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8"/>
  </p:notesMasterIdLst>
  <p:sldIdLst>
    <p:sldId id="286" r:id="rId2"/>
    <p:sldId id="282" r:id="rId3"/>
    <p:sldId id="258" r:id="rId4"/>
    <p:sldId id="283" r:id="rId5"/>
    <p:sldId id="284" r:id="rId6"/>
    <p:sldId id="281" r:id="rId7"/>
    <p:sldId id="287" r:id="rId8"/>
    <p:sldId id="262" r:id="rId9"/>
    <p:sldId id="257" r:id="rId10"/>
    <p:sldId id="264" r:id="rId11"/>
    <p:sldId id="260" r:id="rId12"/>
    <p:sldId id="261" r:id="rId13"/>
    <p:sldId id="269" r:id="rId14"/>
    <p:sldId id="266" r:id="rId15"/>
    <p:sldId id="276" r:id="rId16"/>
    <p:sldId id="288" r:id="rId17"/>
    <p:sldId id="263" r:id="rId18"/>
    <p:sldId id="289" r:id="rId19"/>
    <p:sldId id="259" r:id="rId20"/>
    <p:sldId id="265" r:id="rId21"/>
    <p:sldId id="268" r:id="rId22"/>
    <p:sldId id="290" r:id="rId23"/>
    <p:sldId id="272" r:id="rId24"/>
    <p:sldId id="291" r:id="rId25"/>
    <p:sldId id="292" r:id="rId26"/>
    <p:sldId id="270" r:id="rId27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9"/>
    </p:embeddedFont>
    <p:embeddedFont>
      <p:font typeface="Dosis" pitchFamily="2" charset="0"/>
      <p:regular r:id="rId30"/>
      <p:bold r:id="rId31"/>
    </p:embeddedFont>
    <p:embeddedFont>
      <p:font typeface="Dosis ExtraBold" pitchFamily="2" charset="0"/>
      <p:bold r:id="rId32"/>
    </p:embeddedFont>
    <p:embeddedFont>
      <p:font typeface="Questrial" pitchFamily="2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073a7668a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1073a7668a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1073a7668a6_0_3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5" name="Google Shape;3875;g1073a7668a6_0_3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1073a7668a6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g1073a7668a6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073a7668a6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g1073a7668a6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073a7668a6_0_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g1073a7668a6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1073a7668a6_0_1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g1073a7668a6_0_1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g1073a7668a6_0_1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g1073a7668a6_0_1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1073a7668a6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g1073a7668a6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073a7668a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1073a7668a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217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73a7668a6_0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73a7668a6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1128e93ed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g1128e93ed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073a7668a6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g1073a7668a6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1073a7668a6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g1073a7668a6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1073a7668a6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g1073a7668a6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073a7668a6_0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g1073a7668a6_0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1073a7668a6_0_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g1073a7668a6_0_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3"/>
          <p:cNvGrpSpPr/>
          <p:nvPr/>
        </p:nvGrpSpPr>
        <p:grpSpPr>
          <a:xfrm rot="-315338">
            <a:off x="754550" y="823642"/>
            <a:ext cx="4037389" cy="5429231"/>
            <a:chOff x="1508860" y="1647497"/>
            <a:chExt cx="8074745" cy="10858417"/>
          </a:xfrm>
        </p:grpSpPr>
        <p:sp>
          <p:nvSpPr>
            <p:cNvPr id="455" name="Google Shape;455;p3"/>
            <p:cNvSpPr/>
            <p:nvPr/>
          </p:nvSpPr>
          <p:spPr>
            <a:xfrm>
              <a:off x="1517493" y="1647497"/>
              <a:ext cx="8066112" cy="10858417"/>
            </a:xfrm>
            <a:custGeom>
              <a:avLst/>
              <a:gdLst/>
              <a:ahLst/>
              <a:cxnLst/>
              <a:rect l="l" t="t" r="r" b="b"/>
              <a:pathLst>
                <a:path w="8066112" h="10858417" extrusionOk="0">
                  <a:moveTo>
                    <a:pt x="8020878" y="10465311"/>
                  </a:moveTo>
                  <a:cubicBezTo>
                    <a:pt x="8005402" y="10202082"/>
                    <a:pt x="8047165" y="9892639"/>
                    <a:pt x="8029952" y="9571991"/>
                  </a:cubicBezTo>
                  <a:cubicBezTo>
                    <a:pt x="7987690" y="8829472"/>
                    <a:pt x="8011805" y="9368895"/>
                    <a:pt x="8011805" y="8637039"/>
                  </a:cubicBezTo>
                  <a:cubicBezTo>
                    <a:pt x="8013433" y="7812626"/>
                    <a:pt x="7902970" y="7290576"/>
                    <a:pt x="7942150" y="5958033"/>
                  </a:cubicBezTo>
                  <a:cubicBezTo>
                    <a:pt x="7956780" y="5645767"/>
                    <a:pt x="7962554" y="5810793"/>
                    <a:pt x="7920314" y="5066124"/>
                  </a:cubicBezTo>
                  <a:cubicBezTo>
                    <a:pt x="7847077" y="4011013"/>
                    <a:pt x="7839979" y="13579"/>
                    <a:pt x="7761620" y="11646"/>
                  </a:cubicBezTo>
                  <a:cubicBezTo>
                    <a:pt x="7098821" y="-6596"/>
                    <a:pt x="6335871" y="25676"/>
                    <a:pt x="6339995" y="25676"/>
                  </a:cubicBezTo>
                  <a:cubicBezTo>
                    <a:pt x="5592325" y="25676"/>
                    <a:pt x="6285056" y="-47749"/>
                    <a:pt x="5373418" y="53734"/>
                  </a:cubicBezTo>
                  <a:cubicBezTo>
                    <a:pt x="4968229" y="98622"/>
                    <a:pt x="3969093" y="42984"/>
                    <a:pt x="3922099" y="40161"/>
                  </a:cubicBezTo>
                  <a:cubicBezTo>
                    <a:pt x="3884590" y="42962"/>
                    <a:pt x="3042499" y="108916"/>
                    <a:pt x="2955110" y="101424"/>
                  </a:cubicBezTo>
                  <a:cubicBezTo>
                    <a:pt x="2093135" y="27934"/>
                    <a:pt x="435911" y="141122"/>
                    <a:pt x="538842" y="133261"/>
                  </a:cubicBezTo>
                  <a:cubicBezTo>
                    <a:pt x="512057" y="133261"/>
                    <a:pt x="74308" y="124834"/>
                    <a:pt x="78432" y="125312"/>
                  </a:cubicBezTo>
                  <a:cubicBezTo>
                    <a:pt x="75654" y="125312"/>
                    <a:pt x="73483" y="1424368"/>
                    <a:pt x="73483" y="2379191"/>
                  </a:cubicBezTo>
                  <a:cubicBezTo>
                    <a:pt x="73396" y="2380798"/>
                    <a:pt x="22235" y="3155284"/>
                    <a:pt x="17828" y="3504946"/>
                  </a:cubicBezTo>
                  <a:cubicBezTo>
                    <a:pt x="17828" y="3548923"/>
                    <a:pt x="72246" y="4064675"/>
                    <a:pt x="65235" y="4133083"/>
                  </a:cubicBezTo>
                  <a:cubicBezTo>
                    <a:pt x="-26626" y="5044212"/>
                    <a:pt x="115398" y="5942875"/>
                    <a:pt x="31026" y="7759659"/>
                  </a:cubicBezTo>
                  <a:cubicBezTo>
                    <a:pt x="-2337" y="8410272"/>
                    <a:pt x="42487" y="8313459"/>
                    <a:pt x="31438" y="8651568"/>
                  </a:cubicBezTo>
                  <a:cubicBezTo>
                    <a:pt x="-24108" y="10186489"/>
                    <a:pt x="6715" y="9391611"/>
                    <a:pt x="27314" y="10382071"/>
                  </a:cubicBezTo>
                  <a:cubicBezTo>
                    <a:pt x="36344" y="10804289"/>
                    <a:pt x="19109" y="10822640"/>
                    <a:pt x="46263" y="10823117"/>
                  </a:cubicBezTo>
                  <a:cubicBezTo>
                    <a:pt x="1785645" y="10849677"/>
                    <a:pt x="3278206" y="10866008"/>
                    <a:pt x="5539492" y="10825919"/>
                  </a:cubicBezTo>
                  <a:cubicBezTo>
                    <a:pt x="6436826" y="10808611"/>
                    <a:pt x="6449611" y="10865204"/>
                    <a:pt x="6545639" y="10857734"/>
                  </a:cubicBezTo>
                  <a:cubicBezTo>
                    <a:pt x="8372062" y="10718334"/>
                    <a:pt x="8062511" y="11084088"/>
                    <a:pt x="8020878" y="10465311"/>
                  </a:cubicBezTo>
                  <a:close/>
                  <a:moveTo>
                    <a:pt x="437040" y="1222532"/>
                  </a:moveTo>
                  <a:cubicBezTo>
                    <a:pt x="360786" y="1191672"/>
                    <a:pt x="320391" y="1088778"/>
                    <a:pt x="353363" y="1005038"/>
                  </a:cubicBezTo>
                  <a:cubicBezTo>
                    <a:pt x="408605" y="863314"/>
                    <a:pt x="598621" y="878299"/>
                    <a:pt x="648067" y="1015332"/>
                  </a:cubicBezTo>
                  <a:cubicBezTo>
                    <a:pt x="696711" y="1132277"/>
                    <a:pt x="577587" y="1280060"/>
                    <a:pt x="437040" y="1222532"/>
                  </a:cubicBezTo>
                  <a:close/>
                  <a:moveTo>
                    <a:pt x="422605" y="2111183"/>
                  </a:moveTo>
                  <a:cubicBezTo>
                    <a:pt x="361611" y="2078435"/>
                    <a:pt x="329855" y="1997062"/>
                    <a:pt x="347589" y="1923637"/>
                  </a:cubicBezTo>
                  <a:cubicBezTo>
                    <a:pt x="386747" y="1763215"/>
                    <a:pt x="596146" y="1762737"/>
                    <a:pt x="649717" y="1911476"/>
                  </a:cubicBezTo>
                  <a:cubicBezTo>
                    <a:pt x="701660" y="2035870"/>
                    <a:pt x="564824" y="2187887"/>
                    <a:pt x="422605" y="2111183"/>
                  </a:cubicBezTo>
                  <a:close/>
                  <a:moveTo>
                    <a:pt x="440339" y="3015254"/>
                  </a:moveTo>
                  <a:cubicBezTo>
                    <a:pt x="364085" y="2984395"/>
                    <a:pt x="323690" y="2882434"/>
                    <a:pt x="356249" y="2798238"/>
                  </a:cubicBezTo>
                  <a:cubicBezTo>
                    <a:pt x="411079" y="2655580"/>
                    <a:pt x="602333" y="2671021"/>
                    <a:pt x="651367" y="2808054"/>
                  </a:cubicBezTo>
                  <a:cubicBezTo>
                    <a:pt x="700423" y="2925455"/>
                    <a:pt x="580474" y="3072304"/>
                    <a:pt x="440339" y="3015254"/>
                  </a:cubicBezTo>
                  <a:close/>
                  <a:moveTo>
                    <a:pt x="442401" y="3911832"/>
                  </a:moveTo>
                  <a:cubicBezTo>
                    <a:pt x="366148" y="3880972"/>
                    <a:pt x="325752" y="3779012"/>
                    <a:pt x="358312" y="3695294"/>
                  </a:cubicBezTo>
                  <a:cubicBezTo>
                    <a:pt x="413141" y="3552180"/>
                    <a:pt x="604395" y="3567621"/>
                    <a:pt x="653429" y="3704654"/>
                  </a:cubicBezTo>
                  <a:cubicBezTo>
                    <a:pt x="702897" y="3822967"/>
                    <a:pt x="581299" y="3968426"/>
                    <a:pt x="442401" y="3911832"/>
                  </a:cubicBezTo>
                  <a:close/>
                  <a:moveTo>
                    <a:pt x="352950" y="4613394"/>
                  </a:moveTo>
                  <a:cubicBezTo>
                    <a:pt x="392108" y="4452972"/>
                    <a:pt x="601508" y="4452038"/>
                    <a:pt x="655079" y="4601232"/>
                  </a:cubicBezTo>
                  <a:cubicBezTo>
                    <a:pt x="763067" y="4859879"/>
                    <a:pt x="281233" y="4908525"/>
                    <a:pt x="352950" y="4613394"/>
                  </a:cubicBezTo>
                  <a:close/>
                  <a:moveTo>
                    <a:pt x="355012" y="5509516"/>
                  </a:moveTo>
                  <a:cubicBezTo>
                    <a:pt x="394170" y="5349571"/>
                    <a:pt x="603157" y="5347682"/>
                    <a:pt x="657141" y="5497354"/>
                  </a:cubicBezTo>
                  <a:cubicBezTo>
                    <a:pt x="765541" y="5757391"/>
                    <a:pt x="283707" y="5804647"/>
                    <a:pt x="355012" y="5509516"/>
                  </a:cubicBezTo>
                  <a:close/>
                  <a:moveTo>
                    <a:pt x="447763" y="6601132"/>
                  </a:moveTo>
                  <a:cubicBezTo>
                    <a:pt x="371509" y="6570273"/>
                    <a:pt x="331114" y="6468312"/>
                    <a:pt x="363673" y="6384595"/>
                  </a:cubicBezTo>
                  <a:cubicBezTo>
                    <a:pt x="418503" y="6241481"/>
                    <a:pt x="609756" y="6256921"/>
                    <a:pt x="658790" y="6393954"/>
                  </a:cubicBezTo>
                  <a:cubicBezTo>
                    <a:pt x="707846" y="6511812"/>
                    <a:pt x="587073" y="6657727"/>
                    <a:pt x="447763" y="6601132"/>
                  </a:cubicBezTo>
                  <a:close/>
                  <a:moveTo>
                    <a:pt x="358312" y="7302694"/>
                  </a:moveTo>
                  <a:cubicBezTo>
                    <a:pt x="397470" y="7141794"/>
                    <a:pt x="606869" y="7141794"/>
                    <a:pt x="660440" y="7290533"/>
                  </a:cubicBezTo>
                  <a:cubicBezTo>
                    <a:pt x="768428" y="7549179"/>
                    <a:pt x="286594" y="7597825"/>
                    <a:pt x="358312" y="7302694"/>
                  </a:cubicBezTo>
                  <a:close/>
                  <a:moveTo>
                    <a:pt x="435390" y="8386362"/>
                  </a:moveTo>
                  <a:cubicBezTo>
                    <a:pt x="374396" y="8353614"/>
                    <a:pt x="342640" y="8272240"/>
                    <a:pt x="360374" y="8198816"/>
                  </a:cubicBezTo>
                  <a:cubicBezTo>
                    <a:pt x="399532" y="8038394"/>
                    <a:pt x="608931" y="8037916"/>
                    <a:pt x="662502" y="8186654"/>
                  </a:cubicBezTo>
                  <a:cubicBezTo>
                    <a:pt x="714445" y="8311070"/>
                    <a:pt x="578000" y="8463065"/>
                    <a:pt x="435390" y="8386362"/>
                  </a:cubicBezTo>
                  <a:close/>
                  <a:moveTo>
                    <a:pt x="453102" y="9290433"/>
                  </a:moveTo>
                  <a:cubicBezTo>
                    <a:pt x="376849" y="9259573"/>
                    <a:pt x="336453" y="9157613"/>
                    <a:pt x="369013" y="9073894"/>
                  </a:cubicBezTo>
                  <a:cubicBezTo>
                    <a:pt x="423843" y="8930781"/>
                    <a:pt x="615096" y="8946221"/>
                    <a:pt x="664130" y="9083254"/>
                  </a:cubicBezTo>
                  <a:cubicBezTo>
                    <a:pt x="713208" y="9201111"/>
                    <a:pt x="592435" y="9347026"/>
                    <a:pt x="453102" y="9290433"/>
                  </a:cubicBezTo>
                  <a:close/>
                  <a:moveTo>
                    <a:pt x="454752" y="10187032"/>
                  </a:moveTo>
                  <a:cubicBezTo>
                    <a:pt x="293584" y="10121556"/>
                    <a:pt x="347589" y="9838586"/>
                    <a:pt x="540492" y="9871335"/>
                  </a:cubicBezTo>
                  <a:cubicBezTo>
                    <a:pt x="774202" y="9912011"/>
                    <a:pt x="675287" y="10276831"/>
                    <a:pt x="454752" y="101870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6" name="Google Shape;456;p3"/>
            <p:cNvGrpSpPr/>
            <p:nvPr/>
          </p:nvGrpSpPr>
          <p:grpSpPr>
            <a:xfrm>
              <a:off x="1508860" y="2213444"/>
              <a:ext cx="8042540" cy="9899364"/>
              <a:chOff x="1508860" y="2213444"/>
              <a:chExt cx="8042540" cy="9899364"/>
            </a:xfrm>
          </p:grpSpPr>
          <p:sp>
            <p:nvSpPr>
              <p:cNvPr id="457" name="Google Shape;457;p3"/>
              <p:cNvSpPr/>
              <p:nvPr/>
            </p:nvSpPr>
            <p:spPr>
              <a:xfrm>
                <a:off x="1582039" y="2213444"/>
                <a:ext cx="7748179" cy="78505"/>
              </a:xfrm>
              <a:custGeom>
                <a:avLst/>
                <a:gdLst/>
                <a:ahLst/>
                <a:cxnLst/>
                <a:rect l="l" t="t" r="r" b="b"/>
                <a:pathLst>
                  <a:path w="7748179" h="78505" extrusionOk="0">
                    <a:moveTo>
                      <a:pt x="7744458" y="78505"/>
                    </a:moveTo>
                    <a:cubicBezTo>
                      <a:pt x="7742374" y="78527"/>
                      <a:pt x="13734" y="52336"/>
                      <a:pt x="10999" y="52315"/>
                    </a:cubicBezTo>
                    <a:cubicBezTo>
                      <a:pt x="10999" y="-27321"/>
                      <a:pt x="-546698" y="281"/>
                      <a:pt x="6280376" y="28926"/>
                    </a:cubicBezTo>
                    <a:cubicBezTo>
                      <a:pt x="7905084" y="35180"/>
                      <a:pt x="7742548" y="11118"/>
                      <a:pt x="7744458" y="785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582550" y="3102748"/>
                <a:ext cx="7770442" cy="82044"/>
              </a:xfrm>
              <a:custGeom>
                <a:avLst/>
                <a:gdLst/>
                <a:ahLst/>
                <a:cxnLst/>
                <a:rect l="l" t="t" r="r" b="b"/>
                <a:pathLst>
                  <a:path w="7770442" h="82044" extrusionOk="0">
                    <a:moveTo>
                      <a:pt x="7766218" y="82045"/>
                    </a:moveTo>
                    <a:cubicBezTo>
                      <a:pt x="7763743" y="82088"/>
                      <a:pt x="10422" y="55876"/>
                      <a:pt x="8838" y="55854"/>
                    </a:cubicBezTo>
                    <a:cubicBezTo>
                      <a:pt x="10683" y="-27560"/>
                      <a:pt x="-517016" y="-1869"/>
                      <a:pt x="6300876" y="32465"/>
                    </a:cubicBezTo>
                    <a:cubicBezTo>
                      <a:pt x="7924673" y="38698"/>
                      <a:pt x="7766218" y="13832"/>
                      <a:pt x="7766218" y="820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584791" y="3995329"/>
                <a:ext cx="7822077" cy="64953"/>
              </a:xfrm>
              <a:custGeom>
                <a:avLst/>
                <a:gdLst/>
                <a:ahLst/>
                <a:cxnLst/>
                <a:rect l="l" t="t" r="r" b="b"/>
                <a:pathLst>
                  <a:path w="7822077" h="64953" extrusionOk="0">
                    <a:moveTo>
                      <a:pt x="1038314" y="59873"/>
                    </a:moveTo>
                    <a:cubicBezTo>
                      <a:pt x="-144413" y="59873"/>
                      <a:pt x="6207" y="75531"/>
                      <a:pt x="6207" y="0"/>
                    </a:cubicBezTo>
                    <a:cubicBezTo>
                      <a:pt x="9528733" y="54205"/>
                      <a:pt x="10907293" y="75705"/>
                      <a:pt x="1038314" y="598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533307" y="4890907"/>
                <a:ext cx="7853045" cy="79592"/>
              </a:xfrm>
              <a:custGeom>
                <a:avLst/>
                <a:gdLst/>
                <a:ahLst/>
                <a:cxnLst/>
                <a:rect l="l" t="t" r="r" b="b"/>
                <a:pathLst>
                  <a:path w="7853045" h="79592" extrusionOk="0">
                    <a:moveTo>
                      <a:pt x="7848845" y="79593"/>
                    </a:moveTo>
                    <a:cubicBezTo>
                      <a:pt x="7847152" y="79614"/>
                      <a:pt x="10566" y="52946"/>
                      <a:pt x="8200" y="52924"/>
                    </a:cubicBezTo>
                    <a:cubicBezTo>
                      <a:pt x="12042" y="-27971"/>
                      <a:pt x="-521387" y="543"/>
                      <a:pt x="6392577" y="29536"/>
                    </a:cubicBezTo>
                    <a:cubicBezTo>
                      <a:pt x="8006345" y="35768"/>
                      <a:pt x="7848845" y="11684"/>
                      <a:pt x="7848845" y="79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1569456" y="5783874"/>
                <a:ext cx="7837025" cy="79012"/>
              </a:xfrm>
              <a:custGeom>
                <a:avLst/>
                <a:gdLst/>
                <a:ahLst/>
                <a:cxnLst/>
                <a:rect l="l" t="t" r="r" b="b"/>
                <a:pathLst>
                  <a:path w="7837025" h="79012" extrusionOk="0">
                    <a:moveTo>
                      <a:pt x="7833295" y="79012"/>
                    </a:moveTo>
                    <a:cubicBezTo>
                      <a:pt x="7831385" y="79034"/>
                      <a:pt x="8127" y="52366"/>
                      <a:pt x="5848" y="52344"/>
                    </a:cubicBezTo>
                    <a:cubicBezTo>
                      <a:pt x="17851" y="-27660"/>
                      <a:pt x="-524087" y="463"/>
                      <a:pt x="6377852" y="29433"/>
                    </a:cubicBezTo>
                    <a:cubicBezTo>
                      <a:pt x="7993725" y="35666"/>
                      <a:pt x="7831341" y="12146"/>
                      <a:pt x="7833295" y="790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1541262" y="6676201"/>
                <a:ext cx="7902107" cy="79528"/>
              </a:xfrm>
              <a:custGeom>
                <a:avLst/>
                <a:gdLst/>
                <a:ahLst/>
                <a:cxnLst/>
                <a:rect l="l" t="t" r="r" b="b"/>
                <a:pathLst>
                  <a:path w="7902107" h="79528" extrusionOk="0">
                    <a:moveTo>
                      <a:pt x="7899822" y="79529"/>
                    </a:moveTo>
                    <a:cubicBezTo>
                      <a:pt x="7898238" y="79550"/>
                      <a:pt x="193821" y="53664"/>
                      <a:pt x="10556" y="52404"/>
                    </a:cubicBezTo>
                    <a:cubicBezTo>
                      <a:pt x="8776" y="-28099"/>
                      <a:pt x="-534986" y="740"/>
                      <a:pt x="6427079" y="29949"/>
                    </a:cubicBezTo>
                    <a:cubicBezTo>
                      <a:pt x="8060774" y="36204"/>
                      <a:pt x="7893701" y="12142"/>
                      <a:pt x="7899822" y="79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1565253" y="7566244"/>
                <a:ext cx="7918452" cy="72402"/>
              </a:xfrm>
              <a:custGeom>
                <a:avLst/>
                <a:gdLst/>
                <a:ahLst/>
                <a:cxnLst/>
                <a:rect l="l" t="t" r="r" b="b"/>
                <a:pathLst>
                  <a:path w="7918452" h="72402" extrusionOk="0">
                    <a:moveTo>
                      <a:pt x="2892915" y="63153"/>
                    </a:moveTo>
                    <a:cubicBezTo>
                      <a:pt x="-264380" y="51013"/>
                      <a:pt x="7034" y="86889"/>
                      <a:pt x="5124" y="0"/>
                    </a:cubicBezTo>
                    <a:cubicBezTo>
                      <a:pt x="8445965" y="23476"/>
                      <a:pt x="11232649" y="98334"/>
                      <a:pt x="2892915" y="631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1563846" y="8460123"/>
                <a:ext cx="7901218" cy="81292"/>
              </a:xfrm>
              <a:custGeom>
                <a:avLst/>
                <a:gdLst/>
                <a:ahLst/>
                <a:cxnLst/>
                <a:rect l="l" t="t" r="r" b="b"/>
                <a:pathLst>
                  <a:path w="7901218" h="81292" extrusionOk="0">
                    <a:moveTo>
                      <a:pt x="7897035" y="81293"/>
                    </a:moveTo>
                    <a:cubicBezTo>
                      <a:pt x="7895450" y="81314"/>
                      <a:pt x="178553" y="55319"/>
                      <a:pt x="9396" y="54168"/>
                    </a:cubicBezTo>
                    <a:cubicBezTo>
                      <a:pt x="9396" y="-30288"/>
                      <a:pt x="-524011" y="2004"/>
                      <a:pt x="6446953" y="31257"/>
                    </a:cubicBezTo>
                    <a:cubicBezTo>
                      <a:pt x="8053884" y="39031"/>
                      <a:pt x="7897035" y="10539"/>
                      <a:pt x="7897035" y="81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540405" y="9351740"/>
                <a:ext cx="7960596" cy="82517"/>
              </a:xfrm>
              <a:custGeom>
                <a:avLst/>
                <a:gdLst/>
                <a:ahLst/>
                <a:cxnLst/>
                <a:rect l="l" t="t" r="r" b="b"/>
                <a:pathLst>
                  <a:path w="7960596" h="82517" extrusionOk="0">
                    <a:moveTo>
                      <a:pt x="7958809" y="82518"/>
                    </a:moveTo>
                    <a:cubicBezTo>
                      <a:pt x="7957224" y="82540"/>
                      <a:pt x="148922" y="56305"/>
                      <a:pt x="8114" y="55393"/>
                    </a:cubicBezTo>
                    <a:cubicBezTo>
                      <a:pt x="12173" y="-32017"/>
                      <a:pt x="-525945" y="3034"/>
                      <a:pt x="6491818" y="32482"/>
                    </a:cubicBezTo>
                    <a:cubicBezTo>
                      <a:pt x="8118653" y="38737"/>
                      <a:pt x="7951320" y="14610"/>
                      <a:pt x="7958809" y="82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1541978" y="10243860"/>
                <a:ext cx="8009422" cy="73807"/>
              </a:xfrm>
              <a:custGeom>
                <a:avLst/>
                <a:gdLst/>
                <a:ahLst/>
                <a:cxnLst/>
                <a:rect l="l" t="t" r="r" b="b"/>
                <a:pathLst>
                  <a:path w="8009422" h="73807" extrusionOk="0">
                    <a:moveTo>
                      <a:pt x="2980072" y="63609"/>
                    </a:moveTo>
                    <a:cubicBezTo>
                      <a:pt x="-313235" y="50970"/>
                      <a:pt x="8603" y="89821"/>
                      <a:pt x="8603" y="0"/>
                    </a:cubicBezTo>
                    <a:cubicBezTo>
                      <a:pt x="8398435" y="32337"/>
                      <a:pt x="11438648" y="99311"/>
                      <a:pt x="2980072" y="63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1508860" y="11138752"/>
                <a:ext cx="8041604" cy="80736"/>
              </a:xfrm>
              <a:custGeom>
                <a:avLst/>
                <a:gdLst/>
                <a:ahLst/>
                <a:cxnLst/>
                <a:rect l="l" t="t" r="r" b="b"/>
                <a:pathLst>
                  <a:path w="8041604" h="80736" extrusionOk="0">
                    <a:moveTo>
                      <a:pt x="8038585" y="80736"/>
                    </a:moveTo>
                    <a:cubicBezTo>
                      <a:pt x="8036935" y="80758"/>
                      <a:pt x="341006" y="55480"/>
                      <a:pt x="9987" y="52678"/>
                    </a:cubicBezTo>
                    <a:cubicBezTo>
                      <a:pt x="9987" y="-29108"/>
                      <a:pt x="-542219" y="1339"/>
                      <a:pt x="6565842" y="31156"/>
                    </a:cubicBezTo>
                    <a:cubicBezTo>
                      <a:pt x="8199059" y="37411"/>
                      <a:pt x="8034743" y="13327"/>
                      <a:pt x="8038585" y="80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1535769" y="12029356"/>
                <a:ext cx="8005491" cy="83452"/>
              </a:xfrm>
              <a:custGeom>
                <a:avLst/>
                <a:gdLst/>
                <a:ahLst/>
                <a:cxnLst/>
                <a:rect l="l" t="t" r="r" b="b"/>
                <a:pathLst>
                  <a:path w="8005491" h="83452" extrusionOk="0">
                    <a:moveTo>
                      <a:pt x="8002602" y="83452"/>
                    </a:moveTo>
                    <a:cubicBezTo>
                      <a:pt x="8001040" y="83474"/>
                      <a:pt x="220131" y="56675"/>
                      <a:pt x="10275" y="54916"/>
                    </a:cubicBezTo>
                    <a:cubicBezTo>
                      <a:pt x="8322" y="-27086"/>
                      <a:pt x="-535180" y="-2329"/>
                      <a:pt x="6559944" y="33395"/>
                    </a:cubicBezTo>
                    <a:cubicBezTo>
                      <a:pt x="8160515" y="39649"/>
                      <a:pt x="7998500" y="13741"/>
                      <a:pt x="8002602" y="83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9" name="Google Shape;469;p3"/>
            <p:cNvSpPr/>
            <p:nvPr/>
          </p:nvSpPr>
          <p:spPr>
            <a:xfrm>
              <a:off x="2568269" y="1742860"/>
              <a:ext cx="215982" cy="10753945"/>
            </a:xfrm>
            <a:custGeom>
              <a:avLst/>
              <a:gdLst/>
              <a:ahLst/>
              <a:cxnLst/>
              <a:rect l="l" t="t" r="r" b="b"/>
              <a:pathLst>
                <a:path w="215982" h="10753945" extrusionOk="0">
                  <a:moveTo>
                    <a:pt x="215983" y="10753945"/>
                  </a:moveTo>
                  <a:cubicBezTo>
                    <a:pt x="96772" y="10753945"/>
                    <a:pt x="-90921" y="4541746"/>
                    <a:pt x="50690" y="2"/>
                  </a:cubicBezTo>
                  <a:cubicBezTo>
                    <a:pt x="171376" y="-3668"/>
                    <a:pt x="-119378" y="4190173"/>
                    <a:pt x="215983" y="10753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3"/>
          <p:cNvGrpSpPr/>
          <p:nvPr/>
        </p:nvGrpSpPr>
        <p:grpSpPr>
          <a:xfrm>
            <a:off x="2151661" y="460756"/>
            <a:ext cx="5368956" cy="5420348"/>
            <a:chOff x="4303322" y="921511"/>
            <a:chExt cx="10737912" cy="10840696"/>
          </a:xfrm>
        </p:grpSpPr>
        <p:sp>
          <p:nvSpPr>
            <p:cNvPr id="471" name="Google Shape;471;p3"/>
            <p:cNvSpPr/>
            <p:nvPr/>
          </p:nvSpPr>
          <p:spPr>
            <a:xfrm>
              <a:off x="4317498" y="921511"/>
              <a:ext cx="10708965" cy="10840696"/>
            </a:xfrm>
            <a:custGeom>
              <a:avLst/>
              <a:gdLst/>
              <a:ahLst/>
              <a:cxnLst/>
              <a:rect l="l" t="t" r="r" b="b"/>
              <a:pathLst>
                <a:path w="10708965" h="10840696" extrusionOk="0">
                  <a:moveTo>
                    <a:pt x="3" y="10663853"/>
                  </a:moveTo>
                  <a:cubicBezTo>
                    <a:pt x="-540" y="10762656"/>
                    <a:pt x="80449" y="10842508"/>
                    <a:pt x="179321" y="10840665"/>
                  </a:cubicBezTo>
                  <a:cubicBezTo>
                    <a:pt x="10881596" y="10640915"/>
                    <a:pt x="10699349" y="10828394"/>
                    <a:pt x="10701063" y="10521537"/>
                  </a:cubicBezTo>
                  <a:cubicBezTo>
                    <a:pt x="10703537" y="10074792"/>
                    <a:pt x="10708962" y="178215"/>
                    <a:pt x="10708962" y="179667"/>
                  </a:cubicBezTo>
                  <a:cubicBezTo>
                    <a:pt x="10709505" y="81776"/>
                    <a:pt x="10629926" y="2292"/>
                    <a:pt x="10531966" y="2834"/>
                  </a:cubicBezTo>
                  <a:cubicBezTo>
                    <a:pt x="-164688" y="61742"/>
                    <a:pt x="9595" y="-124522"/>
                    <a:pt x="7880" y="185543"/>
                  </a:cubicBezTo>
                  <a:cubicBezTo>
                    <a:pt x="5406" y="638554"/>
                    <a:pt x="-19" y="10665285"/>
                    <a:pt x="3" y="10663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2" name="Google Shape;472;p3"/>
            <p:cNvGrpSpPr/>
            <p:nvPr/>
          </p:nvGrpSpPr>
          <p:grpSpPr>
            <a:xfrm>
              <a:off x="4303322" y="1651719"/>
              <a:ext cx="10737912" cy="9497278"/>
              <a:chOff x="4303322" y="1651719"/>
              <a:chExt cx="10737912" cy="9497278"/>
            </a:xfrm>
          </p:grpSpPr>
          <p:sp>
            <p:nvSpPr>
              <p:cNvPr id="473" name="Google Shape;473;p3"/>
              <p:cNvSpPr/>
              <p:nvPr/>
            </p:nvSpPr>
            <p:spPr>
              <a:xfrm>
                <a:off x="4309043" y="4176560"/>
                <a:ext cx="10726741" cy="98851"/>
              </a:xfrm>
              <a:custGeom>
                <a:avLst/>
                <a:gdLst/>
                <a:ahLst/>
                <a:cxnLst/>
                <a:rect l="l" t="t" r="r" b="b"/>
                <a:pathLst>
                  <a:path w="10726741" h="98851" extrusionOk="0">
                    <a:moveTo>
                      <a:pt x="10714010" y="40190"/>
                    </a:moveTo>
                    <a:cubicBezTo>
                      <a:pt x="10713597" y="-24399"/>
                      <a:pt x="11536880" y="-5948"/>
                      <a:pt x="12732" y="58662"/>
                    </a:cubicBezTo>
                    <a:cubicBezTo>
                      <a:pt x="13144" y="123251"/>
                      <a:pt x="-810159" y="104800"/>
                      <a:pt x="10714010" y="401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4314540" y="5017338"/>
                <a:ext cx="10726694" cy="116870"/>
              </a:xfrm>
              <a:custGeom>
                <a:avLst/>
                <a:gdLst/>
                <a:ahLst/>
                <a:cxnLst/>
                <a:rect l="l" t="t" r="r" b="b"/>
                <a:pathLst>
                  <a:path w="10726694" h="116870" extrusionOk="0">
                    <a:moveTo>
                      <a:pt x="10713960" y="39198"/>
                    </a:moveTo>
                    <a:cubicBezTo>
                      <a:pt x="10713548" y="-25413"/>
                      <a:pt x="11536917" y="-8480"/>
                      <a:pt x="12726" y="77682"/>
                    </a:cubicBezTo>
                    <a:cubicBezTo>
                      <a:pt x="13160" y="142271"/>
                      <a:pt x="-810165" y="125359"/>
                      <a:pt x="10713960" y="391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4310907" y="5858019"/>
                <a:ext cx="10727072" cy="135207"/>
              </a:xfrm>
              <a:custGeom>
                <a:avLst/>
                <a:gdLst/>
                <a:ahLst/>
                <a:cxnLst/>
                <a:rect l="l" t="t" r="r" b="b"/>
                <a:pathLst>
                  <a:path w="10727072" h="135207" extrusionOk="0">
                    <a:moveTo>
                      <a:pt x="10714077" y="38366"/>
                    </a:moveTo>
                    <a:cubicBezTo>
                      <a:pt x="10714490" y="-26244"/>
                      <a:pt x="11537599" y="-10872"/>
                      <a:pt x="12995" y="96841"/>
                    </a:cubicBezTo>
                    <a:cubicBezTo>
                      <a:pt x="12583" y="161451"/>
                      <a:pt x="-810526" y="146079"/>
                      <a:pt x="10714077" y="38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4309395" y="1651719"/>
                <a:ext cx="10726739" cy="49549"/>
              </a:xfrm>
              <a:custGeom>
                <a:avLst/>
                <a:gdLst/>
                <a:ahLst/>
                <a:cxnLst/>
                <a:rect l="l" t="t" r="r" b="b"/>
                <a:pathLst>
                  <a:path w="10726739" h="49549" extrusionOk="0">
                    <a:moveTo>
                      <a:pt x="12749" y="45545"/>
                    </a:moveTo>
                    <a:cubicBezTo>
                      <a:pt x="11537004" y="45545"/>
                      <a:pt x="10713636" y="68614"/>
                      <a:pt x="10713983" y="4004"/>
                    </a:cubicBezTo>
                    <a:cubicBezTo>
                      <a:pt x="-810251" y="4004"/>
                      <a:pt x="13118" y="-19065"/>
                      <a:pt x="12749" y="455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4303553" y="3335516"/>
                <a:ext cx="10726806" cy="81337"/>
              </a:xfrm>
              <a:custGeom>
                <a:avLst/>
                <a:gdLst/>
                <a:ahLst/>
                <a:cxnLst/>
                <a:rect l="l" t="t" r="r" b="b"/>
                <a:pathLst>
                  <a:path w="10726806" h="81337" extrusionOk="0">
                    <a:moveTo>
                      <a:pt x="10714075" y="41427"/>
                    </a:moveTo>
                    <a:cubicBezTo>
                      <a:pt x="10713662" y="-23161"/>
                      <a:pt x="11536966" y="-3171"/>
                      <a:pt x="12732" y="39910"/>
                    </a:cubicBezTo>
                    <a:cubicBezTo>
                      <a:pt x="13144" y="104499"/>
                      <a:pt x="-810159" y="84508"/>
                      <a:pt x="10714075" y="41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4304695" y="2494026"/>
                <a:ext cx="10726815" cy="64613"/>
              </a:xfrm>
              <a:custGeom>
                <a:avLst/>
                <a:gdLst/>
                <a:ahLst/>
                <a:cxnLst/>
                <a:rect l="l" t="t" r="r" b="b"/>
                <a:pathLst>
                  <a:path w="10726815" h="64613" extrusionOk="0">
                    <a:moveTo>
                      <a:pt x="10713844" y="43067"/>
                    </a:moveTo>
                    <a:cubicBezTo>
                      <a:pt x="10714191" y="-21521"/>
                      <a:pt x="11537234" y="-14"/>
                      <a:pt x="12979" y="21538"/>
                    </a:cubicBezTo>
                    <a:cubicBezTo>
                      <a:pt x="12610" y="86148"/>
                      <a:pt x="-810434" y="64619"/>
                      <a:pt x="10713844" y="430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4308828" y="8379433"/>
                <a:ext cx="10726457" cy="191392"/>
              </a:xfrm>
              <a:custGeom>
                <a:avLst/>
                <a:gdLst/>
                <a:ahLst/>
                <a:cxnLst/>
                <a:rect l="l" t="t" r="r" b="b"/>
                <a:pathLst>
                  <a:path w="10726457" h="191392" extrusionOk="0">
                    <a:moveTo>
                      <a:pt x="10713726" y="36460"/>
                    </a:moveTo>
                    <a:cubicBezTo>
                      <a:pt x="10713314" y="-28151"/>
                      <a:pt x="11536575" y="-17397"/>
                      <a:pt x="12731" y="154948"/>
                    </a:cubicBezTo>
                    <a:cubicBezTo>
                      <a:pt x="13143" y="219537"/>
                      <a:pt x="-810117" y="208783"/>
                      <a:pt x="10713726" y="36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4311776" y="10059979"/>
                <a:ext cx="10727250" cy="229505"/>
              </a:xfrm>
              <a:custGeom>
                <a:avLst/>
                <a:gdLst/>
                <a:ahLst/>
                <a:cxnLst/>
                <a:rect l="l" t="t" r="r" b="b"/>
                <a:pathLst>
                  <a:path w="10727250" h="229505" extrusionOk="0">
                    <a:moveTo>
                      <a:pt x="10714272" y="35505"/>
                    </a:moveTo>
                    <a:cubicBezTo>
                      <a:pt x="10714641" y="-29106"/>
                      <a:pt x="11537706" y="-21408"/>
                      <a:pt x="12972" y="193996"/>
                    </a:cubicBezTo>
                    <a:cubicBezTo>
                      <a:pt x="12625" y="258606"/>
                      <a:pt x="-810462" y="250931"/>
                      <a:pt x="10714272" y="35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4305406" y="6698611"/>
                <a:ext cx="10727122" cy="153778"/>
              </a:xfrm>
              <a:custGeom>
                <a:avLst/>
                <a:gdLst/>
                <a:ahLst/>
                <a:cxnLst/>
                <a:rect l="l" t="t" r="r" b="b"/>
                <a:pathLst>
                  <a:path w="10727122" h="153778" extrusionOk="0">
                    <a:moveTo>
                      <a:pt x="10714131" y="37646"/>
                    </a:moveTo>
                    <a:cubicBezTo>
                      <a:pt x="10714544" y="-26965"/>
                      <a:pt x="11537543" y="-13132"/>
                      <a:pt x="12984" y="116132"/>
                    </a:cubicBezTo>
                    <a:cubicBezTo>
                      <a:pt x="12594" y="180743"/>
                      <a:pt x="-810428" y="166910"/>
                      <a:pt x="10714131" y="376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4307086" y="10900300"/>
                <a:ext cx="10727277" cy="248697"/>
              </a:xfrm>
              <a:custGeom>
                <a:avLst/>
                <a:gdLst/>
                <a:ahLst/>
                <a:cxnLst/>
                <a:rect l="l" t="t" r="r" b="b"/>
                <a:pathLst>
                  <a:path w="10727277" h="248697" extrusionOk="0">
                    <a:moveTo>
                      <a:pt x="10714296" y="35100"/>
                    </a:moveTo>
                    <a:cubicBezTo>
                      <a:pt x="10714665" y="-29511"/>
                      <a:pt x="11537794" y="-23375"/>
                      <a:pt x="12975" y="213603"/>
                    </a:cubicBezTo>
                    <a:cubicBezTo>
                      <a:pt x="12628" y="278213"/>
                      <a:pt x="-810524" y="272056"/>
                      <a:pt x="10714296" y="351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4314335" y="9219678"/>
                <a:ext cx="10726401" cy="210381"/>
              </a:xfrm>
              <a:custGeom>
                <a:avLst/>
                <a:gdLst/>
                <a:ahLst/>
                <a:cxnLst/>
                <a:rect l="l" t="t" r="r" b="b"/>
                <a:pathLst>
                  <a:path w="10726401" h="210381" extrusionOk="0">
                    <a:moveTo>
                      <a:pt x="10713666" y="35956"/>
                    </a:moveTo>
                    <a:cubicBezTo>
                      <a:pt x="10713253" y="-28654"/>
                      <a:pt x="11536622" y="-19418"/>
                      <a:pt x="12736" y="174435"/>
                    </a:cubicBezTo>
                    <a:cubicBezTo>
                      <a:pt x="13148" y="239023"/>
                      <a:pt x="-810221" y="229809"/>
                      <a:pt x="10713666" y="359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4303322" y="7539117"/>
                <a:ext cx="10726516" cy="172505"/>
              </a:xfrm>
              <a:custGeom>
                <a:avLst/>
                <a:gdLst/>
                <a:ahLst/>
                <a:cxnLst/>
                <a:rect l="l" t="t" r="r" b="b"/>
                <a:pathLst>
                  <a:path w="10726516" h="172505" extrusionOk="0">
                    <a:moveTo>
                      <a:pt x="10713785" y="37012"/>
                    </a:moveTo>
                    <a:cubicBezTo>
                      <a:pt x="10713373" y="-27599"/>
                      <a:pt x="11536655" y="-15284"/>
                      <a:pt x="12725" y="135489"/>
                    </a:cubicBezTo>
                    <a:cubicBezTo>
                      <a:pt x="13159" y="200099"/>
                      <a:pt x="-810123" y="187806"/>
                      <a:pt x="10713785" y="370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5" name="Google Shape;485;p3"/>
          <p:cNvGrpSpPr/>
          <p:nvPr/>
        </p:nvGrpSpPr>
        <p:grpSpPr>
          <a:xfrm rot="1741540">
            <a:off x="6094526" y="455221"/>
            <a:ext cx="2061920" cy="724345"/>
            <a:chOff x="12189418" y="909463"/>
            <a:chExt cx="4123852" cy="1448835"/>
          </a:xfrm>
        </p:grpSpPr>
        <p:sp>
          <p:nvSpPr>
            <p:cNvPr id="486" name="Google Shape;486;p3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8" name="Google Shape;488;p3"/>
          <p:cNvSpPr txBox="1">
            <a:spLocks noGrp="1"/>
          </p:cNvSpPr>
          <p:nvPr>
            <p:ph type="subTitle" idx="1"/>
          </p:nvPr>
        </p:nvSpPr>
        <p:spPr>
          <a:xfrm>
            <a:off x="2355975" y="3582950"/>
            <a:ext cx="5001600" cy="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9" name="Google Shape;489;p3"/>
          <p:cNvSpPr txBox="1">
            <a:spLocks noGrp="1"/>
          </p:cNvSpPr>
          <p:nvPr>
            <p:ph type="ctrTitle"/>
          </p:nvPr>
        </p:nvSpPr>
        <p:spPr>
          <a:xfrm>
            <a:off x="2600800" y="1414000"/>
            <a:ext cx="4472700" cy="18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2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"/>
          <p:cNvSpPr txBox="1">
            <a:spLocks noGrp="1"/>
          </p:cNvSpPr>
          <p:nvPr>
            <p:ph type="body" idx="1"/>
          </p:nvPr>
        </p:nvSpPr>
        <p:spPr>
          <a:xfrm>
            <a:off x="855300" y="1967525"/>
            <a:ext cx="4342500" cy="282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2" name="Google Shape;492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3" name="Google Shape;493;p4"/>
          <p:cNvGrpSpPr/>
          <p:nvPr/>
        </p:nvGrpSpPr>
        <p:grpSpPr>
          <a:xfrm rot="-635448">
            <a:off x="7251067" y="80885"/>
            <a:ext cx="2399212" cy="2422177"/>
            <a:chOff x="14501631" y="162542"/>
            <a:chExt cx="4798253" cy="4844181"/>
          </a:xfrm>
        </p:grpSpPr>
        <p:sp>
          <p:nvSpPr>
            <p:cNvPr id="494" name="Google Shape;494;p4"/>
            <p:cNvSpPr/>
            <p:nvPr/>
          </p:nvSpPr>
          <p:spPr>
            <a:xfrm>
              <a:off x="14507967" y="162542"/>
              <a:ext cx="4785317" cy="4844181"/>
            </a:xfrm>
            <a:custGeom>
              <a:avLst/>
              <a:gdLst/>
              <a:ahLst/>
              <a:cxnLst/>
              <a:rect l="l" t="t" r="r" b="b"/>
              <a:pathLst>
                <a:path w="4785317" h="4844181" extrusionOk="0">
                  <a:moveTo>
                    <a:pt x="1" y="4765159"/>
                  </a:moveTo>
                  <a:cubicBezTo>
                    <a:pt x="-241" y="4809309"/>
                    <a:pt x="35949" y="4844991"/>
                    <a:pt x="80130" y="4844168"/>
                  </a:cubicBezTo>
                  <a:cubicBezTo>
                    <a:pt x="4862458" y="4754909"/>
                    <a:pt x="4781020" y="4838684"/>
                    <a:pt x="4781787" y="4701565"/>
                  </a:cubicBezTo>
                  <a:cubicBezTo>
                    <a:pt x="4782892" y="4501936"/>
                    <a:pt x="4785316" y="79636"/>
                    <a:pt x="4785316" y="80285"/>
                  </a:cubicBezTo>
                  <a:cubicBezTo>
                    <a:pt x="4785559" y="36542"/>
                    <a:pt x="4749999" y="1024"/>
                    <a:pt x="4706225" y="1266"/>
                  </a:cubicBezTo>
                  <a:cubicBezTo>
                    <a:pt x="-73591" y="27590"/>
                    <a:pt x="4287" y="-55643"/>
                    <a:pt x="3521" y="82910"/>
                  </a:cubicBezTo>
                  <a:cubicBezTo>
                    <a:pt x="2416" y="285339"/>
                    <a:pt x="-8" y="4765799"/>
                    <a:pt x="1" y="4765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5" name="Google Shape;495;p4"/>
            <p:cNvGrpSpPr/>
            <p:nvPr/>
          </p:nvGrpSpPr>
          <p:grpSpPr>
            <a:xfrm>
              <a:off x="14501631" y="488837"/>
              <a:ext cx="4798253" cy="4243872"/>
              <a:chOff x="14501631" y="488837"/>
              <a:chExt cx="4798253" cy="4243872"/>
            </a:xfrm>
          </p:grpSpPr>
          <p:sp>
            <p:nvSpPr>
              <p:cNvPr id="496" name="Google Shape;496;p4"/>
              <p:cNvSpPr/>
              <p:nvPr/>
            </p:nvSpPr>
            <p:spPr>
              <a:xfrm>
                <a:off x="14504189" y="1617066"/>
                <a:ext cx="4793260" cy="44172"/>
              </a:xfrm>
              <a:custGeom>
                <a:avLst/>
                <a:gdLst/>
                <a:ahLst/>
                <a:cxnLst/>
                <a:rect l="l" t="t" r="r" b="b"/>
                <a:pathLst>
                  <a:path w="4793260" h="44172" extrusionOk="0">
                    <a:moveTo>
                      <a:pt x="4787572" y="17959"/>
                    </a:moveTo>
                    <a:cubicBezTo>
                      <a:pt x="4787387" y="-10903"/>
                      <a:pt x="5155272" y="-2658"/>
                      <a:pt x="5689" y="26213"/>
                    </a:cubicBezTo>
                    <a:cubicBezTo>
                      <a:pt x="5874" y="55075"/>
                      <a:pt x="-362021" y="46830"/>
                      <a:pt x="4787572" y="179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14506645" y="1992769"/>
                <a:ext cx="4793239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4793239" h="52223" extrusionOk="0">
                    <a:moveTo>
                      <a:pt x="4787549" y="17515"/>
                    </a:moveTo>
                    <a:cubicBezTo>
                      <a:pt x="4787365" y="-11356"/>
                      <a:pt x="5155289" y="-3789"/>
                      <a:pt x="5687" y="34712"/>
                    </a:cubicBezTo>
                    <a:cubicBezTo>
                      <a:pt x="5881" y="63574"/>
                      <a:pt x="-362024" y="56017"/>
                      <a:pt x="4787549" y="17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14505022" y="2368428"/>
                <a:ext cx="4793408" cy="60417"/>
              </a:xfrm>
              <a:custGeom>
                <a:avLst/>
                <a:gdLst/>
                <a:ahLst/>
                <a:cxnLst/>
                <a:rect l="l" t="t" r="r" b="b"/>
                <a:pathLst>
                  <a:path w="4793408" h="60417" extrusionOk="0">
                    <a:moveTo>
                      <a:pt x="4787602" y="17144"/>
                    </a:moveTo>
                    <a:cubicBezTo>
                      <a:pt x="4787786" y="-11727"/>
                      <a:pt x="5155594" y="-4858"/>
                      <a:pt x="5807" y="43274"/>
                    </a:cubicBezTo>
                    <a:cubicBezTo>
                      <a:pt x="5623" y="72145"/>
                      <a:pt x="-362185" y="65276"/>
                      <a:pt x="4787602" y="1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14504345" y="488837"/>
                <a:ext cx="4793259" cy="22141"/>
              </a:xfrm>
              <a:custGeom>
                <a:avLst/>
                <a:gdLst/>
                <a:ahLst/>
                <a:cxnLst/>
                <a:rect l="l" t="t" r="r" b="b"/>
                <a:pathLst>
                  <a:path w="4793259" h="22141" extrusionOk="0">
                    <a:moveTo>
                      <a:pt x="5697" y="20352"/>
                    </a:moveTo>
                    <a:cubicBezTo>
                      <a:pt x="5155328" y="20352"/>
                      <a:pt x="4787405" y="30660"/>
                      <a:pt x="4787560" y="1789"/>
                    </a:cubicBezTo>
                    <a:cubicBezTo>
                      <a:pt x="-362062" y="1789"/>
                      <a:pt x="5862" y="-8519"/>
                      <a:pt x="5697" y="203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14501734" y="1241244"/>
                <a:ext cx="4793289" cy="36345"/>
              </a:xfrm>
              <a:custGeom>
                <a:avLst/>
                <a:gdLst/>
                <a:ahLst/>
                <a:cxnLst/>
                <a:rect l="l" t="t" r="r" b="b"/>
                <a:pathLst>
                  <a:path w="4793289" h="36345" extrusionOk="0">
                    <a:moveTo>
                      <a:pt x="4787601" y="18512"/>
                    </a:moveTo>
                    <a:cubicBezTo>
                      <a:pt x="4787416" y="-10350"/>
                      <a:pt x="5155311" y="-1417"/>
                      <a:pt x="5689" y="17834"/>
                    </a:cubicBezTo>
                    <a:cubicBezTo>
                      <a:pt x="5874" y="46695"/>
                      <a:pt x="-362021" y="37763"/>
                      <a:pt x="4787601" y="185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14502245" y="865223"/>
                <a:ext cx="4793293" cy="28872"/>
              </a:xfrm>
              <a:custGeom>
                <a:avLst/>
                <a:gdLst/>
                <a:ahLst/>
                <a:cxnLst/>
                <a:rect l="l" t="t" r="r" b="b"/>
                <a:pathLst>
                  <a:path w="4793293" h="28872" extrusionOk="0">
                    <a:moveTo>
                      <a:pt x="4787498" y="19245"/>
                    </a:moveTo>
                    <a:cubicBezTo>
                      <a:pt x="4787653" y="-9617"/>
                      <a:pt x="5155431" y="-6"/>
                      <a:pt x="5800" y="9624"/>
                    </a:cubicBezTo>
                    <a:cubicBezTo>
                      <a:pt x="5635" y="38495"/>
                      <a:pt x="-362144" y="28875"/>
                      <a:pt x="4787498" y="19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14504092" y="3495126"/>
                <a:ext cx="4793133" cy="85524"/>
              </a:xfrm>
              <a:custGeom>
                <a:avLst/>
                <a:gdLst/>
                <a:ahLst/>
                <a:cxnLst/>
                <a:rect l="l" t="t" r="r" b="b"/>
                <a:pathLst>
                  <a:path w="4793133" h="85524" extrusionOk="0">
                    <a:moveTo>
                      <a:pt x="4787445" y="16292"/>
                    </a:moveTo>
                    <a:cubicBezTo>
                      <a:pt x="4787261" y="-12579"/>
                      <a:pt x="5155136" y="-7774"/>
                      <a:pt x="5689" y="69239"/>
                    </a:cubicBezTo>
                    <a:cubicBezTo>
                      <a:pt x="5873" y="98101"/>
                      <a:pt x="-362002" y="93295"/>
                      <a:pt x="4787445" y="16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14505409" y="4246081"/>
                <a:ext cx="4793488" cy="102554"/>
              </a:xfrm>
              <a:custGeom>
                <a:avLst/>
                <a:gdLst/>
                <a:ahLst/>
                <a:cxnLst/>
                <a:rect l="l" t="t" r="r" b="b"/>
                <a:pathLst>
                  <a:path w="4793488" h="102554" extrusionOk="0">
                    <a:moveTo>
                      <a:pt x="4787689" y="15866"/>
                    </a:moveTo>
                    <a:cubicBezTo>
                      <a:pt x="4787854" y="-13006"/>
                      <a:pt x="5155642" y="-9566"/>
                      <a:pt x="5797" y="86687"/>
                    </a:cubicBezTo>
                    <a:cubicBezTo>
                      <a:pt x="5642" y="115559"/>
                      <a:pt x="-362156" y="112129"/>
                      <a:pt x="4787689" y="15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14502563" y="2744048"/>
                <a:ext cx="4793430" cy="68715"/>
              </a:xfrm>
              <a:custGeom>
                <a:avLst/>
                <a:gdLst/>
                <a:ahLst/>
                <a:cxnLst/>
                <a:rect l="l" t="t" r="r" b="b"/>
                <a:pathLst>
                  <a:path w="4793430" h="68715" extrusionOk="0">
                    <a:moveTo>
                      <a:pt x="4787626" y="16822"/>
                    </a:moveTo>
                    <a:cubicBezTo>
                      <a:pt x="4787810" y="-12049"/>
                      <a:pt x="5155569" y="-5868"/>
                      <a:pt x="5802" y="51894"/>
                    </a:cubicBezTo>
                    <a:cubicBezTo>
                      <a:pt x="5628" y="80765"/>
                      <a:pt x="-362141" y="74584"/>
                      <a:pt x="4787626" y="16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14503314" y="4621579"/>
                <a:ext cx="4793500" cy="111130"/>
              </a:xfrm>
              <a:custGeom>
                <a:avLst/>
                <a:gdLst/>
                <a:ahLst/>
                <a:cxnLst/>
                <a:rect l="l" t="t" r="r" b="b"/>
                <a:pathLst>
                  <a:path w="4793500" h="111130" extrusionOk="0">
                    <a:moveTo>
                      <a:pt x="4787700" y="15684"/>
                    </a:moveTo>
                    <a:cubicBezTo>
                      <a:pt x="4787865" y="-13187"/>
                      <a:pt x="5155681" y="-10445"/>
                      <a:pt x="5798" y="95449"/>
                    </a:cubicBezTo>
                    <a:cubicBezTo>
                      <a:pt x="5643" y="124320"/>
                      <a:pt x="-362184" y="121569"/>
                      <a:pt x="4787700" y="156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14506553" y="3870591"/>
                <a:ext cx="4793108" cy="94009"/>
              </a:xfrm>
              <a:custGeom>
                <a:avLst/>
                <a:gdLst/>
                <a:ahLst/>
                <a:cxnLst/>
                <a:rect l="l" t="t" r="r" b="b"/>
                <a:pathLst>
                  <a:path w="4793108" h="94009" extrusionOk="0">
                    <a:moveTo>
                      <a:pt x="4787418" y="16067"/>
                    </a:moveTo>
                    <a:cubicBezTo>
                      <a:pt x="4787234" y="-12804"/>
                      <a:pt x="5155157" y="-8677"/>
                      <a:pt x="5691" y="77947"/>
                    </a:cubicBezTo>
                    <a:cubicBezTo>
                      <a:pt x="5875" y="106808"/>
                      <a:pt x="-362048" y="102691"/>
                      <a:pt x="4787418" y="160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14501631" y="3119630"/>
                <a:ext cx="4793160" cy="77084"/>
              </a:xfrm>
              <a:custGeom>
                <a:avLst/>
                <a:gdLst/>
                <a:ahLst/>
                <a:cxnLst/>
                <a:rect l="l" t="t" r="r" b="b"/>
                <a:pathLst>
                  <a:path w="4793160" h="77084" extrusionOk="0">
                    <a:moveTo>
                      <a:pt x="4787471" y="16539"/>
                    </a:moveTo>
                    <a:cubicBezTo>
                      <a:pt x="4787287" y="-12333"/>
                      <a:pt x="5155172" y="-6830"/>
                      <a:pt x="5686" y="60543"/>
                    </a:cubicBezTo>
                    <a:cubicBezTo>
                      <a:pt x="5880" y="89415"/>
                      <a:pt x="-362005" y="83921"/>
                      <a:pt x="4787471" y="165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8" name="Google Shape;508;p4"/>
          <p:cNvGrpSpPr/>
          <p:nvPr/>
        </p:nvGrpSpPr>
        <p:grpSpPr>
          <a:xfrm rot="-733608">
            <a:off x="5474764" y="855457"/>
            <a:ext cx="1148383" cy="876234"/>
            <a:chOff x="10948074" y="1709235"/>
            <a:chExt cx="2296571" cy="1752244"/>
          </a:xfrm>
        </p:grpSpPr>
        <p:sp>
          <p:nvSpPr>
            <p:cNvPr id="509" name="Google Shape;509;p4"/>
            <p:cNvSpPr/>
            <p:nvPr/>
          </p:nvSpPr>
          <p:spPr>
            <a:xfrm>
              <a:off x="10948074" y="1709235"/>
              <a:ext cx="2296571" cy="788736"/>
            </a:xfrm>
            <a:custGeom>
              <a:avLst/>
              <a:gdLst/>
              <a:ahLst/>
              <a:cxnLst/>
              <a:rect l="l" t="t" r="r" b="b"/>
              <a:pathLst>
                <a:path w="2296571" h="788736" extrusionOk="0">
                  <a:moveTo>
                    <a:pt x="2222186" y="403716"/>
                  </a:moveTo>
                  <a:cubicBezTo>
                    <a:pt x="1609452" y="-135239"/>
                    <a:pt x="685996" y="-134468"/>
                    <a:pt x="74135" y="405410"/>
                  </a:cubicBezTo>
                  <a:cubicBezTo>
                    <a:pt x="-16640" y="485501"/>
                    <a:pt x="-25243" y="623957"/>
                    <a:pt x="54908" y="714651"/>
                  </a:cubicBezTo>
                  <a:cubicBezTo>
                    <a:pt x="135058" y="805368"/>
                    <a:pt x="273633" y="813965"/>
                    <a:pt x="364366" y="733855"/>
                  </a:cubicBezTo>
                  <a:cubicBezTo>
                    <a:pt x="811049" y="339767"/>
                    <a:pt x="1485175" y="339211"/>
                    <a:pt x="1932460" y="732620"/>
                  </a:cubicBezTo>
                  <a:cubicBezTo>
                    <a:pt x="1974175" y="769302"/>
                    <a:pt x="2025898" y="787298"/>
                    <a:pt x="2077411" y="787257"/>
                  </a:cubicBezTo>
                  <a:cubicBezTo>
                    <a:pt x="2138155" y="787211"/>
                    <a:pt x="2198596" y="762063"/>
                    <a:pt x="2241896" y="712930"/>
                  </a:cubicBezTo>
                  <a:cubicBezTo>
                    <a:pt x="2321899" y="622103"/>
                    <a:pt x="2313075" y="483661"/>
                    <a:pt x="2222186" y="403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11470887" y="2353532"/>
              <a:ext cx="1251653" cy="591530"/>
            </a:xfrm>
            <a:custGeom>
              <a:avLst/>
              <a:gdLst/>
              <a:ahLst/>
              <a:cxnLst/>
              <a:rect l="l" t="t" r="r" b="b"/>
              <a:pathLst>
                <a:path w="1251653" h="591530" extrusionOk="0">
                  <a:moveTo>
                    <a:pt x="1177258" y="207336"/>
                  </a:moveTo>
                  <a:cubicBezTo>
                    <a:pt x="862609" y="-69442"/>
                    <a:pt x="388367" y="-69070"/>
                    <a:pt x="74137" y="208203"/>
                  </a:cubicBezTo>
                  <a:cubicBezTo>
                    <a:pt x="-16638" y="288295"/>
                    <a:pt x="-25241" y="426727"/>
                    <a:pt x="54896" y="517444"/>
                  </a:cubicBezTo>
                  <a:cubicBezTo>
                    <a:pt x="135065" y="608184"/>
                    <a:pt x="273635" y="616740"/>
                    <a:pt x="364364" y="536648"/>
                  </a:cubicBezTo>
                  <a:cubicBezTo>
                    <a:pt x="513429" y="405164"/>
                    <a:pt x="738319" y="405008"/>
                    <a:pt x="887550" y="536235"/>
                  </a:cubicBezTo>
                  <a:cubicBezTo>
                    <a:pt x="929256" y="572916"/>
                    <a:pt x="980979" y="590913"/>
                    <a:pt x="1032491" y="590872"/>
                  </a:cubicBezTo>
                  <a:cubicBezTo>
                    <a:pt x="1093245" y="590826"/>
                    <a:pt x="1153691" y="565678"/>
                    <a:pt x="1196976" y="516545"/>
                  </a:cubicBezTo>
                  <a:cubicBezTo>
                    <a:pt x="1276984" y="425699"/>
                    <a:pt x="1268156" y="287281"/>
                    <a:pt x="1177258" y="207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 rot="-798371">
              <a:off x="11889931" y="3005860"/>
              <a:ext cx="413848" cy="413546"/>
            </a:xfrm>
            <a:custGeom>
              <a:avLst/>
              <a:gdLst/>
              <a:ahLst/>
              <a:cxnLst/>
              <a:rect l="l" t="t" r="r" b="b"/>
              <a:pathLst>
                <a:path w="414126" h="413824" extrusionOk="0">
                  <a:moveTo>
                    <a:pt x="414127" y="206912"/>
                  </a:moveTo>
                  <a:cubicBezTo>
                    <a:pt x="414127" y="321186"/>
                    <a:pt x="321421" y="413824"/>
                    <a:pt x="207063" y="413824"/>
                  </a:cubicBezTo>
                  <a:cubicBezTo>
                    <a:pt x="92705" y="413824"/>
                    <a:pt x="0" y="321186"/>
                    <a:pt x="0" y="206912"/>
                  </a:cubicBezTo>
                  <a:cubicBezTo>
                    <a:pt x="0" y="92638"/>
                    <a:pt x="92706" y="0"/>
                    <a:pt x="207063" y="0"/>
                  </a:cubicBezTo>
                  <a:cubicBezTo>
                    <a:pt x="321421" y="0"/>
                    <a:pt x="414127" y="92638"/>
                    <a:pt x="414127" y="206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2" name="Google Shape;512;p4"/>
          <p:cNvSpPr/>
          <p:nvPr/>
        </p:nvSpPr>
        <p:spPr>
          <a:xfrm rot="499954">
            <a:off x="8564808" y="3970262"/>
            <a:ext cx="834310" cy="855866"/>
          </a:xfrm>
          <a:custGeom>
            <a:avLst/>
            <a:gdLst/>
            <a:ahLst/>
            <a:cxnLst/>
            <a:rect l="l" t="t" r="r" b="b"/>
            <a:pathLst>
              <a:path w="1667683" h="1711988" extrusionOk="0">
                <a:moveTo>
                  <a:pt x="833839" y="334717"/>
                </a:moveTo>
                <a:cubicBezTo>
                  <a:pt x="781816" y="335138"/>
                  <a:pt x="729798" y="335580"/>
                  <a:pt x="677779" y="336039"/>
                </a:cubicBezTo>
                <a:cubicBezTo>
                  <a:pt x="676247" y="255277"/>
                  <a:pt x="672739" y="174636"/>
                  <a:pt x="670375" y="94028"/>
                </a:cubicBezTo>
                <a:cubicBezTo>
                  <a:pt x="669827" y="75309"/>
                  <a:pt x="668525" y="55365"/>
                  <a:pt x="660036" y="38320"/>
                </a:cubicBezTo>
                <a:cubicBezTo>
                  <a:pt x="650317" y="18800"/>
                  <a:pt x="637127" y="18057"/>
                  <a:pt x="616675" y="14113"/>
                </a:cubicBezTo>
                <a:cubicBezTo>
                  <a:pt x="568952" y="4909"/>
                  <a:pt x="520366" y="198"/>
                  <a:pt x="471766" y="6"/>
                </a:cubicBezTo>
                <a:cubicBezTo>
                  <a:pt x="441717" y="-111"/>
                  <a:pt x="411666" y="1499"/>
                  <a:pt x="381805" y="4847"/>
                </a:cubicBezTo>
                <a:cubicBezTo>
                  <a:pt x="361082" y="7172"/>
                  <a:pt x="333983" y="6323"/>
                  <a:pt x="319249" y="23806"/>
                </a:cubicBezTo>
                <a:cubicBezTo>
                  <a:pt x="311006" y="33581"/>
                  <a:pt x="308810" y="46955"/>
                  <a:pt x="307207" y="59638"/>
                </a:cubicBezTo>
                <a:cubicBezTo>
                  <a:pt x="295689" y="150678"/>
                  <a:pt x="297450" y="243968"/>
                  <a:pt x="296507" y="335628"/>
                </a:cubicBezTo>
                <a:cubicBezTo>
                  <a:pt x="296600" y="326722"/>
                  <a:pt x="74194" y="336080"/>
                  <a:pt x="50799" y="338096"/>
                </a:cubicBezTo>
                <a:cubicBezTo>
                  <a:pt x="39565" y="339065"/>
                  <a:pt x="27455" y="340401"/>
                  <a:pt x="19123" y="347992"/>
                </a:cubicBezTo>
                <a:cubicBezTo>
                  <a:pt x="10599" y="355754"/>
                  <a:pt x="8232" y="368049"/>
                  <a:pt x="6735" y="379475"/>
                </a:cubicBezTo>
                <a:cubicBezTo>
                  <a:pt x="-3892" y="455594"/>
                  <a:pt x="-638" y="534527"/>
                  <a:pt x="7485" y="610720"/>
                </a:cubicBezTo>
                <a:cubicBezTo>
                  <a:pt x="12059" y="653630"/>
                  <a:pt x="8835" y="709266"/>
                  <a:pt x="59888" y="721294"/>
                </a:cubicBezTo>
                <a:cubicBezTo>
                  <a:pt x="92286" y="728930"/>
                  <a:pt x="125829" y="729269"/>
                  <a:pt x="158889" y="731248"/>
                </a:cubicBezTo>
                <a:cubicBezTo>
                  <a:pt x="203368" y="733912"/>
                  <a:pt x="245917" y="734439"/>
                  <a:pt x="290646" y="732090"/>
                </a:cubicBezTo>
                <a:cubicBezTo>
                  <a:pt x="289933" y="776051"/>
                  <a:pt x="289234" y="820011"/>
                  <a:pt x="288525" y="863965"/>
                </a:cubicBezTo>
                <a:cubicBezTo>
                  <a:pt x="289234" y="907918"/>
                  <a:pt x="289933" y="951879"/>
                  <a:pt x="290646" y="995836"/>
                </a:cubicBezTo>
                <a:cubicBezTo>
                  <a:pt x="290629" y="994672"/>
                  <a:pt x="107134" y="990481"/>
                  <a:pt x="91046" y="988960"/>
                </a:cubicBezTo>
                <a:cubicBezTo>
                  <a:pt x="75582" y="987498"/>
                  <a:pt x="59298" y="986926"/>
                  <a:pt x="45256" y="993569"/>
                </a:cubicBezTo>
                <a:cubicBezTo>
                  <a:pt x="11935" y="1009326"/>
                  <a:pt x="13326" y="1075967"/>
                  <a:pt x="10014" y="1106957"/>
                </a:cubicBezTo>
                <a:cubicBezTo>
                  <a:pt x="5282" y="1151226"/>
                  <a:pt x="4244" y="1195889"/>
                  <a:pt x="6903" y="1240328"/>
                </a:cubicBezTo>
                <a:cubicBezTo>
                  <a:pt x="10425" y="1299217"/>
                  <a:pt x="5800" y="1386292"/>
                  <a:pt x="82941" y="1388943"/>
                </a:cubicBezTo>
                <a:cubicBezTo>
                  <a:pt x="102866" y="1389627"/>
                  <a:pt x="122989" y="1394144"/>
                  <a:pt x="143182" y="1395260"/>
                </a:cubicBezTo>
                <a:cubicBezTo>
                  <a:pt x="156090" y="1395975"/>
                  <a:pt x="296545" y="1395804"/>
                  <a:pt x="296511" y="1392298"/>
                </a:cubicBezTo>
                <a:cubicBezTo>
                  <a:pt x="297432" y="1481986"/>
                  <a:pt x="289478" y="1568558"/>
                  <a:pt x="300848" y="1658009"/>
                </a:cubicBezTo>
                <a:cubicBezTo>
                  <a:pt x="302660" y="1672256"/>
                  <a:pt x="304253" y="1687318"/>
                  <a:pt x="317148" y="1695039"/>
                </a:cubicBezTo>
                <a:cubicBezTo>
                  <a:pt x="332709" y="1704359"/>
                  <a:pt x="361291" y="1704808"/>
                  <a:pt x="379044" y="1707619"/>
                </a:cubicBezTo>
                <a:cubicBezTo>
                  <a:pt x="420867" y="1714241"/>
                  <a:pt x="469632" y="1711279"/>
                  <a:pt x="511972" y="1711598"/>
                </a:cubicBezTo>
                <a:cubicBezTo>
                  <a:pt x="544477" y="1711844"/>
                  <a:pt x="576999" y="1710225"/>
                  <a:pt x="609319" y="1706729"/>
                </a:cubicBezTo>
                <a:cubicBezTo>
                  <a:pt x="638182" y="1703610"/>
                  <a:pt x="654462" y="1698912"/>
                  <a:pt x="662403" y="1668459"/>
                </a:cubicBezTo>
                <a:cubicBezTo>
                  <a:pt x="670656" y="1636808"/>
                  <a:pt x="669132" y="1610840"/>
                  <a:pt x="672143" y="1578316"/>
                </a:cubicBezTo>
                <a:cubicBezTo>
                  <a:pt x="673633" y="1562223"/>
                  <a:pt x="680012" y="1391908"/>
                  <a:pt x="677782" y="1391887"/>
                </a:cubicBezTo>
                <a:cubicBezTo>
                  <a:pt x="729801" y="1392343"/>
                  <a:pt x="781820" y="1392788"/>
                  <a:pt x="833842" y="1393209"/>
                </a:cubicBezTo>
                <a:cubicBezTo>
                  <a:pt x="885864" y="1392788"/>
                  <a:pt x="937883" y="1392346"/>
                  <a:pt x="989902" y="1391887"/>
                </a:cubicBezTo>
                <a:cubicBezTo>
                  <a:pt x="987668" y="1391908"/>
                  <a:pt x="994051" y="1562223"/>
                  <a:pt x="995541" y="1578316"/>
                </a:cubicBezTo>
                <a:cubicBezTo>
                  <a:pt x="998556" y="1610840"/>
                  <a:pt x="997028" y="1636811"/>
                  <a:pt x="1005281" y="1668459"/>
                </a:cubicBezTo>
                <a:cubicBezTo>
                  <a:pt x="1013222" y="1698912"/>
                  <a:pt x="1029502" y="1703610"/>
                  <a:pt x="1058365" y="1706729"/>
                </a:cubicBezTo>
                <a:cubicBezTo>
                  <a:pt x="1090685" y="1710225"/>
                  <a:pt x="1123203" y="1711841"/>
                  <a:pt x="1155712" y="1711598"/>
                </a:cubicBezTo>
                <a:cubicBezTo>
                  <a:pt x="1198052" y="1711279"/>
                  <a:pt x="1246820" y="1714241"/>
                  <a:pt x="1288640" y="1707619"/>
                </a:cubicBezTo>
                <a:cubicBezTo>
                  <a:pt x="1306396" y="1704808"/>
                  <a:pt x="1334975" y="1704359"/>
                  <a:pt x="1350536" y="1695039"/>
                </a:cubicBezTo>
                <a:cubicBezTo>
                  <a:pt x="1363431" y="1687318"/>
                  <a:pt x="1365027" y="1672256"/>
                  <a:pt x="1366836" y="1658009"/>
                </a:cubicBezTo>
                <a:cubicBezTo>
                  <a:pt x="1378207" y="1568561"/>
                  <a:pt x="1370252" y="1481986"/>
                  <a:pt x="1371173" y="1392298"/>
                </a:cubicBezTo>
                <a:cubicBezTo>
                  <a:pt x="1371139" y="1395804"/>
                  <a:pt x="1511590" y="1395975"/>
                  <a:pt x="1524503" y="1395260"/>
                </a:cubicBezTo>
                <a:cubicBezTo>
                  <a:pt x="1544695" y="1394144"/>
                  <a:pt x="1564818" y="1389627"/>
                  <a:pt x="1584744" y="1388943"/>
                </a:cubicBezTo>
                <a:cubicBezTo>
                  <a:pt x="1661884" y="1386289"/>
                  <a:pt x="1657259" y="1299217"/>
                  <a:pt x="1660781" y="1240328"/>
                </a:cubicBezTo>
                <a:cubicBezTo>
                  <a:pt x="1663440" y="1195889"/>
                  <a:pt x="1662402" y="1151226"/>
                  <a:pt x="1657671" y="1106957"/>
                </a:cubicBezTo>
                <a:cubicBezTo>
                  <a:pt x="1654358" y="1075967"/>
                  <a:pt x="1655749" y="1009323"/>
                  <a:pt x="1622428" y="993569"/>
                </a:cubicBezTo>
                <a:cubicBezTo>
                  <a:pt x="1608386" y="986930"/>
                  <a:pt x="1592102" y="987498"/>
                  <a:pt x="1576638" y="988960"/>
                </a:cubicBezTo>
                <a:cubicBezTo>
                  <a:pt x="1560550" y="990481"/>
                  <a:pt x="1377055" y="994668"/>
                  <a:pt x="1377038" y="995836"/>
                </a:cubicBezTo>
                <a:cubicBezTo>
                  <a:pt x="1377747" y="951875"/>
                  <a:pt x="1378450" y="907915"/>
                  <a:pt x="1379159" y="863965"/>
                </a:cubicBezTo>
                <a:cubicBezTo>
                  <a:pt x="1378450" y="820011"/>
                  <a:pt x="1377751" y="776051"/>
                  <a:pt x="1377038" y="732090"/>
                </a:cubicBezTo>
                <a:cubicBezTo>
                  <a:pt x="1421767" y="734436"/>
                  <a:pt x="1464316" y="733912"/>
                  <a:pt x="1508795" y="731248"/>
                </a:cubicBezTo>
                <a:cubicBezTo>
                  <a:pt x="1541858" y="729269"/>
                  <a:pt x="1575398" y="728930"/>
                  <a:pt x="1607796" y="721294"/>
                </a:cubicBezTo>
                <a:cubicBezTo>
                  <a:pt x="1658846" y="709266"/>
                  <a:pt x="1655622" y="653630"/>
                  <a:pt x="1660199" y="610720"/>
                </a:cubicBezTo>
                <a:cubicBezTo>
                  <a:pt x="1668322" y="534527"/>
                  <a:pt x="1671576" y="455594"/>
                  <a:pt x="1660949" y="379475"/>
                </a:cubicBezTo>
                <a:cubicBezTo>
                  <a:pt x="1659452" y="368049"/>
                  <a:pt x="1657085" y="355750"/>
                  <a:pt x="1648561" y="347992"/>
                </a:cubicBezTo>
                <a:cubicBezTo>
                  <a:pt x="1640226" y="340404"/>
                  <a:pt x="1628115" y="339065"/>
                  <a:pt x="1616885" y="338096"/>
                </a:cubicBezTo>
                <a:cubicBezTo>
                  <a:pt x="1593490" y="336076"/>
                  <a:pt x="1371084" y="326722"/>
                  <a:pt x="1371177" y="335628"/>
                </a:cubicBezTo>
                <a:cubicBezTo>
                  <a:pt x="1370234" y="243968"/>
                  <a:pt x="1371992" y="150678"/>
                  <a:pt x="1360478" y="59638"/>
                </a:cubicBezTo>
                <a:cubicBezTo>
                  <a:pt x="1358874" y="46955"/>
                  <a:pt x="1356678" y="33585"/>
                  <a:pt x="1348435" y="23806"/>
                </a:cubicBezTo>
                <a:cubicBezTo>
                  <a:pt x="1333701" y="6323"/>
                  <a:pt x="1306602" y="7172"/>
                  <a:pt x="1285879" y="4847"/>
                </a:cubicBezTo>
                <a:cubicBezTo>
                  <a:pt x="1256019" y="1499"/>
                  <a:pt x="1225963" y="-111"/>
                  <a:pt x="1195918" y="6"/>
                </a:cubicBezTo>
                <a:cubicBezTo>
                  <a:pt x="1147315" y="198"/>
                  <a:pt x="1098732" y="4909"/>
                  <a:pt x="1051010" y="14113"/>
                </a:cubicBezTo>
                <a:cubicBezTo>
                  <a:pt x="1030557" y="18057"/>
                  <a:pt x="1017371" y="18800"/>
                  <a:pt x="1007648" y="38320"/>
                </a:cubicBezTo>
                <a:cubicBezTo>
                  <a:pt x="999159" y="55365"/>
                  <a:pt x="997857" y="75309"/>
                  <a:pt x="997309" y="94028"/>
                </a:cubicBezTo>
                <a:cubicBezTo>
                  <a:pt x="994945" y="174639"/>
                  <a:pt x="991437" y="255281"/>
                  <a:pt x="989905" y="336039"/>
                </a:cubicBezTo>
                <a:cubicBezTo>
                  <a:pt x="937876" y="335583"/>
                  <a:pt x="885857" y="335138"/>
                  <a:pt x="833839" y="334717"/>
                </a:cubicBezTo>
                <a:close/>
                <a:moveTo>
                  <a:pt x="833839" y="1005676"/>
                </a:moveTo>
                <a:cubicBezTo>
                  <a:pt x="781323" y="1006347"/>
                  <a:pt x="728797" y="1007005"/>
                  <a:pt x="676275" y="1007676"/>
                </a:cubicBezTo>
                <a:cubicBezTo>
                  <a:pt x="677258" y="959771"/>
                  <a:pt x="678224" y="911869"/>
                  <a:pt x="679170" y="863965"/>
                </a:cubicBezTo>
                <a:cubicBezTo>
                  <a:pt x="678224" y="816063"/>
                  <a:pt x="677258" y="768158"/>
                  <a:pt x="676275" y="720253"/>
                </a:cubicBezTo>
                <a:cubicBezTo>
                  <a:pt x="728797" y="720924"/>
                  <a:pt x="781323" y="721582"/>
                  <a:pt x="833839" y="722253"/>
                </a:cubicBezTo>
                <a:cubicBezTo>
                  <a:pt x="886354" y="721582"/>
                  <a:pt x="938880" y="720924"/>
                  <a:pt x="991402" y="720253"/>
                </a:cubicBezTo>
                <a:cubicBezTo>
                  <a:pt x="990419" y="768158"/>
                  <a:pt x="989453" y="816060"/>
                  <a:pt x="988507" y="863965"/>
                </a:cubicBezTo>
                <a:cubicBezTo>
                  <a:pt x="989453" y="911866"/>
                  <a:pt x="990419" y="959771"/>
                  <a:pt x="991402" y="1007676"/>
                </a:cubicBezTo>
                <a:cubicBezTo>
                  <a:pt x="938880" y="1007001"/>
                  <a:pt x="886354" y="1006344"/>
                  <a:pt x="833839" y="10056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3" name="Google Shape;513;p4"/>
          <p:cNvGrpSpPr/>
          <p:nvPr/>
        </p:nvGrpSpPr>
        <p:grpSpPr>
          <a:xfrm rot="709070">
            <a:off x="6066560" y="2039145"/>
            <a:ext cx="2447700" cy="3291381"/>
            <a:chOff x="12133100" y="4076409"/>
            <a:chExt cx="4895419" cy="6583057"/>
          </a:xfrm>
        </p:grpSpPr>
        <p:sp>
          <p:nvSpPr>
            <p:cNvPr id="514" name="Google Shape;514;p4"/>
            <p:cNvSpPr/>
            <p:nvPr/>
          </p:nvSpPr>
          <p:spPr>
            <a:xfrm>
              <a:off x="12138334" y="4076409"/>
              <a:ext cx="4890185" cy="6583057"/>
            </a:xfrm>
            <a:custGeom>
              <a:avLst/>
              <a:gdLst/>
              <a:ahLst/>
              <a:cxnLst/>
              <a:rect l="l" t="t" r="r" b="b"/>
              <a:pathLst>
                <a:path w="4890185" h="6583057" extrusionOk="0">
                  <a:moveTo>
                    <a:pt x="4862762" y="6344731"/>
                  </a:moveTo>
                  <a:cubicBezTo>
                    <a:pt x="4853379" y="6185146"/>
                    <a:pt x="4878698" y="5997542"/>
                    <a:pt x="4868263" y="5803144"/>
                  </a:cubicBezTo>
                  <a:cubicBezTo>
                    <a:pt x="4842641" y="5352982"/>
                    <a:pt x="4857261" y="5680015"/>
                    <a:pt x="4857261" y="5236318"/>
                  </a:cubicBezTo>
                  <a:cubicBezTo>
                    <a:pt x="4858248" y="4736506"/>
                    <a:pt x="4791278" y="4420007"/>
                    <a:pt x="4815032" y="3612135"/>
                  </a:cubicBezTo>
                  <a:cubicBezTo>
                    <a:pt x="4823901" y="3422820"/>
                    <a:pt x="4827402" y="3522869"/>
                    <a:pt x="4801793" y="3071404"/>
                  </a:cubicBezTo>
                  <a:cubicBezTo>
                    <a:pt x="4757393" y="2431729"/>
                    <a:pt x="4753089" y="8233"/>
                    <a:pt x="4705583" y="7061"/>
                  </a:cubicBezTo>
                  <a:cubicBezTo>
                    <a:pt x="4303753" y="-3999"/>
                    <a:pt x="3841204" y="15566"/>
                    <a:pt x="3843704" y="15566"/>
                  </a:cubicBezTo>
                  <a:cubicBezTo>
                    <a:pt x="3390420" y="15566"/>
                    <a:pt x="3810397" y="-28948"/>
                    <a:pt x="3257704" y="32577"/>
                  </a:cubicBezTo>
                  <a:cubicBezTo>
                    <a:pt x="3012053" y="59791"/>
                    <a:pt x="2406314" y="26059"/>
                    <a:pt x="2377823" y="24348"/>
                  </a:cubicBezTo>
                  <a:cubicBezTo>
                    <a:pt x="2355084" y="26046"/>
                    <a:pt x="1844555" y="66032"/>
                    <a:pt x="1791574" y="61489"/>
                  </a:cubicBezTo>
                  <a:cubicBezTo>
                    <a:pt x="1268991" y="16935"/>
                    <a:pt x="264277" y="85557"/>
                    <a:pt x="326680" y="80791"/>
                  </a:cubicBezTo>
                  <a:cubicBezTo>
                    <a:pt x="310441" y="80791"/>
                    <a:pt x="45050" y="75683"/>
                    <a:pt x="47550" y="75972"/>
                  </a:cubicBezTo>
                  <a:cubicBezTo>
                    <a:pt x="45866" y="75972"/>
                    <a:pt x="44550" y="863542"/>
                    <a:pt x="44550" y="1442415"/>
                  </a:cubicBezTo>
                  <a:cubicBezTo>
                    <a:pt x="44497" y="1443390"/>
                    <a:pt x="13480" y="1912932"/>
                    <a:pt x="10809" y="2124919"/>
                  </a:cubicBezTo>
                  <a:cubicBezTo>
                    <a:pt x="10809" y="2151581"/>
                    <a:pt x="43800" y="2464262"/>
                    <a:pt x="39549" y="2505735"/>
                  </a:cubicBezTo>
                  <a:cubicBezTo>
                    <a:pt x="-16142" y="3058119"/>
                    <a:pt x="69961" y="3602945"/>
                    <a:pt x="18810" y="4704394"/>
                  </a:cubicBezTo>
                  <a:cubicBezTo>
                    <a:pt x="-1417" y="5098837"/>
                    <a:pt x="25758" y="5040143"/>
                    <a:pt x="19060" y="5245126"/>
                  </a:cubicBezTo>
                  <a:cubicBezTo>
                    <a:pt x="-14616" y="6175692"/>
                    <a:pt x="4071" y="5693787"/>
                    <a:pt x="16559" y="6294266"/>
                  </a:cubicBezTo>
                  <a:cubicBezTo>
                    <a:pt x="22034" y="6550241"/>
                    <a:pt x="11585" y="6561366"/>
                    <a:pt x="28048" y="6561656"/>
                  </a:cubicBezTo>
                  <a:cubicBezTo>
                    <a:pt x="1082571" y="6577758"/>
                    <a:pt x="1987455" y="6587659"/>
                    <a:pt x="3358389" y="6563355"/>
                  </a:cubicBezTo>
                  <a:cubicBezTo>
                    <a:pt x="3902409" y="6552861"/>
                    <a:pt x="3910160" y="6587172"/>
                    <a:pt x="3968379" y="6582643"/>
                  </a:cubicBezTo>
                  <a:cubicBezTo>
                    <a:pt x="5075672" y="6498130"/>
                    <a:pt x="4888002" y="6719873"/>
                    <a:pt x="4862762" y="6344731"/>
                  </a:cubicBezTo>
                  <a:close/>
                  <a:moveTo>
                    <a:pt x="264961" y="741176"/>
                  </a:moveTo>
                  <a:cubicBezTo>
                    <a:pt x="218731" y="722467"/>
                    <a:pt x="194241" y="660086"/>
                    <a:pt x="214231" y="609317"/>
                  </a:cubicBezTo>
                  <a:cubicBezTo>
                    <a:pt x="247722" y="523396"/>
                    <a:pt x="362922" y="532480"/>
                    <a:pt x="392899" y="615558"/>
                  </a:cubicBezTo>
                  <a:cubicBezTo>
                    <a:pt x="422390" y="686458"/>
                    <a:pt x="350170" y="776053"/>
                    <a:pt x="264961" y="741176"/>
                  </a:cubicBezTo>
                  <a:close/>
                  <a:moveTo>
                    <a:pt x="256210" y="1279932"/>
                  </a:moveTo>
                  <a:cubicBezTo>
                    <a:pt x="219231" y="1260078"/>
                    <a:pt x="199979" y="1210745"/>
                    <a:pt x="210730" y="1166230"/>
                  </a:cubicBezTo>
                  <a:cubicBezTo>
                    <a:pt x="234470" y="1068972"/>
                    <a:pt x="361421" y="1068683"/>
                    <a:pt x="393899" y="1158857"/>
                  </a:cubicBezTo>
                  <a:cubicBezTo>
                    <a:pt x="425391" y="1234273"/>
                    <a:pt x="342432" y="1326435"/>
                    <a:pt x="256210" y="1279932"/>
                  </a:cubicBezTo>
                  <a:close/>
                  <a:moveTo>
                    <a:pt x="266961" y="1828037"/>
                  </a:moveTo>
                  <a:cubicBezTo>
                    <a:pt x="220732" y="1809328"/>
                    <a:pt x="196241" y="1747513"/>
                    <a:pt x="215981" y="1696468"/>
                  </a:cubicBezTo>
                  <a:cubicBezTo>
                    <a:pt x="249222" y="1609980"/>
                    <a:pt x="365172" y="1619341"/>
                    <a:pt x="394900" y="1702419"/>
                  </a:cubicBezTo>
                  <a:cubicBezTo>
                    <a:pt x="424640" y="1773595"/>
                    <a:pt x="351920" y="1862624"/>
                    <a:pt x="266961" y="1828037"/>
                  </a:cubicBezTo>
                  <a:close/>
                  <a:moveTo>
                    <a:pt x="268212" y="2371599"/>
                  </a:moveTo>
                  <a:cubicBezTo>
                    <a:pt x="221982" y="2352890"/>
                    <a:pt x="197492" y="2291075"/>
                    <a:pt x="217231" y="2240320"/>
                  </a:cubicBezTo>
                  <a:cubicBezTo>
                    <a:pt x="250472" y="2153555"/>
                    <a:pt x="366422" y="2162917"/>
                    <a:pt x="396150" y="2245995"/>
                  </a:cubicBezTo>
                  <a:cubicBezTo>
                    <a:pt x="426141" y="2317724"/>
                    <a:pt x="352420" y="2405910"/>
                    <a:pt x="268212" y="2371599"/>
                  </a:cubicBezTo>
                  <a:close/>
                  <a:moveTo>
                    <a:pt x="213981" y="2796930"/>
                  </a:moveTo>
                  <a:cubicBezTo>
                    <a:pt x="237721" y="2699672"/>
                    <a:pt x="364672" y="2699106"/>
                    <a:pt x="397150" y="2789557"/>
                  </a:cubicBezTo>
                  <a:cubicBezTo>
                    <a:pt x="462619" y="2946365"/>
                    <a:pt x="170501" y="2975857"/>
                    <a:pt x="213981" y="2796930"/>
                  </a:cubicBezTo>
                  <a:close/>
                  <a:moveTo>
                    <a:pt x="215231" y="3340216"/>
                  </a:moveTo>
                  <a:cubicBezTo>
                    <a:pt x="238971" y="3243247"/>
                    <a:pt x="365672" y="3242102"/>
                    <a:pt x="398400" y="3332843"/>
                  </a:cubicBezTo>
                  <a:cubicBezTo>
                    <a:pt x="464119" y="3490493"/>
                    <a:pt x="172001" y="3519143"/>
                    <a:pt x="215231" y="3340216"/>
                  </a:cubicBezTo>
                  <a:close/>
                  <a:moveTo>
                    <a:pt x="271462" y="4002022"/>
                  </a:moveTo>
                  <a:cubicBezTo>
                    <a:pt x="225232" y="3983313"/>
                    <a:pt x="200742" y="3921499"/>
                    <a:pt x="220481" y="3870744"/>
                  </a:cubicBezTo>
                  <a:cubicBezTo>
                    <a:pt x="253723" y="3783979"/>
                    <a:pt x="369673" y="3793340"/>
                    <a:pt x="399400" y="3876418"/>
                  </a:cubicBezTo>
                  <a:cubicBezTo>
                    <a:pt x="429141" y="3947871"/>
                    <a:pt x="355921" y="4036333"/>
                    <a:pt x="271462" y="4002022"/>
                  </a:cubicBezTo>
                  <a:close/>
                  <a:moveTo>
                    <a:pt x="217231" y="4427353"/>
                  </a:moveTo>
                  <a:cubicBezTo>
                    <a:pt x="240971" y="4329806"/>
                    <a:pt x="367922" y="4329806"/>
                    <a:pt x="400400" y="4419980"/>
                  </a:cubicBezTo>
                  <a:cubicBezTo>
                    <a:pt x="465870" y="4576788"/>
                    <a:pt x="173752" y="4606281"/>
                    <a:pt x="217231" y="4427353"/>
                  </a:cubicBezTo>
                  <a:close/>
                  <a:moveTo>
                    <a:pt x="263961" y="5084341"/>
                  </a:moveTo>
                  <a:cubicBezTo>
                    <a:pt x="226982" y="5064487"/>
                    <a:pt x="207730" y="5015154"/>
                    <a:pt x="218481" y="4970639"/>
                  </a:cubicBezTo>
                  <a:cubicBezTo>
                    <a:pt x="242221" y="4873381"/>
                    <a:pt x="369172" y="4873091"/>
                    <a:pt x="401651" y="4963266"/>
                  </a:cubicBezTo>
                  <a:cubicBezTo>
                    <a:pt x="433142" y="5038694"/>
                    <a:pt x="350420" y="5130844"/>
                    <a:pt x="263961" y="5084341"/>
                  </a:cubicBezTo>
                  <a:close/>
                  <a:moveTo>
                    <a:pt x="274699" y="5632446"/>
                  </a:moveTo>
                  <a:cubicBezTo>
                    <a:pt x="228469" y="5613737"/>
                    <a:pt x="203979" y="5551922"/>
                    <a:pt x="223719" y="5501167"/>
                  </a:cubicBezTo>
                  <a:cubicBezTo>
                    <a:pt x="256960" y="5414402"/>
                    <a:pt x="372910" y="5423763"/>
                    <a:pt x="402637" y="5506841"/>
                  </a:cubicBezTo>
                  <a:cubicBezTo>
                    <a:pt x="432391" y="5578294"/>
                    <a:pt x="359171" y="5666757"/>
                    <a:pt x="274699" y="5632446"/>
                  </a:cubicBezTo>
                  <a:close/>
                  <a:moveTo>
                    <a:pt x="275699" y="6176021"/>
                  </a:moveTo>
                  <a:cubicBezTo>
                    <a:pt x="177989" y="6136326"/>
                    <a:pt x="210730" y="5964771"/>
                    <a:pt x="327680" y="5984626"/>
                  </a:cubicBezTo>
                  <a:cubicBezTo>
                    <a:pt x="469370" y="6009286"/>
                    <a:pt x="409402" y="6230463"/>
                    <a:pt x="275699" y="6176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5" name="Google Shape;515;p4"/>
            <p:cNvGrpSpPr/>
            <p:nvPr/>
          </p:nvGrpSpPr>
          <p:grpSpPr>
            <a:xfrm>
              <a:off x="12133100" y="4419522"/>
              <a:ext cx="4875895" cy="6001617"/>
              <a:chOff x="12133100" y="4419522"/>
              <a:chExt cx="4875895" cy="6001617"/>
            </a:xfrm>
          </p:grpSpPr>
          <p:sp>
            <p:nvSpPr>
              <p:cNvPr id="516" name="Google Shape;516;p4"/>
              <p:cNvSpPr/>
              <p:nvPr/>
            </p:nvSpPr>
            <p:spPr>
              <a:xfrm>
                <a:off x="12177467" y="4419522"/>
                <a:ext cx="4697434" cy="47594"/>
              </a:xfrm>
              <a:custGeom>
                <a:avLst/>
                <a:gdLst/>
                <a:ahLst/>
                <a:cxnLst/>
                <a:rect l="l" t="t" r="r" b="b"/>
                <a:pathLst>
                  <a:path w="4697434" h="47594" extrusionOk="0">
                    <a:moveTo>
                      <a:pt x="4695179" y="47595"/>
                    </a:moveTo>
                    <a:cubicBezTo>
                      <a:pt x="4693915" y="47608"/>
                      <a:pt x="8326" y="31730"/>
                      <a:pt x="6668" y="31717"/>
                    </a:cubicBezTo>
                    <a:cubicBezTo>
                      <a:pt x="6668" y="-16564"/>
                      <a:pt x="-331443" y="171"/>
                      <a:pt x="3807559" y="17537"/>
                    </a:cubicBezTo>
                    <a:cubicBezTo>
                      <a:pt x="4792560" y="21328"/>
                      <a:pt x="4694020" y="6740"/>
                      <a:pt x="4695179" y="47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12177776" y="4958673"/>
                <a:ext cx="4710931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4710931" h="49740" extrusionOk="0">
                    <a:moveTo>
                      <a:pt x="4708371" y="49741"/>
                    </a:moveTo>
                    <a:cubicBezTo>
                      <a:pt x="4706870" y="49767"/>
                      <a:pt x="6319" y="33876"/>
                      <a:pt x="5358" y="33862"/>
                    </a:cubicBezTo>
                    <a:cubicBezTo>
                      <a:pt x="6477" y="-16709"/>
                      <a:pt x="-313448" y="-1133"/>
                      <a:pt x="3819988" y="19683"/>
                    </a:cubicBezTo>
                    <a:cubicBezTo>
                      <a:pt x="4804436" y="23461"/>
                      <a:pt x="4708371" y="8386"/>
                      <a:pt x="4708371" y="497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12179135" y="5499812"/>
                <a:ext cx="4742236" cy="39378"/>
              </a:xfrm>
              <a:custGeom>
                <a:avLst/>
                <a:gdLst/>
                <a:ahLst/>
                <a:cxnLst/>
                <a:rect l="l" t="t" r="r" b="b"/>
                <a:pathLst>
                  <a:path w="4742236" h="39378" extrusionOk="0">
                    <a:moveTo>
                      <a:pt x="629491" y="36299"/>
                    </a:moveTo>
                    <a:cubicBezTo>
                      <a:pt x="-87552" y="36299"/>
                      <a:pt x="3763" y="45792"/>
                      <a:pt x="3763" y="0"/>
                    </a:cubicBezTo>
                    <a:cubicBezTo>
                      <a:pt x="5776918" y="32863"/>
                      <a:pt x="6612688" y="45897"/>
                      <a:pt x="629491" y="36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12147922" y="6042768"/>
                <a:ext cx="4761010" cy="48254"/>
              </a:xfrm>
              <a:custGeom>
                <a:avLst/>
                <a:gdLst/>
                <a:ahLst/>
                <a:cxnLst/>
                <a:rect l="l" t="t" r="r" b="b"/>
                <a:pathLst>
                  <a:path w="4761010" h="48254" extrusionOk="0">
                    <a:moveTo>
                      <a:pt x="4758464" y="48254"/>
                    </a:moveTo>
                    <a:cubicBezTo>
                      <a:pt x="4757438" y="48267"/>
                      <a:pt x="6406" y="32099"/>
                      <a:pt x="4971" y="32086"/>
                    </a:cubicBezTo>
                    <a:cubicBezTo>
                      <a:pt x="7301" y="-16958"/>
                      <a:pt x="-316098" y="329"/>
                      <a:pt x="3875583" y="17906"/>
                    </a:cubicBezTo>
                    <a:cubicBezTo>
                      <a:pt x="4853950" y="21685"/>
                      <a:pt x="4758464" y="7084"/>
                      <a:pt x="4758464" y="48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12169838" y="6584141"/>
                <a:ext cx="4751298" cy="47902"/>
              </a:xfrm>
              <a:custGeom>
                <a:avLst/>
                <a:gdLst/>
                <a:ahLst/>
                <a:cxnLst/>
                <a:rect l="l" t="t" r="r" b="b"/>
                <a:pathLst>
                  <a:path w="4751298" h="47902" extrusionOk="0">
                    <a:moveTo>
                      <a:pt x="4749037" y="47902"/>
                    </a:moveTo>
                    <a:cubicBezTo>
                      <a:pt x="4747879" y="47916"/>
                      <a:pt x="4927" y="31748"/>
                      <a:pt x="3545" y="31734"/>
                    </a:cubicBezTo>
                    <a:cubicBezTo>
                      <a:pt x="10823" y="-16769"/>
                      <a:pt x="-317735" y="281"/>
                      <a:pt x="3866655" y="17844"/>
                    </a:cubicBezTo>
                    <a:cubicBezTo>
                      <a:pt x="4846300" y="21623"/>
                      <a:pt x="4747852" y="7364"/>
                      <a:pt x="4749037" y="47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12152745" y="7125126"/>
                <a:ext cx="4790755" cy="48215"/>
              </a:xfrm>
              <a:custGeom>
                <a:avLst/>
                <a:gdLst/>
                <a:ahLst/>
                <a:cxnLst/>
                <a:rect l="l" t="t" r="r" b="b"/>
                <a:pathLst>
                  <a:path w="4790755" h="48215" extrusionOk="0">
                    <a:moveTo>
                      <a:pt x="4789370" y="48215"/>
                    </a:moveTo>
                    <a:cubicBezTo>
                      <a:pt x="4788409" y="48228"/>
                      <a:pt x="117507" y="32535"/>
                      <a:pt x="6400" y="31771"/>
                    </a:cubicBezTo>
                    <a:cubicBezTo>
                      <a:pt x="5321" y="-17036"/>
                      <a:pt x="-324342" y="449"/>
                      <a:pt x="3896500" y="18157"/>
                    </a:cubicBezTo>
                    <a:cubicBezTo>
                      <a:pt x="4886949" y="21949"/>
                      <a:pt x="4785659" y="7361"/>
                      <a:pt x="4789370" y="48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12167290" y="7664726"/>
                <a:ext cx="4800664" cy="43894"/>
              </a:xfrm>
              <a:custGeom>
                <a:avLst/>
                <a:gdLst/>
                <a:ahLst/>
                <a:cxnLst/>
                <a:rect l="l" t="t" r="r" b="b"/>
                <a:pathLst>
                  <a:path w="4800664" h="43894" extrusionOk="0">
                    <a:moveTo>
                      <a:pt x="1753867" y="38287"/>
                    </a:moveTo>
                    <a:cubicBezTo>
                      <a:pt x="-160284" y="30927"/>
                      <a:pt x="4264" y="52678"/>
                      <a:pt x="3106" y="0"/>
                    </a:cubicBezTo>
                    <a:cubicBezTo>
                      <a:pt x="5120477" y="14232"/>
                      <a:pt x="6809940" y="59616"/>
                      <a:pt x="1753867" y="38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12166436" y="8206652"/>
                <a:ext cx="4790216" cy="49284"/>
              </a:xfrm>
              <a:custGeom>
                <a:avLst/>
                <a:gdLst/>
                <a:ahLst/>
                <a:cxnLst/>
                <a:rect l="l" t="t" r="r" b="b"/>
                <a:pathLst>
                  <a:path w="4790216" h="49284" extrusionOk="0">
                    <a:moveTo>
                      <a:pt x="4787680" y="49285"/>
                    </a:moveTo>
                    <a:cubicBezTo>
                      <a:pt x="4786719" y="49298"/>
                      <a:pt x="108250" y="33538"/>
                      <a:pt x="5697" y="32840"/>
                    </a:cubicBezTo>
                    <a:cubicBezTo>
                      <a:pt x="5697" y="-18363"/>
                      <a:pt x="-317689" y="1215"/>
                      <a:pt x="3908549" y="18950"/>
                    </a:cubicBezTo>
                    <a:cubicBezTo>
                      <a:pt x="4882772" y="23663"/>
                      <a:pt x="4787680" y="6389"/>
                      <a:pt x="4787680" y="492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12152225" y="8747206"/>
                <a:ext cx="4826215" cy="50027"/>
              </a:xfrm>
              <a:custGeom>
                <a:avLst/>
                <a:gdLst/>
                <a:ahLst/>
                <a:cxnLst/>
                <a:rect l="l" t="t" r="r" b="b"/>
                <a:pathLst>
                  <a:path w="4826215" h="50027" extrusionOk="0">
                    <a:moveTo>
                      <a:pt x="4825131" y="50027"/>
                    </a:moveTo>
                    <a:cubicBezTo>
                      <a:pt x="4824170" y="50041"/>
                      <a:pt x="90286" y="34136"/>
                      <a:pt x="4919" y="33583"/>
                    </a:cubicBezTo>
                    <a:cubicBezTo>
                      <a:pt x="7380" y="-19410"/>
                      <a:pt x="-318861" y="1839"/>
                      <a:pt x="3935749" y="19693"/>
                    </a:cubicBezTo>
                    <a:cubicBezTo>
                      <a:pt x="4922039" y="23485"/>
                      <a:pt x="4820591" y="8857"/>
                      <a:pt x="4825131" y="500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12153179" y="9288066"/>
                <a:ext cx="4855816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4855816" h="44746" extrusionOk="0">
                    <a:moveTo>
                      <a:pt x="1806707" y="38564"/>
                    </a:moveTo>
                    <a:cubicBezTo>
                      <a:pt x="-189903" y="30901"/>
                      <a:pt x="5216" y="54455"/>
                      <a:pt x="5216" y="0"/>
                    </a:cubicBezTo>
                    <a:cubicBezTo>
                      <a:pt x="5091661" y="19604"/>
                      <a:pt x="6934829" y="60209"/>
                      <a:pt x="1806707" y="38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4"/>
              <p:cNvSpPr/>
              <p:nvPr/>
            </p:nvSpPr>
            <p:spPr>
              <a:xfrm>
                <a:off x="12133100" y="9830606"/>
                <a:ext cx="4875326" cy="48947"/>
              </a:xfrm>
              <a:custGeom>
                <a:avLst/>
                <a:gdLst/>
                <a:ahLst/>
                <a:cxnLst/>
                <a:rect l="l" t="t" r="r" b="b"/>
                <a:pathLst>
                  <a:path w="4875326" h="48947" extrusionOk="0">
                    <a:moveTo>
                      <a:pt x="4873497" y="48947"/>
                    </a:moveTo>
                    <a:cubicBezTo>
                      <a:pt x="4872497" y="48961"/>
                      <a:pt x="206739" y="33635"/>
                      <a:pt x="6054" y="31936"/>
                    </a:cubicBezTo>
                    <a:cubicBezTo>
                      <a:pt x="6054" y="-17647"/>
                      <a:pt x="-328727" y="812"/>
                      <a:pt x="3980627" y="18889"/>
                    </a:cubicBezTo>
                    <a:cubicBezTo>
                      <a:pt x="4970786" y="22681"/>
                      <a:pt x="4871167" y="8080"/>
                      <a:pt x="4873497" y="489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4"/>
              <p:cNvSpPr/>
              <p:nvPr/>
            </p:nvSpPr>
            <p:spPr>
              <a:xfrm>
                <a:off x="12149415" y="10370546"/>
                <a:ext cx="4853433" cy="50593"/>
              </a:xfrm>
              <a:custGeom>
                <a:avLst/>
                <a:gdLst/>
                <a:ahLst/>
                <a:cxnLst/>
                <a:rect l="l" t="t" r="r" b="b"/>
                <a:pathLst>
                  <a:path w="4853433" h="50593" extrusionOk="0">
                    <a:moveTo>
                      <a:pt x="4851682" y="50594"/>
                    </a:moveTo>
                    <a:cubicBezTo>
                      <a:pt x="4850734" y="50607"/>
                      <a:pt x="133457" y="34360"/>
                      <a:pt x="6229" y="33294"/>
                    </a:cubicBezTo>
                    <a:cubicBezTo>
                      <a:pt x="5045" y="-16421"/>
                      <a:pt x="-324460" y="-1412"/>
                      <a:pt x="3977051" y="20246"/>
                    </a:cubicBezTo>
                    <a:cubicBezTo>
                      <a:pt x="4947418" y="24038"/>
                      <a:pt x="4849195" y="8331"/>
                      <a:pt x="4851682" y="505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8" name="Google Shape;528;p4"/>
            <p:cNvSpPr/>
            <p:nvPr/>
          </p:nvSpPr>
          <p:spPr>
            <a:xfrm>
              <a:off x="12775381" y="4134223"/>
              <a:ext cx="130942" cy="6519719"/>
            </a:xfrm>
            <a:custGeom>
              <a:avLst/>
              <a:gdLst/>
              <a:ahLst/>
              <a:cxnLst/>
              <a:rect l="l" t="t" r="r" b="b"/>
              <a:pathLst>
                <a:path w="130942" h="6519719" extrusionOk="0">
                  <a:moveTo>
                    <a:pt x="130942" y="6519720"/>
                  </a:moveTo>
                  <a:cubicBezTo>
                    <a:pt x="58669" y="6519720"/>
                    <a:pt x="-55122" y="2753493"/>
                    <a:pt x="30731" y="1"/>
                  </a:cubicBezTo>
                  <a:cubicBezTo>
                    <a:pt x="103899" y="-2224"/>
                    <a:pt x="-72374" y="2540347"/>
                    <a:pt x="130942" y="6519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1" name="Google Shape;531;p5"/>
          <p:cNvGrpSpPr/>
          <p:nvPr/>
        </p:nvGrpSpPr>
        <p:grpSpPr>
          <a:xfrm>
            <a:off x="1310705" y="331851"/>
            <a:ext cx="6522829" cy="4479798"/>
            <a:chOff x="2621411" y="663702"/>
            <a:chExt cx="13045658" cy="8959596"/>
          </a:xfrm>
        </p:grpSpPr>
        <p:sp>
          <p:nvSpPr>
            <p:cNvPr id="532" name="Google Shape;532;p5"/>
            <p:cNvSpPr/>
            <p:nvPr/>
          </p:nvSpPr>
          <p:spPr>
            <a:xfrm>
              <a:off x="3198391" y="1185813"/>
              <a:ext cx="11872900" cy="7944043"/>
            </a:xfrm>
            <a:custGeom>
              <a:avLst/>
              <a:gdLst/>
              <a:ahLst/>
              <a:cxnLst/>
              <a:rect l="l" t="t" r="r" b="b"/>
              <a:pathLst>
                <a:path w="11872900" h="7944043" extrusionOk="0">
                  <a:moveTo>
                    <a:pt x="11793949" y="4943009"/>
                  </a:moveTo>
                  <a:cubicBezTo>
                    <a:pt x="11837761" y="5863608"/>
                    <a:pt x="11845951" y="6853625"/>
                    <a:pt x="11872901" y="7767522"/>
                  </a:cubicBezTo>
                  <a:cubicBezTo>
                    <a:pt x="11194517" y="7833124"/>
                    <a:pt x="9908384" y="7797340"/>
                    <a:pt x="7946985" y="7797340"/>
                  </a:cubicBezTo>
                  <a:cubicBezTo>
                    <a:pt x="3846322" y="7797340"/>
                    <a:pt x="835127" y="7944044"/>
                    <a:pt x="255584" y="7944044"/>
                  </a:cubicBezTo>
                  <a:cubicBezTo>
                    <a:pt x="255584" y="6999739"/>
                    <a:pt x="-94754" y="1061318"/>
                    <a:pt x="24910" y="279342"/>
                  </a:cubicBezTo>
                  <a:cubicBezTo>
                    <a:pt x="2027936" y="69724"/>
                    <a:pt x="7960586" y="350249"/>
                    <a:pt x="11517599" y="0"/>
                  </a:cubicBezTo>
                  <a:cubicBezTo>
                    <a:pt x="11674768" y="1882196"/>
                    <a:pt x="11639755" y="3282850"/>
                    <a:pt x="11793949" y="49430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2621411" y="663702"/>
              <a:ext cx="13045658" cy="8959596"/>
            </a:xfrm>
            <a:custGeom>
              <a:avLst/>
              <a:gdLst/>
              <a:ahLst/>
              <a:cxnLst/>
              <a:rect l="l" t="t" r="r" b="b"/>
              <a:pathLst>
                <a:path w="13045658" h="8959596" extrusionOk="0">
                  <a:moveTo>
                    <a:pt x="257000" y="8959596"/>
                  </a:moveTo>
                  <a:cubicBezTo>
                    <a:pt x="257000" y="7131946"/>
                    <a:pt x="-141738" y="1627027"/>
                    <a:pt x="54119" y="347399"/>
                  </a:cubicBezTo>
                  <a:cubicBezTo>
                    <a:pt x="2763375" y="63828"/>
                    <a:pt x="8226185" y="434487"/>
                    <a:pt x="12638445" y="0"/>
                  </a:cubicBezTo>
                  <a:cubicBezTo>
                    <a:pt x="12787999" y="1790271"/>
                    <a:pt x="12976831" y="6413333"/>
                    <a:pt x="13045658" y="8745927"/>
                  </a:cubicBezTo>
                  <a:cubicBezTo>
                    <a:pt x="12610795" y="8787984"/>
                    <a:pt x="12419455" y="8816046"/>
                    <a:pt x="11269849" y="8816046"/>
                  </a:cubicBezTo>
                  <a:cubicBezTo>
                    <a:pt x="2391588" y="8816063"/>
                    <a:pt x="1910529" y="8959596"/>
                    <a:pt x="257000" y="8959596"/>
                  </a:cubicBezTo>
                  <a:close/>
                  <a:moveTo>
                    <a:pt x="604561" y="901282"/>
                  </a:moveTo>
                  <a:cubicBezTo>
                    <a:pt x="559996" y="2717069"/>
                    <a:pt x="816204" y="6757722"/>
                    <a:pt x="857831" y="8348373"/>
                  </a:cubicBezTo>
                  <a:cubicBezTo>
                    <a:pt x="11081089" y="8076897"/>
                    <a:pt x="10836474" y="8271894"/>
                    <a:pt x="12423863" y="8190397"/>
                  </a:cubicBezTo>
                  <a:cubicBezTo>
                    <a:pt x="12298697" y="3297293"/>
                    <a:pt x="12345269" y="6694001"/>
                    <a:pt x="12204084" y="2981969"/>
                  </a:cubicBezTo>
                  <a:cubicBezTo>
                    <a:pt x="12176327" y="2252443"/>
                    <a:pt x="12147746" y="1500768"/>
                    <a:pt x="12084545" y="661254"/>
                  </a:cubicBezTo>
                  <a:cubicBezTo>
                    <a:pt x="8473666" y="971435"/>
                    <a:pt x="2807152" y="737052"/>
                    <a:pt x="604561" y="901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2873411" y="931786"/>
              <a:ext cx="12529834" cy="8411434"/>
            </a:xfrm>
            <a:custGeom>
              <a:avLst/>
              <a:gdLst/>
              <a:ahLst/>
              <a:cxnLst/>
              <a:rect l="l" t="t" r="r" b="b"/>
              <a:pathLst>
                <a:path w="12529834" h="8411434" extrusionOk="0">
                  <a:moveTo>
                    <a:pt x="288123" y="8411434"/>
                  </a:moveTo>
                  <a:lnTo>
                    <a:pt x="268412" y="8411434"/>
                  </a:lnTo>
                  <a:lnTo>
                    <a:pt x="268412" y="8391723"/>
                  </a:lnTo>
                  <a:cubicBezTo>
                    <a:pt x="268412" y="6324745"/>
                    <a:pt x="168602" y="4622314"/>
                    <a:pt x="88413" y="3254363"/>
                  </a:cubicBezTo>
                  <a:cubicBezTo>
                    <a:pt x="39010" y="2411659"/>
                    <a:pt x="0" y="1746033"/>
                    <a:pt x="0" y="1243812"/>
                  </a:cubicBezTo>
                  <a:cubicBezTo>
                    <a:pt x="0" y="1167977"/>
                    <a:pt x="15626" y="1088362"/>
                    <a:pt x="30731" y="1011364"/>
                  </a:cubicBezTo>
                  <a:cubicBezTo>
                    <a:pt x="45085" y="938271"/>
                    <a:pt x="59904" y="862706"/>
                    <a:pt x="60674" y="792535"/>
                  </a:cubicBezTo>
                  <a:cubicBezTo>
                    <a:pt x="61785" y="690879"/>
                    <a:pt x="49959" y="587772"/>
                    <a:pt x="40462" y="504931"/>
                  </a:cubicBezTo>
                  <a:cubicBezTo>
                    <a:pt x="31090" y="423238"/>
                    <a:pt x="23689" y="358711"/>
                    <a:pt x="29943" y="317909"/>
                  </a:cubicBezTo>
                  <a:lnTo>
                    <a:pt x="32237" y="302875"/>
                  </a:lnTo>
                  <a:lnTo>
                    <a:pt x="47360" y="301280"/>
                  </a:lnTo>
                  <a:cubicBezTo>
                    <a:pt x="88861" y="296943"/>
                    <a:pt x="197344" y="295528"/>
                    <a:pt x="519406" y="291388"/>
                  </a:cubicBezTo>
                  <a:cubicBezTo>
                    <a:pt x="798569" y="287787"/>
                    <a:pt x="1220422" y="282339"/>
                    <a:pt x="1885027" y="271355"/>
                  </a:cubicBezTo>
                  <a:cubicBezTo>
                    <a:pt x="2074541" y="268219"/>
                    <a:pt x="2288621" y="255711"/>
                    <a:pt x="2515245" y="242469"/>
                  </a:cubicBezTo>
                  <a:cubicBezTo>
                    <a:pt x="2861068" y="222256"/>
                    <a:pt x="3253014" y="199356"/>
                    <a:pt x="3701854" y="199356"/>
                  </a:cubicBezTo>
                  <a:cubicBezTo>
                    <a:pt x="4276021" y="199356"/>
                    <a:pt x="4818435" y="211523"/>
                    <a:pt x="5392692" y="224389"/>
                  </a:cubicBezTo>
                  <a:cubicBezTo>
                    <a:pt x="7170240" y="264205"/>
                    <a:pt x="9008318" y="305419"/>
                    <a:pt x="12109379" y="94"/>
                  </a:cubicBezTo>
                  <a:cubicBezTo>
                    <a:pt x="12115148" y="-443"/>
                    <a:pt x="12120775" y="1331"/>
                    <a:pt x="12125219" y="5219"/>
                  </a:cubicBezTo>
                  <a:cubicBezTo>
                    <a:pt x="12135612" y="14250"/>
                    <a:pt x="12144572" y="22045"/>
                    <a:pt x="12164479" y="405140"/>
                  </a:cubicBezTo>
                  <a:cubicBezTo>
                    <a:pt x="12176664" y="639451"/>
                    <a:pt x="12190229" y="962211"/>
                    <a:pt x="12205945" y="1335934"/>
                  </a:cubicBezTo>
                  <a:cubicBezTo>
                    <a:pt x="12222717" y="1734851"/>
                    <a:pt x="12241729" y="2186988"/>
                    <a:pt x="12263573" y="2637925"/>
                  </a:cubicBezTo>
                  <a:cubicBezTo>
                    <a:pt x="12302887" y="3449682"/>
                    <a:pt x="12371661" y="4255204"/>
                    <a:pt x="12417177" y="4788228"/>
                  </a:cubicBezTo>
                  <a:cubicBezTo>
                    <a:pt x="12433446" y="4978816"/>
                    <a:pt x="12446295" y="5129338"/>
                    <a:pt x="12453068" y="5225814"/>
                  </a:cubicBezTo>
                  <a:cubicBezTo>
                    <a:pt x="12473138" y="5511751"/>
                    <a:pt x="12465164" y="5810840"/>
                    <a:pt x="12457459" y="6100092"/>
                  </a:cubicBezTo>
                  <a:cubicBezTo>
                    <a:pt x="12452137" y="6299712"/>
                    <a:pt x="12446635" y="6506123"/>
                    <a:pt x="12450165" y="6708968"/>
                  </a:cubicBezTo>
                  <a:cubicBezTo>
                    <a:pt x="12454877" y="6978759"/>
                    <a:pt x="12473604" y="7256615"/>
                    <a:pt x="12491702" y="7525295"/>
                  </a:cubicBezTo>
                  <a:cubicBezTo>
                    <a:pt x="12506969" y="7751901"/>
                    <a:pt x="12522773" y="7986195"/>
                    <a:pt x="12529296" y="8207353"/>
                  </a:cubicBezTo>
                  <a:lnTo>
                    <a:pt x="12529834" y="8225774"/>
                  </a:lnTo>
                  <a:lnTo>
                    <a:pt x="12511485" y="8227548"/>
                  </a:lnTo>
                  <a:cubicBezTo>
                    <a:pt x="12231193" y="8254678"/>
                    <a:pt x="11845392" y="8245736"/>
                    <a:pt x="11356951" y="8234429"/>
                  </a:cubicBezTo>
                  <a:cubicBezTo>
                    <a:pt x="11082052" y="8228068"/>
                    <a:pt x="10770473" y="8220846"/>
                    <a:pt x="10430098" y="8219144"/>
                  </a:cubicBezTo>
                  <a:cubicBezTo>
                    <a:pt x="10151151" y="8217657"/>
                    <a:pt x="9846506" y="8229358"/>
                    <a:pt x="9523890" y="8241650"/>
                  </a:cubicBezTo>
                  <a:cubicBezTo>
                    <a:pt x="9160398" y="8255502"/>
                    <a:pt x="8784526" y="8269820"/>
                    <a:pt x="8372366" y="8269820"/>
                  </a:cubicBezTo>
                  <a:cubicBezTo>
                    <a:pt x="7769475" y="8269820"/>
                    <a:pt x="7192693" y="8263386"/>
                    <a:pt x="6634886" y="8257151"/>
                  </a:cubicBezTo>
                  <a:cubicBezTo>
                    <a:pt x="5813721" y="8247994"/>
                    <a:pt x="5038125" y="8239339"/>
                    <a:pt x="4341265" y="8253997"/>
                  </a:cubicBezTo>
                  <a:cubicBezTo>
                    <a:pt x="2953495" y="8283169"/>
                    <a:pt x="1848275" y="8339346"/>
                    <a:pt x="1116939" y="8376528"/>
                  </a:cubicBezTo>
                  <a:cubicBezTo>
                    <a:pt x="718183" y="8396795"/>
                    <a:pt x="430061" y="8411434"/>
                    <a:pt x="288123" y="8411434"/>
                  </a:cubicBezTo>
                  <a:close/>
                  <a:moveTo>
                    <a:pt x="67394" y="339233"/>
                  </a:moveTo>
                  <a:cubicBezTo>
                    <a:pt x="65405" y="376648"/>
                    <a:pt x="72071" y="434652"/>
                    <a:pt x="79615" y="500470"/>
                  </a:cubicBezTo>
                  <a:cubicBezTo>
                    <a:pt x="89238" y="584403"/>
                    <a:pt x="101226" y="688854"/>
                    <a:pt x="100097" y="792983"/>
                  </a:cubicBezTo>
                  <a:cubicBezTo>
                    <a:pt x="99290" y="866774"/>
                    <a:pt x="84113" y="944149"/>
                    <a:pt x="69419" y="1018979"/>
                  </a:cubicBezTo>
                  <a:cubicBezTo>
                    <a:pt x="54671" y="1094132"/>
                    <a:pt x="39422" y="1171830"/>
                    <a:pt x="39422" y="1243829"/>
                  </a:cubicBezTo>
                  <a:cubicBezTo>
                    <a:pt x="39422" y="1744904"/>
                    <a:pt x="78414" y="2410010"/>
                    <a:pt x="127782" y="3252069"/>
                  </a:cubicBezTo>
                  <a:cubicBezTo>
                    <a:pt x="207755" y="4616186"/>
                    <a:pt x="307207" y="6312685"/>
                    <a:pt x="307834" y="8371941"/>
                  </a:cubicBezTo>
                  <a:cubicBezTo>
                    <a:pt x="454915" y="8370704"/>
                    <a:pt x="734508" y="8356494"/>
                    <a:pt x="1114986" y="8337160"/>
                  </a:cubicBezTo>
                  <a:cubicBezTo>
                    <a:pt x="1846555" y="8299977"/>
                    <a:pt x="2952133" y="8243783"/>
                    <a:pt x="4340495" y="8214575"/>
                  </a:cubicBezTo>
                  <a:cubicBezTo>
                    <a:pt x="5037963" y="8199917"/>
                    <a:pt x="5813900" y="8208572"/>
                    <a:pt x="6635370" y="8217746"/>
                  </a:cubicBezTo>
                  <a:cubicBezTo>
                    <a:pt x="7193069" y="8223964"/>
                    <a:pt x="7769762" y="8230397"/>
                    <a:pt x="8372421" y="8230397"/>
                  </a:cubicBezTo>
                  <a:cubicBezTo>
                    <a:pt x="8783809" y="8230397"/>
                    <a:pt x="9159306" y="8216098"/>
                    <a:pt x="9522438" y="8202264"/>
                  </a:cubicBezTo>
                  <a:cubicBezTo>
                    <a:pt x="9845485" y="8189954"/>
                    <a:pt x="10150649" y="8178306"/>
                    <a:pt x="10430350" y="8179740"/>
                  </a:cubicBezTo>
                  <a:cubicBezTo>
                    <a:pt x="10771101" y="8181442"/>
                    <a:pt x="11082859" y="8188663"/>
                    <a:pt x="11357919" y="8195025"/>
                  </a:cubicBezTo>
                  <a:cubicBezTo>
                    <a:pt x="11834390" y="8206045"/>
                    <a:pt x="12212951" y="8214807"/>
                    <a:pt x="12489390" y="8190025"/>
                  </a:cubicBezTo>
                  <a:cubicBezTo>
                    <a:pt x="12482617" y="7975622"/>
                    <a:pt x="12467941" y="7757976"/>
                    <a:pt x="12452441" y="7527947"/>
                  </a:cubicBezTo>
                  <a:cubicBezTo>
                    <a:pt x="12434289" y="7258765"/>
                    <a:pt x="12415527" y="6980426"/>
                    <a:pt x="12410814" y="6709649"/>
                  </a:cubicBezTo>
                  <a:cubicBezTo>
                    <a:pt x="12407266" y="6505961"/>
                    <a:pt x="12412768" y="6299085"/>
                    <a:pt x="12418107" y="6099035"/>
                  </a:cubicBezTo>
                  <a:cubicBezTo>
                    <a:pt x="12425795" y="5810733"/>
                    <a:pt x="12433733" y="5512611"/>
                    <a:pt x="12413807" y="5228556"/>
                  </a:cubicBezTo>
                  <a:cubicBezTo>
                    <a:pt x="12407052" y="5132384"/>
                    <a:pt x="12394222" y="4981988"/>
                    <a:pt x="12377951" y="4791561"/>
                  </a:cubicBezTo>
                  <a:cubicBezTo>
                    <a:pt x="12332418" y="4258250"/>
                    <a:pt x="12263590" y="3452298"/>
                    <a:pt x="12224258" y="2639824"/>
                  </a:cubicBezTo>
                  <a:cubicBezTo>
                    <a:pt x="12202414" y="2188762"/>
                    <a:pt x="12183402" y="1736553"/>
                    <a:pt x="12166612" y="1337583"/>
                  </a:cubicBezTo>
                  <a:cubicBezTo>
                    <a:pt x="12139500" y="692940"/>
                    <a:pt x="12115919" y="131818"/>
                    <a:pt x="12098483" y="40753"/>
                  </a:cubicBezTo>
                  <a:cubicBezTo>
                    <a:pt x="9003964" y="344770"/>
                    <a:pt x="7167713" y="303609"/>
                    <a:pt x="5391814" y="263811"/>
                  </a:cubicBezTo>
                  <a:cubicBezTo>
                    <a:pt x="4817790" y="250945"/>
                    <a:pt x="4275591" y="238796"/>
                    <a:pt x="3701872" y="238796"/>
                  </a:cubicBezTo>
                  <a:cubicBezTo>
                    <a:pt x="3254179" y="238796"/>
                    <a:pt x="2862842" y="261661"/>
                    <a:pt x="2517557" y="281855"/>
                  </a:cubicBezTo>
                  <a:cubicBezTo>
                    <a:pt x="2290485" y="295116"/>
                    <a:pt x="2076028" y="307659"/>
                    <a:pt x="1885690" y="310813"/>
                  </a:cubicBezTo>
                  <a:cubicBezTo>
                    <a:pt x="1220996" y="321797"/>
                    <a:pt x="799089" y="327227"/>
                    <a:pt x="519907" y="330847"/>
                  </a:cubicBezTo>
                  <a:cubicBezTo>
                    <a:pt x="242017" y="334412"/>
                    <a:pt x="119019" y="336007"/>
                    <a:pt x="67394" y="339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5" name="Google Shape;535;p5"/>
          <p:cNvGrpSpPr/>
          <p:nvPr/>
        </p:nvGrpSpPr>
        <p:grpSpPr>
          <a:xfrm rot="378893">
            <a:off x="727615" y="3171066"/>
            <a:ext cx="1386363" cy="1832535"/>
            <a:chOff x="1454246" y="6341485"/>
            <a:chExt cx="2772537" cy="3664902"/>
          </a:xfrm>
        </p:grpSpPr>
        <p:sp>
          <p:nvSpPr>
            <p:cNvPr id="536" name="Google Shape;536;p5"/>
            <p:cNvSpPr/>
            <p:nvPr/>
          </p:nvSpPr>
          <p:spPr>
            <a:xfrm>
              <a:off x="1881399" y="6439842"/>
              <a:ext cx="1908119" cy="2743010"/>
            </a:xfrm>
            <a:custGeom>
              <a:avLst/>
              <a:gdLst/>
              <a:ahLst/>
              <a:cxnLst/>
              <a:rect l="l" t="t" r="r" b="b"/>
              <a:pathLst>
                <a:path w="1908119" h="2743010" extrusionOk="0">
                  <a:moveTo>
                    <a:pt x="876105" y="1891"/>
                  </a:moveTo>
                  <a:cubicBezTo>
                    <a:pt x="1096853" y="-12827"/>
                    <a:pt x="1322471" y="58683"/>
                    <a:pt x="1496058" y="205264"/>
                  </a:cubicBezTo>
                  <a:cubicBezTo>
                    <a:pt x="1662547" y="345857"/>
                    <a:pt x="1787844" y="536777"/>
                    <a:pt x="1852993" y="744496"/>
                  </a:cubicBezTo>
                  <a:cubicBezTo>
                    <a:pt x="1927896" y="983345"/>
                    <a:pt x="1925645" y="1244821"/>
                    <a:pt x="1851262" y="1483495"/>
                  </a:cubicBezTo>
                  <a:cubicBezTo>
                    <a:pt x="1837960" y="1526176"/>
                    <a:pt x="1823051" y="1568169"/>
                    <a:pt x="1807307" y="1609780"/>
                  </a:cubicBezTo>
                  <a:cubicBezTo>
                    <a:pt x="1732066" y="1808564"/>
                    <a:pt x="1637562" y="1998670"/>
                    <a:pt x="1606439" y="2214167"/>
                  </a:cubicBezTo>
                  <a:cubicBezTo>
                    <a:pt x="1593628" y="2302865"/>
                    <a:pt x="1594948" y="2390346"/>
                    <a:pt x="1591787" y="2479506"/>
                  </a:cubicBezTo>
                  <a:cubicBezTo>
                    <a:pt x="1584850" y="2675153"/>
                    <a:pt x="1341112" y="2706327"/>
                    <a:pt x="1185103" y="2726249"/>
                  </a:cubicBezTo>
                  <a:cubicBezTo>
                    <a:pt x="1154515" y="2730156"/>
                    <a:pt x="1115333" y="2734151"/>
                    <a:pt x="1071546" y="2736665"/>
                  </a:cubicBezTo>
                  <a:cubicBezTo>
                    <a:pt x="1027839" y="2740381"/>
                    <a:pt x="988489" y="2741971"/>
                    <a:pt x="957659" y="2742441"/>
                  </a:cubicBezTo>
                  <a:cubicBezTo>
                    <a:pt x="800396" y="2744815"/>
                    <a:pt x="554707" y="2748495"/>
                    <a:pt x="520094" y="2555802"/>
                  </a:cubicBezTo>
                  <a:cubicBezTo>
                    <a:pt x="504320" y="2467991"/>
                    <a:pt x="493224" y="2381206"/>
                    <a:pt x="467961" y="2295220"/>
                  </a:cubicBezTo>
                  <a:cubicBezTo>
                    <a:pt x="406588" y="2086298"/>
                    <a:pt x="286080" y="1911504"/>
                    <a:pt x="183413" y="1725386"/>
                  </a:cubicBezTo>
                  <a:cubicBezTo>
                    <a:pt x="161919" y="1686428"/>
                    <a:pt x="141210" y="1646971"/>
                    <a:pt x="121989" y="1606599"/>
                  </a:cubicBezTo>
                  <a:cubicBezTo>
                    <a:pt x="14512" y="1380877"/>
                    <a:pt x="-24795" y="1122377"/>
                    <a:pt x="15472" y="875333"/>
                  </a:cubicBezTo>
                  <a:cubicBezTo>
                    <a:pt x="65207" y="570201"/>
                    <a:pt x="245592" y="270023"/>
                    <a:pt x="518092" y="110688"/>
                  </a:cubicBezTo>
                  <a:cubicBezTo>
                    <a:pt x="629119" y="45782"/>
                    <a:pt x="751842" y="10174"/>
                    <a:pt x="876105" y="18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2675576" y="8071608"/>
              <a:ext cx="421215" cy="1128193"/>
            </a:xfrm>
            <a:custGeom>
              <a:avLst/>
              <a:gdLst/>
              <a:ahLst/>
              <a:cxnLst/>
              <a:rect l="l" t="t" r="r" b="b"/>
              <a:pathLst>
                <a:path w="421215" h="1128193" extrusionOk="0">
                  <a:moveTo>
                    <a:pt x="377066" y="23319"/>
                  </a:moveTo>
                  <a:cubicBezTo>
                    <a:pt x="307473" y="-38925"/>
                    <a:pt x="255142" y="38463"/>
                    <a:pt x="204197" y="80844"/>
                  </a:cubicBezTo>
                  <a:cubicBezTo>
                    <a:pt x="170244" y="55725"/>
                    <a:pt x="147569" y="17214"/>
                    <a:pt x="102066" y="7956"/>
                  </a:cubicBezTo>
                  <a:cubicBezTo>
                    <a:pt x="63720" y="150"/>
                    <a:pt x="26789" y="18555"/>
                    <a:pt x="9820" y="53460"/>
                  </a:cubicBezTo>
                  <a:cubicBezTo>
                    <a:pt x="-8132" y="90380"/>
                    <a:pt x="705" y="130327"/>
                    <a:pt x="18854" y="165166"/>
                  </a:cubicBezTo>
                  <a:cubicBezTo>
                    <a:pt x="47425" y="220000"/>
                    <a:pt x="82530" y="267277"/>
                    <a:pt x="102279" y="327030"/>
                  </a:cubicBezTo>
                  <a:cubicBezTo>
                    <a:pt x="140624" y="443076"/>
                    <a:pt x="145288" y="567814"/>
                    <a:pt x="154858" y="688690"/>
                  </a:cubicBezTo>
                  <a:cubicBezTo>
                    <a:pt x="165668" y="825237"/>
                    <a:pt x="173023" y="962598"/>
                    <a:pt x="188078" y="1098742"/>
                  </a:cubicBezTo>
                  <a:cubicBezTo>
                    <a:pt x="192728" y="1140778"/>
                    <a:pt x="256007" y="1136571"/>
                    <a:pt x="253822" y="1094058"/>
                  </a:cubicBezTo>
                  <a:cubicBezTo>
                    <a:pt x="243431" y="891572"/>
                    <a:pt x="228470" y="684739"/>
                    <a:pt x="201799" y="483712"/>
                  </a:cubicBezTo>
                  <a:cubicBezTo>
                    <a:pt x="190469" y="398334"/>
                    <a:pt x="172356" y="312708"/>
                    <a:pt x="134574" y="234785"/>
                  </a:cubicBezTo>
                  <a:cubicBezTo>
                    <a:pt x="116175" y="196838"/>
                    <a:pt x="85082" y="163289"/>
                    <a:pt x="69872" y="124280"/>
                  </a:cubicBezTo>
                  <a:cubicBezTo>
                    <a:pt x="56159" y="99982"/>
                    <a:pt x="65473" y="83358"/>
                    <a:pt x="97798" y="74408"/>
                  </a:cubicBezTo>
                  <a:cubicBezTo>
                    <a:pt x="110983" y="81753"/>
                    <a:pt x="122474" y="91105"/>
                    <a:pt x="132264" y="102467"/>
                  </a:cubicBezTo>
                  <a:cubicBezTo>
                    <a:pt x="149366" y="118592"/>
                    <a:pt x="164121" y="135106"/>
                    <a:pt x="182960" y="149480"/>
                  </a:cubicBezTo>
                  <a:cubicBezTo>
                    <a:pt x="196746" y="159998"/>
                    <a:pt x="210892" y="159551"/>
                    <a:pt x="225662" y="151921"/>
                  </a:cubicBezTo>
                  <a:cubicBezTo>
                    <a:pt x="254115" y="137232"/>
                    <a:pt x="278594" y="86971"/>
                    <a:pt x="305822" y="78718"/>
                  </a:cubicBezTo>
                  <a:cubicBezTo>
                    <a:pt x="360874" y="62036"/>
                    <a:pt x="348964" y="165452"/>
                    <a:pt x="345291" y="195284"/>
                  </a:cubicBezTo>
                  <a:cubicBezTo>
                    <a:pt x="334305" y="284576"/>
                    <a:pt x="310934" y="370635"/>
                    <a:pt x="304752" y="460938"/>
                  </a:cubicBezTo>
                  <a:cubicBezTo>
                    <a:pt x="292593" y="638591"/>
                    <a:pt x="305375" y="820656"/>
                    <a:pt x="340077" y="995127"/>
                  </a:cubicBezTo>
                  <a:cubicBezTo>
                    <a:pt x="346860" y="1029226"/>
                    <a:pt x="397401" y="1028002"/>
                    <a:pt x="395568" y="991177"/>
                  </a:cubicBezTo>
                  <a:cubicBezTo>
                    <a:pt x="383600" y="750400"/>
                    <a:pt x="353790" y="518345"/>
                    <a:pt x="402696" y="279005"/>
                  </a:cubicBezTo>
                  <a:cubicBezTo>
                    <a:pt x="418294" y="202614"/>
                    <a:pt x="445024" y="84098"/>
                    <a:pt x="377066" y="23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2533078" y="9601261"/>
              <a:ext cx="929687" cy="405126"/>
            </a:xfrm>
            <a:custGeom>
              <a:avLst/>
              <a:gdLst/>
              <a:ahLst/>
              <a:cxnLst/>
              <a:rect l="l" t="t" r="r" b="b"/>
              <a:pathLst>
                <a:path w="929687" h="405126" extrusionOk="0">
                  <a:moveTo>
                    <a:pt x="463038" y="78701"/>
                  </a:moveTo>
                  <a:cubicBezTo>
                    <a:pt x="480961" y="76898"/>
                    <a:pt x="498847" y="74772"/>
                    <a:pt x="516696" y="72310"/>
                  </a:cubicBezTo>
                  <a:cubicBezTo>
                    <a:pt x="586766" y="62642"/>
                    <a:pt x="658472" y="49514"/>
                    <a:pt x="725850" y="27568"/>
                  </a:cubicBezTo>
                  <a:cubicBezTo>
                    <a:pt x="777044" y="10893"/>
                    <a:pt x="845171" y="-18726"/>
                    <a:pt x="895617" y="16501"/>
                  </a:cubicBezTo>
                  <a:cubicBezTo>
                    <a:pt x="951328" y="55407"/>
                    <a:pt x="930150" y="112323"/>
                    <a:pt x="892992" y="161506"/>
                  </a:cubicBezTo>
                  <a:cubicBezTo>
                    <a:pt x="868147" y="194388"/>
                    <a:pt x="836166" y="223817"/>
                    <a:pt x="815244" y="242097"/>
                  </a:cubicBezTo>
                  <a:cubicBezTo>
                    <a:pt x="726796" y="319375"/>
                    <a:pt x="614222" y="398911"/>
                    <a:pt x="493384" y="404592"/>
                  </a:cubicBezTo>
                  <a:cubicBezTo>
                    <a:pt x="359910" y="410866"/>
                    <a:pt x="246793" y="361265"/>
                    <a:pt x="137570" y="290342"/>
                  </a:cubicBezTo>
                  <a:cubicBezTo>
                    <a:pt x="114265" y="275213"/>
                    <a:pt x="78434" y="250615"/>
                    <a:pt x="49182" y="221581"/>
                  </a:cubicBezTo>
                  <a:cubicBezTo>
                    <a:pt x="5424" y="178159"/>
                    <a:pt x="-23609" y="124820"/>
                    <a:pt x="26023" y="78408"/>
                  </a:cubicBezTo>
                  <a:cubicBezTo>
                    <a:pt x="70962" y="36386"/>
                    <a:pt x="142601" y="56060"/>
                    <a:pt x="195643" y="65317"/>
                  </a:cubicBezTo>
                  <a:cubicBezTo>
                    <a:pt x="265456" y="77492"/>
                    <a:pt x="338298" y="80336"/>
                    <a:pt x="409028" y="79977"/>
                  </a:cubicBezTo>
                  <a:cubicBezTo>
                    <a:pt x="427032" y="79881"/>
                    <a:pt x="445042" y="79456"/>
                    <a:pt x="463038" y="78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2381286" y="9390889"/>
              <a:ext cx="1184346" cy="429252"/>
            </a:xfrm>
            <a:custGeom>
              <a:avLst/>
              <a:gdLst/>
              <a:ahLst/>
              <a:cxnLst/>
              <a:rect l="l" t="t" r="r" b="b"/>
              <a:pathLst>
                <a:path w="1184346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96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2364603" y="9156760"/>
              <a:ext cx="1184343" cy="429252"/>
            </a:xfrm>
            <a:custGeom>
              <a:avLst/>
              <a:gdLst/>
              <a:ahLst/>
              <a:cxnLst/>
              <a:rect l="l" t="t" r="r" b="b"/>
              <a:pathLst>
                <a:path w="1184343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89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2349510" y="8959958"/>
              <a:ext cx="1184340" cy="414223"/>
            </a:xfrm>
            <a:custGeom>
              <a:avLst/>
              <a:gdLst/>
              <a:ahLst/>
              <a:cxnLst/>
              <a:rect l="l" t="t" r="r" b="b"/>
              <a:pathLst>
                <a:path w="1184340" h="414223" extrusionOk="0">
                  <a:moveTo>
                    <a:pt x="1166526" y="28730"/>
                  </a:moveTo>
                  <a:cubicBezTo>
                    <a:pt x="1156714" y="4556"/>
                    <a:pt x="1128708" y="-6497"/>
                    <a:pt x="1104779" y="3918"/>
                  </a:cubicBezTo>
                  <a:cubicBezTo>
                    <a:pt x="1031717" y="35722"/>
                    <a:pt x="854008" y="96809"/>
                    <a:pt x="559545" y="101251"/>
                  </a:cubicBezTo>
                  <a:cubicBezTo>
                    <a:pt x="273318" y="105568"/>
                    <a:pt x="132679" y="65958"/>
                    <a:pt x="75949" y="43155"/>
                  </a:cubicBezTo>
                  <a:cubicBezTo>
                    <a:pt x="53685" y="34205"/>
                    <a:pt x="28047" y="43507"/>
                    <a:pt x="17216" y="64902"/>
                  </a:cubicBezTo>
                  <a:cubicBezTo>
                    <a:pt x="-2643" y="104124"/>
                    <a:pt x="-16965" y="173750"/>
                    <a:pt x="42831" y="270635"/>
                  </a:cubicBezTo>
                  <a:cubicBezTo>
                    <a:pt x="139998" y="428065"/>
                    <a:pt x="710451" y="460602"/>
                    <a:pt x="984285" y="345546"/>
                  </a:cubicBezTo>
                  <a:cubicBezTo>
                    <a:pt x="1218006" y="247349"/>
                    <a:pt x="1195874" y="101075"/>
                    <a:pt x="1166526" y="28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2811168" y="6612531"/>
              <a:ext cx="879778" cy="1397690"/>
            </a:xfrm>
            <a:custGeom>
              <a:avLst/>
              <a:gdLst/>
              <a:ahLst/>
              <a:cxnLst/>
              <a:rect l="l" t="t" r="r" b="b"/>
              <a:pathLst>
                <a:path w="879778" h="1397690" extrusionOk="0">
                  <a:moveTo>
                    <a:pt x="831015" y="1244141"/>
                  </a:moveTo>
                  <a:cubicBezTo>
                    <a:pt x="814376" y="1283341"/>
                    <a:pt x="792618" y="1320884"/>
                    <a:pt x="761810" y="1350181"/>
                  </a:cubicBezTo>
                  <a:cubicBezTo>
                    <a:pt x="699998" y="1408967"/>
                    <a:pt x="608434" y="1418774"/>
                    <a:pt x="551336" y="1347807"/>
                  </a:cubicBezTo>
                  <a:cubicBezTo>
                    <a:pt x="502724" y="1287248"/>
                    <a:pt x="499724" y="1202889"/>
                    <a:pt x="486238" y="1129847"/>
                  </a:cubicBezTo>
                  <a:cubicBezTo>
                    <a:pt x="471608" y="1050627"/>
                    <a:pt x="449836" y="972740"/>
                    <a:pt x="421426" y="897361"/>
                  </a:cubicBezTo>
                  <a:cubicBezTo>
                    <a:pt x="364615" y="746601"/>
                    <a:pt x="281250" y="605752"/>
                    <a:pt x="175430" y="484172"/>
                  </a:cubicBezTo>
                  <a:cubicBezTo>
                    <a:pt x="131774" y="434021"/>
                    <a:pt x="84144" y="386700"/>
                    <a:pt x="48732" y="330429"/>
                  </a:cubicBezTo>
                  <a:cubicBezTo>
                    <a:pt x="13319" y="274158"/>
                    <a:pt x="-9268" y="206262"/>
                    <a:pt x="3698" y="141064"/>
                  </a:cubicBezTo>
                  <a:cubicBezTo>
                    <a:pt x="24209" y="37941"/>
                    <a:pt x="132456" y="-2498"/>
                    <a:pt x="227430" y="119"/>
                  </a:cubicBezTo>
                  <a:cubicBezTo>
                    <a:pt x="394887" y="4737"/>
                    <a:pt x="516444" y="131220"/>
                    <a:pt x="610406" y="255738"/>
                  </a:cubicBezTo>
                  <a:cubicBezTo>
                    <a:pt x="712296" y="390761"/>
                    <a:pt x="789692" y="544306"/>
                    <a:pt x="836786" y="706778"/>
                  </a:cubicBezTo>
                  <a:cubicBezTo>
                    <a:pt x="886873" y="879586"/>
                    <a:pt x="901877" y="1069721"/>
                    <a:pt x="834212" y="1236430"/>
                  </a:cubicBezTo>
                  <a:cubicBezTo>
                    <a:pt x="833171" y="1239003"/>
                    <a:pt x="832100" y="1241576"/>
                    <a:pt x="831015" y="1244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3302084" y="8139169"/>
              <a:ext cx="194385" cy="276696"/>
            </a:xfrm>
            <a:custGeom>
              <a:avLst/>
              <a:gdLst/>
              <a:ahLst/>
              <a:cxnLst/>
              <a:rect l="l" t="t" r="r" b="b"/>
              <a:pathLst>
                <a:path w="194385" h="276696" extrusionOk="0">
                  <a:moveTo>
                    <a:pt x="172584" y="27327"/>
                  </a:moveTo>
                  <a:cubicBezTo>
                    <a:pt x="133285" y="-21108"/>
                    <a:pt x="63391" y="185"/>
                    <a:pt x="32085" y="49522"/>
                  </a:cubicBezTo>
                  <a:cubicBezTo>
                    <a:pt x="2568" y="96037"/>
                    <a:pt x="-5139" y="160539"/>
                    <a:pt x="3096" y="214230"/>
                  </a:cubicBezTo>
                  <a:cubicBezTo>
                    <a:pt x="18921" y="317346"/>
                    <a:pt x="107288" y="274921"/>
                    <a:pt x="147511" y="214714"/>
                  </a:cubicBezTo>
                  <a:cubicBezTo>
                    <a:pt x="165258" y="188150"/>
                    <a:pt x="181853" y="160173"/>
                    <a:pt x="189788" y="129233"/>
                  </a:cubicBezTo>
                  <a:cubicBezTo>
                    <a:pt x="197723" y="98294"/>
                    <a:pt x="196117" y="63720"/>
                    <a:pt x="179199" y="36621"/>
                  </a:cubicBezTo>
                  <a:cubicBezTo>
                    <a:pt x="177109" y="33279"/>
                    <a:pt x="174894" y="30186"/>
                    <a:pt x="172584" y="27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3862840" y="6526207"/>
              <a:ext cx="290948" cy="317335"/>
            </a:xfrm>
            <a:custGeom>
              <a:avLst/>
              <a:gdLst/>
              <a:ahLst/>
              <a:cxnLst/>
              <a:rect l="l" t="t" r="r" b="b"/>
              <a:pathLst>
                <a:path w="290948" h="317335" extrusionOk="0">
                  <a:moveTo>
                    <a:pt x="242802" y="8666"/>
                  </a:moveTo>
                  <a:cubicBezTo>
                    <a:pt x="158154" y="95730"/>
                    <a:pt x="80508" y="191200"/>
                    <a:pt x="4645" y="285909"/>
                  </a:cubicBezTo>
                  <a:cubicBezTo>
                    <a:pt x="-12082" y="306791"/>
                    <a:pt x="20448" y="329250"/>
                    <a:pt x="37674" y="310031"/>
                  </a:cubicBezTo>
                  <a:cubicBezTo>
                    <a:pt x="116178" y="222433"/>
                    <a:pt x="199726" y="140544"/>
                    <a:pt x="281618" y="56310"/>
                  </a:cubicBezTo>
                  <a:cubicBezTo>
                    <a:pt x="308898" y="28251"/>
                    <a:pt x="270368" y="-19693"/>
                    <a:pt x="242802" y="8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4021968" y="7013832"/>
              <a:ext cx="204815" cy="130465"/>
            </a:xfrm>
            <a:custGeom>
              <a:avLst/>
              <a:gdLst/>
              <a:ahLst/>
              <a:cxnLst/>
              <a:rect l="l" t="t" r="r" b="b"/>
              <a:pathLst>
                <a:path w="204815" h="130465" extrusionOk="0">
                  <a:moveTo>
                    <a:pt x="178891" y="1818"/>
                  </a:moveTo>
                  <a:cubicBezTo>
                    <a:pt x="125680" y="28726"/>
                    <a:pt x="68084" y="48135"/>
                    <a:pt x="15761" y="76164"/>
                  </a:cubicBezTo>
                  <a:cubicBezTo>
                    <a:pt x="-16323" y="93353"/>
                    <a:pt x="5149" y="142023"/>
                    <a:pt x="39323" y="127942"/>
                  </a:cubicBezTo>
                  <a:cubicBezTo>
                    <a:pt x="95071" y="104970"/>
                    <a:pt x="147827" y="65837"/>
                    <a:pt x="197884" y="32420"/>
                  </a:cubicBezTo>
                  <a:cubicBezTo>
                    <a:pt x="215037" y="20963"/>
                    <a:pt x="197158" y="-7417"/>
                    <a:pt x="178891" y="18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3967811" y="7551429"/>
              <a:ext cx="182206" cy="74907"/>
            </a:xfrm>
            <a:custGeom>
              <a:avLst/>
              <a:gdLst/>
              <a:ahLst/>
              <a:cxnLst/>
              <a:rect l="l" t="t" r="r" b="b"/>
              <a:pathLst>
                <a:path w="182206" h="74907" extrusionOk="0">
                  <a:moveTo>
                    <a:pt x="166630" y="38687"/>
                  </a:moveTo>
                  <a:cubicBezTo>
                    <a:pt x="121449" y="29979"/>
                    <a:pt x="79092" y="15979"/>
                    <a:pt x="35569" y="1488"/>
                  </a:cubicBezTo>
                  <a:cubicBezTo>
                    <a:pt x="3339" y="-9243"/>
                    <a:pt x="-15457" y="41274"/>
                    <a:pt x="16590" y="50246"/>
                  </a:cubicBezTo>
                  <a:cubicBezTo>
                    <a:pt x="64110" y="63542"/>
                    <a:pt x="113874" y="70308"/>
                    <a:pt x="162934" y="74808"/>
                  </a:cubicBezTo>
                  <a:cubicBezTo>
                    <a:pt x="186547" y="76971"/>
                    <a:pt x="189261" y="43048"/>
                    <a:pt x="166630" y="38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3893889" y="8078167"/>
              <a:ext cx="235450" cy="126973"/>
            </a:xfrm>
            <a:custGeom>
              <a:avLst/>
              <a:gdLst/>
              <a:ahLst/>
              <a:cxnLst/>
              <a:rect l="l" t="t" r="r" b="b"/>
              <a:pathLst>
                <a:path w="235450" h="126973" extrusionOk="0">
                  <a:moveTo>
                    <a:pt x="223912" y="89912"/>
                  </a:moveTo>
                  <a:cubicBezTo>
                    <a:pt x="162510" y="60981"/>
                    <a:pt x="101761" y="29617"/>
                    <a:pt x="39537" y="2570"/>
                  </a:cubicBezTo>
                  <a:cubicBezTo>
                    <a:pt x="4623" y="-12610"/>
                    <a:pt x="-17479" y="43822"/>
                    <a:pt x="18073" y="57720"/>
                  </a:cubicBezTo>
                  <a:cubicBezTo>
                    <a:pt x="81139" y="82370"/>
                    <a:pt x="146193" y="102922"/>
                    <a:pt x="210001" y="125652"/>
                  </a:cubicBezTo>
                  <a:cubicBezTo>
                    <a:pt x="233475" y="134016"/>
                    <a:pt x="246080" y="100357"/>
                    <a:pt x="223912" y="89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3722379" y="8625522"/>
              <a:ext cx="316198" cy="302704"/>
            </a:xfrm>
            <a:custGeom>
              <a:avLst/>
              <a:gdLst/>
              <a:ahLst/>
              <a:cxnLst/>
              <a:rect l="l" t="t" r="r" b="b"/>
              <a:pathLst>
                <a:path w="316198" h="302704" extrusionOk="0">
                  <a:moveTo>
                    <a:pt x="311961" y="273104"/>
                  </a:moveTo>
                  <a:cubicBezTo>
                    <a:pt x="233780" y="185476"/>
                    <a:pt x="150598" y="102481"/>
                    <a:pt x="72535" y="14714"/>
                  </a:cubicBezTo>
                  <a:cubicBezTo>
                    <a:pt x="33250" y="-29456"/>
                    <a:pt x="-30286" y="36366"/>
                    <a:pt x="16516" y="73719"/>
                  </a:cubicBezTo>
                  <a:cubicBezTo>
                    <a:pt x="108336" y="147002"/>
                    <a:pt x="195647" y="225644"/>
                    <a:pt x="287336" y="299052"/>
                  </a:cubicBezTo>
                  <a:cubicBezTo>
                    <a:pt x="303220" y="311762"/>
                    <a:pt x="325630" y="288424"/>
                    <a:pt x="311961" y="273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1674678" y="8481565"/>
              <a:ext cx="318459" cy="289050"/>
            </a:xfrm>
            <a:custGeom>
              <a:avLst/>
              <a:gdLst/>
              <a:ahLst/>
              <a:cxnLst/>
              <a:rect l="l" t="t" r="r" b="b"/>
              <a:pathLst>
                <a:path w="318459" h="289050" extrusionOk="0">
                  <a:moveTo>
                    <a:pt x="252371" y="10682"/>
                  </a:moveTo>
                  <a:cubicBezTo>
                    <a:pt x="170912" y="94374"/>
                    <a:pt x="83932" y="172371"/>
                    <a:pt x="4834" y="258393"/>
                  </a:cubicBezTo>
                  <a:cubicBezTo>
                    <a:pt x="-11123" y="275750"/>
                    <a:pt x="16091" y="297835"/>
                    <a:pt x="33346" y="285433"/>
                  </a:cubicBezTo>
                  <a:cubicBezTo>
                    <a:pt x="126399" y="218563"/>
                    <a:pt x="212463" y="142934"/>
                    <a:pt x="303536" y="73484"/>
                  </a:cubicBezTo>
                  <a:cubicBezTo>
                    <a:pt x="345944" y="41145"/>
                    <a:pt x="288121" y="-26047"/>
                    <a:pt x="252371" y="10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1624328" y="8108472"/>
              <a:ext cx="153598" cy="114321"/>
            </a:xfrm>
            <a:custGeom>
              <a:avLst/>
              <a:gdLst/>
              <a:ahLst/>
              <a:cxnLst/>
              <a:rect l="l" t="t" r="r" b="b"/>
              <a:pathLst>
                <a:path w="153598" h="114321" extrusionOk="0">
                  <a:moveTo>
                    <a:pt x="109685" y="3922"/>
                  </a:moveTo>
                  <a:cubicBezTo>
                    <a:pt x="91506" y="13216"/>
                    <a:pt x="77881" y="30046"/>
                    <a:pt x="61828" y="42726"/>
                  </a:cubicBezTo>
                  <a:cubicBezTo>
                    <a:pt x="45687" y="55480"/>
                    <a:pt x="28058" y="66746"/>
                    <a:pt x="10583" y="77572"/>
                  </a:cubicBezTo>
                  <a:cubicBezTo>
                    <a:pt x="-10508" y="90626"/>
                    <a:pt x="2560" y="121155"/>
                    <a:pt x="26679" y="112938"/>
                  </a:cubicBezTo>
                  <a:cubicBezTo>
                    <a:pt x="47110" y="105975"/>
                    <a:pt x="66587" y="97597"/>
                    <a:pt x="86226" y="88706"/>
                  </a:cubicBezTo>
                  <a:cubicBezTo>
                    <a:pt x="105014" y="80196"/>
                    <a:pt x="128855" y="73108"/>
                    <a:pt x="143551" y="58500"/>
                  </a:cubicBezTo>
                  <a:cubicBezTo>
                    <a:pt x="167780" y="34407"/>
                    <a:pt x="144929" y="-14087"/>
                    <a:pt x="109685" y="3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1454246" y="7425591"/>
              <a:ext cx="214262" cy="74819"/>
            </a:xfrm>
            <a:custGeom>
              <a:avLst/>
              <a:gdLst/>
              <a:ahLst/>
              <a:cxnLst/>
              <a:rect l="l" t="t" r="r" b="b"/>
              <a:pathLst>
                <a:path w="214262" h="74819" extrusionOk="0">
                  <a:moveTo>
                    <a:pt x="185475" y="0"/>
                  </a:moveTo>
                  <a:cubicBezTo>
                    <a:pt x="128971" y="132"/>
                    <a:pt x="64350" y="17863"/>
                    <a:pt x="10413" y="34523"/>
                  </a:cubicBezTo>
                  <a:cubicBezTo>
                    <a:pt x="-7839" y="40160"/>
                    <a:pt x="403" y="65888"/>
                    <a:pt x="15965" y="68387"/>
                  </a:cubicBezTo>
                  <a:cubicBezTo>
                    <a:pt x="71273" y="77256"/>
                    <a:pt x="141951" y="78561"/>
                    <a:pt x="195624" y="61922"/>
                  </a:cubicBezTo>
                  <a:cubicBezTo>
                    <a:pt x="226006" y="52496"/>
                    <a:pt x="216839" y="-73"/>
                    <a:pt x="185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1672846" y="6818788"/>
              <a:ext cx="127297" cy="73785"/>
            </a:xfrm>
            <a:custGeom>
              <a:avLst/>
              <a:gdLst/>
              <a:ahLst/>
              <a:cxnLst/>
              <a:rect l="l" t="t" r="r" b="b"/>
              <a:pathLst>
                <a:path w="127297" h="73785" extrusionOk="0">
                  <a:moveTo>
                    <a:pt x="102351" y="16680"/>
                  </a:moveTo>
                  <a:cubicBezTo>
                    <a:pt x="77125" y="12011"/>
                    <a:pt x="53812" y="15178"/>
                    <a:pt x="30272" y="2263"/>
                  </a:cubicBezTo>
                  <a:cubicBezTo>
                    <a:pt x="14058" y="-6636"/>
                    <a:pt x="-11007" y="12502"/>
                    <a:pt x="5295" y="28569"/>
                  </a:cubicBezTo>
                  <a:cubicBezTo>
                    <a:pt x="31431" y="54319"/>
                    <a:pt x="66110" y="77554"/>
                    <a:pt x="104185" y="73274"/>
                  </a:cubicBezTo>
                  <a:cubicBezTo>
                    <a:pt x="138035" y="69462"/>
                    <a:pt x="132359" y="22229"/>
                    <a:pt x="102351" y="16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1801703" y="6341485"/>
              <a:ext cx="309850" cy="265520"/>
            </a:xfrm>
            <a:custGeom>
              <a:avLst/>
              <a:gdLst/>
              <a:ahLst/>
              <a:cxnLst/>
              <a:rect l="l" t="t" r="r" b="b"/>
              <a:pathLst>
                <a:path w="309850" h="265520" extrusionOk="0">
                  <a:moveTo>
                    <a:pt x="283701" y="184526"/>
                  </a:moveTo>
                  <a:cubicBezTo>
                    <a:pt x="259582" y="177996"/>
                    <a:pt x="238850" y="155222"/>
                    <a:pt x="219373" y="140122"/>
                  </a:cubicBezTo>
                  <a:cubicBezTo>
                    <a:pt x="196522" y="122406"/>
                    <a:pt x="173679" y="104690"/>
                    <a:pt x="150828" y="86974"/>
                  </a:cubicBezTo>
                  <a:cubicBezTo>
                    <a:pt x="112578" y="57310"/>
                    <a:pt x="70118" y="14497"/>
                    <a:pt x="23016" y="732"/>
                  </a:cubicBezTo>
                  <a:cubicBezTo>
                    <a:pt x="9662" y="-3175"/>
                    <a:pt x="-5027" y="9175"/>
                    <a:pt x="1676" y="23293"/>
                  </a:cubicBezTo>
                  <a:cubicBezTo>
                    <a:pt x="24629" y="71684"/>
                    <a:pt x="78800" y="109689"/>
                    <a:pt x="117550" y="145840"/>
                  </a:cubicBezTo>
                  <a:cubicBezTo>
                    <a:pt x="158074" y="183640"/>
                    <a:pt x="201898" y="240512"/>
                    <a:pt x="253473" y="262156"/>
                  </a:cubicBezTo>
                  <a:cubicBezTo>
                    <a:pt x="303875" y="283310"/>
                    <a:pt x="334653" y="198321"/>
                    <a:pt x="283701" y="18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4" name="Google Shape;554;p5"/>
          <p:cNvGrpSpPr/>
          <p:nvPr/>
        </p:nvGrpSpPr>
        <p:grpSpPr>
          <a:xfrm rot="-578930">
            <a:off x="6833967" y="1014969"/>
            <a:ext cx="1190089" cy="901197"/>
            <a:chOff x="13668738" y="2028184"/>
            <a:chExt cx="2380307" cy="1802492"/>
          </a:xfrm>
        </p:grpSpPr>
        <p:grpSp>
          <p:nvGrpSpPr>
            <p:cNvPr id="555" name="Google Shape;555;p5"/>
            <p:cNvGrpSpPr/>
            <p:nvPr/>
          </p:nvGrpSpPr>
          <p:grpSpPr>
            <a:xfrm>
              <a:off x="13672163" y="2104781"/>
              <a:ext cx="2376882" cy="1725895"/>
              <a:chOff x="13672163" y="2104781"/>
              <a:chExt cx="2376882" cy="1725895"/>
            </a:xfrm>
          </p:grpSpPr>
          <p:sp>
            <p:nvSpPr>
              <p:cNvPr id="556" name="Google Shape;556;p5"/>
              <p:cNvSpPr/>
              <p:nvPr/>
            </p:nvSpPr>
            <p:spPr>
              <a:xfrm>
                <a:off x="13672163" y="2104781"/>
                <a:ext cx="2376882" cy="1725895"/>
              </a:xfrm>
              <a:custGeom>
                <a:avLst/>
                <a:gdLst/>
                <a:ahLst/>
                <a:cxnLst/>
                <a:rect l="l" t="t" r="r" b="b"/>
                <a:pathLst>
                  <a:path w="2376882" h="1725895" extrusionOk="0">
                    <a:moveTo>
                      <a:pt x="602770" y="1646727"/>
                    </a:moveTo>
                    <a:cubicBezTo>
                      <a:pt x="521740" y="1619849"/>
                      <a:pt x="442914" y="1586300"/>
                      <a:pt x="367406" y="1546463"/>
                    </a:cubicBezTo>
                    <a:cubicBezTo>
                      <a:pt x="249619" y="1484321"/>
                      <a:pt x="97146" y="1402918"/>
                      <a:pt x="36024" y="1278269"/>
                    </a:cubicBezTo>
                    <a:cubicBezTo>
                      <a:pt x="-3579" y="1197504"/>
                      <a:pt x="-7583" y="1106180"/>
                      <a:pt x="9784" y="1019005"/>
                    </a:cubicBezTo>
                    <a:cubicBezTo>
                      <a:pt x="30359" y="915731"/>
                      <a:pt x="59418" y="815172"/>
                      <a:pt x="101983" y="718680"/>
                    </a:cubicBezTo>
                    <a:cubicBezTo>
                      <a:pt x="321328" y="221415"/>
                      <a:pt x="866760" y="-70847"/>
                      <a:pt x="1403419" y="14829"/>
                    </a:cubicBezTo>
                    <a:cubicBezTo>
                      <a:pt x="1433925" y="19696"/>
                      <a:pt x="1464231" y="25797"/>
                      <a:pt x="1494237" y="33151"/>
                    </a:cubicBezTo>
                    <a:cubicBezTo>
                      <a:pt x="1742389" y="93950"/>
                      <a:pt x="1966542" y="239514"/>
                      <a:pt x="2131217" y="433940"/>
                    </a:cubicBezTo>
                    <a:cubicBezTo>
                      <a:pt x="2214403" y="532160"/>
                      <a:pt x="2282737" y="643150"/>
                      <a:pt x="2331476" y="762361"/>
                    </a:cubicBezTo>
                    <a:cubicBezTo>
                      <a:pt x="2352542" y="813886"/>
                      <a:pt x="2382291" y="875427"/>
                      <a:pt x="2376036" y="931515"/>
                    </a:cubicBezTo>
                    <a:cubicBezTo>
                      <a:pt x="2368595" y="998215"/>
                      <a:pt x="2335056" y="1069487"/>
                      <a:pt x="2300751" y="1126104"/>
                    </a:cubicBezTo>
                    <a:cubicBezTo>
                      <a:pt x="2278381" y="1163021"/>
                      <a:pt x="2252393" y="1197704"/>
                      <a:pt x="2224901" y="1230935"/>
                    </a:cubicBezTo>
                    <a:cubicBezTo>
                      <a:pt x="1885074" y="1641754"/>
                      <a:pt x="1297124" y="1798277"/>
                      <a:pt x="784954" y="1695118"/>
                    </a:cubicBezTo>
                    <a:cubicBezTo>
                      <a:pt x="723318" y="1682701"/>
                      <a:pt x="662445" y="1666521"/>
                      <a:pt x="602770" y="1646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14222488" y="2294697"/>
                <a:ext cx="1316795" cy="1390734"/>
              </a:xfrm>
              <a:custGeom>
                <a:avLst/>
                <a:gdLst/>
                <a:ahLst/>
                <a:cxnLst/>
                <a:rect l="l" t="t" r="r" b="b"/>
                <a:pathLst>
                  <a:path w="1316795" h="1390734" extrusionOk="0">
                    <a:moveTo>
                      <a:pt x="1313451" y="738923"/>
                    </a:moveTo>
                    <a:cubicBezTo>
                      <a:pt x="1306034" y="818463"/>
                      <a:pt x="1285164" y="897475"/>
                      <a:pt x="1249950" y="972309"/>
                    </a:cubicBezTo>
                    <a:cubicBezTo>
                      <a:pt x="1109954" y="1269781"/>
                      <a:pt x="744577" y="1467103"/>
                      <a:pt x="421941" y="1362319"/>
                    </a:cubicBezTo>
                    <a:cubicBezTo>
                      <a:pt x="199416" y="1290047"/>
                      <a:pt x="38803" y="1073492"/>
                      <a:pt x="6811" y="841620"/>
                    </a:cubicBezTo>
                    <a:cubicBezTo>
                      <a:pt x="-35677" y="533646"/>
                      <a:pt x="122965" y="177620"/>
                      <a:pt x="416914" y="50955"/>
                    </a:cubicBezTo>
                    <a:cubicBezTo>
                      <a:pt x="623315" y="-37987"/>
                      <a:pt x="876003" y="-8743"/>
                      <a:pt x="1056659" y="124999"/>
                    </a:cubicBezTo>
                    <a:cubicBezTo>
                      <a:pt x="1249897" y="268058"/>
                      <a:pt x="1335326" y="504302"/>
                      <a:pt x="1313451" y="7389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5"/>
              <p:cNvSpPr/>
              <p:nvPr/>
            </p:nvSpPr>
            <p:spPr>
              <a:xfrm>
                <a:off x="14457695" y="2574836"/>
                <a:ext cx="83108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831085" h="850630" extrusionOk="0">
                    <a:moveTo>
                      <a:pt x="205085" y="793935"/>
                    </a:moveTo>
                    <a:cubicBezTo>
                      <a:pt x="56663" y="704697"/>
                      <a:pt x="-23772" y="525212"/>
                      <a:pt x="6220" y="350466"/>
                    </a:cubicBezTo>
                    <a:cubicBezTo>
                      <a:pt x="60443" y="34519"/>
                      <a:pt x="439497" y="-113212"/>
                      <a:pt x="685573" y="100409"/>
                    </a:cubicBezTo>
                    <a:cubicBezTo>
                      <a:pt x="833081" y="228464"/>
                      <a:pt x="876002" y="471501"/>
                      <a:pt x="779281" y="640726"/>
                    </a:cubicBezTo>
                    <a:cubicBezTo>
                      <a:pt x="689225" y="798283"/>
                      <a:pt x="488675" y="883449"/>
                      <a:pt x="312837" y="838806"/>
                    </a:cubicBezTo>
                    <a:cubicBezTo>
                      <a:pt x="273909" y="828928"/>
                      <a:pt x="237843" y="813629"/>
                      <a:pt x="205085" y="7939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5"/>
              <p:cNvSpPr/>
              <p:nvPr/>
            </p:nvSpPr>
            <p:spPr>
              <a:xfrm>
                <a:off x="15154747" y="2885410"/>
                <a:ext cx="245362" cy="255063"/>
              </a:xfrm>
              <a:custGeom>
                <a:avLst/>
                <a:gdLst/>
                <a:ahLst/>
                <a:cxnLst/>
                <a:rect l="l" t="t" r="r" b="b"/>
                <a:pathLst>
                  <a:path w="245362" h="255063" extrusionOk="0">
                    <a:moveTo>
                      <a:pt x="52814" y="234347"/>
                    </a:moveTo>
                    <a:cubicBezTo>
                      <a:pt x="-25574" y="180374"/>
                      <a:pt x="-16295" y="40130"/>
                      <a:pt x="77931" y="9557"/>
                    </a:cubicBezTo>
                    <a:cubicBezTo>
                      <a:pt x="144361" y="-20611"/>
                      <a:pt x="232870" y="23855"/>
                      <a:pt x="243134" y="97866"/>
                    </a:cubicBezTo>
                    <a:cubicBezTo>
                      <a:pt x="262710" y="205898"/>
                      <a:pt x="149526" y="297536"/>
                      <a:pt x="52814" y="2343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0" name="Google Shape;560;p5"/>
            <p:cNvSpPr/>
            <p:nvPr/>
          </p:nvSpPr>
          <p:spPr>
            <a:xfrm>
              <a:off x="13668738" y="2028184"/>
              <a:ext cx="2368206" cy="1178358"/>
            </a:xfrm>
            <a:custGeom>
              <a:avLst/>
              <a:gdLst/>
              <a:ahLst/>
              <a:cxnLst/>
              <a:rect l="l" t="t" r="r" b="b"/>
              <a:pathLst>
                <a:path w="2368206" h="1178358" extrusionOk="0">
                  <a:moveTo>
                    <a:pt x="8" y="1175118"/>
                  </a:moveTo>
                  <a:cubicBezTo>
                    <a:pt x="19646" y="969380"/>
                    <a:pt x="94859" y="762560"/>
                    <a:pt x="202034" y="586314"/>
                  </a:cubicBezTo>
                  <a:cubicBezTo>
                    <a:pt x="417161" y="231707"/>
                    <a:pt x="771884" y="25526"/>
                    <a:pt x="1184220" y="2168"/>
                  </a:cubicBezTo>
                  <a:cubicBezTo>
                    <a:pt x="1642071" y="-27376"/>
                    <a:pt x="2021025" y="248224"/>
                    <a:pt x="2241846" y="631800"/>
                  </a:cubicBezTo>
                  <a:cubicBezTo>
                    <a:pt x="2293456" y="722100"/>
                    <a:pt x="2338577" y="816591"/>
                    <a:pt x="2368093" y="916478"/>
                  </a:cubicBezTo>
                  <a:cubicBezTo>
                    <a:pt x="2368545" y="918088"/>
                    <a:pt x="2367607" y="919765"/>
                    <a:pt x="2365998" y="920217"/>
                  </a:cubicBezTo>
                  <a:cubicBezTo>
                    <a:pt x="2364632" y="920598"/>
                    <a:pt x="2363237" y="919989"/>
                    <a:pt x="2362556" y="918817"/>
                  </a:cubicBezTo>
                  <a:cubicBezTo>
                    <a:pt x="2184866" y="641321"/>
                    <a:pt x="1955576" y="382986"/>
                    <a:pt x="1653287" y="247234"/>
                  </a:cubicBezTo>
                  <a:cubicBezTo>
                    <a:pt x="1445449" y="153900"/>
                    <a:pt x="1224709" y="144217"/>
                    <a:pt x="1003621" y="189974"/>
                  </a:cubicBezTo>
                  <a:cubicBezTo>
                    <a:pt x="570458" y="273039"/>
                    <a:pt x="262132" y="596773"/>
                    <a:pt x="81976" y="987465"/>
                  </a:cubicBezTo>
                  <a:cubicBezTo>
                    <a:pt x="53570" y="1048658"/>
                    <a:pt x="27463" y="1111514"/>
                    <a:pt x="5888" y="1176290"/>
                  </a:cubicBezTo>
                  <a:cubicBezTo>
                    <a:pt x="5359" y="1177876"/>
                    <a:pt x="3650" y="1178728"/>
                    <a:pt x="2065" y="1178204"/>
                  </a:cubicBezTo>
                  <a:cubicBezTo>
                    <a:pt x="727" y="1177757"/>
                    <a:pt x="-92" y="1176466"/>
                    <a:pt x="8" y="1175118"/>
                  </a:cubicBezTo>
                  <a:lnTo>
                    <a:pt x="8" y="1175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1" name="Google Shape;561;p5"/>
          <p:cNvSpPr>
            <a:spLocks noGrp="1"/>
          </p:cNvSpPr>
          <p:nvPr>
            <p:ph type="pic" idx="2"/>
          </p:nvPr>
        </p:nvSpPr>
        <p:spPr>
          <a:xfrm>
            <a:off x="4626700" y="2009525"/>
            <a:ext cx="2451000" cy="1974000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5"/>
          <p:cNvSpPr txBox="1">
            <a:spLocks noGrp="1"/>
          </p:cNvSpPr>
          <p:nvPr>
            <p:ph type="body" idx="1"/>
          </p:nvPr>
        </p:nvSpPr>
        <p:spPr>
          <a:xfrm>
            <a:off x="1988000" y="2009525"/>
            <a:ext cx="2418900" cy="197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marL="914400" lvl="1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3" name="Google Shape;563;p5"/>
          <p:cNvSpPr txBox="1">
            <a:spLocks noGrp="1"/>
          </p:cNvSpPr>
          <p:nvPr>
            <p:ph type="title"/>
          </p:nvPr>
        </p:nvSpPr>
        <p:spPr>
          <a:xfrm>
            <a:off x="2771700" y="1031500"/>
            <a:ext cx="3600600" cy="79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7" name="Google Shape;567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8" name="Google Shape;568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accent1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1" name="Google Shape;571;p7"/>
          <p:cNvGrpSpPr/>
          <p:nvPr/>
        </p:nvGrpSpPr>
        <p:grpSpPr>
          <a:xfrm>
            <a:off x="660027" y="1686543"/>
            <a:ext cx="2400262" cy="2433360"/>
            <a:chOff x="1320053" y="3373085"/>
            <a:chExt cx="4800523" cy="4866720"/>
          </a:xfrm>
        </p:grpSpPr>
        <p:sp>
          <p:nvSpPr>
            <p:cNvPr id="572" name="Google Shape;572;p7"/>
            <p:cNvSpPr/>
            <p:nvPr/>
          </p:nvSpPr>
          <p:spPr>
            <a:xfrm>
              <a:off x="1320053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1651899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4" name="Google Shape;574;p7"/>
          <p:cNvGrpSpPr/>
          <p:nvPr/>
        </p:nvGrpSpPr>
        <p:grpSpPr>
          <a:xfrm>
            <a:off x="3446373" y="1686543"/>
            <a:ext cx="2400262" cy="2433360"/>
            <a:chOff x="6892746" y="3373085"/>
            <a:chExt cx="4800523" cy="4866720"/>
          </a:xfrm>
        </p:grpSpPr>
        <p:sp>
          <p:nvSpPr>
            <p:cNvPr id="575" name="Google Shape;575;p7"/>
            <p:cNvSpPr/>
            <p:nvPr/>
          </p:nvSpPr>
          <p:spPr>
            <a:xfrm>
              <a:off x="6892746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7224592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p7"/>
          <p:cNvGrpSpPr/>
          <p:nvPr/>
        </p:nvGrpSpPr>
        <p:grpSpPr>
          <a:xfrm>
            <a:off x="6086002" y="1686543"/>
            <a:ext cx="2400262" cy="2433360"/>
            <a:chOff x="12172005" y="3373085"/>
            <a:chExt cx="4800523" cy="4866720"/>
          </a:xfrm>
        </p:grpSpPr>
        <p:sp>
          <p:nvSpPr>
            <p:cNvPr id="578" name="Google Shape;578;p7"/>
            <p:cNvSpPr/>
            <p:nvPr/>
          </p:nvSpPr>
          <p:spPr>
            <a:xfrm>
              <a:off x="12172005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12503851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7"/>
          <p:cNvGrpSpPr/>
          <p:nvPr/>
        </p:nvGrpSpPr>
        <p:grpSpPr>
          <a:xfrm rot="-2082231">
            <a:off x="346548" y="1668029"/>
            <a:ext cx="1235604" cy="403273"/>
            <a:chOff x="692877" y="3335755"/>
            <a:chExt cx="2470924" cy="806453"/>
          </a:xfrm>
        </p:grpSpPr>
        <p:sp>
          <p:nvSpPr>
            <p:cNvPr id="581" name="Google Shape;581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7"/>
          <p:cNvSpPr/>
          <p:nvPr/>
        </p:nvSpPr>
        <p:spPr>
          <a:xfrm rot="-1878446">
            <a:off x="7397198" y="3692747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7"/>
          <p:cNvSpPr txBox="1">
            <a:spLocks noGrp="1"/>
          </p:cNvSpPr>
          <p:nvPr>
            <p:ph type="title"/>
          </p:nvPr>
        </p:nvSpPr>
        <p:spPr>
          <a:xfrm>
            <a:off x="855300" y="78785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85" name="Google Shape;585;p7"/>
          <p:cNvSpPr txBox="1">
            <a:spLocks noGrp="1"/>
          </p:cNvSpPr>
          <p:nvPr>
            <p:ph type="body" idx="1"/>
          </p:nvPr>
        </p:nvSpPr>
        <p:spPr>
          <a:xfrm>
            <a:off x="744600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6" name="Google Shape;586;p7"/>
          <p:cNvSpPr txBox="1">
            <a:spLocks noGrp="1"/>
          </p:cNvSpPr>
          <p:nvPr>
            <p:ph type="body" idx="2"/>
          </p:nvPr>
        </p:nvSpPr>
        <p:spPr>
          <a:xfrm>
            <a:off x="3488649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7" name="Google Shape;587;p7"/>
          <p:cNvSpPr txBox="1">
            <a:spLocks noGrp="1"/>
          </p:cNvSpPr>
          <p:nvPr>
            <p:ph type="body" idx="3"/>
          </p:nvPr>
        </p:nvSpPr>
        <p:spPr>
          <a:xfrm>
            <a:off x="6122047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52" name="Google Shape;65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osis ExtraBold"/>
              <a:buNone/>
              <a:defRPr sz="3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sv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00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5.png"/><Relationship Id="rId5" Type="http://schemas.openxmlformats.org/officeDocument/2006/relationships/image" Target="../media/image91.png"/><Relationship Id="rId10" Type="http://schemas.openxmlformats.org/officeDocument/2006/relationships/image" Target="../media/image140.png"/><Relationship Id="rId4" Type="http://schemas.openxmlformats.org/officeDocument/2006/relationships/image" Target="../media/image15.svg"/><Relationship Id="rId9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DED4C34D-BC93-2DA0-F8FE-A5373503D2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03A0970-2E74-D17D-2B8E-E9E93B97E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868" y="2242131"/>
            <a:ext cx="2315700" cy="1322188"/>
          </a:xfrm>
        </p:spPr>
        <p:txBody>
          <a:bodyPr/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Củng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kiến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thức</a:t>
            </a:r>
            <a:r>
              <a:rPr lang="en-US" sz="3200" dirty="0">
                <a:latin typeface="+mj-lt"/>
              </a:rPr>
              <a:t> </a:t>
            </a:r>
          </a:p>
        </p:txBody>
      </p:sp>
      <p:sp>
        <p:nvSpPr>
          <p:cNvPr id="6" name="Chỗ dành sẵn cho Văn bản 5">
            <a:extLst>
              <a:ext uri="{FF2B5EF4-FFF2-40B4-BE49-F238E27FC236}">
                <a16:creationId xmlns:a16="http://schemas.microsoft.com/office/drawing/2014/main" id="{0732485B-DADB-8799-8A5A-6B6962029F1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08331" y="2489643"/>
            <a:ext cx="2076333" cy="827163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Luyện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tập</a:t>
            </a:r>
            <a:endParaRPr lang="en-US" sz="3200" dirty="0">
              <a:latin typeface="+mj-lt"/>
            </a:endParaRPr>
          </a:p>
        </p:txBody>
      </p:sp>
      <p:sp>
        <p:nvSpPr>
          <p:cNvPr id="7" name="Chỗ dành sẵn cho Văn bản 6">
            <a:extLst>
              <a:ext uri="{FF2B5EF4-FFF2-40B4-BE49-F238E27FC236}">
                <a16:creationId xmlns:a16="http://schemas.microsoft.com/office/drawing/2014/main" id="{0DFF0E29-4543-9E57-A3B9-ED7417B42322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368427" y="2489643"/>
            <a:ext cx="2000397" cy="777156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Vận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dụng</a:t>
            </a:r>
            <a:endParaRPr lang="en-US" sz="3200" dirty="0">
              <a:latin typeface="+mj-lt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AEB9B9-6FC7-D88D-EF50-27F8ABBDE39C}"/>
              </a:ext>
            </a:extLst>
          </p:cNvPr>
          <p:cNvSpPr txBox="1"/>
          <p:nvPr/>
        </p:nvSpPr>
        <p:spPr>
          <a:xfrm>
            <a:off x="1697069" y="269567"/>
            <a:ext cx="589885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429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1" name="Google Shape;1411;p19"/>
          <p:cNvGrpSpPr/>
          <p:nvPr/>
        </p:nvGrpSpPr>
        <p:grpSpPr>
          <a:xfrm rot="-315338">
            <a:off x="320094" y="627117"/>
            <a:ext cx="4446513" cy="5641881"/>
            <a:chOff x="658410" y="1213090"/>
            <a:chExt cx="8892990" cy="11283715"/>
          </a:xfrm>
        </p:grpSpPr>
        <p:sp>
          <p:nvSpPr>
            <p:cNvPr id="1412" name="Google Shape;1412;p19"/>
            <p:cNvSpPr/>
            <p:nvPr/>
          </p:nvSpPr>
          <p:spPr>
            <a:xfrm>
              <a:off x="658410" y="1213090"/>
              <a:ext cx="8066111" cy="10858417"/>
            </a:xfrm>
            <a:custGeom>
              <a:avLst/>
              <a:gdLst/>
              <a:ahLst/>
              <a:cxnLst/>
              <a:rect l="l" t="t" r="r" b="b"/>
              <a:pathLst>
                <a:path w="8066112" h="10858417" extrusionOk="0">
                  <a:moveTo>
                    <a:pt x="8020878" y="10465311"/>
                  </a:moveTo>
                  <a:cubicBezTo>
                    <a:pt x="8005402" y="10202082"/>
                    <a:pt x="8047165" y="9892639"/>
                    <a:pt x="8029952" y="9571991"/>
                  </a:cubicBezTo>
                  <a:cubicBezTo>
                    <a:pt x="7987690" y="8829472"/>
                    <a:pt x="8011805" y="9368895"/>
                    <a:pt x="8011805" y="8637039"/>
                  </a:cubicBezTo>
                  <a:cubicBezTo>
                    <a:pt x="8013433" y="7812626"/>
                    <a:pt x="7902970" y="7290576"/>
                    <a:pt x="7942150" y="5958033"/>
                  </a:cubicBezTo>
                  <a:cubicBezTo>
                    <a:pt x="7956780" y="5645767"/>
                    <a:pt x="7962554" y="5810793"/>
                    <a:pt x="7920314" y="5066124"/>
                  </a:cubicBezTo>
                  <a:cubicBezTo>
                    <a:pt x="7847077" y="4011013"/>
                    <a:pt x="7839979" y="13579"/>
                    <a:pt x="7761620" y="11646"/>
                  </a:cubicBezTo>
                  <a:cubicBezTo>
                    <a:pt x="7098821" y="-6596"/>
                    <a:pt x="6335871" y="25676"/>
                    <a:pt x="6339995" y="25676"/>
                  </a:cubicBezTo>
                  <a:cubicBezTo>
                    <a:pt x="5592325" y="25676"/>
                    <a:pt x="6285056" y="-47749"/>
                    <a:pt x="5373418" y="53734"/>
                  </a:cubicBezTo>
                  <a:cubicBezTo>
                    <a:pt x="4968229" y="98622"/>
                    <a:pt x="3969093" y="42984"/>
                    <a:pt x="3922099" y="40161"/>
                  </a:cubicBezTo>
                  <a:cubicBezTo>
                    <a:pt x="3884590" y="42962"/>
                    <a:pt x="3042499" y="108916"/>
                    <a:pt x="2955110" y="101424"/>
                  </a:cubicBezTo>
                  <a:cubicBezTo>
                    <a:pt x="2093135" y="27934"/>
                    <a:pt x="435911" y="141122"/>
                    <a:pt x="538842" y="133261"/>
                  </a:cubicBezTo>
                  <a:cubicBezTo>
                    <a:pt x="512057" y="133261"/>
                    <a:pt x="74308" y="124834"/>
                    <a:pt x="78432" y="125312"/>
                  </a:cubicBezTo>
                  <a:cubicBezTo>
                    <a:pt x="75654" y="125312"/>
                    <a:pt x="73483" y="1424368"/>
                    <a:pt x="73483" y="2379191"/>
                  </a:cubicBezTo>
                  <a:cubicBezTo>
                    <a:pt x="73396" y="2380798"/>
                    <a:pt x="22235" y="3155284"/>
                    <a:pt x="17828" y="3504946"/>
                  </a:cubicBezTo>
                  <a:cubicBezTo>
                    <a:pt x="17828" y="3548923"/>
                    <a:pt x="72246" y="4064675"/>
                    <a:pt x="65235" y="4133083"/>
                  </a:cubicBezTo>
                  <a:cubicBezTo>
                    <a:pt x="-26626" y="5044212"/>
                    <a:pt x="115398" y="5942875"/>
                    <a:pt x="31026" y="7759659"/>
                  </a:cubicBezTo>
                  <a:cubicBezTo>
                    <a:pt x="-2337" y="8410272"/>
                    <a:pt x="42487" y="8313459"/>
                    <a:pt x="31438" y="8651568"/>
                  </a:cubicBezTo>
                  <a:cubicBezTo>
                    <a:pt x="-24108" y="10186489"/>
                    <a:pt x="6715" y="9391611"/>
                    <a:pt x="27314" y="10382071"/>
                  </a:cubicBezTo>
                  <a:cubicBezTo>
                    <a:pt x="36344" y="10804289"/>
                    <a:pt x="19109" y="10822640"/>
                    <a:pt x="46263" y="10823117"/>
                  </a:cubicBezTo>
                  <a:cubicBezTo>
                    <a:pt x="1785645" y="10849677"/>
                    <a:pt x="3278206" y="10866008"/>
                    <a:pt x="5539492" y="10825919"/>
                  </a:cubicBezTo>
                  <a:cubicBezTo>
                    <a:pt x="6436826" y="10808611"/>
                    <a:pt x="6449611" y="10865204"/>
                    <a:pt x="6545639" y="10857734"/>
                  </a:cubicBezTo>
                  <a:cubicBezTo>
                    <a:pt x="8372062" y="10718334"/>
                    <a:pt x="8062511" y="11084088"/>
                    <a:pt x="8020878" y="10465311"/>
                  </a:cubicBezTo>
                  <a:close/>
                  <a:moveTo>
                    <a:pt x="437040" y="1222532"/>
                  </a:moveTo>
                  <a:cubicBezTo>
                    <a:pt x="360786" y="1191672"/>
                    <a:pt x="320391" y="1088778"/>
                    <a:pt x="353363" y="1005038"/>
                  </a:cubicBezTo>
                  <a:cubicBezTo>
                    <a:pt x="408605" y="863314"/>
                    <a:pt x="598621" y="878299"/>
                    <a:pt x="648067" y="1015332"/>
                  </a:cubicBezTo>
                  <a:cubicBezTo>
                    <a:pt x="696711" y="1132277"/>
                    <a:pt x="577587" y="1280060"/>
                    <a:pt x="437040" y="1222532"/>
                  </a:cubicBezTo>
                  <a:close/>
                  <a:moveTo>
                    <a:pt x="422605" y="2111183"/>
                  </a:moveTo>
                  <a:cubicBezTo>
                    <a:pt x="361611" y="2078435"/>
                    <a:pt x="329855" y="1997062"/>
                    <a:pt x="347589" y="1923637"/>
                  </a:cubicBezTo>
                  <a:cubicBezTo>
                    <a:pt x="386747" y="1763215"/>
                    <a:pt x="596146" y="1762737"/>
                    <a:pt x="649717" y="1911476"/>
                  </a:cubicBezTo>
                  <a:cubicBezTo>
                    <a:pt x="701660" y="2035870"/>
                    <a:pt x="564824" y="2187887"/>
                    <a:pt x="422605" y="2111183"/>
                  </a:cubicBezTo>
                  <a:close/>
                  <a:moveTo>
                    <a:pt x="440339" y="3015254"/>
                  </a:moveTo>
                  <a:cubicBezTo>
                    <a:pt x="364085" y="2984395"/>
                    <a:pt x="323690" y="2882434"/>
                    <a:pt x="356249" y="2798238"/>
                  </a:cubicBezTo>
                  <a:cubicBezTo>
                    <a:pt x="411079" y="2655580"/>
                    <a:pt x="602333" y="2671021"/>
                    <a:pt x="651367" y="2808054"/>
                  </a:cubicBezTo>
                  <a:cubicBezTo>
                    <a:pt x="700423" y="2925455"/>
                    <a:pt x="580474" y="3072304"/>
                    <a:pt x="440339" y="3015254"/>
                  </a:cubicBezTo>
                  <a:close/>
                  <a:moveTo>
                    <a:pt x="442401" y="3911832"/>
                  </a:moveTo>
                  <a:cubicBezTo>
                    <a:pt x="366148" y="3880972"/>
                    <a:pt x="325752" y="3779012"/>
                    <a:pt x="358312" y="3695294"/>
                  </a:cubicBezTo>
                  <a:cubicBezTo>
                    <a:pt x="413141" y="3552180"/>
                    <a:pt x="604395" y="3567621"/>
                    <a:pt x="653429" y="3704654"/>
                  </a:cubicBezTo>
                  <a:cubicBezTo>
                    <a:pt x="702897" y="3822967"/>
                    <a:pt x="581299" y="3968426"/>
                    <a:pt x="442401" y="3911832"/>
                  </a:cubicBezTo>
                  <a:close/>
                  <a:moveTo>
                    <a:pt x="352950" y="4613394"/>
                  </a:moveTo>
                  <a:cubicBezTo>
                    <a:pt x="392108" y="4452972"/>
                    <a:pt x="601508" y="4452038"/>
                    <a:pt x="655079" y="4601232"/>
                  </a:cubicBezTo>
                  <a:cubicBezTo>
                    <a:pt x="763067" y="4859879"/>
                    <a:pt x="281233" y="4908525"/>
                    <a:pt x="352950" y="4613394"/>
                  </a:cubicBezTo>
                  <a:close/>
                  <a:moveTo>
                    <a:pt x="355012" y="5509516"/>
                  </a:moveTo>
                  <a:cubicBezTo>
                    <a:pt x="394170" y="5349571"/>
                    <a:pt x="603157" y="5347682"/>
                    <a:pt x="657141" y="5497354"/>
                  </a:cubicBezTo>
                  <a:cubicBezTo>
                    <a:pt x="765541" y="5757391"/>
                    <a:pt x="283707" y="5804647"/>
                    <a:pt x="355012" y="5509516"/>
                  </a:cubicBezTo>
                  <a:close/>
                  <a:moveTo>
                    <a:pt x="447763" y="6601132"/>
                  </a:moveTo>
                  <a:cubicBezTo>
                    <a:pt x="371509" y="6570273"/>
                    <a:pt x="331114" y="6468312"/>
                    <a:pt x="363673" y="6384595"/>
                  </a:cubicBezTo>
                  <a:cubicBezTo>
                    <a:pt x="418503" y="6241481"/>
                    <a:pt x="609756" y="6256921"/>
                    <a:pt x="658790" y="6393954"/>
                  </a:cubicBezTo>
                  <a:cubicBezTo>
                    <a:pt x="707846" y="6511812"/>
                    <a:pt x="587073" y="6657727"/>
                    <a:pt x="447763" y="6601132"/>
                  </a:cubicBezTo>
                  <a:close/>
                  <a:moveTo>
                    <a:pt x="358312" y="7302694"/>
                  </a:moveTo>
                  <a:cubicBezTo>
                    <a:pt x="397470" y="7141794"/>
                    <a:pt x="606869" y="7141794"/>
                    <a:pt x="660440" y="7290533"/>
                  </a:cubicBezTo>
                  <a:cubicBezTo>
                    <a:pt x="768428" y="7549179"/>
                    <a:pt x="286594" y="7597825"/>
                    <a:pt x="358312" y="7302694"/>
                  </a:cubicBezTo>
                  <a:close/>
                  <a:moveTo>
                    <a:pt x="435390" y="8386362"/>
                  </a:moveTo>
                  <a:cubicBezTo>
                    <a:pt x="374396" y="8353614"/>
                    <a:pt x="342640" y="8272240"/>
                    <a:pt x="360374" y="8198816"/>
                  </a:cubicBezTo>
                  <a:cubicBezTo>
                    <a:pt x="399532" y="8038394"/>
                    <a:pt x="608931" y="8037916"/>
                    <a:pt x="662502" y="8186654"/>
                  </a:cubicBezTo>
                  <a:cubicBezTo>
                    <a:pt x="714445" y="8311070"/>
                    <a:pt x="578000" y="8463065"/>
                    <a:pt x="435390" y="8386362"/>
                  </a:cubicBezTo>
                  <a:close/>
                  <a:moveTo>
                    <a:pt x="453102" y="9290433"/>
                  </a:moveTo>
                  <a:cubicBezTo>
                    <a:pt x="376849" y="9259573"/>
                    <a:pt x="336453" y="9157613"/>
                    <a:pt x="369013" y="9073894"/>
                  </a:cubicBezTo>
                  <a:cubicBezTo>
                    <a:pt x="423843" y="8930781"/>
                    <a:pt x="615096" y="8946221"/>
                    <a:pt x="664130" y="9083254"/>
                  </a:cubicBezTo>
                  <a:cubicBezTo>
                    <a:pt x="713208" y="9201111"/>
                    <a:pt x="592435" y="9347026"/>
                    <a:pt x="453102" y="9290433"/>
                  </a:cubicBezTo>
                  <a:close/>
                  <a:moveTo>
                    <a:pt x="454752" y="10187032"/>
                  </a:moveTo>
                  <a:cubicBezTo>
                    <a:pt x="293584" y="10121556"/>
                    <a:pt x="347589" y="9838586"/>
                    <a:pt x="540492" y="9871335"/>
                  </a:cubicBezTo>
                  <a:cubicBezTo>
                    <a:pt x="774202" y="9912011"/>
                    <a:pt x="675287" y="10276831"/>
                    <a:pt x="454752" y="101870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3" name="Google Shape;1413;p19"/>
            <p:cNvGrpSpPr/>
            <p:nvPr/>
          </p:nvGrpSpPr>
          <p:grpSpPr>
            <a:xfrm>
              <a:off x="1508860" y="2213444"/>
              <a:ext cx="8042540" cy="9899364"/>
              <a:chOff x="1508860" y="2213444"/>
              <a:chExt cx="8042540" cy="9899364"/>
            </a:xfrm>
          </p:grpSpPr>
          <p:sp>
            <p:nvSpPr>
              <p:cNvPr id="1414" name="Google Shape;1414;p19"/>
              <p:cNvSpPr/>
              <p:nvPr/>
            </p:nvSpPr>
            <p:spPr>
              <a:xfrm>
                <a:off x="1582039" y="2213444"/>
                <a:ext cx="7748179" cy="78505"/>
              </a:xfrm>
              <a:custGeom>
                <a:avLst/>
                <a:gdLst/>
                <a:ahLst/>
                <a:cxnLst/>
                <a:rect l="l" t="t" r="r" b="b"/>
                <a:pathLst>
                  <a:path w="7748179" h="78505" extrusionOk="0">
                    <a:moveTo>
                      <a:pt x="7744458" y="78505"/>
                    </a:moveTo>
                    <a:cubicBezTo>
                      <a:pt x="7742374" y="78527"/>
                      <a:pt x="13734" y="52336"/>
                      <a:pt x="10999" y="52315"/>
                    </a:cubicBezTo>
                    <a:cubicBezTo>
                      <a:pt x="10999" y="-27321"/>
                      <a:pt x="-546698" y="281"/>
                      <a:pt x="6280376" y="28926"/>
                    </a:cubicBezTo>
                    <a:cubicBezTo>
                      <a:pt x="7905084" y="35180"/>
                      <a:pt x="7742548" y="11118"/>
                      <a:pt x="7744458" y="785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19"/>
              <p:cNvSpPr/>
              <p:nvPr/>
            </p:nvSpPr>
            <p:spPr>
              <a:xfrm>
                <a:off x="1582550" y="3102748"/>
                <a:ext cx="7770442" cy="82044"/>
              </a:xfrm>
              <a:custGeom>
                <a:avLst/>
                <a:gdLst/>
                <a:ahLst/>
                <a:cxnLst/>
                <a:rect l="l" t="t" r="r" b="b"/>
                <a:pathLst>
                  <a:path w="7770442" h="82044" extrusionOk="0">
                    <a:moveTo>
                      <a:pt x="7766218" y="82045"/>
                    </a:moveTo>
                    <a:cubicBezTo>
                      <a:pt x="7763743" y="82088"/>
                      <a:pt x="10422" y="55876"/>
                      <a:pt x="8838" y="55854"/>
                    </a:cubicBezTo>
                    <a:cubicBezTo>
                      <a:pt x="10683" y="-27560"/>
                      <a:pt x="-517016" y="-1869"/>
                      <a:pt x="6300876" y="32465"/>
                    </a:cubicBezTo>
                    <a:cubicBezTo>
                      <a:pt x="7924673" y="38698"/>
                      <a:pt x="7766218" y="13832"/>
                      <a:pt x="7766218" y="820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19"/>
              <p:cNvSpPr/>
              <p:nvPr/>
            </p:nvSpPr>
            <p:spPr>
              <a:xfrm>
                <a:off x="1584791" y="3995329"/>
                <a:ext cx="7822077" cy="64953"/>
              </a:xfrm>
              <a:custGeom>
                <a:avLst/>
                <a:gdLst/>
                <a:ahLst/>
                <a:cxnLst/>
                <a:rect l="l" t="t" r="r" b="b"/>
                <a:pathLst>
                  <a:path w="7822077" h="64953" extrusionOk="0">
                    <a:moveTo>
                      <a:pt x="1038314" y="59873"/>
                    </a:moveTo>
                    <a:cubicBezTo>
                      <a:pt x="-144413" y="59873"/>
                      <a:pt x="6207" y="75531"/>
                      <a:pt x="6207" y="0"/>
                    </a:cubicBezTo>
                    <a:cubicBezTo>
                      <a:pt x="9528733" y="54205"/>
                      <a:pt x="10907293" y="75705"/>
                      <a:pt x="1038314" y="598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19"/>
              <p:cNvSpPr/>
              <p:nvPr/>
            </p:nvSpPr>
            <p:spPr>
              <a:xfrm>
                <a:off x="1533307" y="4890907"/>
                <a:ext cx="7853045" cy="79592"/>
              </a:xfrm>
              <a:custGeom>
                <a:avLst/>
                <a:gdLst/>
                <a:ahLst/>
                <a:cxnLst/>
                <a:rect l="l" t="t" r="r" b="b"/>
                <a:pathLst>
                  <a:path w="7853045" h="79592" extrusionOk="0">
                    <a:moveTo>
                      <a:pt x="7848845" y="79593"/>
                    </a:moveTo>
                    <a:cubicBezTo>
                      <a:pt x="7847152" y="79614"/>
                      <a:pt x="10566" y="52946"/>
                      <a:pt x="8200" y="52924"/>
                    </a:cubicBezTo>
                    <a:cubicBezTo>
                      <a:pt x="12042" y="-27971"/>
                      <a:pt x="-521387" y="543"/>
                      <a:pt x="6392577" y="29536"/>
                    </a:cubicBezTo>
                    <a:cubicBezTo>
                      <a:pt x="8006345" y="35768"/>
                      <a:pt x="7848845" y="11684"/>
                      <a:pt x="7848845" y="79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19"/>
              <p:cNvSpPr/>
              <p:nvPr/>
            </p:nvSpPr>
            <p:spPr>
              <a:xfrm>
                <a:off x="1569456" y="5783874"/>
                <a:ext cx="7837025" cy="79012"/>
              </a:xfrm>
              <a:custGeom>
                <a:avLst/>
                <a:gdLst/>
                <a:ahLst/>
                <a:cxnLst/>
                <a:rect l="l" t="t" r="r" b="b"/>
                <a:pathLst>
                  <a:path w="7837025" h="79012" extrusionOk="0">
                    <a:moveTo>
                      <a:pt x="7833295" y="79012"/>
                    </a:moveTo>
                    <a:cubicBezTo>
                      <a:pt x="7831385" y="79034"/>
                      <a:pt x="8127" y="52366"/>
                      <a:pt x="5848" y="52344"/>
                    </a:cubicBezTo>
                    <a:cubicBezTo>
                      <a:pt x="17851" y="-27660"/>
                      <a:pt x="-524087" y="463"/>
                      <a:pt x="6377852" y="29433"/>
                    </a:cubicBezTo>
                    <a:cubicBezTo>
                      <a:pt x="7993725" y="35666"/>
                      <a:pt x="7831341" y="12146"/>
                      <a:pt x="7833295" y="790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19"/>
              <p:cNvSpPr/>
              <p:nvPr/>
            </p:nvSpPr>
            <p:spPr>
              <a:xfrm>
                <a:off x="1541262" y="6676201"/>
                <a:ext cx="7902107" cy="79528"/>
              </a:xfrm>
              <a:custGeom>
                <a:avLst/>
                <a:gdLst/>
                <a:ahLst/>
                <a:cxnLst/>
                <a:rect l="l" t="t" r="r" b="b"/>
                <a:pathLst>
                  <a:path w="7902107" h="79528" extrusionOk="0">
                    <a:moveTo>
                      <a:pt x="7899822" y="79529"/>
                    </a:moveTo>
                    <a:cubicBezTo>
                      <a:pt x="7898238" y="79550"/>
                      <a:pt x="193821" y="53664"/>
                      <a:pt x="10556" y="52404"/>
                    </a:cubicBezTo>
                    <a:cubicBezTo>
                      <a:pt x="8776" y="-28099"/>
                      <a:pt x="-534986" y="740"/>
                      <a:pt x="6427079" y="29949"/>
                    </a:cubicBezTo>
                    <a:cubicBezTo>
                      <a:pt x="8060774" y="36204"/>
                      <a:pt x="7893701" y="12142"/>
                      <a:pt x="7899822" y="79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19"/>
              <p:cNvSpPr/>
              <p:nvPr/>
            </p:nvSpPr>
            <p:spPr>
              <a:xfrm>
                <a:off x="1565253" y="7566244"/>
                <a:ext cx="7918452" cy="72402"/>
              </a:xfrm>
              <a:custGeom>
                <a:avLst/>
                <a:gdLst/>
                <a:ahLst/>
                <a:cxnLst/>
                <a:rect l="l" t="t" r="r" b="b"/>
                <a:pathLst>
                  <a:path w="7918452" h="72402" extrusionOk="0">
                    <a:moveTo>
                      <a:pt x="2892915" y="63153"/>
                    </a:moveTo>
                    <a:cubicBezTo>
                      <a:pt x="-264380" y="51013"/>
                      <a:pt x="7034" y="86889"/>
                      <a:pt x="5124" y="0"/>
                    </a:cubicBezTo>
                    <a:cubicBezTo>
                      <a:pt x="8445965" y="23476"/>
                      <a:pt x="11232649" y="98334"/>
                      <a:pt x="2892915" y="631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19"/>
              <p:cNvSpPr/>
              <p:nvPr/>
            </p:nvSpPr>
            <p:spPr>
              <a:xfrm>
                <a:off x="1563846" y="8460123"/>
                <a:ext cx="7901218" cy="81292"/>
              </a:xfrm>
              <a:custGeom>
                <a:avLst/>
                <a:gdLst/>
                <a:ahLst/>
                <a:cxnLst/>
                <a:rect l="l" t="t" r="r" b="b"/>
                <a:pathLst>
                  <a:path w="7901218" h="81292" extrusionOk="0">
                    <a:moveTo>
                      <a:pt x="7897035" y="81293"/>
                    </a:moveTo>
                    <a:cubicBezTo>
                      <a:pt x="7895450" y="81314"/>
                      <a:pt x="178553" y="55319"/>
                      <a:pt x="9396" y="54168"/>
                    </a:cubicBezTo>
                    <a:cubicBezTo>
                      <a:pt x="9396" y="-30288"/>
                      <a:pt x="-524011" y="2004"/>
                      <a:pt x="6446953" y="31257"/>
                    </a:cubicBezTo>
                    <a:cubicBezTo>
                      <a:pt x="8053884" y="39031"/>
                      <a:pt x="7897035" y="10539"/>
                      <a:pt x="7897035" y="81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19"/>
              <p:cNvSpPr/>
              <p:nvPr/>
            </p:nvSpPr>
            <p:spPr>
              <a:xfrm>
                <a:off x="1540405" y="9351740"/>
                <a:ext cx="7960596" cy="82517"/>
              </a:xfrm>
              <a:custGeom>
                <a:avLst/>
                <a:gdLst/>
                <a:ahLst/>
                <a:cxnLst/>
                <a:rect l="l" t="t" r="r" b="b"/>
                <a:pathLst>
                  <a:path w="7960596" h="82517" extrusionOk="0">
                    <a:moveTo>
                      <a:pt x="7958809" y="82518"/>
                    </a:moveTo>
                    <a:cubicBezTo>
                      <a:pt x="7957224" y="82540"/>
                      <a:pt x="148922" y="56305"/>
                      <a:pt x="8114" y="55393"/>
                    </a:cubicBezTo>
                    <a:cubicBezTo>
                      <a:pt x="12173" y="-32017"/>
                      <a:pt x="-525945" y="3034"/>
                      <a:pt x="6491818" y="32482"/>
                    </a:cubicBezTo>
                    <a:cubicBezTo>
                      <a:pt x="8118653" y="38737"/>
                      <a:pt x="7951320" y="14610"/>
                      <a:pt x="7958809" y="82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19"/>
              <p:cNvSpPr/>
              <p:nvPr/>
            </p:nvSpPr>
            <p:spPr>
              <a:xfrm>
                <a:off x="1541978" y="10243860"/>
                <a:ext cx="8009422" cy="73807"/>
              </a:xfrm>
              <a:custGeom>
                <a:avLst/>
                <a:gdLst/>
                <a:ahLst/>
                <a:cxnLst/>
                <a:rect l="l" t="t" r="r" b="b"/>
                <a:pathLst>
                  <a:path w="8009422" h="73807" extrusionOk="0">
                    <a:moveTo>
                      <a:pt x="2980072" y="63609"/>
                    </a:moveTo>
                    <a:cubicBezTo>
                      <a:pt x="-313235" y="50970"/>
                      <a:pt x="8603" y="89821"/>
                      <a:pt x="8603" y="0"/>
                    </a:cubicBezTo>
                    <a:cubicBezTo>
                      <a:pt x="8398435" y="32337"/>
                      <a:pt x="11438648" y="99311"/>
                      <a:pt x="2980072" y="63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19"/>
              <p:cNvSpPr/>
              <p:nvPr/>
            </p:nvSpPr>
            <p:spPr>
              <a:xfrm>
                <a:off x="1508860" y="11138752"/>
                <a:ext cx="8041604" cy="80736"/>
              </a:xfrm>
              <a:custGeom>
                <a:avLst/>
                <a:gdLst/>
                <a:ahLst/>
                <a:cxnLst/>
                <a:rect l="l" t="t" r="r" b="b"/>
                <a:pathLst>
                  <a:path w="8041604" h="80736" extrusionOk="0">
                    <a:moveTo>
                      <a:pt x="8038585" y="80736"/>
                    </a:moveTo>
                    <a:cubicBezTo>
                      <a:pt x="8036935" y="80758"/>
                      <a:pt x="341006" y="55480"/>
                      <a:pt x="9987" y="52678"/>
                    </a:cubicBezTo>
                    <a:cubicBezTo>
                      <a:pt x="9987" y="-29108"/>
                      <a:pt x="-542219" y="1339"/>
                      <a:pt x="6565842" y="31156"/>
                    </a:cubicBezTo>
                    <a:cubicBezTo>
                      <a:pt x="8199059" y="37411"/>
                      <a:pt x="8034743" y="13327"/>
                      <a:pt x="8038585" y="80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19"/>
              <p:cNvSpPr/>
              <p:nvPr/>
            </p:nvSpPr>
            <p:spPr>
              <a:xfrm>
                <a:off x="1535769" y="12029356"/>
                <a:ext cx="8005491" cy="83452"/>
              </a:xfrm>
              <a:custGeom>
                <a:avLst/>
                <a:gdLst/>
                <a:ahLst/>
                <a:cxnLst/>
                <a:rect l="l" t="t" r="r" b="b"/>
                <a:pathLst>
                  <a:path w="8005491" h="83452" extrusionOk="0">
                    <a:moveTo>
                      <a:pt x="8002602" y="83452"/>
                    </a:moveTo>
                    <a:cubicBezTo>
                      <a:pt x="8001040" y="83474"/>
                      <a:pt x="220131" y="56675"/>
                      <a:pt x="10275" y="54916"/>
                    </a:cubicBezTo>
                    <a:cubicBezTo>
                      <a:pt x="8322" y="-27086"/>
                      <a:pt x="-535180" y="-2329"/>
                      <a:pt x="6559944" y="33395"/>
                    </a:cubicBezTo>
                    <a:cubicBezTo>
                      <a:pt x="8160515" y="39649"/>
                      <a:pt x="7998500" y="13741"/>
                      <a:pt x="8002602" y="83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26" name="Google Shape;1426;p19"/>
            <p:cNvSpPr/>
            <p:nvPr/>
          </p:nvSpPr>
          <p:spPr>
            <a:xfrm>
              <a:off x="2568269" y="1742860"/>
              <a:ext cx="215982" cy="10753945"/>
            </a:xfrm>
            <a:custGeom>
              <a:avLst/>
              <a:gdLst/>
              <a:ahLst/>
              <a:cxnLst/>
              <a:rect l="l" t="t" r="r" b="b"/>
              <a:pathLst>
                <a:path w="215982" h="10753945" extrusionOk="0">
                  <a:moveTo>
                    <a:pt x="215983" y="10753945"/>
                  </a:moveTo>
                  <a:cubicBezTo>
                    <a:pt x="96772" y="10753945"/>
                    <a:pt x="-90921" y="4541746"/>
                    <a:pt x="50690" y="2"/>
                  </a:cubicBezTo>
                  <a:cubicBezTo>
                    <a:pt x="171376" y="-3668"/>
                    <a:pt x="-119378" y="4190173"/>
                    <a:pt x="215983" y="10753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7" name="Google Shape;1427;p19"/>
          <p:cNvGrpSpPr>
            <a:grpSpLocks noGrp="1" noUngrp="1" noRot="1" noMove="1" noResize="1"/>
          </p:cNvGrpSpPr>
          <p:nvPr/>
        </p:nvGrpSpPr>
        <p:grpSpPr>
          <a:xfrm>
            <a:off x="1046225" y="206722"/>
            <a:ext cx="7909173" cy="5420348"/>
            <a:chOff x="4303322" y="921511"/>
            <a:chExt cx="10737912" cy="10840696"/>
          </a:xfrm>
        </p:grpSpPr>
        <p:sp>
          <p:nvSpPr>
            <p:cNvPr id="1428" name="Google Shape;1428;p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17498" y="921511"/>
              <a:ext cx="10708965" cy="10840696"/>
            </a:xfrm>
            <a:custGeom>
              <a:avLst/>
              <a:gdLst/>
              <a:ahLst/>
              <a:cxnLst/>
              <a:rect l="l" t="t" r="r" b="b"/>
              <a:pathLst>
                <a:path w="10708965" h="10840696" extrusionOk="0">
                  <a:moveTo>
                    <a:pt x="3" y="10663853"/>
                  </a:moveTo>
                  <a:cubicBezTo>
                    <a:pt x="-540" y="10762656"/>
                    <a:pt x="80449" y="10842508"/>
                    <a:pt x="179321" y="10840665"/>
                  </a:cubicBezTo>
                  <a:cubicBezTo>
                    <a:pt x="10881596" y="10640915"/>
                    <a:pt x="10699349" y="10828394"/>
                    <a:pt x="10701063" y="10521537"/>
                  </a:cubicBezTo>
                  <a:cubicBezTo>
                    <a:pt x="10703537" y="10074792"/>
                    <a:pt x="10708962" y="178215"/>
                    <a:pt x="10708962" y="179667"/>
                  </a:cubicBezTo>
                  <a:cubicBezTo>
                    <a:pt x="10709505" y="81776"/>
                    <a:pt x="10629926" y="2292"/>
                    <a:pt x="10531966" y="2834"/>
                  </a:cubicBezTo>
                  <a:cubicBezTo>
                    <a:pt x="-164688" y="61742"/>
                    <a:pt x="9595" y="-124522"/>
                    <a:pt x="7880" y="185543"/>
                  </a:cubicBezTo>
                  <a:cubicBezTo>
                    <a:pt x="5406" y="638554"/>
                    <a:pt x="-19" y="10665285"/>
                    <a:pt x="3" y="10663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9" name="Google Shape;1429;p19"/>
            <p:cNvGrpSpPr>
              <a:grpSpLocks noGrp="1" noUngrp="1" noRot="1" noMove="1" noResize="1"/>
            </p:cNvGrpSpPr>
            <p:nvPr/>
          </p:nvGrpSpPr>
          <p:grpSpPr>
            <a:xfrm>
              <a:off x="4303322" y="1651719"/>
              <a:ext cx="10737912" cy="9497278"/>
              <a:chOff x="4303322" y="1651719"/>
              <a:chExt cx="10737912" cy="9497278"/>
            </a:xfrm>
          </p:grpSpPr>
          <p:sp>
            <p:nvSpPr>
              <p:cNvPr id="1430" name="Google Shape;143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9043" y="4176560"/>
                <a:ext cx="10726741" cy="98851"/>
              </a:xfrm>
              <a:custGeom>
                <a:avLst/>
                <a:gdLst/>
                <a:ahLst/>
                <a:cxnLst/>
                <a:rect l="l" t="t" r="r" b="b"/>
                <a:pathLst>
                  <a:path w="10726741" h="98851" extrusionOk="0">
                    <a:moveTo>
                      <a:pt x="10714010" y="40190"/>
                    </a:moveTo>
                    <a:cubicBezTo>
                      <a:pt x="10713597" y="-24399"/>
                      <a:pt x="11536880" y="-5948"/>
                      <a:pt x="12732" y="58662"/>
                    </a:cubicBezTo>
                    <a:cubicBezTo>
                      <a:pt x="13144" y="123251"/>
                      <a:pt x="-810159" y="104800"/>
                      <a:pt x="10714010" y="401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4540" y="5017338"/>
                <a:ext cx="10726694" cy="116870"/>
              </a:xfrm>
              <a:custGeom>
                <a:avLst/>
                <a:gdLst/>
                <a:ahLst/>
                <a:cxnLst/>
                <a:rect l="l" t="t" r="r" b="b"/>
                <a:pathLst>
                  <a:path w="10726694" h="116870" extrusionOk="0">
                    <a:moveTo>
                      <a:pt x="10713960" y="39198"/>
                    </a:moveTo>
                    <a:cubicBezTo>
                      <a:pt x="10713548" y="-25413"/>
                      <a:pt x="11536917" y="-8480"/>
                      <a:pt x="12726" y="77682"/>
                    </a:cubicBezTo>
                    <a:cubicBezTo>
                      <a:pt x="13160" y="142271"/>
                      <a:pt x="-810165" y="125359"/>
                      <a:pt x="10713960" y="391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0907" y="5858019"/>
                <a:ext cx="10727072" cy="135207"/>
              </a:xfrm>
              <a:custGeom>
                <a:avLst/>
                <a:gdLst/>
                <a:ahLst/>
                <a:cxnLst/>
                <a:rect l="l" t="t" r="r" b="b"/>
                <a:pathLst>
                  <a:path w="10727072" h="135207" extrusionOk="0">
                    <a:moveTo>
                      <a:pt x="10714077" y="38366"/>
                    </a:moveTo>
                    <a:cubicBezTo>
                      <a:pt x="10714490" y="-26244"/>
                      <a:pt x="11537599" y="-10872"/>
                      <a:pt x="12995" y="96841"/>
                    </a:cubicBezTo>
                    <a:cubicBezTo>
                      <a:pt x="12583" y="161451"/>
                      <a:pt x="-810526" y="146079"/>
                      <a:pt x="10714077" y="38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9395" y="1651719"/>
                <a:ext cx="10726739" cy="49549"/>
              </a:xfrm>
              <a:custGeom>
                <a:avLst/>
                <a:gdLst/>
                <a:ahLst/>
                <a:cxnLst/>
                <a:rect l="l" t="t" r="r" b="b"/>
                <a:pathLst>
                  <a:path w="10726739" h="49549" extrusionOk="0">
                    <a:moveTo>
                      <a:pt x="12749" y="45545"/>
                    </a:moveTo>
                    <a:cubicBezTo>
                      <a:pt x="11537004" y="45545"/>
                      <a:pt x="10713636" y="68614"/>
                      <a:pt x="10713983" y="4004"/>
                    </a:cubicBezTo>
                    <a:cubicBezTo>
                      <a:pt x="-810251" y="4004"/>
                      <a:pt x="13118" y="-19065"/>
                      <a:pt x="12749" y="455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3553" y="3335516"/>
                <a:ext cx="10726806" cy="81337"/>
              </a:xfrm>
              <a:custGeom>
                <a:avLst/>
                <a:gdLst/>
                <a:ahLst/>
                <a:cxnLst/>
                <a:rect l="l" t="t" r="r" b="b"/>
                <a:pathLst>
                  <a:path w="10726806" h="81337" extrusionOk="0">
                    <a:moveTo>
                      <a:pt x="10714075" y="41427"/>
                    </a:moveTo>
                    <a:cubicBezTo>
                      <a:pt x="10713662" y="-23161"/>
                      <a:pt x="11536966" y="-3171"/>
                      <a:pt x="12732" y="39910"/>
                    </a:cubicBezTo>
                    <a:cubicBezTo>
                      <a:pt x="13144" y="104499"/>
                      <a:pt x="-810159" y="84508"/>
                      <a:pt x="10714075" y="41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4695" y="2494026"/>
                <a:ext cx="10726815" cy="64613"/>
              </a:xfrm>
              <a:custGeom>
                <a:avLst/>
                <a:gdLst/>
                <a:ahLst/>
                <a:cxnLst/>
                <a:rect l="l" t="t" r="r" b="b"/>
                <a:pathLst>
                  <a:path w="10726815" h="64613" extrusionOk="0">
                    <a:moveTo>
                      <a:pt x="10713844" y="43067"/>
                    </a:moveTo>
                    <a:cubicBezTo>
                      <a:pt x="10714191" y="-21521"/>
                      <a:pt x="11537234" y="-14"/>
                      <a:pt x="12979" y="21538"/>
                    </a:cubicBezTo>
                    <a:cubicBezTo>
                      <a:pt x="12610" y="86148"/>
                      <a:pt x="-810434" y="64619"/>
                      <a:pt x="10713844" y="430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8828" y="8379433"/>
                <a:ext cx="10726457" cy="191392"/>
              </a:xfrm>
              <a:custGeom>
                <a:avLst/>
                <a:gdLst/>
                <a:ahLst/>
                <a:cxnLst/>
                <a:rect l="l" t="t" r="r" b="b"/>
                <a:pathLst>
                  <a:path w="10726457" h="191392" extrusionOk="0">
                    <a:moveTo>
                      <a:pt x="10713726" y="36460"/>
                    </a:moveTo>
                    <a:cubicBezTo>
                      <a:pt x="10713314" y="-28151"/>
                      <a:pt x="11536575" y="-17397"/>
                      <a:pt x="12731" y="154948"/>
                    </a:cubicBezTo>
                    <a:cubicBezTo>
                      <a:pt x="13143" y="219537"/>
                      <a:pt x="-810117" y="208783"/>
                      <a:pt x="10713726" y="36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1776" y="10059979"/>
                <a:ext cx="10727250" cy="229505"/>
              </a:xfrm>
              <a:custGeom>
                <a:avLst/>
                <a:gdLst/>
                <a:ahLst/>
                <a:cxnLst/>
                <a:rect l="l" t="t" r="r" b="b"/>
                <a:pathLst>
                  <a:path w="10727250" h="229505" extrusionOk="0">
                    <a:moveTo>
                      <a:pt x="10714272" y="35505"/>
                    </a:moveTo>
                    <a:cubicBezTo>
                      <a:pt x="10714641" y="-29106"/>
                      <a:pt x="11537706" y="-21408"/>
                      <a:pt x="12972" y="193996"/>
                    </a:cubicBezTo>
                    <a:cubicBezTo>
                      <a:pt x="12625" y="258606"/>
                      <a:pt x="-810462" y="250931"/>
                      <a:pt x="10714272" y="35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5406" y="6698611"/>
                <a:ext cx="10727122" cy="153778"/>
              </a:xfrm>
              <a:custGeom>
                <a:avLst/>
                <a:gdLst/>
                <a:ahLst/>
                <a:cxnLst/>
                <a:rect l="l" t="t" r="r" b="b"/>
                <a:pathLst>
                  <a:path w="10727122" h="153778" extrusionOk="0">
                    <a:moveTo>
                      <a:pt x="10714131" y="37646"/>
                    </a:moveTo>
                    <a:cubicBezTo>
                      <a:pt x="10714544" y="-26965"/>
                      <a:pt x="11537543" y="-13132"/>
                      <a:pt x="12984" y="116132"/>
                    </a:cubicBezTo>
                    <a:cubicBezTo>
                      <a:pt x="12594" y="180743"/>
                      <a:pt x="-810428" y="166910"/>
                      <a:pt x="10714131" y="376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7086" y="10900300"/>
                <a:ext cx="10727277" cy="248697"/>
              </a:xfrm>
              <a:custGeom>
                <a:avLst/>
                <a:gdLst/>
                <a:ahLst/>
                <a:cxnLst/>
                <a:rect l="l" t="t" r="r" b="b"/>
                <a:pathLst>
                  <a:path w="10727277" h="248697" extrusionOk="0">
                    <a:moveTo>
                      <a:pt x="10714296" y="35100"/>
                    </a:moveTo>
                    <a:cubicBezTo>
                      <a:pt x="10714665" y="-29511"/>
                      <a:pt x="11537794" y="-23375"/>
                      <a:pt x="12975" y="213603"/>
                    </a:cubicBezTo>
                    <a:cubicBezTo>
                      <a:pt x="12628" y="278213"/>
                      <a:pt x="-810524" y="272056"/>
                      <a:pt x="10714296" y="351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4335" y="9219678"/>
                <a:ext cx="10726401" cy="210381"/>
              </a:xfrm>
              <a:custGeom>
                <a:avLst/>
                <a:gdLst/>
                <a:ahLst/>
                <a:cxnLst/>
                <a:rect l="l" t="t" r="r" b="b"/>
                <a:pathLst>
                  <a:path w="10726401" h="210381" extrusionOk="0">
                    <a:moveTo>
                      <a:pt x="10713666" y="35956"/>
                    </a:moveTo>
                    <a:cubicBezTo>
                      <a:pt x="10713253" y="-28654"/>
                      <a:pt x="11536622" y="-19418"/>
                      <a:pt x="12736" y="174435"/>
                    </a:cubicBezTo>
                    <a:cubicBezTo>
                      <a:pt x="13148" y="239023"/>
                      <a:pt x="-810221" y="229809"/>
                      <a:pt x="10713666" y="359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3322" y="7539117"/>
                <a:ext cx="10726516" cy="172505"/>
              </a:xfrm>
              <a:custGeom>
                <a:avLst/>
                <a:gdLst/>
                <a:ahLst/>
                <a:cxnLst/>
                <a:rect l="l" t="t" r="r" b="b"/>
                <a:pathLst>
                  <a:path w="10726516" h="172505" extrusionOk="0">
                    <a:moveTo>
                      <a:pt x="10713785" y="37012"/>
                    </a:moveTo>
                    <a:cubicBezTo>
                      <a:pt x="10713373" y="-27599"/>
                      <a:pt x="11536655" y="-15284"/>
                      <a:pt x="12725" y="135489"/>
                    </a:cubicBezTo>
                    <a:cubicBezTo>
                      <a:pt x="13159" y="200099"/>
                      <a:pt x="-810123" y="187806"/>
                      <a:pt x="10713785" y="370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45" name="Google Shape;1445;p19"/>
          <p:cNvGrpSpPr/>
          <p:nvPr/>
        </p:nvGrpSpPr>
        <p:grpSpPr>
          <a:xfrm rot="1741540">
            <a:off x="5470013" y="16987"/>
            <a:ext cx="2061920" cy="724345"/>
            <a:chOff x="12189418" y="909463"/>
            <a:chExt cx="4123852" cy="1448835"/>
          </a:xfrm>
        </p:grpSpPr>
        <p:sp>
          <p:nvSpPr>
            <p:cNvPr id="1446" name="Google Shape;1446;p19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19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DA147B4E-842B-2D94-7ED6-28C47F61AE64}"/>
              </a:ext>
            </a:extLst>
          </p:cNvPr>
          <p:cNvSpPr txBox="1"/>
          <p:nvPr/>
        </p:nvSpPr>
        <p:spPr>
          <a:xfrm>
            <a:off x="1199460" y="1224174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C8D71F40-BCE9-DC46-D7E6-15E5A116E984}"/>
                  </a:ext>
                </a:extLst>
              </p:cNvPr>
              <p:cNvSpPr txBox="1"/>
              <p:nvPr/>
            </p:nvSpPr>
            <p:spPr>
              <a:xfrm>
                <a:off x="1627054" y="1042157"/>
                <a:ext cx="103241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C8D71F40-BCE9-DC46-D7E6-15E5A116E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54" y="1042157"/>
                <a:ext cx="1032411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DF808D8F-7857-C5BA-A721-2497C34C4EB9}"/>
                  </a:ext>
                </a:extLst>
              </p:cNvPr>
              <p:cNvSpPr txBox="1"/>
              <p:nvPr/>
            </p:nvSpPr>
            <p:spPr>
              <a:xfrm>
                <a:off x="2608508" y="1049207"/>
                <a:ext cx="117157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.2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DF808D8F-7857-C5BA-A721-2497C34C4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508" y="1049207"/>
                <a:ext cx="1171575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CC4957DF-5044-4BE8-2F33-0194E5E870CF}"/>
                  </a:ext>
                </a:extLst>
              </p:cNvPr>
              <p:cNvSpPr txBox="1"/>
              <p:nvPr/>
            </p:nvSpPr>
            <p:spPr>
              <a:xfrm>
                <a:off x="3725132" y="1059566"/>
                <a:ext cx="117157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CC4957DF-5044-4BE8-2F33-0194E5E87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132" y="1059566"/>
                <a:ext cx="1171575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B15AFE8-F525-65F1-BB4B-C184B0289BA6}"/>
              </a:ext>
            </a:extLst>
          </p:cNvPr>
          <p:cNvSpPr txBox="1"/>
          <p:nvPr/>
        </p:nvSpPr>
        <p:spPr>
          <a:xfrm>
            <a:off x="1229138" y="3149072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ABA1C65A-F50F-3804-C19B-82DB6A7BAA3D}"/>
                  </a:ext>
                </a:extLst>
              </p:cNvPr>
              <p:cNvSpPr txBox="1"/>
              <p:nvPr/>
            </p:nvSpPr>
            <p:spPr>
              <a:xfrm>
                <a:off x="1627054" y="3110582"/>
                <a:ext cx="2701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ABA1C65A-F50F-3804-C19B-82DB6A7BA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54" y="3110582"/>
                <a:ext cx="270143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81815AD8-4FA6-7E27-3CDF-7AEA9DC7F8CE}"/>
                  </a:ext>
                </a:extLst>
              </p:cNvPr>
              <p:cNvSpPr txBox="1"/>
              <p:nvPr/>
            </p:nvSpPr>
            <p:spPr>
              <a:xfrm>
                <a:off x="4232584" y="3134313"/>
                <a:ext cx="2312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2023−2021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81815AD8-4FA6-7E27-3CDF-7AEA9DC7F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584" y="3134313"/>
                <a:ext cx="2312250" cy="461665"/>
              </a:xfrm>
              <a:prstGeom prst="rect">
                <a:avLst/>
              </a:prstGeom>
              <a:blipFill>
                <a:blip r:embed="rId7"/>
                <a:stretch>
                  <a:fillRect r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507D9D70-51D8-439C-C677-C7C9B6A8C580}"/>
                  </a:ext>
                </a:extLst>
              </p:cNvPr>
              <p:cNvSpPr txBox="1"/>
              <p:nvPr/>
            </p:nvSpPr>
            <p:spPr>
              <a:xfrm>
                <a:off x="4096220" y="3826437"/>
                <a:ext cx="24614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=2,89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507D9D70-51D8-439C-C677-C7C9B6A8C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220" y="3826437"/>
                <a:ext cx="246149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3">
            <a:extLst>
              <a:ext uri="{FF2B5EF4-FFF2-40B4-BE49-F238E27FC236}">
                <a16:creationId xmlns:a16="http://schemas.microsoft.com/office/drawing/2014/main" id="{865C7FAE-AD71-83E6-ABE3-4076E63375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6838286" y="1009034"/>
            <a:ext cx="1773105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8" grpId="0"/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oogle Shape;1219;p15"/>
          <p:cNvGrpSpPr/>
          <p:nvPr/>
        </p:nvGrpSpPr>
        <p:grpSpPr>
          <a:xfrm>
            <a:off x="-544154" y="0"/>
            <a:ext cx="9282188" cy="6937414"/>
            <a:chOff x="-31366" y="-160235"/>
            <a:chExt cx="10224780" cy="13874827"/>
          </a:xfrm>
        </p:grpSpPr>
        <p:sp>
          <p:nvSpPr>
            <p:cNvPr id="1222" name="Google Shape;1222;p15"/>
            <p:cNvSpPr/>
            <p:nvPr/>
          </p:nvSpPr>
          <p:spPr>
            <a:xfrm>
              <a:off x="-31366" y="-160235"/>
              <a:ext cx="7967891" cy="12456509"/>
            </a:xfrm>
            <a:custGeom>
              <a:avLst/>
              <a:gdLst/>
              <a:ahLst/>
              <a:cxnLst/>
              <a:rect l="l" t="t" r="r" b="b"/>
              <a:pathLst>
                <a:path w="7967891" h="12456510" extrusionOk="0">
                  <a:moveTo>
                    <a:pt x="7913658" y="12141499"/>
                  </a:moveTo>
                  <a:cubicBezTo>
                    <a:pt x="7978361" y="12141499"/>
                    <a:pt x="7967821" y="12147816"/>
                    <a:pt x="7966413" y="12116814"/>
                  </a:cubicBezTo>
                  <a:cubicBezTo>
                    <a:pt x="7920535" y="12116867"/>
                    <a:pt x="7904021" y="12116814"/>
                    <a:pt x="7853311" y="12116894"/>
                  </a:cubicBezTo>
                  <a:cubicBezTo>
                    <a:pt x="7855726" y="11548270"/>
                    <a:pt x="7805547" y="11634640"/>
                    <a:pt x="7944244" y="11634959"/>
                  </a:cubicBezTo>
                  <a:cubicBezTo>
                    <a:pt x="7942864" y="11605072"/>
                    <a:pt x="7950377" y="11610274"/>
                    <a:pt x="7913658" y="11610274"/>
                  </a:cubicBezTo>
                  <a:cubicBezTo>
                    <a:pt x="7829176" y="11610274"/>
                    <a:pt x="7846275" y="11685709"/>
                    <a:pt x="7838761" y="11205844"/>
                  </a:cubicBezTo>
                  <a:cubicBezTo>
                    <a:pt x="7837354" y="11114776"/>
                    <a:pt x="7818211" y="11130144"/>
                    <a:pt x="7913658" y="11130144"/>
                  </a:cubicBezTo>
                  <a:cubicBezTo>
                    <a:pt x="7926775" y="11130144"/>
                    <a:pt x="7924252" y="11135108"/>
                    <a:pt x="7923217" y="11105512"/>
                  </a:cubicBezTo>
                  <a:cubicBezTo>
                    <a:pt x="7809184" y="11105512"/>
                    <a:pt x="7839903" y="11153847"/>
                    <a:pt x="7835017" y="10843271"/>
                  </a:cubicBezTo>
                  <a:cubicBezTo>
                    <a:pt x="7830717" y="10578933"/>
                    <a:pt x="7806078" y="10622144"/>
                    <a:pt x="7907446" y="10622171"/>
                  </a:cubicBezTo>
                  <a:cubicBezTo>
                    <a:pt x="7906437" y="10589232"/>
                    <a:pt x="7920323" y="10597699"/>
                    <a:pt x="7831008" y="10597407"/>
                  </a:cubicBezTo>
                  <a:cubicBezTo>
                    <a:pt x="7825805" y="10278523"/>
                    <a:pt x="7829521" y="10493864"/>
                    <a:pt x="7824716" y="10115631"/>
                  </a:cubicBezTo>
                  <a:cubicBezTo>
                    <a:pt x="7904817" y="10115445"/>
                    <a:pt x="7892791" y="10123753"/>
                    <a:pt x="7891861" y="10090893"/>
                  </a:cubicBezTo>
                  <a:cubicBezTo>
                    <a:pt x="7811600" y="10090920"/>
                    <a:pt x="7817309" y="10172141"/>
                    <a:pt x="7815052" y="9607074"/>
                  </a:cubicBezTo>
                  <a:cubicBezTo>
                    <a:pt x="7891250" y="9607923"/>
                    <a:pt x="7878719" y="9613656"/>
                    <a:pt x="7877896" y="9582840"/>
                  </a:cubicBezTo>
                  <a:cubicBezTo>
                    <a:pt x="7805494" y="9582602"/>
                    <a:pt x="7814973" y="9584592"/>
                    <a:pt x="7814946" y="9575090"/>
                  </a:cubicBezTo>
                  <a:cubicBezTo>
                    <a:pt x="7814601" y="9461381"/>
                    <a:pt x="7814096" y="9447526"/>
                    <a:pt x="7808627" y="9100587"/>
                  </a:cubicBezTo>
                  <a:cubicBezTo>
                    <a:pt x="7876090" y="9101303"/>
                    <a:pt x="7864992" y="9107090"/>
                    <a:pt x="7864143" y="9076327"/>
                  </a:cubicBezTo>
                  <a:cubicBezTo>
                    <a:pt x="7785820" y="9076009"/>
                    <a:pt x="7809184" y="9137481"/>
                    <a:pt x="7801830" y="8669269"/>
                  </a:cubicBezTo>
                  <a:cubicBezTo>
                    <a:pt x="7800396" y="8578280"/>
                    <a:pt x="7787758" y="8594047"/>
                    <a:pt x="7850656" y="8594737"/>
                  </a:cubicBezTo>
                  <a:cubicBezTo>
                    <a:pt x="7849753" y="8563257"/>
                    <a:pt x="7859868" y="8570663"/>
                    <a:pt x="7800317" y="8569177"/>
                  </a:cubicBezTo>
                  <a:cubicBezTo>
                    <a:pt x="7794104" y="8147387"/>
                    <a:pt x="7795963" y="8252522"/>
                    <a:pt x="7789670" y="8084454"/>
                  </a:cubicBezTo>
                  <a:cubicBezTo>
                    <a:pt x="7844390" y="8084136"/>
                    <a:pt x="7835416" y="8090745"/>
                    <a:pt x="7834407" y="8059610"/>
                  </a:cubicBezTo>
                  <a:cubicBezTo>
                    <a:pt x="7778041" y="8059797"/>
                    <a:pt x="7788316" y="8082915"/>
                    <a:pt x="7786139" y="7944628"/>
                  </a:cubicBezTo>
                  <a:cubicBezTo>
                    <a:pt x="7779289" y="7505798"/>
                    <a:pt x="7767130" y="7577464"/>
                    <a:pt x="7817866" y="7576747"/>
                  </a:cubicBezTo>
                  <a:cubicBezTo>
                    <a:pt x="7816724" y="7545851"/>
                    <a:pt x="7824079" y="7551823"/>
                    <a:pt x="7781095" y="7552646"/>
                  </a:cubicBezTo>
                  <a:cubicBezTo>
                    <a:pt x="7772333" y="7010618"/>
                    <a:pt x="7759961" y="7072224"/>
                    <a:pt x="7800635" y="7072118"/>
                  </a:cubicBezTo>
                  <a:cubicBezTo>
                    <a:pt x="7799839" y="7041089"/>
                    <a:pt x="7806105" y="7047407"/>
                    <a:pt x="7772333" y="7047486"/>
                  </a:cubicBezTo>
                  <a:cubicBezTo>
                    <a:pt x="7763545" y="6502964"/>
                    <a:pt x="7755049" y="6564623"/>
                    <a:pt x="7792352" y="6564303"/>
                  </a:cubicBezTo>
                  <a:cubicBezTo>
                    <a:pt x="7792087" y="6534682"/>
                    <a:pt x="7799016" y="6539540"/>
                    <a:pt x="7765032" y="6539885"/>
                  </a:cubicBezTo>
                  <a:cubicBezTo>
                    <a:pt x="7761395" y="6295002"/>
                    <a:pt x="7765563" y="6269839"/>
                    <a:pt x="7760757" y="6057631"/>
                  </a:cubicBezTo>
                  <a:cubicBezTo>
                    <a:pt x="7797502" y="6057631"/>
                    <a:pt x="7791290" y="6064001"/>
                    <a:pt x="7791449" y="6032973"/>
                  </a:cubicBezTo>
                  <a:cubicBezTo>
                    <a:pt x="7750403" y="6033000"/>
                    <a:pt x="7759111" y="6103072"/>
                    <a:pt x="7750004" y="5589737"/>
                  </a:cubicBezTo>
                  <a:cubicBezTo>
                    <a:pt x="7749155" y="5542438"/>
                    <a:pt x="7747694" y="5548649"/>
                    <a:pt x="7754067" y="5548702"/>
                  </a:cubicBezTo>
                  <a:cubicBezTo>
                    <a:pt x="7804087" y="5549180"/>
                    <a:pt x="7795591" y="5555444"/>
                    <a:pt x="7795989" y="5524415"/>
                  </a:cubicBezTo>
                  <a:cubicBezTo>
                    <a:pt x="7737579" y="5523991"/>
                    <a:pt x="7744483" y="5570228"/>
                    <a:pt x="7745943" y="5227218"/>
                  </a:cubicBezTo>
                  <a:cubicBezTo>
                    <a:pt x="7746633" y="5006037"/>
                    <a:pt x="7727411" y="5042428"/>
                    <a:pt x="7803317" y="5040862"/>
                  </a:cubicBezTo>
                  <a:cubicBezTo>
                    <a:pt x="7803821" y="5009966"/>
                    <a:pt x="7813671" y="5015726"/>
                    <a:pt x="7753881" y="5017451"/>
                  </a:cubicBezTo>
                  <a:cubicBezTo>
                    <a:pt x="7739677" y="5017849"/>
                    <a:pt x="7745465" y="5074465"/>
                    <a:pt x="7733968" y="4534640"/>
                  </a:cubicBezTo>
                  <a:cubicBezTo>
                    <a:pt x="7756191" y="4534242"/>
                    <a:pt x="7782104" y="4533738"/>
                    <a:pt x="7811361" y="4533393"/>
                  </a:cubicBezTo>
                  <a:cubicBezTo>
                    <a:pt x="7811813" y="4502523"/>
                    <a:pt x="7823256" y="4508336"/>
                    <a:pt x="7753987" y="4509637"/>
                  </a:cubicBezTo>
                  <a:cubicBezTo>
                    <a:pt x="7729721" y="4510062"/>
                    <a:pt x="7733491" y="4512291"/>
                    <a:pt x="7733304" y="4502948"/>
                  </a:cubicBezTo>
                  <a:cubicBezTo>
                    <a:pt x="7721570" y="3967609"/>
                    <a:pt x="7717719" y="4028073"/>
                    <a:pt x="7754094" y="4028445"/>
                  </a:cubicBezTo>
                  <a:cubicBezTo>
                    <a:pt x="7830238" y="4029374"/>
                    <a:pt x="7817362" y="4035267"/>
                    <a:pt x="7817601" y="4004397"/>
                  </a:cubicBezTo>
                  <a:cubicBezTo>
                    <a:pt x="7781440" y="4004132"/>
                    <a:pt x="7747907" y="4003707"/>
                    <a:pt x="7725605" y="4003469"/>
                  </a:cubicBezTo>
                  <a:cubicBezTo>
                    <a:pt x="7724702" y="3943774"/>
                    <a:pt x="7719180" y="3522409"/>
                    <a:pt x="7719154" y="3520551"/>
                  </a:cubicBezTo>
                  <a:cubicBezTo>
                    <a:pt x="7764315" y="3520392"/>
                    <a:pt x="7786803" y="3520259"/>
                    <a:pt x="7818795" y="3520180"/>
                  </a:cubicBezTo>
                  <a:cubicBezTo>
                    <a:pt x="7818689" y="3489125"/>
                    <a:pt x="7831912" y="3495415"/>
                    <a:pt x="7754120" y="3495734"/>
                  </a:cubicBezTo>
                  <a:cubicBezTo>
                    <a:pt x="7702400" y="3495946"/>
                    <a:pt x="7723853" y="3563869"/>
                    <a:pt x="7713206" y="3054356"/>
                  </a:cubicBezTo>
                  <a:cubicBezTo>
                    <a:pt x="7712171" y="3004456"/>
                    <a:pt x="7701577" y="3012445"/>
                    <a:pt x="7753987" y="3013427"/>
                  </a:cubicBezTo>
                  <a:cubicBezTo>
                    <a:pt x="7825061" y="3014755"/>
                    <a:pt x="7813300" y="3020620"/>
                    <a:pt x="7812689" y="2989725"/>
                  </a:cubicBezTo>
                  <a:cubicBezTo>
                    <a:pt x="7773050" y="2989247"/>
                    <a:pt x="7749871" y="2988610"/>
                    <a:pt x="7711878" y="2988053"/>
                  </a:cubicBezTo>
                  <a:cubicBezTo>
                    <a:pt x="7703223" y="2533828"/>
                    <a:pt x="7703117" y="2515514"/>
                    <a:pt x="7702958" y="2504552"/>
                  </a:cubicBezTo>
                  <a:cubicBezTo>
                    <a:pt x="7737579" y="2505109"/>
                    <a:pt x="7764846" y="2505879"/>
                    <a:pt x="7799149" y="2506436"/>
                  </a:cubicBezTo>
                  <a:cubicBezTo>
                    <a:pt x="7798007" y="2475249"/>
                    <a:pt x="7807990" y="2482017"/>
                    <a:pt x="7754385" y="2480849"/>
                  </a:cubicBezTo>
                  <a:cubicBezTo>
                    <a:pt x="7682806" y="2479310"/>
                    <a:pt x="7704896" y="2555036"/>
                    <a:pt x="7695816" y="1997507"/>
                  </a:cubicBezTo>
                  <a:cubicBezTo>
                    <a:pt x="7733729" y="1998224"/>
                    <a:pt x="7757014" y="1999073"/>
                    <a:pt x="7789458" y="1999843"/>
                  </a:cubicBezTo>
                  <a:cubicBezTo>
                    <a:pt x="7789272" y="1968735"/>
                    <a:pt x="7796308" y="1975397"/>
                    <a:pt x="7754465" y="1974256"/>
                  </a:cubicBezTo>
                  <a:cubicBezTo>
                    <a:pt x="7671284" y="1971867"/>
                    <a:pt x="7696559" y="2046532"/>
                    <a:pt x="7685276" y="1490145"/>
                  </a:cubicBezTo>
                  <a:cubicBezTo>
                    <a:pt x="7727676" y="1490861"/>
                    <a:pt x="7749341" y="1491817"/>
                    <a:pt x="7791104" y="1492825"/>
                  </a:cubicBezTo>
                  <a:cubicBezTo>
                    <a:pt x="7791476" y="1461691"/>
                    <a:pt x="7798485" y="1468459"/>
                    <a:pt x="7754465" y="1467132"/>
                  </a:cubicBezTo>
                  <a:cubicBezTo>
                    <a:pt x="7670886" y="1464743"/>
                    <a:pt x="7684904" y="1476342"/>
                    <a:pt x="7684107" y="1425088"/>
                  </a:cubicBezTo>
                  <a:cubicBezTo>
                    <a:pt x="7675904" y="897261"/>
                    <a:pt x="7661275" y="983631"/>
                    <a:pt x="7754226" y="983392"/>
                  </a:cubicBezTo>
                  <a:cubicBezTo>
                    <a:pt x="7807591" y="983233"/>
                    <a:pt x="7798617" y="989683"/>
                    <a:pt x="7799095" y="958628"/>
                  </a:cubicBezTo>
                  <a:cubicBezTo>
                    <a:pt x="7756430" y="958707"/>
                    <a:pt x="7730676" y="958840"/>
                    <a:pt x="7678797" y="958893"/>
                  </a:cubicBezTo>
                  <a:cubicBezTo>
                    <a:pt x="7674974" y="767468"/>
                    <a:pt x="7672797" y="758018"/>
                    <a:pt x="7671974" y="476958"/>
                  </a:cubicBezTo>
                  <a:cubicBezTo>
                    <a:pt x="7729162" y="477277"/>
                    <a:pt x="7750642" y="477834"/>
                    <a:pt x="7804352" y="478312"/>
                  </a:cubicBezTo>
                  <a:cubicBezTo>
                    <a:pt x="7804512" y="447151"/>
                    <a:pt x="7814521" y="453840"/>
                    <a:pt x="7754359" y="453070"/>
                  </a:cubicBezTo>
                  <a:cubicBezTo>
                    <a:pt x="7645503" y="451769"/>
                    <a:pt x="7673594" y="522505"/>
                    <a:pt x="7666027" y="68015"/>
                  </a:cubicBezTo>
                  <a:cubicBezTo>
                    <a:pt x="7631592" y="65627"/>
                    <a:pt x="7647601" y="17903"/>
                    <a:pt x="7650123" y="452167"/>
                  </a:cubicBezTo>
                  <a:cubicBezTo>
                    <a:pt x="7606608" y="452008"/>
                    <a:pt x="7289575" y="450708"/>
                    <a:pt x="7226598" y="450920"/>
                  </a:cubicBezTo>
                  <a:cubicBezTo>
                    <a:pt x="7216403" y="-4234"/>
                    <a:pt x="7238864" y="41473"/>
                    <a:pt x="7201323" y="39535"/>
                  </a:cubicBezTo>
                  <a:cubicBezTo>
                    <a:pt x="7206128" y="526832"/>
                    <a:pt x="7231669" y="450336"/>
                    <a:pt x="7116575" y="451955"/>
                  </a:cubicBezTo>
                  <a:cubicBezTo>
                    <a:pt x="6997525" y="453627"/>
                    <a:pt x="6995135" y="452778"/>
                    <a:pt x="6798214" y="453282"/>
                  </a:cubicBezTo>
                  <a:cubicBezTo>
                    <a:pt x="6782549" y="453309"/>
                    <a:pt x="6786399" y="470641"/>
                    <a:pt x="6784329" y="338352"/>
                  </a:cubicBezTo>
                  <a:cubicBezTo>
                    <a:pt x="6778886" y="-21991"/>
                    <a:pt x="6788656" y="20425"/>
                    <a:pt x="6757752" y="19310"/>
                  </a:cubicBezTo>
                  <a:cubicBezTo>
                    <a:pt x="6761655" y="277888"/>
                    <a:pt x="6762903" y="366620"/>
                    <a:pt x="6764548" y="453362"/>
                  </a:cubicBezTo>
                  <a:cubicBezTo>
                    <a:pt x="6665491" y="453548"/>
                    <a:pt x="6641463" y="453468"/>
                    <a:pt x="6343572" y="453256"/>
                  </a:cubicBezTo>
                  <a:cubicBezTo>
                    <a:pt x="6332740" y="-42508"/>
                    <a:pt x="6349625" y="7923"/>
                    <a:pt x="6315057" y="7206"/>
                  </a:cubicBezTo>
                  <a:cubicBezTo>
                    <a:pt x="6322412" y="489327"/>
                    <a:pt x="6322226" y="453229"/>
                    <a:pt x="6320341" y="453229"/>
                  </a:cubicBezTo>
                  <a:cubicBezTo>
                    <a:pt x="6159607" y="453229"/>
                    <a:pt x="6161359" y="450840"/>
                    <a:pt x="6001794" y="450840"/>
                  </a:cubicBezTo>
                  <a:cubicBezTo>
                    <a:pt x="5868566" y="450840"/>
                    <a:pt x="5903771" y="537475"/>
                    <a:pt x="5895647" y="1977"/>
                  </a:cubicBezTo>
                  <a:cubicBezTo>
                    <a:pt x="5866070" y="1792"/>
                    <a:pt x="5871726" y="-54877"/>
                    <a:pt x="5879930" y="451928"/>
                  </a:cubicBezTo>
                  <a:cubicBezTo>
                    <a:pt x="5656193" y="456494"/>
                    <a:pt x="5674114" y="454662"/>
                    <a:pt x="5459271" y="452990"/>
                  </a:cubicBezTo>
                  <a:cubicBezTo>
                    <a:pt x="5448970" y="-52143"/>
                    <a:pt x="5460971" y="1977"/>
                    <a:pt x="5428925" y="2269"/>
                  </a:cubicBezTo>
                  <a:cubicBezTo>
                    <a:pt x="5437660" y="529539"/>
                    <a:pt x="5464263" y="452672"/>
                    <a:pt x="5364807" y="452672"/>
                  </a:cubicBezTo>
                  <a:cubicBezTo>
                    <a:pt x="4953946" y="452672"/>
                    <a:pt x="5017241" y="488849"/>
                    <a:pt x="5014878" y="338299"/>
                  </a:cubicBezTo>
                  <a:cubicBezTo>
                    <a:pt x="5012117" y="160915"/>
                    <a:pt x="5011134" y="166993"/>
                    <a:pt x="5008506" y="9011"/>
                  </a:cubicBezTo>
                  <a:cubicBezTo>
                    <a:pt x="4977389" y="9701"/>
                    <a:pt x="4985540" y="-46649"/>
                    <a:pt x="4995098" y="453866"/>
                  </a:cubicBezTo>
                  <a:cubicBezTo>
                    <a:pt x="4888208" y="453335"/>
                    <a:pt x="4768733" y="448451"/>
                    <a:pt x="4574361" y="452619"/>
                  </a:cubicBezTo>
                  <a:cubicBezTo>
                    <a:pt x="4573086" y="306023"/>
                    <a:pt x="4568705" y="118659"/>
                    <a:pt x="4567086" y="20610"/>
                  </a:cubicBezTo>
                  <a:cubicBezTo>
                    <a:pt x="4531509" y="21699"/>
                    <a:pt x="4548713" y="-26821"/>
                    <a:pt x="4552616" y="453070"/>
                  </a:cubicBezTo>
                  <a:cubicBezTo>
                    <a:pt x="4362970" y="456998"/>
                    <a:pt x="4268186" y="452247"/>
                    <a:pt x="4129197" y="451769"/>
                  </a:cubicBezTo>
                  <a:cubicBezTo>
                    <a:pt x="4124126" y="225705"/>
                    <a:pt x="4126409" y="187749"/>
                    <a:pt x="4124551" y="35103"/>
                  </a:cubicBezTo>
                  <a:cubicBezTo>
                    <a:pt x="4095106" y="36111"/>
                    <a:pt x="4103204" y="14160"/>
                    <a:pt x="4103656" y="157438"/>
                  </a:cubicBezTo>
                  <a:cubicBezTo>
                    <a:pt x="4103974" y="259468"/>
                    <a:pt x="4105461" y="362029"/>
                    <a:pt x="4107452" y="451743"/>
                  </a:cubicBezTo>
                  <a:cubicBezTo>
                    <a:pt x="4088071" y="451716"/>
                    <a:pt x="3785454" y="451557"/>
                    <a:pt x="3772444" y="451530"/>
                  </a:cubicBezTo>
                  <a:cubicBezTo>
                    <a:pt x="3658332" y="451530"/>
                    <a:pt x="3688281" y="521337"/>
                    <a:pt x="3684060" y="51108"/>
                  </a:cubicBezTo>
                  <a:cubicBezTo>
                    <a:pt x="3654695" y="52223"/>
                    <a:pt x="3662846" y="32953"/>
                    <a:pt x="3662581" y="157358"/>
                  </a:cubicBezTo>
                  <a:cubicBezTo>
                    <a:pt x="3662368" y="256920"/>
                    <a:pt x="3663669" y="354942"/>
                    <a:pt x="3665979" y="451875"/>
                  </a:cubicBezTo>
                  <a:cubicBezTo>
                    <a:pt x="3255755" y="455007"/>
                    <a:pt x="3656660" y="451690"/>
                    <a:pt x="3246436" y="454344"/>
                  </a:cubicBezTo>
                  <a:cubicBezTo>
                    <a:pt x="3245560" y="370469"/>
                    <a:pt x="3244100" y="290390"/>
                    <a:pt x="3240489" y="68653"/>
                  </a:cubicBezTo>
                  <a:cubicBezTo>
                    <a:pt x="3210063" y="69900"/>
                    <a:pt x="3218107" y="29502"/>
                    <a:pt x="3223152" y="338697"/>
                  </a:cubicBezTo>
                  <a:cubicBezTo>
                    <a:pt x="3225488" y="486965"/>
                    <a:pt x="3308484" y="455034"/>
                    <a:pt x="2817043" y="455034"/>
                  </a:cubicBezTo>
                  <a:cubicBezTo>
                    <a:pt x="2799122" y="455034"/>
                    <a:pt x="2808468" y="498989"/>
                    <a:pt x="2797051" y="87445"/>
                  </a:cubicBezTo>
                  <a:cubicBezTo>
                    <a:pt x="2761209" y="88984"/>
                    <a:pt x="2780617" y="34864"/>
                    <a:pt x="2783484" y="454954"/>
                  </a:cubicBezTo>
                  <a:cubicBezTo>
                    <a:pt x="2648106" y="454264"/>
                    <a:pt x="2559668" y="446434"/>
                    <a:pt x="2360118" y="451822"/>
                  </a:cubicBezTo>
                  <a:cubicBezTo>
                    <a:pt x="2358445" y="373521"/>
                    <a:pt x="2358392" y="345174"/>
                    <a:pt x="2353985" y="107272"/>
                  </a:cubicBezTo>
                  <a:cubicBezTo>
                    <a:pt x="2325390" y="108599"/>
                    <a:pt x="2329957" y="54532"/>
                    <a:pt x="2338347" y="452433"/>
                  </a:cubicBezTo>
                  <a:cubicBezTo>
                    <a:pt x="2234643" y="455432"/>
                    <a:pt x="2126319" y="455034"/>
                    <a:pt x="2021154" y="453733"/>
                  </a:cubicBezTo>
                  <a:cubicBezTo>
                    <a:pt x="1887475" y="452220"/>
                    <a:pt x="1915804" y="515551"/>
                    <a:pt x="1914131" y="127843"/>
                  </a:cubicBezTo>
                  <a:cubicBezTo>
                    <a:pt x="1888032" y="129090"/>
                    <a:pt x="1888032" y="78420"/>
                    <a:pt x="1896263" y="452831"/>
                  </a:cubicBezTo>
                  <a:cubicBezTo>
                    <a:pt x="1873032" y="452778"/>
                    <a:pt x="1886519" y="452804"/>
                    <a:pt x="1543467" y="452725"/>
                  </a:cubicBezTo>
                  <a:cubicBezTo>
                    <a:pt x="1451816" y="452725"/>
                    <a:pt x="1474623" y="506739"/>
                    <a:pt x="1469552" y="149077"/>
                  </a:cubicBezTo>
                  <a:cubicBezTo>
                    <a:pt x="1437931" y="150484"/>
                    <a:pt x="1446373" y="104140"/>
                    <a:pt x="1452427" y="452486"/>
                  </a:cubicBezTo>
                  <a:cubicBezTo>
                    <a:pt x="1339324" y="451822"/>
                    <a:pt x="1323261" y="450283"/>
                    <a:pt x="1032539" y="451769"/>
                  </a:cubicBezTo>
                  <a:cubicBezTo>
                    <a:pt x="1030415" y="378060"/>
                    <a:pt x="1028662" y="270801"/>
                    <a:pt x="1028769" y="157703"/>
                  </a:cubicBezTo>
                  <a:cubicBezTo>
                    <a:pt x="1001236" y="157756"/>
                    <a:pt x="1005086" y="130497"/>
                    <a:pt x="1008352" y="338724"/>
                  </a:cubicBezTo>
                  <a:cubicBezTo>
                    <a:pt x="1010555" y="480940"/>
                    <a:pt x="1032592" y="452035"/>
                    <a:pt x="906718" y="452035"/>
                  </a:cubicBezTo>
                  <a:cubicBezTo>
                    <a:pt x="748985" y="452035"/>
                    <a:pt x="747843" y="454423"/>
                    <a:pt x="591597" y="454450"/>
                  </a:cubicBezTo>
                  <a:cubicBezTo>
                    <a:pt x="589074" y="325161"/>
                    <a:pt x="589366" y="295008"/>
                    <a:pt x="585941" y="157624"/>
                  </a:cubicBezTo>
                  <a:cubicBezTo>
                    <a:pt x="555860" y="157756"/>
                    <a:pt x="563374" y="119429"/>
                    <a:pt x="569826" y="454423"/>
                  </a:cubicBezTo>
                  <a:cubicBezTo>
                    <a:pt x="567914" y="454423"/>
                    <a:pt x="149353" y="451424"/>
                    <a:pt x="147442" y="451398"/>
                  </a:cubicBezTo>
                  <a:cubicBezTo>
                    <a:pt x="145318" y="378591"/>
                    <a:pt x="144070" y="284922"/>
                    <a:pt x="142504" y="169515"/>
                  </a:cubicBezTo>
                  <a:cubicBezTo>
                    <a:pt x="113564" y="171187"/>
                    <a:pt x="120228" y="146529"/>
                    <a:pt x="123255" y="338697"/>
                  </a:cubicBezTo>
                  <a:cubicBezTo>
                    <a:pt x="125273" y="467960"/>
                    <a:pt x="131140" y="451185"/>
                    <a:pt x="111121" y="450867"/>
                  </a:cubicBezTo>
                  <a:cubicBezTo>
                    <a:pt x="-19239" y="448929"/>
                    <a:pt x="833" y="442108"/>
                    <a:pt x="1470" y="474490"/>
                  </a:cubicBezTo>
                  <a:cubicBezTo>
                    <a:pt x="57729" y="474702"/>
                    <a:pt x="88740" y="475259"/>
                    <a:pt x="126441" y="475790"/>
                  </a:cubicBezTo>
                  <a:cubicBezTo>
                    <a:pt x="135654" y="758655"/>
                    <a:pt x="133317" y="771794"/>
                    <a:pt x="135229" y="960698"/>
                  </a:cubicBezTo>
                  <a:cubicBezTo>
                    <a:pt x="96466" y="961070"/>
                    <a:pt x="65296" y="961468"/>
                    <a:pt x="9302" y="961654"/>
                  </a:cubicBezTo>
                  <a:cubicBezTo>
                    <a:pt x="9700" y="993903"/>
                    <a:pt x="-9203" y="986869"/>
                    <a:pt x="111068" y="985595"/>
                  </a:cubicBezTo>
                  <a:cubicBezTo>
                    <a:pt x="146619" y="985250"/>
                    <a:pt x="133264" y="918363"/>
                    <a:pt x="141309" y="1425380"/>
                  </a:cubicBezTo>
                  <a:cubicBezTo>
                    <a:pt x="142158" y="1479368"/>
                    <a:pt x="165841" y="1465884"/>
                    <a:pt x="14081" y="1465805"/>
                  </a:cubicBezTo>
                  <a:cubicBezTo>
                    <a:pt x="14294" y="1498665"/>
                    <a:pt x="-8964" y="1490436"/>
                    <a:pt x="142397" y="1490516"/>
                  </a:cubicBezTo>
                  <a:cubicBezTo>
                    <a:pt x="144548" y="1611046"/>
                    <a:pt x="149725" y="1782167"/>
                    <a:pt x="150017" y="1973884"/>
                  </a:cubicBezTo>
                  <a:cubicBezTo>
                    <a:pt x="105705" y="1974070"/>
                    <a:pt x="71403" y="1974362"/>
                    <a:pt x="16630" y="1974495"/>
                  </a:cubicBezTo>
                  <a:cubicBezTo>
                    <a:pt x="16736" y="2006665"/>
                    <a:pt x="-1052" y="1999392"/>
                    <a:pt x="111015" y="1998781"/>
                  </a:cubicBezTo>
                  <a:cubicBezTo>
                    <a:pt x="165788" y="1998489"/>
                    <a:pt x="148530" y="1923692"/>
                    <a:pt x="157478" y="2480796"/>
                  </a:cubicBezTo>
                  <a:cubicBezTo>
                    <a:pt x="109475" y="2481035"/>
                    <a:pt x="74482" y="2481406"/>
                    <a:pt x="18170" y="2481592"/>
                  </a:cubicBezTo>
                  <a:cubicBezTo>
                    <a:pt x="18250" y="2514319"/>
                    <a:pt x="1443" y="2506516"/>
                    <a:pt x="111015" y="2505799"/>
                  </a:cubicBezTo>
                  <a:cubicBezTo>
                    <a:pt x="177204" y="2505348"/>
                    <a:pt x="157796" y="2448653"/>
                    <a:pt x="164460" y="2873680"/>
                  </a:cubicBezTo>
                  <a:cubicBezTo>
                    <a:pt x="166584" y="3009154"/>
                    <a:pt x="181479" y="2985982"/>
                    <a:pt x="110776" y="2987309"/>
                  </a:cubicBezTo>
                  <a:cubicBezTo>
                    <a:pt x="3196" y="2989327"/>
                    <a:pt x="19789" y="2980090"/>
                    <a:pt x="19949" y="3013268"/>
                  </a:cubicBezTo>
                  <a:cubicBezTo>
                    <a:pt x="85235" y="3012790"/>
                    <a:pt x="112502" y="3011782"/>
                    <a:pt x="167381" y="3011065"/>
                  </a:cubicBezTo>
                  <a:cubicBezTo>
                    <a:pt x="173673" y="3232165"/>
                    <a:pt x="171443" y="3130905"/>
                    <a:pt x="176461" y="3494274"/>
                  </a:cubicBezTo>
                  <a:cubicBezTo>
                    <a:pt x="123759" y="3495044"/>
                    <a:pt x="88448" y="3496610"/>
                    <a:pt x="23294" y="3497300"/>
                  </a:cubicBezTo>
                  <a:cubicBezTo>
                    <a:pt x="23560" y="3527612"/>
                    <a:pt x="5745" y="3522993"/>
                    <a:pt x="111175" y="3520313"/>
                  </a:cubicBezTo>
                  <a:cubicBezTo>
                    <a:pt x="200621" y="3518136"/>
                    <a:pt x="176514" y="3444507"/>
                    <a:pt x="184373" y="4001690"/>
                  </a:cubicBezTo>
                  <a:cubicBezTo>
                    <a:pt x="119086" y="4001371"/>
                    <a:pt x="99705" y="4000841"/>
                    <a:pt x="29719" y="4000575"/>
                  </a:cubicBezTo>
                  <a:cubicBezTo>
                    <a:pt x="30224" y="4033196"/>
                    <a:pt x="15064" y="4024915"/>
                    <a:pt x="110829" y="4025844"/>
                  </a:cubicBezTo>
                  <a:cubicBezTo>
                    <a:pt x="203542" y="4026693"/>
                    <a:pt x="184771" y="4003230"/>
                    <a:pt x="185780" y="4141012"/>
                  </a:cubicBezTo>
                  <a:cubicBezTo>
                    <a:pt x="189019" y="4584009"/>
                    <a:pt x="225844" y="4509982"/>
                    <a:pt x="110936" y="4510274"/>
                  </a:cubicBezTo>
                  <a:cubicBezTo>
                    <a:pt x="27356" y="4510407"/>
                    <a:pt x="40021" y="4502205"/>
                    <a:pt x="40844" y="4535038"/>
                  </a:cubicBezTo>
                  <a:cubicBezTo>
                    <a:pt x="83217" y="4534985"/>
                    <a:pt x="121821" y="4534879"/>
                    <a:pt x="191993" y="4534799"/>
                  </a:cubicBezTo>
                  <a:cubicBezTo>
                    <a:pt x="204577" y="5114279"/>
                    <a:pt x="216127" y="5018698"/>
                    <a:pt x="111042" y="5017716"/>
                  </a:cubicBezTo>
                  <a:cubicBezTo>
                    <a:pt x="42384" y="5017079"/>
                    <a:pt x="53667" y="5010948"/>
                    <a:pt x="54570" y="5041897"/>
                  </a:cubicBezTo>
                  <a:cubicBezTo>
                    <a:pt x="108201" y="5042242"/>
                    <a:pt x="136928" y="5042746"/>
                    <a:pt x="197382" y="5042985"/>
                  </a:cubicBezTo>
                  <a:cubicBezTo>
                    <a:pt x="197409" y="5043994"/>
                    <a:pt x="203170" y="5280356"/>
                    <a:pt x="208029" y="5526274"/>
                  </a:cubicBezTo>
                  <a:cubicBezTo>
                    <a:pt x="143725" y="5525769"/>
                    <a:pt x="116086" y="5524601"/>
                    <a:pt x="66040" y="5523752"/>
                  </a:cubicBezTo>
                  <a:cubicBezTo>
                    <a:pt x="66597" y="5554940"/>
                    <a:pt x="57464" y="5548171"/>
                    <a:pt x="110723" y="5549366"/>
                  </a:cubicBezTo>
                  <a:cubicBezTo>
                    <a:pt x="235588" y="5552232"/>
                    <a:pt x="207949" y="5462147"/>
                    <a:pt x="216976" y="6033875"/>
                  </a:cubicBezTo>
                  <a:cubicBezTo>
                    <a:pt x="155433" y="6033743"/>
                    <a:pt x="131671" y="6033424"/>
                    <a:pt x="73288" y="6033106"/>
                  </a:cubicBezTo>
                  <a:cubicBezTo>
                    <a:pt x="73633" y="6064214"/>
                    <a:pt x="66066" y="6057737"/>
                    <a:pt x="110856" y="6058029"/>
                  </a:cubicBezTo>
                  <a:cubicBezTo>
                    <a:pt x="258500" y="6059038"/>
                    <a:pt x="211348" y="5984347"/>
                    <a:pt x="219578" y="6495611"/>
                  </a:cubicBezTo>
                  <a:cubicBezTo>
                    <a:pt x="220428" y="6550979"/>
                    <a:pt x="246872" y="6537124"/>
                    <a:pt x="77403" y="6537178"/>
                  </a:cubicBezTo>
                  <a:cubicBezTo>
                    <a:pt x="77589" y="6570037"/>
                    <a:pt x="51623" y="6561809"/>
                    <a:pt x="220614" y="6561782"/>
                  </a:cubicBezTo>
                  <a:cubicBezTo>
                    <a:pt x="220667" y="6564357"/>
                    <a:pt x="226348" y="6919550"/>
                    <a:pt x="229402" y="7048734"/>
                  </a:cubicBezTo>
                  <a:cubicBezTo>
                    <a:pt x="158248" y="7048362"/>
                    <a:pt x="121556" y="7047008"/>
                    <a:pt x="79394" y="7046106"/>
                  </a:cubicBezTo>
                  <a:cubicBezTo>
                    <a:pt x="79474" y="7075754"/>
                    <a:pt x="49233" y="7072490"/>
                    <a:pt x="229986" y="7073392"/>
                  </a:cubicBezTo>
                  <a:cubicBezTo>
                    <a:pt x="230039" y="7075754"/>
                    <a:pt x="239464" y="7552354"/>
                    <a:pt x="239491" y="7554291"/>
                  </a:cubicBezTo>
                  <a:cubicBezTo>
                    <a:pt x="161327" y="7554424"/>
                    <a:pt x="126574" y="7555008"/>
                    <a:pt x="80509" y="7555433"/>
                  </a:cubicBezTo>
                  <a:cubicBezTo>
                    <a:pt x="80562" y="7586435"/>
                    <a:pt x="74350" y="7580171"/>
                    <a:pt x="111068" y="7579773"/>
                  </a:cubicBezTo>
                  <a:cubicBezTo>
                    <a:pt x="254013" y="7578233"/>
                    <a:pt x="239889" y="7577835"/>
                    <a:pt x="239969" y="7582507"/>
                  </a:cubicBezTo>
                  <a:cubicBezTo>
                    <a:pt x="242570" y="7748239"/>
                    <a:pt x="247535" y="7916731"/>
                    <a:pt x="248119" y="8059584"/>
                  </a:cubicBezTo>
                  <a:cubicBezTo>
                    <a:pt x="49154" y="8059770"/>
                    <a:pt x="81784" y="8054647"/>
                    <a:pt x="81890" y="8085357"/>
                  </a:cubicBezTo>
                  <a:cubicBezTo>
                    <a:pt x="129414" y="8084932"/>
                    <a:pt x="163823" y="8084322"/>
                    <a:pt x="248199" y="8084215"/>
                  </a:cubicBezTo>
                  <a:cubicBezTo>
                    <a:pt x="248597" y="8387254"/>
                    <a:pt x="252394" y="8424758"/>
                    <a:pt x="255713" y="8565195"/>
                  </a:cubicBezTo>
                  <a:cubicBezTo>
                    <a:pt x="170726" y="8565275"/>
                    <a:pt x="135707" y="8566044"/>
                    <a:pt x="84651" y="8566735"/>
                  </a:cubicBezTo>
                  <a:cubicBezTo>
                    <a:pt x="84890" y="8596356"/>
                    <a:pt x="78173" y="8591498"/>
                    <a:pt x="111095" y="8591021"/>
                  </a:cubicBezTo>
                  <a:cubicBezTo>
                    <a:pt x="300795" y="8588207"/>
                    <a:pt x="252022" y="8500989"/>
                    <a:pt x="260306" y="9032080"/>
                  </a:cubicBezTo>
                  <a:cubicBezTo>
                    <a:pt x="261209" y="9090102"/>
                    <a:pt x="289590" y="9075610"/>
                    <a:pt x="110909" y="9076115"/>
                  </a:cubicBezTo>
                  <a:cubicBezTo>
                    <a:pt x="85660" y="9076167"/>
                    <a:pt x="89988" y="9069824"/>
                    <a:pt x="90439" y="9100852"/>
                  </a:cubicBezTo>
                  <a:cubicBezTo>
                    <a:pt x="134937" y="9100773"/>
                    <a:pt x="166266" y="9100587"/>
                    <a:pt x="261341" y="9100587"/>
                  </a:cubicBezTo>
                  <a:cubicBezTo>
                    <a:pt x="262695" y="9198423"/>
                    <a:pt x="264129" y="9383717"/>
                    <a:pt x="268589" y="9579894"/>
                  </a:cubicBezTo>
                  <a:cubicBezTo>
                    <a:pt x="185249" y="9579921"/>
                    <a:pt x="152300" y="9580717"/>
                    <a:pt x="99493" y="9581779"/>
                  </a:cubicBezTo>
                  <a:cubicBezTo>
                    <a:pt x="100316" y="9616550"/>
                    <a:pt x="73420" y="9604552"/>
                    <a:pt x="269094" y="9604526"/>
                  </a:cubicBezTo>
                  <a:cubicBezTo>
                    <a:pt x="269147" y="9606517"/>
                    <a:pt x="278546" y="10088478"/>
                    <a:pt x="278599" y="10090681"/>
                  </a:cubicBezTo>
                  <a:cubicBezTo>
                    <a:pt x="208002" y="10090761"/>
                    <a:pt x="168496" y="10090123"/>
                    <a:pt x="113936" y="10088876"/>
                  </a:cubicBezTo>
                  <a:cubicBezTo>
                    <a:pt x="114945" y="10119532"/>
                    <a:pt x="87757" y="10115339"/>
                    <a:pt x="270182" y="10115339"/>
                  </a:cubicBezTo>
                  <a:cubicBezTo>
                    <a:pt x="280617" y="10115339"/>
                    <a:pt x="278997" y="10114251"/>
                    <a:pt x="279050" y="10118763"/>
                  </a:cubicBezTo>
                  <a:cubicBezTo>
                    <a:pt x="287334" y="10656199"/>
                    <a:pt x="292272" y="10598389"/>
                    <a:pt x="270182" y="10598389"/>
                  </a:cubicBezTo>
                  <a:cubicBezTo>
                    <a:pt x="106900" y="10598389"/>
                    <a:pt x="130609" y="10591381"/>
                    <a:pt x="131671" y="10623206"/>
                  </a:cubicBezTo>
                  <a:cubicBezTo>
                    <a:pt x="172797" y="10623100"/>
                    <a:pt x="209834" y="10623047"/>
                    <a:pt x="286856" y="10623047"/>
                  </a:cubicBezTo>
                  <a:cubicBezTo>
                    <a:pt x="294635" y="10960829"/>
                    <a:pt x="292458" y="10963828"/>
                    <a:pt x="293759" y="11101824"/>
                  </a:cubicBezTo>
                  <a:cubicBezTo>
                    <a:pt x="230703" y="11101637"/>
                    <a:pt x="184984" y="11102089"/>
                    <a:pt x="147601" y="11102752"/>
                  </a:cubicBezTo>
                  <a:cubicBezTo>
                    <a:pt x="148690" y="11135187"/>
                    <a:pt x="127131" y="11126429"/>
                    <a:pt x="270209" y="11126429"/>
                  </a:cubicBezTo>
                  <a:cubicBezTo>
                    <a:pt x="302919" y="11126429"/>
                    <a:pt x="293414" y="11070822"/>
                    <a:pt x="301193" y="11568470"/>
                  </a:cubicBezTo>
                  <a:cubicBezTo>
                    <a:pt x="302042" y="11621130"/>
                    <a:pt x="310114" y="11612132"/>
                    <a:pt x="270209" y="11612132"/>
                  </a:cubicBezTo>
                  <a:cubicBezTo>
                    <a:pt x="143459" y="11612132"/>
                    <a:pt x="164195" y="11602524"/>
                    <a:pt x="165310" y="11636101"/>
                  </a:cubicBezTo>
                  <a:cubicBezTo>
                    <a:pt x="210179" y="11636764"/>
                    <a:pt x="257014" y="11636870"/>
                    <a:pt x="302334" y="11636737"/>
                  </a:cubicBezTo>
                  <a:cubicBezTo>
                    <a:pt x="311494" y="12195142"/>
                    <a:pt x="324530" y="12120610"/>
                    <a:pt x="270209" y="12120610"/>
                  </a:cubicBezTo>
                  <a:cubicBezTo>
                    <a:pt x="164699" y="12120610"/>
                    <a:pt x="181134" y="12112594"/>
                    <a:pt x="182196" y="12145295"/>
                  </a:cubicBezTo>
                  <a:cubicBezTo>
                    <a:pt x="226879" y="12145215"/>
                    <a:pt x="266041" y="12145241"/>
                    <a:pt x="308892" y="12145241"/>
                  </a:cubicBezTo>
                  <a:cubicBezTo>
                    <a:pt x="309237" y="12231824"/>
                    <a:pt x="311043" y="12337278"/>
                    <a:pt x="313114" y="12455233"/>
                  </a:cubicBezTo>
                  <a:cubicBezTo>
                    <a:pt x="346806" y="12454968"/>
                    <a:pt x="332070" y="12495127"/>
                    <a:pt x="330637" y="12145241"/>
                  </a:cubicBezTo>
                  <a:lnTo>
                    <a:pt x="750923" y="12145268"/>
                  </a:lnTo>
                  <a:cubicBezTo>
                    <a:pt x="752728" y="12273682"/>
                    <a:pt x="753870" y="12361193"/>
                    <a:pt x="757030" y="12451703"/>
                  </a:cubicBezTo>
                  <a:cubicBezTo>
                    <a:pt x="788890" y="12451438"/>
                    <a:pt x="777500" y="12493216"/>
                    <a:pt x="772694" y="12145268"/>
                  </a:cubicBezTo>
                  <a:cubicBezTo>
                    <a:pt x="1130668" y="12145295"/>
                    <a:pt x="1033468" y="12142110"/>
                    <a:pt x="1194733" y="12141526"/>
                  </a:cubicBezTo>
                  <a:cubicBezTo>
                    <a:pt x="1197547" y="12258340"/>
                    <a:pt x="1197839" y="12322096"/>
                    <a:pt x="1200494" y="12448199"/>
                  </a:cubicBezTo>
                  <a:cubicBezTo>
                    <a:pt x="1229619" y="12447960"/>
                    <a:pt x="1222265" y="12472353"/>
                    <a:pt x="1219451" y="12293508"/>
                  </a:cubicBezTo>
                  <a:cubicBezTo>
                    <a:pt x="1216769" y="12123556"/>
                    <a:pt x="1213105" y="12141472"/>
                    <a:pt x="1225132" y="12141472"/>
                  </a:cubicBezTo>
                  <a:cubicBezTo>
                    <a:pt x="1379866" y="12141472"/>
                    <a:pt x="1382972" y="12144100"/>
                    <a:pt x="1543414" y="12144100"/>
                  </a:cubicBezTo>
                  <a:cubicBezTo>
                    <a:pt x="1662358" y="12144127"/>
                    <a:pt x="1635436" y="12113975"/>
                    <a:pt x="1638250" y="12293986"/>
                  </a:cubicBezTo>
                  <a:cubicBezTo>
                    <a:pt x="1640958" y="12467655"/>
                    <a:pt x="1635728" y="12444829"/>
                    <a:pt x="1663606" y="12444590"/>
                  </a:cubicBezTo>
                  <a:cubicBezTo>
                    <a:pt x="1660393" y="12350576"/>
                    <a:pt x="1658694" y="12230735"/>
                    <a:pt x="1658667" y="12144127"/>
                  </a:cubicBezTo>
                  <a:cubicBezTo>
                    <a:pt x="1835915" y="12144180"/>
                    <a:pt x="1919574" y="12144419"/>
                    <a:pt x="2021128" y="12143596"/>
                  </a:cubicBezTo>
                  <a:cubicBezTo>
                    <a:pt x="2093105" y="12143012"/>
                    <a:pt x="2077652" y="12113152"/>
                    <a:pt x="2080467" y="12293960"/>
                  </a:cubicBezTo>
                  <a:cubicBezTo>
                    <a:pt x="2083122" y="12463674"/>
                    <a:pt x="2075794" y="12441351"/>
                    <a:pt x="2104681" y="12441139"/>
                  </a:cubicBezTo>
                  <a:cubicBezTo>
                    <a:pt x="2102822" y="12336269"/>
                    <a:pt x="2101176" y="12230284"/>
                    <a:pt x="2099981" y="12143091"/>
                  </a:cubicBezTo>
                  <a:cubicBezTo>
                    <a:pt x="2226890" y="12142614"/>
                    <a:pt x="2328736" y="12143410"/>
                    <a:pt x="2522471" y="12143330"/>
                  </a:cubicBezTo>
                  <a:cubicBezTo>
                    <a:pt x="2522869" y="12235672"/>
                    <a:pt x="2524861" y="12355645"/>
                    <a:pt x="2526852" y="12437875"/>
                  </a:cubicBezTo>
                  <a:cubicBezTo>
                    <a:pt x="2560730" y="12437636"/>
                    <a:pt x="2545570" y="12476043"/>
                    <a:pt x="2544242" y="12143278"/>
                  </a:cubicBezTo>
                  <a:cubicBezTo>
                    <a:pt x="2546207" y="12143278"/>
                    <a:pt x="2961475" y="12141446"/>
                    <a:pt x="2963599" y="12141420"/>
                  </a:cubicBezTo>
                  <a:cubicBezTo>
                    <a:pt x="2966334" y="12286741"/>
                    <a:pt x="2966520" y="12332208"/>
                    <a:pt x="2968856" y="12434424"/>
                  </a:cubicBezTo>
                  <a:cubicBezTo>
                    <a:pt x="2999150" y="12434212"/>
                    <a:pt x="2991530" y="12476521"/>
                    <a:pt x="2985397" y="12141287"/>
                  </a:cubicBezTo>
                  <a:cubicBezTo>
                    <a:pt x="3281987" y="12139270"/>
                    <a:pt x="3257720" y="12143145"/>
                    <a:pt x="3408497" y="12143861"/>
                  </a:cubicBezTo>
                  <a:cubicBezTo>
                    <a:pt x="3411471" y="12234585"/>
                    <a:pt x="3413117" y="12345772"/>
                    <a:pt x="3413542" y="12431000"/>
                  </a:cubicBezTo>
                  <a:cubicBezTo>
                    <a:pt x="3441817" y="12430788"/>
                    <a:pt x="3436295" y="12453641"/>
                    <a:pt x="3433800" y="12293508"/>
                  </a:cubicBezTo>
                  <a:cubicBezTo>
                    <a:pt x="3431091" y="12121220"/>
                    <a:pt x="3421321" y="12143994"/>
                    <a:pt x="3453977" y="12143994"/>
                  </a:cubicBezTo>
                  <a:cubicBezTo>
                    <a:pt x="3740160" y="12144233"/>
                    <a:pt x="3788879" y="12144366"/>
                    <a:pt x="3850714" y="12144100"/>
                  </a:cubicBezTo>
                  <a:cubicBezTo>
                    <a:pt x="3852626" y="12264365"/>
                    <a:pt x="3854059" y="12345161"/>
                    <a:pt x="3854829" y="12427629"/>
                  </a:cubicBezTo>
                  <a:cubicBezTo>
                    <a:pt x="3883105" y="12427417"/>
                    <a:pt x="3877290" y="12450005"/>
                    <a:pt x="3874848" y="12293508"/>
                  </a:cubicBezTo>
                  <a:cubicBezTo>
                    <a:pt x="3872060" y="12118062"/>
                    <a:pt x="3852679" y="12144259"/>
                    <a:pt x="3931824" y="12143517"/>
                  </a:cubicBezTo>
                  <a:cubicBezTo>
                    <a:pt x="4083876" y="12142083"/>
                    <a:pt x="4170853" y="12142720"/>
                    <a:pt x="4250132" y="12143888"/>
                  </a:cubicBezTo>
                  <a:cubicBezTo>
                    <a:pt x="4305568" y="12144711"/>
                    <a:pt x="4290966" y="12116363"/>
                    <a:pt x="4293754" y="12293986"/>
                  </a:cubicBezTo>
                  <a:cubicBezTo>
                    <a:pt x="4296143" y="12446607"/>
                    <a:pt x="4290249" y="12424284"/>
                    <a:pt x="4318127" y="12424072"/>
                  </a:cubicBezTo>
                  <a:cubicBezTo>
                    <a:pt x="4316162" y="12348691"/>
                    <a:pt x="4314197" y="12235088"/>
                    <a:pt x="4314250" y="12144684"/>
                  </a:cubicBezTo>
                  <a:cubicBezTo>
                    <a:pt x="4559864" y="12146887"/>
                    <a:pt x="4541385" y="12140836"/>
                    <a:pt x="4733687" y="12140836"/>
                  </a:cubicBezTo>
                  <a:cubicBezTo>
                    <a:pt x="4734059" y="12229886"/>
                    <a:pt x="4735917" y="12344683"/>
                    <a:pt x="4737696" y="12420860"/>
                  </a:cubicBezTo>
                  <a:cubicBezTo>
                    <a:pt x="4770990" y="12420595"/>
                    <a:pt x="4756759" y="12459427"/>
                    <a:pt x="4755458" y="12140862"/>
                  </a:cubicBezTo>
                  <a:cubicBezTo>
                    <a:pt x="4796770" y="12140915"/>
                    <a:pt x="4624142" y="12140172"/>
                    <a:pt x="5178452" y="12142852"/>
                  </a:cubicBezTo>
                  <a:cubicBezTo>
                    <a:pt x="5180045" y="12221233"/>
                    <a:pt x="5182037" y="12337517"/>
                    <a:pt x="5182621" y="12417463"/>
                  </a:cubicBezTo>
                  <a:cubicBezTo>
                    <a:pt x="5211056" y="12417251"/>
                    <a:pt x="5205135" y="12438750"/>
                    <a:pt x="5202878" y="12293535"/>
                  </a:cubicBezTo>
                  <a:cubicBezTo>
                    <a:pt x="5200277" y="12126263"/>
                    <a:pt x="5197754" y="12142959"/>
                    <a:pt x="5205613" y="12142985"/>
                  </a:cubicBezTo>
                  <a:cubicBezTo>
                    <a:pt x="5705735" y="12145666"/>
                    <a:pt x="5619899" y="12096509"/>
                    <a:pt x="5623058" y="12293960"/>
                  </a:cubicBezTo>
                  <a:cubicBezTo>
                    <a:pt x="5625236" y="12434132"/>
                    <a:pt x="5618412" y="12414118"/>
                    <a:pt x="5646900" y="12413906"/>
                  </a:cubicBezTo>
                  <a:cubicBezTo>
                    <a:pt x="5644644" y="12297491"/>
                    <a:pt x="5644458" y="12254810"/>
                    <a:pt x="5642015" y="12141552"/>
                  </a:cubicBezTo>
                  <a:cubicBezTo>
                    <a:pt x="5842468" y="12141048"/>
                    <a:pt x="5832618" y="12144631"/>
                    <a:pt x="6062567" y="12144100"/>
                  </a:cubicBezTo>
                  <a:cubicBezTo>
                    <a:pt x="6065169" y="12261684"/>
                    <a:pt x="6065222" y="12303648"/>
                    <a:pt x="6067426" y="12410668"/>
                  </a:cubicBezTo>
                  <a:cubicBezTo>
                    <a:pt x="6096126" y="12410456"/>
                    <a:pt x="6089303" y="12430098"/>
                    <a:pt x="6087099" y="12293535"/>
                  </a:cubicBezTo>
                  <a:cubicBezTo>
                    <a:pt x="6084311" y="12114027"/>
                    <a:pt x="6064001" y="12144286"/>
                    <a:pt x="6161094" y="12143649"/>
                  </a:cubicBezTo>
                  <a:cubicBezTo>
                    <a:pt x="6255293" y="12143012"/>
                    <a:pt x="6332288" y="12142746"/>
                    <a:pt x="6479561" y="12143543"/>
                  </a:cubicBezTo>
                  <a:cubicBezTo>
                    <a:pt x="6515111" y="12143729"/>
                    <a:pt x="6505182" y="12116921"/>
                    <a:pt x="6507996" y="12293986"/>
                  </a:cubicBezTo>
                  <a:cubicBezTo>
                    <a:pt x="6510200" y="12429938"/>
                    <a:pt x="6502580" y="12407350"/>
                    <a:pt x="6531572" y="12407138"/>
                  </a:cubicBezTo>
                  <a:cubicBezTo>
                    <a:pt x="6530059" y="12314186"/>
                    <a:pt x="6528652" y="12233417"/>
                    <a:pt x="6527723" y="12143782"/>
                  </a:cubicBezTo>
                  <a:cubicBezTo>
                    <a:pt x="6834348" y="12144976"/>
                    <a:pt x="6750769" y="12141366"/>
                    <a:pt x="6947399" y="12141207"/>
                  </a:cubicBezTo>
                  <a:cubicBezTo>
                    <a:pt x="6951328" y="12444723"/>
                    <a:pt x="6943097" y="12403953"/>
                    <a:pt x="6973365" y="12403714"/>
                  </a:cubicBezTo>
                  <a:cubicBezTo>
                    <a:pt x="6971691" y="12325997"/>
                    <a:pt x="6970205" y="12219853"/>
                    <a:pt x="6969196" y="12141207"/>
                  </a:cubicBezTo>
                  <a:cubicBezTo>
                    <a:pt x="7108424" y="12141260"/>
                    <a:pt x="7081422" y="12142401"/>
                    <a:pt x="7390199" y="12142295"/>
                  </a:cubicBezTo>
                  <a:cubicBezTo>
                    <a:pt x="7394713" y="12440157"/>
                    <a:pt x="7385154" y="12400369"/>
                    <a:pt x="7416058" y="12400104"/>
                  </a:cubicBezTo>
                  <a:cubicBezTo>
                    <a:pt x="7414546" y="12320450"/>
                    <a:pt x="7413590" y="12252235"/>
                    <a:pt x="7411943" y="12142268"/>
                  </a:cubicBezTo>
                  <a:cubicBezTo>
                    <a:pt x="7620627" y="12142189"/>
                    <a:pt x="7668443" y="12142295"/>
                    <a:pt x="7754226" y="12141844"/>
                  </a:cubicBezTo>
                  <a:cubicBezTo>
                    <a:pt x="7852939" y="12141313"/>
                    <a:pt x="7829814" y="12111028"/>
                    <a:pt x="7832655" y="12294040"/>
                  </a:cubicBezTo>
                  <a:cubicBezTo>
                    <a:pt x="7834540" y="12415393"/>
                    <a:pt x="7827664" y="12396627"/>
                    <a:pt x="7856284" y="12396388"/>
                  </a:cubicBezTo>
                  <a:cubicBezTo>
                    <a:pt x="7849885" y="12101393"/>
                    <a:pt x="7835389" y="12141499"/>
                    <a:pt x="7913658" y="12141499"/>
                  </a:cubicBezTo>
                  <a:close/>
                  <a:moveTo>
                    <a:pt x="7803052" y="10118869"/>
                  </a:moveTo>
                  <a:cubicBezTo>
                    <a:pt x="7811521" y="10673239"/>
                    <a:pt x="7827477" y="10597513"/>
                    <a:pt x="7754252" y="10597009"/>
                  </a:cubicBezTo>
                  <a:cubicBezTo>
                    <a:pt x="7311638" y="10594009"/>
                    <a:pt x="7387173" y="10626391"/>
                    <a:pt x="7384915" y="10480911"/>
                  </a:cubicBezTo>
                  <a:cubicBezTo>
                    <a:pt x="7378040" y="10040754"/>
                    <a:pt x="7358604" y="10113189"/>
                    <a:pt x="7435149" y="10114649"/>
                  </a:cubicBezTo>
                  <a:cubicBezTo>
                    <a:pt x="7706993" y="10119771"/>
                    <a:pt x="7802919" y="10111384"/>
                    <a:pt x="7803052" y="10118869"/>
                  </a:cubicBezTo>
                  <a:close/>
                  <a:moveTo>
                    <a:pt x="7802574" y="10091026"/>
                  </a:moveTo>
                  <a:cubicBezTo>
                    <a:pt x="7440166" y="10091902"/>
                    <a:pt x="7573713" y="10091584"/>
                    <a:pt x="7379658" y="10089089"/>
                  </a:cubicBezTo>
                  <a:cubicBezTo>
                    <a:pt x="7377694" y="9949899"/>
                    <a:pt x="7379128" y="9774585"/>
                    <a:pt x="7372835" y="9604632"/>
                  </a:cubicBezTo>
                  <a:cubicBezTo>
                    <a:pt x="7741137" y="9604817"/>
                    <a:pt x="7633530" y="9604526"/>
                    <a:pt x="7793281" y="9606835"/>
                  </a:cubicBezTo>
                  <a:cubicBezTo>
                    <a:pt x="7794316" y="9839454"/>
                    <a:pt x="7799892" y="9937052"/>
                    <a:pt x="7802574" y="10091026"/>
                  </a:cubicBezTo>
                  <a:close/>
                  <a:moveTo>
                    <a:pt x="7793202" y="9582124"/>
                  </a:moveTo>
                  <a:cubicBezTo>
                    <a:pt x="7354410" y="9575541"/>
                    <a:pt x="7372145" y="9586344"/>
                    <a:pt x="7371720" y="9574612"/>
                  </a:cubicBezTo>
                  <a:cubicBezTo>
                    <a:pt x="7366835" y="9450525"/>
                    <a:pt x="7365508" y="9340957"/>
                    <a:pt x="7364950" y="9212942"/>
                  </a:cubicBezTo>
                  <a:cubicBezTo>
                    <a:pt x="7364366" y="9075982"/>
                    <a:pt x="7345197" y="9099021"/>
                    <a:pt x="7435307" y="9098782"/>
                  </a:cubicBezTo>
                  <a:cubicBezTo>
                    <a:pt x="7563066" y="9098436"/>
                    <a:pt x="7652885" y="9098224"/>
                    <a:pt x="7754040" y="9099843"/>
                  </a:cubicBezTo>
                  <a:cubicBezTo>
                    <a:pt x="7797343" y="9100560"/>
                    <a:pt x="7790971" y="9032638"/>
                    <a:pt x="7793202" y="9582124"/>
                  </a:cubicBezTo>
                  <a:close/>
                  <a:moveTo>
                    <a:pt x="3399762" y="10118445"/>
                  </a:moveTo>
                  <a:cubicBezTo>
                    <a:pt x="3399630" y="10111013"/>
                    <a:pt x="3350937" y="10109341"/>
                    <a:pt x="3819783" y="10112048"/>
                  </a:cubicBezTo>
                  <a:cubicBezTo>
                    <a:pt x="3822996" y="10297926"/>
                    <a:pt x="3820128" y="10380261"/>
                    <a:pt x="3825651" y="10596876"/>
                  </a:cubicBezTo>
                  <a:cubicBezTo>
                    <a:pt x="3589250" y="10597088"/>
                    <a:pt x="3535008" y="10600273"/>
                    <a:pt x="3403426" y="10599079"/>
                  </a:cubicBezTo>
                  <a:cubicBezTo>
                    <a:pt x="3397506" y="10267190"/>
                    <a:pt x="3402922" y="10321124"/>
                    <a:pt x="3399762" y="10118445"/>
                  </a:cubicBezTo>
                  <a:close/>
                  <a:moveTo>
                    <a:pt x="735471" y="9608056"/>
                  </a:moveTo>
                  <a:cubicBezTo>
                    <a:pt x="1165873" y="9608056"/>
                    <a:pt x="971182" y="9606835"/>
                    <a:pt x="1154987" y="9605507"/>
                  </a:cubicBezTo>
                  <a:cubicBezTo>
                    <a:pt x="1155359" y="9709183"/>
                    <a:pt x="1156952" y="9757199"/>
                    <a:pt x="1159023" y="9937742"/>
                  </a:cubicBezTo>
                  <a:cubicBezTo>
                    <a:pt x="1161333" y="10138988"/>
                    <a:pt x="1246452" y="10085027"/>
                    <a:pt x="747578" y="10087734"/>
                  </a:cubicBezTo>
                  <a:cubicBezTo>
                    <a:pt x="728940" y="10087840"/>
                    <a:pt x="749410" y="10071278"/>
                    <a:pt x="735471" y="9608056"/>
                  </a:cubicBezTo>
                  <a:close/>
                  <a:moveTo>
                    <a:pt x="712532" y="8084535"/>
                  </a:moveTo>
                  <a:cubicBezTo>
                    <a:pt x="894532" y="8087242"/>
                    <a:pt x="843583" y="8086737"/>
                    <a:pt x="1130030" y="8085835"/>
                  </a:cubicBezTo>
                  <a:cubicBezTo>
                    <a:pt x="1140411" y="8586482"/>
                    <a:pt x="1126924" y="8000288"/>
                    <a:pt x="1140411" y="8565938"/>
                  </a:cubicBezTo>
                  <a:cubicBezTo>
                    <a:pt x="989342" y="8567928"/>
                    <a:pt x="1081895" y="8570610"/>
                    <a:pt x="717523" y="8568858"/>
                  </a:cubicBezTo>
                  <a:cubicBezTo>
                    <a:pt x="716567" y="8385448"/>
                    <a:pt x="720523" y="8523231"/>
                    <a:pt x="712532" y="8084535"/>
                  </a:cubicBezTo>
                  <a:close/>
                  <a:moveTo>
                    <a:pt x="682716" y="6133039"/>
                  </a:moveTo>
                  <a:cubicBezTo>
                    <a:pt x="681123" y="6030266"/>
                    <a:pt x="613208" y="6059436"/>
                    <a:pt x="1065992" y="6056384"/>
                  </a:cubicBezTo>
                  <a:cubicBezTo>
                    <a:pt x="1116171" y="6056065"/>
                    <a:pt x="1096923" y="5990239"/>
                    <a:pt x="1104834" y="6495797"/>
                  </a:cubicBezTo>
                  <a:cubicBezTo>
                    <a:pt x="1105684" y="6548404"/>
                    <a:pt x="1163669" y="6541982"/>
                    <a:pt x="747684" y="6537523"/>
                  </a:cubicBezTo>
                  <a:cubicBezTo>
                    <a:pt x="659458" y="6536540"/>
                    <a:pt x="690044" y="6601464"/>
                    <a:pt x="682716" y="6133039"/>
                  </a:cubicBezTo>
                  <a:close/>
                  <a:moveTo>
                    <a:pt x="641484" y="3597711"/>
                  </a:moveTo>
                  <a:cubicBezTo>
                    <a:pt x="639971" y="3500883"/>
                    <a:pt x="562418" y="3517446"/>
                    <a:pt x="1060708" y="3521427"/>
                  </a:cubicBezTo>
                  <a:cubicBezTo>
                    <a:pt x="1069417" y="4039168"/>
                    <a:pt x="1068541" y="4003999"/>
                    <a:pt x="1066151" y="4003946"/>
                  </a:cubicBezTo>
                  <a:cubicBezTo>
                    <a:pt x="585703" y="3994258"/>
                    <a:pt x="645334" y="4033355"/>
                    <a:pt x="644166" y="3959859"/>
                  </a:cubicBezTo>
                  <a:cubicBezTo>
                    <a:pt x="641378" y="3775786"/>
                    <a:pt x="644351" y="3776821"/>
                    <a:pt x="641484" y="3597711"/>
                  </a:cubicBezTo>
                  <a:close/>
                  <a:moveTo>
                    <a:pt x="1046079" y="2505746"/>
                  </a:moveTo>
                  <a:cubicBezTo>
                    <a:pt x="1046637" y="2540384"/>
                    <a:pt x="1052770" y="2987017"/>
                    <a:pt x="1052770" y="2988902"/>
                  </a:cubicBezTo>
                  <a:cubicBezTo>
                    <a:pt x="549993" y="2979798"/>
                    <a:pt x="633652" y="3029141"/>
                    <a:pt x="631236" y="2873388"/>
                  </a:cubicBezTo>
                  <a:cubicBezTo>
                    <a:pt x="628395" y="2691837"/>
                    <a:pt x="625581" y="2692314"/>
                    <a:pt x="622740" y="2511506"/>
                  </a:cubicBezTo>
                  <a:cubicBezTo>
                    <a:pt x="622501" y="2496828"/>
                    <a:pt x="600703" y="2508931"/>
                    <a:pt x="1046079" y="2505746"/>
                  </a:cubicBezTo>
                  <a:close/>
                  <a:moveTo>
                    <a:pt x="622235" y="2479840"/>
                  </a:moveTo>
                  <a:cubicBezTo>
                    <a:pt x="618492" y="2245203"/>
                    <a:pt x="615253" y="2124275"/>
                    <a:pt x="615438" y="2000135"/>
                  </a:cubicBezTo>
                  <a:cubicBezTo>
                    <a:pt x="773730" y="2000268"/>
                    <a:pt x="765419" y="2001621"/>
                    <a:pt x="1036097" y="2001117"/>
                  </a:cubicBezTo>
                  <a:cubicBezTo>
                    <a:pt x="1036495" y="2239842"/>
                    <a:pt x="1042548" y="2306172"/>
                    <a:pt x="1045681" y="2481061"/>
                  </a:cubicBezTo>
                  <a:cubicBezTo>
                    <a:pt x="818599" y="2482760"/>
                    <a:pt x="764915" y="2480106"/>
                    <a:pt x="622235" y="2479840"/>
                  </a:cubicBezTo>
                  <a:close/>
                  <a:moveTo>
                    <a:pt x="1053035" y="3013560"/>
                  </a:moveTo>
                  <a:cubicBezTo>
                    <a:pt x="1055637" y="3263061"/>
                    <a:pt x="1057230" y="3320181"/>
                    <a:pt x="1060284" y="3496796"/>
                  </a:cubicBezTo>
                  <a:cubicBezTo>
                    <a:pt x="955438" y="3495973"/>
                    <a:pt x="851468" y="3496079"/>
                    <a:pt x="747551" y="3496637"/>
                  </a:cubicBezTo>
                  <a:cubicBezTo>
                    <a:pt x="611244" y="3497380"/>
                    <a:pt x="639732" y="3581467"/>
                    <a:pt x="633678" y="3054516"/>
                  </a:cubicBezTo>
                  <a:cubicBezTo>
                    <a:pt x="633041" y="2998511"/>
                    <a:pt x="565790" y="3005066"/>
                    <a:pt x="1053035" y="3013560"/>
                  </a:cubicBezTo>
                  <a:close/>
                  <a:moveTo>
                    <a:pt x="4588193" y="2873840"/>
                  </a:moveTo>
                  <a:cubicBezTo>
                    <a:pt x="4590556" y="3024814"/>
                    <a:pt x="4660993" y="2982319"/>
                    <a:pt x="4250158" y="2987256"/>
                  </a:cubicBezTo>
                  <a:cubicBezTo>
                    <a:pt x="4151605" y="2988451"/>
                    <a:pt x="4172924" y="3010614"/>
                    <a:pt x="4170774" y="2873362"/>
                  </a:cubicBezTo>
                  <a:cubicBezTo>
                    <a:pt x="4167933" y="2692129"/>
                    <a:pt x="4164721" y="2691996"/>
                    <a:pt x="4161906" y="2511479"/>
                  </a:cubicBezTo>
                  <a:cubicBezTo>
                    <a:pt x="4161694" y="2497996"/>
                    <a:pt x="4135861" y="2510895"/>
                    <a:pt x="4568812" y="2506224"/>
                  </a:cubicBezTo>
                  <a:cubicBezTo>
                    <a:pt x="4599291" y="2505905"/>
                    <a:pt x="4581795" y="2465056"/>
                    <a:pt x="4588193" y="2873840"/>
                  </a:cubicBezTo>
                  <a:close/>
                  <a:moveTo>
                    <a:pt x="5032454" y="2987469"/>
                  </a:moveTo>
                  <a:cubicBezTo>
                    <a:pt x="4902731" y="2987416"/>
                    <a:pt x="5063411" y="2987283"/>
                    <a:pt x="4612168" y="2986566"/>
                  </a:cubicBezTo>
                  <a:cubicBezTo>
                    <a:pt x="4605796" y="2734093"/>
                    <a:pt x="4611238" y="2713840"/>
                    <a:pt x="4607946" y="2505826"/>
                  </a:cubicBezTo>
                  <a:cubicBezTo>
                    <a:pt x="4859056" y="2503463"/>
                    <a:pt x="5028763" y="2509462"/>
                    <a:pt x="5028790" y="2511798"/>
                  </a:cubicBezTo>
                  <a:cubicBezTo>
                    <a:pt x="5031923" y="2711372"/>
                    <a:pt x="5025578" y="2742135"/>
                    <a:pt x="5032454" y="2987469"/>
                  </a:cubicBezTo>
                  <a:close/>
                  <a:moveTo>
                    <a:pt x="6794630" y="2481486"/>
                  </a:moveTo>
                  <a:cubicBezTo>
                    <a:pt x="6287897" y="2481672"/>
                    <a:pt x="6375724" y="2509913"/>
                    <a:pt x="6374211" y="2330511"/>
                  </a:cubicBezTo>
                  <a:cubicBezTo>
                    <a:pt x="6373414" y="2222138"/>
                    <a:pt x="6371503" y="2100174"/>
                    <a:pt x="6369299" y="1999312"/>
                  </a:cubicBezTo>
                  <a:cubicBezTo>
                    <a:pt x="6484101" y="1998728"/>
                    <a:pt x="6612311" y="1993022"/>
                    <a:pt x="6789266" y="1998277"/>
                  </a:cubicBezTo>
                  <a:cubicBezTo>
                    <a:pt x="6796781" y="2194480"/>
                    <a:pt x="6792904" y="2347605"/>
                    <a:pt x="6794630" y="2481486"/>
                  </a:cubicBezTo>
                  <a:close/>
                  <a:moveTo>
                    <a:pt x="6807161" y="3235987"/>
                  </a:moveTo>
                  <a:cubicBezTo>
                    <a:pt x="6811728" y="3531991"/>
                    <a:pt x="6816613" y="3495707"/>
                    <a:pt x="6798002" y="3496132"/>
                  </a:cubicBezTo>
                  <a:cubicBezTo>
                    <a:pt x="6686996" y="3498521"/>
                    <a:pt x="6591894" y="3498547"/>
                    <a:pt x="6479774" y="3496132"/>
                  </a:cubicBezTo>
                  <a:cubicBezTo>
                    <a:pt x="6357484" y="3493504"/>
                    <a:pt x="6399486" y="3572549"/>
                    <a:pt x="6384326" y="3054277"/>
                  </a:cubicBezTo>
                  <a:cubicBezTo>
                    <a:pt x="6382972" y="3007933"/>
                    <a:pt x="6315190" y="3007216"/>
                    <a:pt x="6798081" y="3013082"/>
                  </a:cubicBezTo>
                  <a:cubicBezTo>
                    <a:pt x="6811409" y="3013242"/>
                    <a:pt x="6803258" y="2986566"/>
                    <a:pt x="6807161" y="3235987"/>
                  </a:cubicBezTo>
                  <a:close/>
                  <a:moveTo>
                    <a:pt x="7275981" y="8567212"/>
                  </a:moveTo>
                  <a:cubicBezTo>
                    <a:pt x="6842154" y="8567212"/>
                    <a:pt x="6911609" y="8587013"/>
                    <a:pt x="6910786" y="8488301"/>
                  </a:cubicBezTo>
                  <a:cubicBezTo>
                    <a:pt x="6906909" y="8023247"/>
                    <a:pt x="6887874" y="8087374"/>
                    <a:pt x="6957461" y="8087374"/>
                  </a:cubicBezTo>
                  <a:cubicBezTo>
                    <a:pt x="7379978" y="8087374"/>
                    <a:pt x="7327143" y="8061920"/>
                    <a:pt x="7327568" y="8126100"/>
                  </a:cubicBezTo>
                  <a:cubicBezTo>
                    <a:pt x="7330196" y="8633702"/>
                    <a:pt x="7361392" y="8567212"/>
                    <a:pt x="7275981" y="8567212"/>
                  </a:cubicBezTo>
                  <a:close/>
                  <a:moveTo>
                    <a:pt x="7333913" y="8591764"/>
                  </a:moveTo>
                  <a:cubicBezTo>
                    <a:pt x="7337895" y="8847423"/>
                    <a:pt x="7340311" y="8948046"/>
                    <a:pt x="7342011" y="9074309"/>
                  </a:cubicBezTo>
                  <a:cubicBezTo>
                    <a:pt x="7076379" y="9074602"/>
                    <a:pt x="7093291" y="9076406"/>
                    <a:pt x="6921008" y="9076009"/>
                  </a:cubicBezTo>
                  <a:cubicBezTo>
                    <a:pt x="6915220" y="8752931"/>
                    <a:pt x="6914503" y="8801690"/>
                    <a:pt x="6911822" y="8591525"/>
                  </a:cubicBezTo>
                  <a:cubicBezTo>
                    <a:pt x="7042633" y="8591233"/>
                    <a:pt x="7211306" y="8592188"/>
                    <a:pt x="7333913" y="8591764"/>
                  </a:cubicBezTo>
                  <a:close/>
                  <a:moveTo>
                    <a:pt x="7275981" y="8059239"/>
                  </a:moveTo>
                  <a:cubicBezTo>
                    <a:pt x="6830791" y="8059239"/>
                    <a:pt x="6907468" y="8101230"/>
                    <a:pt x="6905025" y="7944602"/>
                  </a:cubicBezTo>
                  <a:cubicBezTo>
                    <a:pt x="6898148" y="7505320"/>
                    <a:pt x="6876298" y="7578870"/>
                    <a:pt x="6957461" y="7578870"/>
                  </a:cubicBezTo>
                  <a:cubicBezTo>
                    <a:pt x="7348622" y="7578870"/>
                    <a:pt x="7318727" y="7572606"/>
                    <a:pt x="7318860" y="7582666"/>
                  </a:cubicBezTo>
                  <a:cubicBezTo>
                    <a:pt x="7327408" y="8133665"/>
                    <a:pt x="7347533" y="8059239"/>
                    <a:pt x="7275981" y="8059239"/>
                  </a:cubicBezTo>
                  <a:close/>
                  <a:moveTo>
                    <a:pt x="6895653" y="7400981"/>
                  </a:moveTo>
                  <a:cubicBezTo>
                    <a:pt x="6892997" y="7273868"/>
                    <a:pt x="6891219" y="7155409"/>
                    <a:pt x="6890396" y="7070313"/>
                  </a:cubicBezTo>
                  <a:cubicBezTo>
                    <a:pt x="6979842" y="7070260"/>
                    <a:pt x="6909857" y="7070260"/>
                    <a:pt x="7275981" y="7070393"/>
                  </a:cubicBezTo>
                  <a:cubicBezTo>
                    <a:pt x="7323532" y="7070393"/>
                    <a:pt x="7309089" y="6995728"/>
                    <a:pt x="7318408" y="7552620"/>
                  </a:cubicBezTo>
                  <a:cubicBezTo>
                    <a:pt x="6814834" y="7551080"/>
                    <a:pt x="6899901" y="7603661"/>
                    <a:pt x="6895653" y="7400981"/>
                  </a:cubicBezTo>
                  <a:close/>
                  <a:moveTo>
                    <a:pt x="7275981" y="7045734"/>
                  </a:moveTo>
                  <a:cubicBezTo>
                    <a:pt x="6907069" y="7045602"/>
                    <a:pt x="6978913" y="7045628"/>
                    <a:pt x="6890157" y="7045655"/>
                  </a:cubicBezTo>
                  <a:cubicBezTo>
                    <a:pt x="6888138" y="6803187"/>
                    <a:pt x="6883466" y="6658132"/>
                    <a:pt x="6881687" y="6565020"/>
                  </a:cubicBezTo>
                  <a:cubicBezTo>
                    <a:pt x="7193305" y="6564065"/>
                    <a:pt x="7126903" y="6560747"/>
                    <a:pt x="7301708" y="6561278"/>
                  </a:cubicBezTo>
                  <a:cubicBezTo>
                    <a:pt x="7312753" y="7103411"/>
                    <a:pt x="7326346" y="7045734"/>
                    <a:pt x="7275981" y="7045734"/>
                  </a:cubicBezTo>
                  <a:close/>
                  <a:moveTo>
                    <a:pt x="5579888" y="8085994"/>
                  </a:moveTo>
                  <a:cubicBezTo>
                    <a:pt x="6058585" y="8089498"/>
                    <a:pt x="5997068" y="8060991"/>
                    <a:pt x="5998900" y="8125755"/>
                  </a:cubicBezTo>
                  <a:cubicBezTo>
                    <a:pt x="6003971" y="8306086"/>
                    <a:pt x="6006971" y="8567557"/>
                    <a:pt x="6001741" y="8567557"/>
                  </a:cubicBezTo>
                  <a:cubicBezTo>
                    <a:pt x="5843503" y="8567557"/>
                    <a:pt x="5839388" y="8569813"/>
                    <a:pt x="5683194" y="8569813"/>
                  </a:cubicBezTo>
                  <a:cubicBezTo>
                    <a:pt x="5545825" y="8569840"/>
                    <a:pt x="5591889" y="8656953"/>
                    <a:pt x="5579888" y="8085994"/>
                  </a:cubicBezTo>
                  <a:close/>
                  <a:moveTo>
                    <a:pt x="3809562" y="8083738"/>
                  </a:moveTo>
                  <a:cubicBezTo>
                    <a:pt x="4296541" y="8085782"/>
                    <a:pt x="4228016" y="8074262"/>
                    <a:pt x="4229688" y="8126472"/>
                  </a:cubicBezTo>
                  <a:cubicBezTo>
                    <a:pt x="4232476" y="8215097"/>
                    <a:pt x="4234813" y="8309881"/>
                    <a:pt x="4235928" y="8488460"/>
                  </a:cubicBezTo>
                  <a:cubicBezTo>
                    <a:pt x="4236645" y="8602010"/>
                    <a:pt x="4301851" y="8568751"/>
                    <a:pt x="3815615" y="8565991"/>
                  </a:cubicBezTo>
                  <a:cubicBezTo>
                    <a:pt x="3814818" y="8424598"/>
                    <a:pt x="3817845" y="8443682"/>
                    <a:pt x="3809562" y="8083738"/>
                  </a:cubicBezTo>
                  <a:close/>
                  <a:moveTo>
                    <a:pt x="1147527" y="7582162"/>
                  </a:moveTo>
                  <a:cubicBezTo>
                    <a:pt x="1147474" y="7579268"/>
                    <a:pt x="1114180" y="7576269"/>
                    <a:pt x="1543467" y="7576269"/>
                  </a:cubicBezTo>
                  <a:cubicBezTo>
                    <a:pt x="1572061" y="7576269"/>
                    <a:pt x="1564494" y="7519707"/>
                    <a:pt x="1571158" y="7945053"/>
                  </a:cubicBezTo>
                  <a:cubicBezTo>
                    <a:pt x="1573495" y="8096399"/>
                    <a:pt x="1645764" y="8061044"/>
                    <a:pt x="1225186" y="8061044"/>
                  </a:cubicBezTo>
                  <a:cubicBezTo>
                    <a:pt x="1117074" y="8061044"/>
                    <a:pt x="1156156" y="8133930"/>
                    <a:pt x="1147527" y="7582162"/>
                  </a:cubicBezTo>
                  <a:close/>
                  <a:moveTo>
                    <a:pt x="1512642" y="4027357"/>
                  </a:moveTo>
                  <a:cubicBezTo>
                    <a:pt x="1513757" y="4159062"/>
                    <a:pt x="1516306" y="4504249"/>
                    <a:pt x="1516386" y="4510247"/>
                  </a:cubicBezTo>
                  <a:cubicBezTo>
                    <a:pt x="1172378" y="4510539"/>
                    <a:pt x="1154244" y="4510460"/>
                    <a:pt x="1096073" y="4511256"/>
                  </a:cubicBezTo>
                  <a:cubicBezTo>
                    <a:pt x="1088931" y="4144861"/>
                    <a:pt x="1092197" y="4202857"/>
                    <a:pt x="1090152" y="4029082"/>
                  </a:cubicBezTo>
                  <a:cubicBezTo>
                    <a:pt x="1271887" y="4032453"/>
                    <a:pt x="1395265" y="4027675"/>
                    <a:pt x="1512642" y="4027357"/>
                  </a:cubicBezTo>
                  <a:close/>
                  <a:moveTo>
                    <a:pt x="1089860" y="4004424"/>
                  </a:moveTo>
                  <a:cubicBezTo>
                    <a:pt x="1082134" y="3421839"/>
                    <a:pt x="1041194" y="3522144"/>
                    <a:pt x="1225212" y="3522144"/>
                  </a:cubicBezTo>
                  <a:cubicBezTo>
                    <a:pt x="1374981" y="3522144"/>
                    <a:pt x="1380131" y="3520551"/>
                    <a:pt x="1502341" y="3520233"/>
                  </a:cubicBezTo>
                  <a:cubicBezTo>
                    <a:pt x="1511554" y="3967344"/>
                    <a:pt x="1510863" y="3869853"/>
                    <a:pt x="1512377" y="4002752"/>
                  </a:cubicBezTo>
                  <a:cubicBezTo>
                    <a:pt x="1383344" y="4003044"/>
                    <a:pt x="1270135" y="4007795"/>
                    <a:pt x="1089860" y="4004424"/>
                  </a:cubicBezTo>
                  <a:close/>
                  <a:moveTo>
                    <a:pt x="1516731" y="4534879"/>
                  </a:moveTo>
                  <a:cubicBezTo>
                    <a:pt x="1521935" y="4903371"/>
                    <a:pt x="1522572" y="4814612"/>
                    <a:pt x="1526103" y="5015301"/>
                  </a:cubicBezTo>
                  <a:cubicBezTo>
                    <a:pt x="1524218" y="5015301"/>
                    <a:pt x="1134013" y="5017345"/>
                    <a:pt x="1106321" y="5017743"/>
                  </a:cubicBezTo>
                  <a:cubicBezTo>
                    <a:pt x="1104038" y="4882004"/>
                    <a:pt x="1106958" y="5076031"/>
                    <a:pt x="1096577" y="4535888"/>
                  </a:cubicBezTo>
                  <a:cubicBezTo>
                    <a:pt x="1164227" y="4535012"/>
                    <a:pt x="1176732" y="4535171"/>
                    <a:pt x="1516731" y="4534879"/>
                  </a:cubicBezTo>
                  <a:close/>
                  <a:moveTo>
                    <a:pt x="2392350" y="3960284"/>
                  </a:moveTo>
                  <a:cubicBezTo>
                    <a:pt x="2393093" y="4008273"/>
                    <a:pt x="2453255" y="4014802"/>
                    <a:pt x="2021340" y="4002991"/>
                  </a:cubicBezTo>
                  <a:cubicBezTo>
                    <a:pt x="1959505" y="4001212"/>
                    <a:pt x="1974559" y="4070940"/>
                    <a:pt x="1967152" y="3597764"/>
                  </a:cubicBezTo>
                  <a:cubicBezTo>
                    <a:pt x="1965558" y="3495230"/>
                    <a:pt x="1899661" y="3522914"/>
                    <a:pt x="2339488" y="3521162"/>
                  </a:cubicBezTo>
                  <a:cubicBezTo>
                    <a:pt x="2413510" y="3520950"/>
                    <a:pt x="2384491" y="3457433"/>
                    <a:pt x="2392350" y="3960284"/>
                  </a:cubicBezTo>
                  <a:close/>
                  <a:moveTo>
                    <a:pt x="3288305" y="4511203"/>
                  </a:moveTo>
                  <a:cubicBezTo>
                    <a:pt x="2869400" y="4503320"/>
                    <a:pt x="2868417" y="4524288"/>
                    <a:pt x="2867648" y="4503134"/>
                  </a:cubicBezTo>
                  <a:cubicBezTo>
                    <a:pt x="2863107" y="4380905"/>
                    <a:pt x="2861594" y="4263984"/>
                    <a:pt x="2860930" y="4141039"/>
                  </a:cubicBezTo>
                  <a:cubicBezTo>
                    <a:pt x="2860187" y="3994709"/>
                    <a:pt x="2776767" y="4026056"/>
                    <a:pt x="3281827" y="4025631"/>
                  </a:cubicBezTo>
                  <a:cubicBezTo>
                    <a:pt x="3283022" y="4160043"/>
                    <a:pt x="3278482" y="4276035"/>
                    <a:pt x="3288305" y="4511203"/>
                  </a:cubicBezTo>
                  <a:close/>
                  <a:moveTo>
                    <a:pt x="3729062" y="4512796"/>
                  </a:moveTo>
                  <a:cubicBezTo>
                    <a:pt x="3440490" y="4512902"/>
                    <a:pt x="3400585" y="4513300"/>
                    <a:pt x="3310103" y="4511627"/>
                  </a:cubicBezTo>
                  <a:cubicBezTo>
                    <a:pt x="3300226" y="4275822"/>
                    <a:pt x="3304714" y="4153089"/>
                    <a:pt x="3303572" y="4025631"/>
                  </a:cubicBezTo>
                  <a:cubicBezTo>
                    <a:pt x="3812163" y="4025207"/>
                    <a:pt x="3725664" y="4001239"/>
                    <a:pt x="3724920" y="4141012"/>
                  </a:cubicBezTo>
                  <a:cubicBezTo>
                    <a:pt x="3724442" y="4232850"/>
                    <a:pt x="3724707" y="4261490"/>
                    <a:pt x="3729062" y="4512796"/>
                  </a:cubicBezTo>
                  <a:close/>
                  <a:moveTo>
                    <a:pt x="6798134" y="6540814"/>
                  </a:moveTo>
                  <a:cubicBezTo>
                    <a:pt x="6380901" y="6543627"/>
                    <a:pt x="6437771" y="6552890"/>
                    <a:pt x="6436869" y="6495319"/>
                  </a:cubicBezTo>
                  <a:cubicBezTo>
                    <a:pt x="6428930" y="5988673"/>
                    <a:pt x="6414620" y="6057870"/>
                    <a:pt x="6479826" y="6056065"/>
                  </a:cubicBezTo>
                  <a:cubicBezTo>
                    <a:pt x="6577929" y="6053517"/>
                    <a:pt x="6671544" y="6052907"/>
                    <a:pt x="6797949" y="6055800"/>
                  </a:cubicBezTo>
                  <a:cubicBezTo>
                    <a:pt x="6865943" y="6057366"/>
                    <a:pt x="6852455" y="6041361"/>
                    <a:pt x="6853890" y="6133437"/>
                  </a:cubicBezTo>
                  <a:cubicBezTo>
                    <a:pt x="6861350" y="6610992"/>
                    <a:pt x="6879244" y="6540282"/>
                    <a:pt x="6798134" y="6540814"/>
                  </a:cubicBezTo>
                  <a:close/>
                  <a:moveTo>
                    <a:pt x="6859943" y="6565126"/>
                  </a:moveTo>
                  <a:cubicBezTo>
                    <a:pt x="6862677" y="6712810"/>
                    <a:pt x="6865439" y="6746493"/>
                    <a:pt x="6868412" y="7045708"/>
                  </a:cubicBezTo>
                  <a:cubicBezTo>
                    <a:pt x="6399407" y="7045947"/>
                    <a:pt x="6447197" y="7050432"/>
                    <a:pt x="6447064" y="7038860"/>
                  </a:cubicBezTo>
                  <a:cubicBezTo>
                    <a:pt x="6441382" y="6494576"/>
                    <a:pt x="6417036" y="6564941"/>
                    <a:pt x="6479481" y="6565445"/>
                  </a:cubicBezTo>
                  <a:cubicBezTo>
                    <a:pt x="6652852" y="6566799"/>
                    <a:pt x="6796010" y="6565392"/>
                    <a:pt x="6859943" y="6565126"/>
                  </a:cubicBezTo>
                  <a:close/>
                  <a:moveTo>
                    <a:pt x="5555330" y="6563906"/>
                  </a:moveTo>
                  <a:cubicBezTo>
                    <a:pt x="6055823" y="6563481"/>
                    <a:pt x="5974527" y="6534311"/>
                    <a:pt x="5978244" y="6677004"/>
                  </a:cubicBezTo>
                  <a:cubicBezTo>
                    <a:pt x="5981483" y="6805470"/>
                    <a:pt x="5983634" y="6918621"/>
                    <a:pt x="5982731" y="7039258"/>
                  </a:cubicBezTo>
                  <a:cubicBezTo>
                    <a:pt x="5982625" y="7051680"/>
                    <a:pt x="6028291" y="7047911"/>
                    <a:pt x="5560029" y="7048176"/>
                  </a:cubicBezTo>
                  <a:cubicBezTo>
                    <a:pt x="5552250" y="6540947"/>
                    <a:pt x="5557613" y="6782909"/>
                    <a:pt x="5555330" y="6563906"/>
                  </a:cubicBezTo>
                  <a:close/>
                  <a:moveTo>
                    <a:pt x="4227803" y="6563746"/>
                  </a:moveTo>
                  <a:cubicBezTo>
                    <a:pt x="4451646" y="6566905"/>
                    <a:pt x="4542155" y="6564277"/>
                    <a:pt x="4648939" y="6563693"/>
                  </a:cubicBezTo>
                  <a:cubicBezTo>
                    <a:pt x="4655550" y="7018634"/>
                    <a:pt x="4655763" y="7045389"/>
                    <a:pt x="4655789" y="7048627"/>
                  </a:cubicBezTo>
                  <a:cubicBezTo>
                    <a:pt x="4184899" y="7048548"/>
                    <a:pt x="4233299" y="7053485"/>
                    <a:pt x="4232928" y="7038674"/>
                  </a:cubicBezTo>
                  <a:cubicBezTo>
                    <a:pt x="4225626" y="6734708"/>
                    <a:pt x="4229157" y="6703812"/>
                    <a:pt x="4227803" y="6563746"/>
                  </a:cubicBezTo>
                  <a:close/>
                  <a:moveTo>
                    <a:pt x="2024022" y="7072197"/>
                  </a:moveTo>
                  <a:cubicBezTo>
                    <a:pt x="2292893" y="7075091"/>
                    <a:pt x="2306460" y="7070632"/>
                    <a:pt x="2441361" y="7069676"/>
                  </a:cubicBezTo>
                  <a:cubicBezTo>
                    <a:pt x="2449804" y="7523768"/>
                    <a:pt x="2449618" y="7382880"/>
                    <a:pt x="2452698" y="7555221"/>
                  </a:cubicBezTo>
                  <a:cubicBezTo>
                    <a:pt x="2257635" y="7554717"/>
                    <a:pt x="2431989" y="7553495"/>
                    <a:pt x="2028031" y="7553788"/>
                  </a:cubicBezTo>
                  <a:cubicBezTo>
                    <a:pt x="2025535" y="7359123"/>
                    <a:pt x="2031668" y="7390418"/>
                    <a:pt x="2024022" y="7072197"/>
                  </a:cubicBezTo>
                  <a:close/>
                  <a:moveTo>
                    <a:pt x="2415076" y="5409114"/>
                  </a:moveTo>
                  <a:cubicBezTo>
                    <a:pt x="2417280" y="5549658"/>
                    <a:pt x="2438122" y="5525822"/>
                    <a:pt x="2339329" y="5526592"/>
                  </a:cubicBezTo>
                  <a:cubicBezTo>
                    <a:pt x="2198057" y="5527733"/>
                    <a:pt x="2106911" y="5527362"/>
                    <a:pt x="2021154" y="5526433"/>
                  </a:cubicBezTo>
                  <a:cubicBezTo>
                    <a:pt x="1988976" y="5526088"/>
                    <a:pt x="2000976" y="5583951"/>
                    <a:pt x="1992294" y="5046329"/>
                  </a:cubicBezTo>
                  <a:cubicBezTo>
                    <a:pt x="1992268" y="5044445"/>
                    <a:pt x="1957886" y="5033403"/>
                    <a:pt x="2339197" y="5042640"/>
                  </a:cubicBezTo>
                  <a:cubicBezTo>
                    <a:pt x="2444414" y="5045161"/>
                    <a:pt x="2408227" y="4970152"/>
                    <a:pt x="2415076" y="5409114"/>
                  </a:cubicBezTo>
                  <a:close/>
                  <a:moveTo>
                    <a:pt x="2020968" y="5551065"/>
                  </a:moveTo>
                  <a:cubicBezTo>
                    <a:pt x="2479513" y="5556001"/>
                    <a:pt x="2417572" y="5531503"/>
                    <a:pt x="2419484" y="5589896"/>
                  </a:cubicBezTo>
                  <a:cubicBezTo>
                    <a:pt x="2423254" y="5702703"/>
                    <a:pt x="2423068" y="5717912"/>
                    <a:pt x="2428112" y="6033796"/>
                  </a:cubicBezTo>
                  <a:cubicBezTo>
                    <a:pt x="2065227" y="6033212"/>
                    <a:pt x="2090742" y="6032920"/>
                    <a:pt x="2006658" y="6031646"/>
                  </a:cubicBezTo>
                  <a:cubicBezTo>
                    <a:pt x="2000498" y="5490760"/>
                    <a:pt x="1989878" y="5550746"/>
                    <a:pt x="2020968" y="5551065"/>
                  </a:cubicBezTo>
                  <a:close/>
                  <a:moveTo>
                    <a:pt x="2020915" y="6056596"/>
                  </a:moveTo>
                  <a:cubicBezTo>
                    <a:pt x="2500143" y="6064320"/>
                    <a:pt x="2427953" y="6025515"/>
                    <a:pt x="2429679" y="6133464"/>
                  </a:cubicBezTo>
                  <a:cubicBezTo>
                    <a:pt x="2437299" y="6620255"/>
                    <a:pt x="2457902" y="6537655"/>
                    <a:pt x="2339435" y="6537496"/>
                  </a:cubicBezTo>
                  <a:cubicBezTo>
                    <a:pt x="1947080" y="6536407"/>
                    <a:pt x="2012658" y="6559871"/>
                    <a:pt x="2011623" y="6495346"/>
                  </a:cubicBezTo>
                  <a:cubicBezTo>
                    <a:pt x="2003897" y="6001892"/>
                    <a:pt x="2003286" y="6056304"/>
                    <a:pt x="2020915" y="6056596"/>
                  </a:cubicBezTo>
                  <a:close/>
                  <a:moveTo>
                    <a:pt x="2021314" y="6564012"/>
                  </a:moveTo>
                  <a:cubicBezTo>
                    <a:pt x="2117531" y="6561544"/>
                    <a:pt x="2146975" y="6561889"/>
                    <a:pt x="2339435" y="6562127"/>
                  </a:cubicBezTo>
                  <a:cubicBezTo>
                    <a:pt x="2464911" y="6562472"/>
                    <a:pt x="2430104" y="6470767"/>
                    <a:pt x="2440777" y="7039231"/>
                  </a:cubicBezTo>
                  <a:cubicBezTo>
                    <a:pt x="2440803" y="7041196"/>
                    <a:pt x="2489204" y="7052556"/>
                    <a:pt x="2023411" y="7047513"/>
                  </a:cubicBezTo>
                  <a:cubicBezTo>
                    <a:pt x="2023384" y="7045655"/>
                    <a:pt x="2010508" y="6564277"/>
                    <a:pt x="2021314" y="6564012"/>
                  </a:cubicBezTo>
                  <a:close/>
                  <a:moveTo>
                    <a:pt x="2817043" y="5524283"/>
                  </a:moveTo>
                  <a:cubicBezTo>
                    <a:pt x="2362667" y="5524283"/>
                    <a:pt x="2439317" y="5561682"/>
                    <a:pt x="2436821" y="5408663"/>
                  </a:cubicBezTo>
                  <a:cubicBezTo>
                    <a:pt x="2434060" y="5232181"/>
                    <a:pt x="2437803" y="5226527"/>
                    <a:pt x="2434989" y="5046303"/>
                  </a:cubicBezTo>
                  <a:cubicBezTo>
                    <a:pt x="2434962" y="5044418"/>
                    <a:pt x="2856337" y="5039083"/>
                    <a:pt x="2856443" y="5046674"/>
                  </a:cubicBezTo>
                  <a:cubicBezTo>
                    <a:pt x="2865125" y="5600726"/>
                    <a:pt x="2875719" y="5524283"/>
                    <a:pt x="2817043" y="5524283"/>
                  </a:cubicBezTo>
                  <a:close/>
                  <a:moveTo>
                    <a:pt x="2862099" y="5548994"/>
                  </a:moveTo>
                  <a:cubicBezTo>
                    <a:pt x="2870887" y="6106098"/>
                    <a:pt x="2887427" y="6030876"/>
                    <a:pt x="2817043" y="6030876"/>
                  </a:cubicBezTo>
                  <a:cubicBezTo>
                    <a:pt x="2657504" y="6030876"/>
                    <a:pt x="2657929" y="6033875"/>
                    <a:pt x="2498682" y="6033875"/>
                  </a:cubicBezTo>
                  <a:cubicBezTo>
                    <a:pt x="2424555" y="6033875"/>
                    <a:pt x="2457131" y="6107239"/>
                    <a:pt x="2440033" y="5550693"/>
                  </a:cubicBezTo>
                  <a:cubicBezTo>
                    <a:pt x="2783537" y="5549684"/>
                    <a:pt x="2680497" y="5548569"/>
                    <a:pt x="2862099" y="5548994"/>
                  </a:cubicBezTo>
                  <a:close/>
                  <a:moveTo>
                    <a:pt x="2498682" y="6058507"/>
                  </a:moveTo>
                  <a:cubicBezTo>
                    <a:pt x="2658195" y="6058507"/>
                    <a:pt x="2657796" y="6055508"/>
                    <a:pt x="2817043" y="6055508"/>
                  </a:cubicBezTo>
                  <a:cubicBezTo>
                    <a:pt x="2885277" y="6055508"/>
                    <a:pt x="2867249" y="5978667"/>
                    <a:pt x="2876807" y="6541398"/>
                  </a:cubicBezTo>
                  <a:cubicBezTo>
                    <a:pt x="2696798" y="6543176"/>
                    <a:pt x="2693692" y="6537787"/>
                    <a:pt x="2456680" y="6537655"/>
                  </a:cubicBezTo>
                  <a:cubicBezTo>
                    <a:pt x="2449220" y="5981985"/>
                    <a:pt x="2435414" y="6058507"/>
                    <a:pt x="2498682" y="6058507"/>
                  </a:cubicBezTo>
                  <a:close/>
                  <a:moveTo>
                    <a:pt x="2498682" y="6562313"/>
                  </a:moveTo>
                  <a:cubicBezTo>
                    <a:pt x="2656814" y="6562313"/>
                    <a:pt x="2655327" y="6566321"/>
                    <a:pt x="2817043" y="6566321"/>
                  </a:cubicBezTo>
                  <a:cubicBezTo>
                    <a:pt x="2895684" y="6566321"/>
                    <a:pt x="2879223" y="6489825"/>
                    <a:pt x="2885516" y="7039098"/>
                  </a:cubicBezTo>
                  <a:cubicBezTo>
                    <a:pt x="2885622" y="7048203"/>
                    <a:pt x="2462707" y="7047885"/>
                    <a:pt x="2462548" y="7038727"/>
                  </a:cubicBezTo>
                  <a:cubicBezTo>
                    <a:pt x="2452114" y="6486162"/>
                    <a:pt x="2445237" y="6562313"/>
                    <a:pt x="2498682" y="6562313"/>
                  </a:cubicBezTo>
                  <a:close/>
                  <a:moveTo>
                    <a:pt x="2878082" y="5040835"/>
                  </a:moveTo>
                  <a:cubicBezTo>
                    <a:pt x="2962351" y="5041552"/>
                    <a:pt x="3110580" y="5047869"/>
                    <a:pt x="3295368" y="5042348"/>
                  </a:cubicBezTo>
                  <a:cubicBezTo>
                    <a:pt x="3298368" y="5229314"/>
                    <a:pt x="3303465" y="5351703"/>
                    <a:pt x="3304289" y="5525557"/>
                  </a:cubicBezTo>
                  <a:cubicBezTo>
                    <a:pt x="2953669" y="5526327"/>
                    <a:pt x="3042612" y="5524893"/>
                    <a:pt x="2883445" y="5524389"/>
                  </a:cubicBezTo>
                  <a:cubicBezTo>
                    <a:pt x="2878772" y="5227483"/>
                    <a:pt x="2880843" y="5211133"/>
                    <a:pt x="2878082" y="5040835"/>
                  </a:cubicBezTo>
                  <a:close/>
                  <a:moveTo>
                    <a:pt x="2883843" y="5549047"/>
                  </a:moveTo>
                  <a:cubicBezTo>
                    <a:pt x="3038072" y="5549605"/>
                    <a:pt x="2969361" y="5550932"/>
                    <a:pt x="3304395" y="5550215"/>
                  </a:cubicBezTo>
                  <a:cubicBezTo>
                    <a:pt x="3305058" y="5883325"/>
                    <a:pt x="3309572" y="5898322"/>
                    <a:pt x="3313262" y="6032442"/>
                  </a:cubicBezTo>
                  <a:cubicBezTo>
                    <a:pt x="2955740" y="6033265"/>
                    <a:pt x="3037382" y="6031752"/>
                    <a:pt x="2890454" y="6031035"/>
                  </a:cubicBezTo>
                  <a:cubicBezTo>
                    <a:pt x="2887985" y="5829630"/>
                    <a:pt x="2891436" y="6029894"/>
                    <a:pt x="2883843" y="5549047"/>
                  </a:cubicBezTo>
                  <a:close/>
                  <a:moveTo>
                    <a:pt x="3315386" y="6133464"/>
                  </a:moveTo>
                  <a:cubicBezTo>
                    <a:pt x="3322528" y="6600906"/>
                    <a:pt x="3332777" y="6538823"/>
                    <a:pt x="3294890" y="6538265"/>
                  </a:cubicBezTo>
                  <a:cubicBezTo>
                    <a:pt x="2840540" y="6530940"/>
                    <a:pt x="2898923" y="6567064"/>
                    <a:pt x="2897808" y="6495293"/>
                  </a:cubicBezTo>
                  <a:cubicBezTo>
                    <a:pt x="2892445" y="6166031"/>
                    <a:pt x="2891649" y="6121758"/>
                    <a:pt x="2890772" y="6055693"/>
                  </a:cubicBezTo>
                  <a:cubicBezTo>
                    <a:pt x="3388611" y="6058188"/>
                    <a:pt x="3313740" y="6029523"/>
                    <a:pt x="3315386" y="6133464"/>
                  </a:cubicBezTo>
                  <a:close/>
                  <a:moveTo>
                    <a:pt x="3317112" y="5041737"/>
                  </a:moveTo>
                  <a:cubicBezTo>
                    <a:pt x="3488333" y="5037172"/>
                    <a:pt x="3737558" y="5043383"/>
                    <a:pt x="3737611" y="5046807"/>
                  </a:cubicBezTo>
                  <a:cubicBezTo>
                    <a:pt x="3739071" y="5140848"/>
                    <a:pt x="3741328" y="5262280"/>
                    <a:pt x="3745602" y="5526592"/>
                  </a:cubicBezTo>
                  <a:cubicBezTo>
                    <a:pt x="3580329" y="5526433"/>
                    <a:pt x="3610941" y="5524973"/>
                    <a:pt x="3326086" y="5525504"/>
                  </a:cubicBezTo>
                  <a:cubicBezTo>
                    <a:pt x="3325024" y="5321656"/>
                    <a:pt x="3319369" y="5208983"/>
                    <a:pt x="3317112" y="5041737"/>
                  </a:cubicBezTo>
                  <a:close/>
                  <a:moveTo>
                    <a:pt x="2976609" y="6564012"/>
                  </a:moveTo>
                  <a:cubicBezTo>
                    <a:pt x="3084906" y="6560747"/>
                    <a:pt x="3186354" y="6561278"/>
                    <a:pt x="3294598" y="6562897"/>
                  </a:cubicBezTo>
                  <a:cubicBezTo>
                    <a:pt x="3330759" y="6563481"/>
                    <a:pt x="3323378" y="6542857"/>
                    <a:pt x="3322104" y="6676526"/>
                  </a:cubicBezTo>
                  <a:cubicBezTo>
                    <a:pt x="3317590" y="7101792"/>
                    <a:pt x="3349344" y="7045947"/>
                    <a:pt x="3294837" y="7045416"/>
                  </a:cubicBezTo>
                  <a:cubicBezTo>
                    <a:pt x="2874126" y="7041488"/>
                    <a:pt x="2907366" y="7049450"/>
                    <a:pt x="2907234" y="7038780"/>
                  </a:cubicBezTo>
                  <a:cubicBezTo>
                    <a:pt x="2900862" y="6482287"/>
                    <a:pt x="2870727" y="6567064"/>
                    <a:pt x="2976609" y="6564012"/>
                  </a:cubicBezTo>
                  <a:close/>
                  <a:moveTo>
                    <a:pt x="3326192" y="5589923"/>
                  </a:moveTo>
                  <a:cubicBezTo>
                    <a:pt x="3326192" y="5532723"/>
                    <a:pt x="3262021" y="5550826"/>
                    <a:pt x="3746001" y="5551224"/>
                  </a:cubicBezTo>
                  <a:cubicBezTo>
                    <a:pt x="3750833" y="5850917"/>
                    <a:pt x="3750833" y="5855057"/>
                    <a:pt x="3752957" y="5952443"/>
                  </a:cubicBezTo>
                  <a:cubicBezTo>
                    <a:pt x="3755134" y="6051446"/>
                    <a:pt x="3834067" y="6031301"/>
                    <a:pt x="3335007" y="6032389"/>
                  </a:cubicBezTo>
                  <a:cubicBezTo>
                    <a:pt x="3332511" y="5941321"/>
                    <a:pt x="3326192" y="5837380"/>
                    <a:pt x="3326192" y="5589923"/>
                  </a:cubicBezTo>
                  <a:close/>
                  <a:moveTo>
                    <a:pt x="3453951" y="6056915"/>
                  </a:moveTo>
                  <a:cubicBezTo>
                    <a:pt x="3614870" y="6056915"/>
                    <a:pt x="3609268" y="6054525"/>
                    <a:pt x="3755054" y="6054313"/>
                  </a:cubicBezTo>
                  <a:cubicBezTo>
                    <a:pt x="3756143" y="6112893"/>
                    <a:pt x="3756355" y="6131499"/>
                    <a:pt x="3762011" y="6495718"/>
                  </a:cubicBezTo>
                  <a:cubicBezTo>
                    <a:pt x="3762966" y="6556633"/>
                    <a:pt x="3809562" y="6539194"/>
                    <a:pt x="3453951" y="6539486"/>
                  </a:cubicBezTo>
                  <a:cubicBezTo>
                    <a:pt x="3321573" y="6539486"/>
                    <a:pt x="3344140" y="6549572"/>
                    <a:pt x="3343290" y="6495240"/>
                  </a:cubicBezTo>
                  <a:cubicBezTo>
                    <a:pt x="3335113" y="5967598"/>
                    <a:pt x="3303041" y="6056915"/>
                    <a:pt x="3453951" y="6056915"/>
                  </a:cubicBezTo>
                  <a:close/>
                  <a:moveTo>
                    <a:pt x="3759276" y="5043569"/>
                  </a:moveTo>
                  <a:cubicBezTo>
                    <a:pt x="4214528" y="5044312"/>
                    <a:pt x="4179960" y="5040278"/>
                    <a:pt x="4180066" y="5046807"/>
                  </a:cubicBezTo>
                  <a:cubicBezTo>
                    <a:pt x="4188748" y="5601602"/>
                    <a:pt x="4229954" y="5523593"/>
                    <a:pt x="4090965" y="5523593"/>
                  </a:cubicBezTo>
                  <a:cubicBezTo>
                    <a:pt x="3931718" y="5523593"/>
                    <a:pt x="3931479" y="5526592"/>
                    <a:pt x="3772418" y="5526592"/>
                  </a:cubicBezTo>
                  <a:cubicBezTo>
                    <a:pt x="3765542" y="5526592"/>
                    <a:pt x="3767666" y="5580420"/>
                    <a:pt x="3759276" y="5043569"/>
                  </a:cubicBezTo>
                  <a:close/>
                  <a:moveTo>
                    <a:pt x="3343822" y="6676845"/>
                  </a:moveTo>
                  <a:cubicBezTo>
                    <a:pt x="3345388" y="6528842"/>
                    <a:pt x="3254932" y="6564303"/>
                    <a:pt x="3763205" y="6563879"/>
                  </a:cubicBezTo>
                  <a:cubicBezTo>
                    <a:pt x="3765595" y="6689240"/>
                    <a:pt x="3771542" y="6839922"/>
                    <a:pt x="3770719" y="7038886"/>
                  </a:cubicBezTo>
                  <a:cubicBezTo>
                    <a:pt x="3770719" y="7040771"/>
                    <a:pt x="3820527" y="7049026"/>
                    <a:pt x="3348574" y="7045867"/>
                  </a:cubicBezTo>
                  <a:cubicBezTo>
                    <a:pt x="3344963" y="6922364"/>
                    <a:pt x="3342627" y="6800931"/>
                    <a:pt x="3343822" y="6676845"/>
                  </a:cubicBezTo>
                  <a:close/>
                  <a:moveTo>
                    <a:pt x="3767745" y="5551224"/>
                  </a:moveTo>
                  <a:cubicBezTo>
                    <a:pt x="3876998" y="5551224"/>
                    <a:pt x="3919107" y="5548516"/>
                    <a:pt x="4190421" y="5548171"/>
                  </a:cubicBezTo>
                  <a:cubicBezTo>
                    <a:pt x="4189624" y="5863870"/>
                    <a:pt x="4194616" y="5895243"/>
                    <a:pt x="4198174" y="6032601"/>
                  </a:cubicBezTo>
                  <a:cubicBezTo>
                    <a:pt x="3696379" y="6031168"/>
                    <a:pt x="3776932" y="6051553"/>
                    <a:pt x="3774728" y="5951832"/>
                  </a:cubicBezTo>
                  <a:cubicBezTo>
                    <a:pt x="3772152" y="5833744"/>
                    <a:pt x="3772418" y="5841282"/>
                    <a:pt x="3767745" y="5551224"/>
                  </a:cubicBezTo>
                  <a:close/>
                  <a:moveTo>
                    <a:pt x="4198784" y="6057260"/>
                  </a:moveTo>
                  <a:cubicBezTo>
                    <a:pt x="4200431" y="6129270"/>
                    <a:pt x="4205767" y="6536726"/>
                    <a:pt x="4205794" y="6538770"/>
                  </a:cubicBezTo>
                  <a:cubicBezTo>
                    <a:pt x="3722822" y="6533302"/>
                    <a:pt x="3784870" y="6564118"/>
                    <a:pt x="3783781" y="6495293"/>
                  </a:cubicBezTo>
                  <a:cubicBezTo>
                    <a:pt x="3778684" y="6166721"/>
                    <a:pt x="3777967" y="6117379"/>
                    <a:pt x="3776825" y="6054287"/>
                  </a:cubicBezTo>
                  <a:cubicBezTo>
                    <a:pt x="3926434" y="6054340"/>
                    <a:pt x="3837784" y="6056277"/>
                    <a:pt x="4198784" y="6057260"/>
                  </a:cubicBezTo>
                  <a:close/>
                  <a:moveTo>
                    <a:pt x="4206033" y="6563455"/>
                  </a:moveTo>
                  <a:cubicBezTo>
                    <a:pt x="4207333" y="6700361"/>
                    <a:pt x="4203802" y="6742511"/>
                    <a:pt x="4211396" y="7048787"/>
                  </a:cubicBezTo>
                  <a:cubicBezTo>
                    <a:pt x="4021298" y="7049079"/>
                    <a:pt x="3792410" y="7045814"/>
                    <a:pt x="3792437" y="7039019"/>
                  </a:cubicBezTo>
                  <a:cubicBezTo>
                    <a:pt x="3793260" y="6841356"/>
                    <a:pt x="3787498" y="6695663"/>
                    <a:pt x="3784950" y="6563826"/>
                  </a:cubicBezTo>
                  <a:cubicBezTo>
                    <a:pt x="3939178" y="6563800"/>
                    <a:pt x="4072858" y="6561835"/>
                    <a:pt x="4206033" y="6563455"/>
                  </a:cubicBezTo>
                  <a:close/>
                  <a:moveTo>
                    <a:pt x="3792357" y="7068296"/>
                  </a:moveTo>
                  <a:cubicBezTo>
                    <a:pt x="3957657" y="7068853"/>
                    <a:pt x="3880636" y="7074029"/>
                    <a:pt x="4212006" y="7073472"/>
                  </a:cubicBezTo>
                  <a:cubicBezTo>
                    <a:pt x="4212272" y="7085389"/>
                    <a:pt x="4221113" y="7551850"/>
                    <a:pt x="4221166" y="7555008"/>
                  </a:cubicBezTo>
                  <a:cubicBezTo>
                    <a:pt x="3924443" y="7556415"/>
                    <a:pt x="3968516" y="7552593"/>
                    <a:pt x="3801464" y="7552168"/>
                  </a:cubicBezTo>
                  <a:cubicBezTo>
                    <a:pt x="3798755" y="7398035"/>
                    <a:pt x="3791853" y="7268162"/>
                    <a:pt x="3792357" y="7068296"/>
                  </a:cubicBezTo>
                  <a:close/>
                  <a:moveTo>
                    <a:pt x="4220529" y="6057339"/>
                  </a:moveTo>
                  <a:cubicBezTo>
                    <a:pt x="4560422" y="6058507"/>
                    <a:pt x="4505729" y="6056941"/>
                    <a:pt x="4638665" y="6055932"/>
                  </a:cubicBezTo>
                  <a:cubicBezTo>
                    <a:pt x="4640921" y="6276528"/>
                    <a:pt x="4645089" y="6304903"/>
                    <a:pt x="4648568" y="6539035"/>
                  </a:cubicBezTo>
                  <a:cubicBezTo>
                    <a:pt x="4523650" y="6539672"/>
                    <a:pt x="4462028" y="6542273"/>
                    <a:pt x="4227511" y="6539062"/>
                  </a:cubicBezTo>
                  <a:cubicBezTo>
                    <a:pt x="4227485" y="6536965"/>
                    <a:pt x="4222334" y="6137710"/>
                    <a:pt x="4220529" y="6057339"/>
                  </a:cubicBezTo>
                  <a:close/>
                  <a:moveTo>
                    <a:pt x="4653904" y="5589498"/>
                  </a:moveTo>
                  <a:cubicBezTo>
                    <a:pt x="4651913" y="5529724"/>
                    <a:pt x="4592308" y="5549578"/>
                    <a:pt x="5046499" y="5549578"/>
                  </a:cubicBezTo>
                  <a:cubicBezTo>
                    <a:pt x="5092032" y="5549578"/>
                    <a:pt x="5065695" y="5491052"/>
                    <a:pt x="5079660" y="5952549"/>
                  </a:cubicBezTo>
                  <a:cubicBezTo>
                    <a:pt x="5082474" y="6045740"/>
                    <a:pt x="5154239" y="6030982"/>
                    <a:pt x="4727979" y="6030982"/>
                  </a:cubicBezTo>
                  <a:cubicBezTo>
                    <a:pt x="4629425" y="6030982"/>
                    <a:pt x="4671135" y="6105700"/>
                    <a:pt x="4653904" y="5589498"/>
                  </a:cubicBezTo>
                  <a:close/>
                  <a:moveTo>
                    <a:pt x="4728005" y="6055614"/>
                  </a:moveTo>
                  <a:cubicBezTo>
                    <a:pt x="5145743" y="6055614"/>
                    <a:pt x="5082235" y="6030425"/>
                    <a:pt x="5083855" y="6133464"/>
                  </a:cubicBezTo>
                  <a:cubicBezTo>
                    <a:pt x="5091182" y="6600587"/>
                    <a:pt x="5101086" y="6537071"/>
                    <a:pt x="5046526" y="6537071"/>
                  </a:cubicBezTo>
                  <a:cubicBezTo>
                    <a:pt x="4611530" y="6537071"/>
                    <a:pt x="4670631" y="6555412"/>
                    <a:pt x="4669675" y="6495293"/>
                  </a:cubicBezTo>
                  <a:cubicBezTo>
                    <a:pt x="4661577" y="5982754"/>
                    <a:pt x="4633965" y="6055614"/>
                    <a:pt x="4728005" y="6055614"/>
                  </a:cubicBezTo>
                  <a:close/>
                  <a:moveTo>
                    <a:pt x="4728005" y="6563481"/>
                  </a:moveTo>
                  <a:cubicBezTo>
                    <a:pt x="4886110" y="6563481"/>
                    <a:pt x="4894527" y="6561702"/>
                    <a:pt x="5046526" y="6561702"/>
                  </a:cubicBezTo>
                  <a:cubicBezTo>
                    <a:pt x="5105759" y="6561702"/>
                    <a:pt x="5087943" y="6493435"/>
                    <a:pt x="5096068" y="7044540"/>
                  </a:cubicBezTo>
                  <a:cubicBezTo>
                    <a:pt x="4921396" y="7043451"/>
                    <a:pt x="4892482" y="7048654"/>
                    <a:pt x="4677587" y="7048627"/>
                  </a:cubicBezTo>
                  <a:cubicBezTo>
                    <a:pt x="4669993" y="6495824"/>
                    <a:pt x="4647612" y="6563481"/>
                    <a:pt x="4728005" y="6563481"/>
                  </a:cubicBezTo>
                  <a:close/>
                  <a:moveTo>
                    <a:pt x="5087333" y="5046303"/>
                  </a:moveTo>
                  <a:cubicBezTo>
                    <a:pt x="5087253" y="5040543"/>
                    <a:pt x="5510168" y="5039720"/>
                    <a:pt x="5510274" y="5046727"/>
                  </a:cubicBezTo>
                  <a:cubicBezTo>
                    <a:pt x="5513434" y="5248691"/>
                    <a:pt x="5509929" y="5176866"/>
                    <a:pt x="5515664" y="5523858"/>
                  </a:cubicBezTo>
                  <a:cubicBezTo>
                    <a:pt x="5320627" y="5520753"/>
                    <a:pt x="5210100" y="5524362"/>
                    <a:pt x="5096731" y="5524814"/>
                  </a:cubicBezTo>
                  <a:cubicBezTo>
                    <a:pt x="5096546" y="5345253"/>
                    <a:pt x="5090014" y="5217636"/>
                    <a:pt x="5087333" y="5046303"/>
                  </a:cubicBezTo>
                  <a:close/>
                  <a:moveTo>
                    <a:pt x="5096439" y="5590029"/>
                  </a:moveTo>
                  <a:cubicBezTo>
                    <a:pt x="5096784" y="5544216"/>
                    <a:pt x="5033383" y="5540766"/>
                    <a:pt x="5516035" y="5548596"/>
                  </a:cubicBezTo>
                  <a:cubicBezTo>
                    <a:pt x="5523629" y="5995415"/>
                    <a:pt x="5520522" y="5847758"/>
                    <a:pt x="5522700" y="6032256"/>
                  </a:cubicBezTo>
                  <a:cubicBezTo>
                    <a:pt x="5035826" y="6023683"/>
                    <a:pt x="5104749" y="6063125"/>
                    <a:pt x="5101378" y="5951752"/>
                  </a:cubicBezTo>
                  <a:cubicBezTo>
                    <a:pt x="5096678" y="5795920"/>
                    <a:pt x="5095829" y="5687998"/>
                    <a:pt x="5096439" y="5590029"/>
                  </a:cubicBezTo>
                  <a:close/>
                  <a:moveTo>
                    <a:pt x="5523018" y="6056888"/>
                  </a:moveTo>
                  <a:cubicBezTo>
                    <a:pt x="5526257" y="6304398"/>
                    <a:pt x="5530797" y="6336462"/>
                    <a:pt x="5533293" y="6539301"/>
                  </a:cubicBezTo>
                  <a:cubicBezTo>
                    <a:pt x="5365948" y="6539433"/>
                    <a:pt x="5312848" y="6539858"/>
                    <a:pt x="5205772" y="6538265"/>
                  </a:cubicBezTo>
                  <a:cubicBezTo>
                    <a:pt x="5082395" y="6536434"/>
                    <a:pt x="5113033" y="6611842"/>
                    <a:pt x="5105546" y="6133039"/>
                  </a:cubicBezTo>
                  <a:cubicBezTo>
                    <a:pt x="5104006" y="6033610"/>
                    <a:pt x="5024489" y="6048819"/>
                    <a:pt x="5523018" y="6056888"/>
                  </a:cubicBezTo>
                  <a:close/>
                  <a:moveTo>
                    <a:pt x="5533585" y="6563932"/>
                  </a:moveTo>
                  <a:cubicBezTo>
                    <a:pt x="5536399" y="6841860"/>
                    <a:pt x="5530027" y="6510873"/>
                    <a:pt x="5538311" y="7048176"/>
                  </a:cubicBezTo>
                  <a:cubicBezTo>
                    <a:pt x="5083297" y="7048415"/>
                    <a:pt x="5330371" y="7046849"/>
                    <a:pt x="5117839" y="7044726"/>
                  </a:cubicBezTo>
                  <a:cubicBezTo>
                    <a:pt x="5116538" y="6940413"/>
                    <a:pt x="5117202" y="6990711"/>
                    <a:pt x="5110617" y="6561862"/>
                  </a:cubicBezTo>
                  <a:cubicBezTo>
                    <a:pt x="5289166" y="6562817"/>
                    <a:pt x="5124184" y="6564277"/>
                    <a:pt x="5533585" y="6563932"/>
                  </a:cubicBezTo>
                  <a:close/>
                  <a:moveTo>
                    <a:pt x="5537833" y="5548941"/>
                  </a:moveTo>
                  <a:cubicBezTo>
                    <a:pt x="6017113" y="5556532"/>
                    <a:pt x="5957695" y="5522823"/>
                    <a:pt x="5958969" y="5590188"/>
                  </a:cubicBezTo>
                  <a:cubicBezTo>
                    <a:pt x="5961465" y="5722318"/>
                    <a:pt x="5963217" y="5824560"/>
                    <a:pt x="5964411" y="5952336"/>
                  </a:cubicBezTo>
                  <a:cubicBezTo>
                    <a:pt x="5965235" y="6041520"/>
                    <a:pt x="6050965" y="6040511"/>
                    <a:pt x="5544497" y="6032601"/>
                  </a:cubicBezTo>
                  <a:cubicBezTo>
                    <a:pt x="5542798" y="5887068"/>
                    <a:pt x="5544630" y="5939463"/>
                    <a:pt x="5537833" y="5548941"/>
                  </a:cubicBezTo>
                  <a:close/>
                  <a:moveTo>
                    <a:pt x="5538709" y="7072808"/>
                  </a:moveTo>
                  <a:cubicBezTo>
                    <a:pt x="5541311" y="7241513"/>
                    <a:pt x="5542055" y="7298315"/>
                    <a:pt x="5544417" y="7401619"/>
                  </a:cubicBezTo>
                  <a:cubicBezTo>
                    <a:pt x="5548904" y="7605572"/>
                    <a:pt x="5622182" y="7545082"/>
                    <a:pt x="5205454" y="7554027"/>
                  </a:cubicBezTo>
                  <a:cubicBezTo>
                    <a:pt x="5106130" y="7556044"/>
                    <a:pt x="5125644" y="7647430"/>
                    <a:pt x="5118157" y="7069357"/>
                  </a:cubicBezTo>
                  <a:cubicBezTo>
                    <a:pt x="5282024" y="7071029"/>
                    <a:pt x="5125299" y="7073020"/>
                    <a:pt x="5538709" y="7072808"/>
                  </a:cubicBezTo>
                  <a:close/>
                  <a:moveTo>
                    <a:pt x="5545878" y="6133092"/>
                  </a:moveTo>
                  <a:cubicBezTo>
                    <a:pt x="5544364" y="6036158"/>
                    <a:pt x="5463148" y="6056915"/>
                    <a:pt x="5965580" y="6054844"/>
                  </a:cubicBezTo>
                  <a:cubicBezTo>
                    <a:pt x="5968952" y="6303841"/>
                    <a:pt x="5970146" y="6247438"/>
                    <a:pt x="5975297" y="6541186"/>
                  </a:cubicBezTo>
                  <a:cubicBezTo>
                    <a:pt x="5487919" y="6540363"/>
                    <a:pt x="5555383" y="6555439"/>
                    <a:pt x="5554453" y="6495293"/>
                  </a:cubicBezTo>
                  <a:cubicBezTo>
                    <a:pt x="5551613" y="6314139"/>
                    <a:pt x="5548665" y="6309707"/>
                    <a:pt x="5545878" y="6133092"/>
                  </a:cubicBezTo>
                  <a:close/>
                  <a:moveTo>
                    <a:pt x="6001741" y="5523646"/>
                  </a:moveTo>
                  <a:cubicBezTo>
                    <a:pt x="5972244" y="5523646"/>
                    <a:pt x="5979678" y="5541164"/>
                    <a:pt x="5977607" y="5408636"/>
                  </a:cubicBezTo>
                  <a:cubicBezTo>
                    <a:pt x="5970917" y="4987670"/>
                    <a:pt x="5959819" y="5043065"/>
                    <a:pt x="6001741" y="5043065"/>
                  </a:cubicBezTo>
                  <a:cubicBezTo>
                    <a:pt x="6161306" y="5043065"/>
                    <a:pt x="6160377" y="5042215"/>
                    <a:pt x="6320288" y="5042215"/>
                  </a:cubicBezTo>
                  <a:cubicBezTo>
                    <a:pt x="6426381" y="5042215"/>
                    <a:pt x="6394070" y="4969966"/>
                    <a:pt x="6400946" y="5409035"/>
                  </a:cubicBezTo>
                  <a:cubicBezTo>
                    <a:pt x="6403363" y="5563460"/>
                    <a:pt x="6482880" y="5523646"/>
                    <a:pt x="6001741" y="5523646"/>
                  </a:cubicBezTo>
                  <a:close/>
                  <a:moveTo>
                    <a:pt x="6402354" y="5550348"/>
                  </a:moveTo>
                  <a:cubicBezTo>
                    <a:pt x="6402938" y="5806803"/>
                    <a:pt x="6405752" y="5866152"/>
                    <a:pt x="6409044" y="6033000"/>
                  </a:cubicBezTo>
                  <a:cubicBezTo>
                    <a:pt x="6238248" y="6035574"/>
                    <a:pt x="6163430" y="6030000"/>
                    <a:pt x="5987032" y="6030133"/>
                  </a:cubicBezTo>
                  <a:cubicBezTo>
                    <a:pt x="5985652" y="5915760"/>
                    <a:pt x="5986209" y="5879875"/>
                    <a:pt x="5979996" y="5548304"/>
                  </a:cubicBezTo>
                  <a:cubicBezTo>
                    <a:pt x="6166510" y="5548118"/>
                    <a:pt x="6113463" y="5550481"/>
                    <a:pt x="6402354" y="5550348"/>
                  </a:cubicBezTo>
                  <a:close/>
                  <a:moveTo>
                    <a:pt x="5982545" y="7072596"/>
                  </a:moveTo>
                  <a:cubicBezTo>
                    <a:pt x="5981536" y="7284061"/>
                    <a:pt x="5989395" y="7392116"/>
                    <a:pt x="5992316" y="7550788"/>
                  </a:cubicBezTo>
                  <a:cubicBezTo>
                    <a:pt x="5804103" y="7550948"/>
                    <a:pt x="5821865" y="7555937"/>
                    <a:pt x="5569135" y="7553707"/>
                  </a:cubicBezTo>
                  <a:cubicBezTo>
                    <a:pt x="5566135" y="7370696"/>
                    <a:pt x="5566374" y="7458552"/>
                    <a:pt x="5560427" y="7072808"/>
                  </a:cubicBezTo>
                  <a:lnTo>
                    <a:pt x="5982545" y="7072596"/>
                  </a:lnTo>
                  <a:close/>
                  <a:moveTo>
                    <a:pt x="5988466" y="6133092"/>
                  </a:moveTo>
                  <a:cubicBezTo>
                    <a:pt x="5986740" y="6023046"/>
                    <a:pt x="5921029" y="6058242"/>
                    <a:pt x="6320288" y="6058242"/>
                  </a:cubicBezTo>
                  <a:cubicBezTo>
                    <a:pt x="6436842" y="6058242"/>
                    <a:pt x="6407000" y="5976676"/>
                    <a:pt x="6415124" y="6495770"/>
                  </a:cubicBezTo>
                  <a:cubicBezTo>
                    <a:pt x="6416053" y="6555014"/>
                    <a:pt x="6481924" y="6541211"/>
                    <a:pt x="6001741" y="6541211"/>
                  </a:cubicBezTo>
                  <a:cubicBezTo>
                    <a:pt x="5997759" y="6541211"/>
                    <a:pt x="5995581" y="6588431"/>
                    <a:pt x="5988466" y="6133092"/>
                  </a:cubicBezTo>
                  <a:close/>
                  <a:moveTo>
                    <a:pt x="6001741" y="6565843"/>
                  </a:moveTo>
                  <a:cubicBezTo>
                    <a:pt x="6497668" y="6565843"/>
                    <a:pt x="6414912" y="6530223"/>
                    <a:pt x="6419054" y="6677057"/>
                  </a:cubicBezTo>
                  <a:cubicBezTo>
                    <a:pt x="6422611" y="6807966"/>
                    <a:pt x="6423912" y="6907368"/>
                    <a:pt x="6425293" y="7039098"/>
                  </a:cubicBezTo>
                  <a:cubicBezTo>
                    <a:pt x="6425426" y="7050989"/>
                    <a:pt x="6465622" y="7047937"/>
                    <a:pt x="6004475" y="7047937"/>
                  </a:cubicBezTo>
                  <a:cubicBezTo>
                    <a:pt x="6007263" y="6688418"/>
                    <a:pt x="5990271" y="6565843"/>
                    <a:pt x="6001741" y="6565843"/>
                  </a:cubicBezTo>
                  <a:close/>
                  <a:moveTo>
                    <a:pt x="6004316" y="7072596"/>
                  </a:moveTo>
                  <a:cubicBezTo>
                    <a:pt x="6019051" y="7072596"/>
                    <a:pt x="6367892" y="7072251"/>
                    <a:pt x="6425638" y="7071826"/>
                  </a:cubicBezTo>
                  <a:cubicBezTo>
                    <a:pt x="6428426" y="7328122"/>
                    <a:pt x="6431506" y="7387604"/>
                    <a:pt x="6434266" y="7553230"/>
                  </a:cubicBezTo>
                  <a:cubicBezTo>
                    <a:pt x="6188148" y="7555141"/>
                    <a:pt x="6190936" y="7550974"/>
                    <a:pt x="6014060" y="7550815"/>
                  </a:cubicBezTo>
                  <a:cubicBezTo>
                    <a:pt x="6010981" y="7382402"/>
                    <a:pt x="6003308" y="7280557"/>
                    <a:pt x="6004316" y="7072596"/>
                  </a:cubicBezTo>
                  <a:close/>
                  <a:moveTo>
                    <a:pt x="6798426" y="6031141"/>
                  </a:moveTo>
                  <a:cubicBezTo>
                    <a:pt x="6370228" y="6021374"/>
                    <a:pt x="6431745" y="6067930"/>
                    <a:pt x="6429090" y="5951805"/>
                  </a:cubicBezTo>
                  <a:cubicBezTo>
                    <a:pt x="6426302" y="5830718"/>
                    <a:pt x="6424178" y="5710055"/>
                    <a:pt x="6424178" y="5589923"/>
                  </a:cubicBezTo>
                  <a:cubicBezTo>
                    <a:pt x="6424178" y="5530521"/>
                    <a:pt x="6361945" y="5554462"/>
                    <a:pt x="6844464" y="5548092"/>
                  </a:cubicBezTo>
                  <a:cubicBezTo>
                    <a:pt x="6851447" y="6108248"/>
                    <a:pt x="6874094" y="6032867"/>
                    <a:pt x="6798426" y="6031141"/>
                  </a:cubicBezTo>
                  <a:close/>
                  <a:moveTo>
                    <a:pt x="6798055" y="5524177"/>
                  </a:moveTo>
                  <a:cubicBezTo>
                    <a:pt x="6701811" y="5525876"/>
                    <a:pt x="6691217" y="5525557"/>
                    <a:pt x="6424018" y="5525690"/>
                  </a:cubicBezTo>
                  <a:cubicBezTo>
                    <a:pt x="6423806" y="5487097"/>
                    <a:pt x="6418682" y="5093947"/>
                    <a:pt x="6417912" y="5042109"/>
                  </a:cubicBezTo>
                  <a:cubicBezTo>
                    <a:pt x="6420620" y="5042109"/>
                    <a:pt x="6721724" y="5041498"/>
                    <a:pt x="6836552" y="5040968"/>
                  </a:cubicBezTo>
                  <a:cubicBezTo>
                    <a:pt x="6845287" y="5598443"/>
                    <a:pt x="6862199" y="5523062"/>
                    <a:pt x="6798055" y="5524177"/>
                  </a:cubicBezTo>
                  <a:close/>
                  <a:moveTo>
                    <a:pt x="6798134" y="5016522"/>
                  </a:moveTo>
                  <a:cubicBezTo>
                    <a:pt x="6651817" y="5017318"/>
                    <a:pt x="6622374" y="5016655"/>
                    <a:pt x="6479535" y="5017212"/>
                  </a:cubicBezTo>
                  <a:cubicBezTo>
                    <a:pt x="6394575" y="5017557"/>
                    <a:pt x="6418443" y="5094584"/>
                    <a:pt x="6408619" y="4534879"/>
                  </a:cubicBezTo>
                  <a:cubicBezTo>
                    <a:pt x="6537600" y="4535383"/>
                    <a:pt x="6514103" y="4536233"/>
                    <a:pt x="6826941" y="4535569"/>
                  </a:cubicBezTo>
                  <a:cubicBezTo>
                    <a:pt x="6829808" y="5082507"/>
                    <a:pt x="6859650" y="5016177"/>
                    <a:pt x="6798134" y="5016522"/>
                  </a:cubicBezTo>
                  <a:close/>
                  <a:moveTo>
                    <a:pt x="6798187" y="4510964"/>
                  </a:moveTo>
                  <a:cubicBezTo>
                    <a:pt x="6362263" y="4512158"/>
                    <a:pt x="6408195" y="4511840"/>
                    <a:pt x="6408035" y="4502975"/>
                  </a:cubicBezTo>
                  <a:cubicBezTo>
                    <a:pt x="6398026" y="3939580"/>
                    <a:pt x="6373680" y="4024490"/>
                    <a:pt x="6479375" y="4026348"/>
                  </a:cubicBezTo>
                  <a:cubicBezTo>
                    <a:pt x="6879483" y="4033329"/>
                    <a:pt x="6822587" y="3988525"/>
                    <a:pt x="6823198" y="4141862"/>
                  </a:cubicBezTo>
                  <a:cubicBezTo>
                    <a:pt x="6824552" y="4567314"/>
                    <a:pt x="6843031" y="4510831"/>
                    <a:pt x="6798187" y="4510964"/>
                  </a:cubicBezTo>
                  <a:close/>
                  <a:moveTo>
                    <a:pt x="6798267" y="4003893"/>
                  </a:moveTo>
                  <a:cubicBezTo>
                    <a:pt x="6337413" y="3998930"/>
                    <a:pt x="6399247" y="4017748"/>
                    <a:pt x="6398345" y="3959806"/>
                  </a:cubicBezTo>
                  <a:cubicBezTo>
                    <a:pt x="6390247" y="3439463"/>
                    <a:pt x="6364520" y="3518348"/>
                    <a:pt x="6479375" y="3520844"/>
                  </a:cubicBezTo>
                  <a:cubicBezTo>
                    <a:pt x="6878687" y="3529417"/>
                    <a:pt x="6810985" y="3485064"/>
                    <a:pt x="6812711" y="3598188"/>
                  </a:cubicBezTo>
                  <a:cubicBezTo>
                    <a:pt x="6819825" y="4051750"/>
                    <a:pt x="6836446" y="4004265"/>
                    <a:pt x="6798267" y="4003893"/>
                  </a:cubicBezTo>
                  <a:close/>
                  <a:moveTo>
                    <a:pt x="6320314" y="5017557"/>
                  </a:moveTo>
                  <a:cubicBezTo>
                    <a:pt x="6160749" y="5017557"/>
                    <a:pt x="6161678" y="5018406"/>
                    <a:pt x="6001768" y="5018406"/>
                  </a:cubicBezTo>
                  <a:cubicBezTo>
                    <a:pt x="5959234" y="5018406"/>
                    <a:pt x="5972217" y="5068944"/>
                    <a:pt x="5966084" y="4684208"/>
                  </a:cubicBezTo>
                  <a:cubicBezTo>
                    <a:pt x="5963323" y="4507938"/>
                    <a:pt x="5952013" y="4534905"/>
                    <a:pt x="6001768" y="4534905"/>
                  </a:cubicBezTo>
                  <a:cubicBezTo>
                    <a:pt x="6326500" y="4534746"/>
                    <a:pt x="6334864" y="4534693"/>
                    <a:pt x="6386849" y="4534826"/>
                  </a:cubicBezTo>
                  <a:cubicBezTo>
                    <a:pt x="6396937" y="5101060"/>
                    <a:pt x="6421204" y="5017557"/>
                    <a:pt x="6320314" y="5017557"/>
                  </a:cubicBezTo>
                  <a:close/>
                  <a:moveTo>
                    <a:pt x="6320314" y="4510115"/>
                  </a:moveTo>
                  <a:cubicBezTo>
                    <a:pt x="5962261" y="4510301"/>
                    <a:pt x="6000891" y="4510301"/>
                    <a:pt x="5963881" y="4510247"/>
                  </a:cubicBezTo>
                  <a:cubicBezTo>
                    <a:pt x="5962978" y="4425152"/>
                    <a:pt x="5957509" y="4027596"/>
                    <a:pt x="5957482" y="4025684"/>
                  </a:cubicBezTo>
                  <a:cubicBezTo>
                    <a:pt x="5959420" y="4025684"/>
                    <a:pt x="6315880" y="4024782"/>
                    <a:pt x="6377689" y="4025100"/>
                  </a:cubicBezTo>
                  <a:cubicBezTo>
                    <a:pt x="6387432" y="4587832"/>
                    <a:pt x="6414806" y="4510115"/>
                    <a:pt x="6320314" y="4510115"/>
                  </a:cubicBezTo>
                  <a:close/>
                  <a:moveTo>
                    <a:pt x="5957774" y="5523699"/>
                  </a:moveTo>
                  <a:cubicBezTo>
                    <a:pt x="5843184" y="5523964"/>
                    <a:pt x="5709903" y="5527017"/>
                    <a:pt x="5537435" y="5524230"/>
                  </a:cubicBezTo>
                  <a:cubicBezTo>
                    <a:pt x="5531779" y="5192102"/>
                    <a:pt x="5535337" y="5258883"/>
                    <a:pt x="5532019" y="5046303"/>
                  </a:cubicBezTo>
                  <a:cubicBezTo>
                    <a:pt x="5531886" y="5038712"/>
                    <a:pt x="5500345" y="5041817"/>
                    <a:pt x="5950075" y="5042985"/>
                  </a:cubicBezTo>
                  <a:cubicBezTo>
                    <a:pt x="5956951" y="5477674"/>
                    <a:pt x="5956765" y="5467774"/>
                    <a:pt x="5957774" y="5523699"/>
                  </a:cubicBezTo>
                  <a:close/>
                  <a:moveTo>
                    <a:pt x="5531540" y="5017292"/>
                  </a:moveTo>
                  <a:cubicBezTo>
                    <a:pt x="5523496" y="4507036"/>
                    <a:pt x="5522036" y="4533260"/>
                    <a:pt x="5523921" y="4533260"/>
                  </a:cubicBezTo>
                  <a:cubicBezTo>
                    <a:pt x="5689646" y="4533950"/>
                    <a:pt x="5696761" y="4533101"/>
                    <a:pt x="5842388" y="4534269"/>
                  </a:cubicBezTo>
                  <a:cubicBezTo>
                    <a:pt x="5974687" y="4535330"/>
                    <a:pt x="5940570" y="4446784"/>
                    <a:pt x="5949650" y="5018327"/>
                  </a:cubicBezTo>
                  <a:cubicBezTo>
                    <a:pt x="5851309" y="5018035"/>
                    <a:pt x="5744126" y="5015885"/>
                    <a:pt x="5531540" y="5017292"/>
                  </a:cubicBezTo>
                  <a:close/>
                  <a:moveTo>
                    <a:pt x="5522461" y="4502922"/>
                  </a:moveTo>
                  <a:cubicBezTo>
                    <a:pt x="5510539" y="3985048"/>
                    <a:pt x="5518478" y="4027569"/>
                    <a:pt x="5523921" y="4027569"/>
                  </a:cubicBezTo>
                  <a:cubicBezTo>
                    <a:pt x="6019343" y="4029613"/>
                    <a:pt x="5935313" y="3986800"/>
                    <a:pt x="5937251" y="4141251"/>
                  </a:cubicBezTo>
                  <a:cubicBezTo>
                    <a:pt x="5939163" y="4308125"/>
                    <a:pt x="5940517" y="4342710"/>
                    <a:pt x="5942030" y="4503452"/>
                  </a:cubicBezTo>
                  <a:cubicBezTo>
                    <a:pt x="5942110" y="4513380"/>
                    <a:pt x="5522646" y="4511840"/>
                    <a:pt x="5522461" y="4502922"/>
                  </a:cubicBezTo>
                  <a:close/>
                  <a:moveTo>
                    <a:pt x="5842335" y="4002088"/>
                  </a:moveTo>
                  <a:cubicBezTo>
                    <a:pt x="5456590" y="4007795"/>
                    <a:pt x="5516673" y="4017509"/>
                    <a:pt x="5515744" y="3959779"/>
                  </a:cubicBezTo>
                  <a:cubicBezTo>
                    <a:pt x="5508203" y="3466484"/>
                    <a:pt x="5501141" y="3520233"/>
                    <a:pt x="5523921" y="3520366"/>
                  </a:cubicBezTo>
                  <a:cubicBezTo>
                    <a:pt x="6003865" y="3523577"/>
                    <a:pt x="5929233" y="3496291"/>
                    <a:pt x="5930826" y="3598162"/>
                  </a:cubicBezTo>
                  <a:cubicBezTo>
                    <a:pt x="5933534" y="3771194"/>
                    <a:pt x="5931914" y="3779422"/>
                    <a:pt x="5934755" y="3960257"/>
                  </a:cubicBezTo>
                  <a:cubicBezTo>
                    <a:pt x="5935552" y="4012227"/>
                    <a:pt x="5953951" y="4000416"/>
                    <a:pt x="5842335" y="4002088"/>
                  </a:cubicBezTo>
                  <a:close/>
                  <a:moveTo>
                    <a:pt x="5509796" y="5017424"/>
                  </a:moveTo>
                  <a:cubicBezTo>
                    <a:pt x="5425394" y="5017875"/>
                    <a:pt x="5432191" y="5017796"/>
                    <a:pt x="5086908" y="5017955"/>
                  </a:cubicBezTo>
                  <a:cubicBezTo>
                    <a:pt x="5084067" y="4819416"/>
                    <a:pt x="5087492" y="4885030"/>
                    <a:pt x="5081200" y="4536843"/>
                  </a:cubicBezTo>
                  <a:cubicBezTo>
                    <a:pt x="5252553" y="4536126"/>
                    <a:pt x="5175824" y="4531800"/>
                    <a:pt x="5501406" y="4533180"/>
                  </a:cubicBezTo>
                  <a:cubicBezTo>
                    <a:pt x="5502973" y="4602112"/>
                    <a:pt x="5509557" y="5002162"/>
                    <a:pt x="5509796" y="5017424"/>
                  </a:cubicBezTo>
                  <a:close/>
                  <a:moveTo>
                    <a:pt x="5080749" y="4512158"/>
                  </a:moveTo>
                  <a:cubicBezTo>
                    <a:pt x="5072252" y="4023322"/>
                    <a:pt x="5074058" y="4152558"/>
                    <a:pt x="5071854" y="4028684"/>
                  </a:cubicBezTo>
                  <a:cubicBezTo>
                    <a:pt x="5243739" y="4028498"/>
                    <a:pt x="5233251" y="4026375"/>
                    <a:pt x="5494928" y="4027463"/>
                  </a:cubicBezTo>
                  <a:cubicBezTo>
                    <a:pt x="5496229" y="4144967"/>
                    <a:pt x="5494397" y="4239751"/>
                    <a:pt x="5500743" y="4503585"/>
                  </a:cubicBezTo>
                  <a:cubicBezTo>
                    <a:pt x="5500822" y="4508549"/>
                    <a:pt x="5537780" y="4510194"/>
                    <a:pt x="5080749" y="4512158"/>
                  </a:cubicBezTo>
                  <a:close/>
                  <a:moveTo>
                    <a:pt x="5071403" y="4004052"/>
                  </a:moveTo>
                  <a:cubicBezTo>
                    <a:pt x="5067978" y="3800178"/>
                    <a:pt x="5069810" y="3803470"/>
                    <a:pt x="5065403" y="3520206"/>
                  </a:cubicBezTo>
                  <a:cubicBezTo>
                    <a:pt x="5562073" y="3520127"/>
                    <a:pt x="5486113" y="3493743"/>
                    <a:pt x="5487733" y="3598162"/>
                  </a:cubicBezTo>
                  <a:cubicBezTo>
                    <a:pt x="5490229" y="3758878"/>
                    <a:pt x="5490999" y="3773264"/>
                    <a:pt x="5493972" y="3960204"/>
                  </a:cubicBezTo>
                  <a:cubicBezTo>
                    <a:pt x="5494902" y="4017642"/>
                    <a:pt x="5562365" y="4003522"/>
                    <a:pt x="5071403" y="4004052"/>
                  </a:cubicBezTo>
                  <a:close/>
                  <a:moveTo>
                    <a:pt x="5065535" y="5042587"/>
                  </a:moveTo>
                  <a:cubicBezTo>
                    <a:pt x="5068217" y="5220582"/>
                    <a:pt x="5074828" y="5342705"/>
                    <a:pt x="5074961" y="5524893"/>
                  </a:cubicBezTo>
                  <a:cubicBezTo>
                    <a:pt x="4935387" y="5525159"/>
                    <a:pt x="4880137" y="5523248"/>
                    <a:pt x="4651860" y="5523248"/>
                  </a:cubicBezTo>
                  <a:cubicBezTo>
                    <a:pt x="4646444" y="5325054"/>
                    <a:pt x="4649205" y="5220635"/>
                    <a:pt x="4646285" y="5042481"/>
                  </a:cubicBezTo>
                  <a:cubicBezTo>
                    <a:pt x="4700685" y="5042826"/>
                    <a:pt x="4712181" y="5042746"/>
                    <a:pt x="5065535" y="5042587"/>
                  </a:cubicBezTo>
                  <a:close/>
                  <a:moveTo>
                    <a:pt x="4728005" y="5018088"/>
                  </a:moveTo>
                  <a:cubicBezTo>
                    <a:pt x="4623372" y="5018088"/>
                    <a:pt x="4647771" y="5048028"/>
                    <a:pt x="4642249" y="4865043"/>
                  </a:cubicBezTo>
                  <a:cubicBezTo>
                    <a:pt x="4638983" y="4757121"/>
                    <a:pt x="4636620" y="4635874"/>
                    <a:pt x="4637178" y="4536126"/>
                  </a:cubicBezTo>
                  <a:cubicBezTo>
                    <a:pt x="4651754" y="4536206"/>
                    <a:pt x="5005930" y="4536976"/>
                    <a:pt x="5059429" y="4536896"/>
                  </a:cubicBezTo>
                  <a:cubicBezTo>
                    <a:pt x="5065668" y="4883278"/>
                    <a:pt x="5062429" y="4827512"/>
                    <a:pt x="5065164" y="5017955"/>
                  </a:cubicBezTo>
                  <a:lnTo>
                    <a:pt x="4728005" y="5018088"/>
                  </a:lnTo>
                  <a:close/>
                  <a:moveTo>
                    <a:pt x="4638134" y="5952177"/>
                  </a:moveTo>
                  <a:cubicBezTo>
                    <a:pt x="4638240" y="6049642"/>
                    <a:pt x="4714120" y="6034672"/>
                    <a:pt x="4250318" y="6032814"/>
                  </a:cubicBezTo>
                  <a:cubicBezTo>
                    <a:pt x="4219334" y="6032681"/>
                    <a:pt x="4208714" y="6103152"/>
                    <a:pt x="4212006" y="5590401"/>
                  </a:cubicBezTo>
                  <a:cubicBezTo>
                    <a:pt x="4212351" y="5533891"/>
                    <a:pt x="4145313" y="5547906"/>
                    <a:pt x="4630832" y="5547906"/>
                  </a:cubicBezTo>
                  <a:cubicBezTo>
                    <a:pt x="4634496" y="5669498"/>
                    <a:pt x="4637921" y="5759982"/>
                    <a:pt x="4638134" y="5952177"/>
                  </a:cubicBezTo>
                  <a:close/>
                  <a:moveTo>
                    <a:pt x="4212192" y="5523487"/>
                  </a:moveTo>
                  <a:cubicBezTo>
                    <a:pt x="4211847" y="5297343"/>
                    <a:pt x="4204015" y="5220821"/>
                    <a:pt x="4201758" y="5042826"/>
                  </a:cubicBezTo>
                  <a:cubicBezTo>
                    <a:pt x="4400538" y="5040331"/>
                    <a:pt x="4317543" y="5039720"/>
                    <a:pt x="4624513" y="5042321"/>
                  </a:cubicBezTo>
                  <a:cubicBezTo>
                    <a:pt x="4627620" y="5232738"/>
                    <a:pt x="4624487" y="5317303"/>
                    <a:pt x="4630062" y="5523248"/>
                  </a:cubicBezTo>
                  <a:cubicBezTo>
                    <a:pt x="4253079" y="5523274"/>
                    <a:pt x="4365996" y="5523248"/>
                    <a:pt x="4212192" y="5523487"/>
                  </a:cubicBezTo>
                  <a:close/>
                  <a:moveTo>
                    <a:pt x="4568865" y="5017053"/>
                  </a:moveTo>
                  <a:cubicBezTo>
                    <a:pt x="4466806" y="5015673"/>
                    <a:pt x="4354686" y="5015540"/>
                    <a:pt x="4250132" y="5017371"/>
                  </a:cubicBezTo>
                  <a:cubicBezTo>
                    <a:pt x="4169792" y="5018778"/>
                    <a:pt x="4214130" y="5079534"/>
                    <a:pt x="4196156" y="4534905"/>
                  </a:cubicBezTo>
                  <a:cubicBezTo>
                    <a:pt x="4553598" y="4534083"/>
                    <a:pt x="4450000" y="4534534"/>
                    <a:pt x="4615433" y="4535941"/>
                  </a:cubicBezTo>
                  <a:cubicBezTo>
                    <a:pt x="4612460" y="5079083"/>
                    <a:pt x="4660754" y="5018167"/>
                    <a:pt x="4568865" y="5017053"/>
                  </a:cubicBezTo>
                  <a:close/>
                  <a:moveTo>
                    <a:pt x="4615646" y="4503134"/>
                  </a:moveTo>
                  <a:cubicBezTo>
                    <a:pt x="4615540" y="4516591"/>
                    <a:pt x="4658444" y="4508469"/>
                    <a:pt x="4250212" y="4510088"/>
                  </a:cubicBezTo>
                  <a:cubicBezTo>
                    <a:pt x="4175048" y="4510301"/>
                    <a:pt x="4193660" y="4584726"/>
                    <a:pt x="4187739" y="4137801"/>
                  </a:cubicBezTo>
                  <a:cubicBezTo>
                    <a:pt x="4186067" y="4005751"/>
                    <a:pt x="4169659" y="4027224"/>
                    <a:pt x="4250105" y="4028418"/>
                  </a:cubicBezTo>
                  <a:cubicBezTo>
                    <a:pt x="4349588" y="4030011"/>
                    <a:pt x="4386652" y="4029639"/>
                    <a:pt x="4610336" y="4029692"/>
                  </a:cubicBezTo>
                  <a:cubicBezTo>
                    <a:pt x="4615885" y="4380666"/>
                    <a:pt x="4616575" y="4391708"/>
                    <a:pt x="4615646" y="4503134"/>
                  </a:cubicBezTo>
                  <a:close/>
                  <a:moveTo>
                    <a:pt x="4185854" y="4002938"/>
                  </a:moveTo>
                  <a:cubicBezTo>
                    <a:pt x="4182721" y="3799196"/>
                    <a:pt x="4181898" y="3772388"/>
                    <a:pt x="4178022" y="3519410"/>
                  </a:cubicBezTo>
                  <a:cubicBezTo>
                    <a:pt x="4295692" y="3518640"/>
                    <a:pt x="4333181" y="3516278"/>
                    <a:pt x="4600751" y="3519065"/>
                  </a:cubicBezTo>
                  <a:cubicBezTo>
                    <a:pt x="4606433" y="3890290"/>
                    <a:pt x="4604601" y="3668341"/>
                    <a:pt x="4609938" y="4005061"/>
                  </a:cubicBezTo>
                  <a:cubicBezTo>
                    <a:pt x="4177146" y="4004981"/>
                    <a:pt x="4362996" y="4004583"/>
                    <a:pt x="4185854" y="4002938"/>
                  </a:cubicBezTo>
                  <a:close/>
                  <a:moveTo>
                    <a:pt x="4178951" y="4865441"/>
                  </a:moveTo>
                  <a:cubicBezTo>
                    <a:pt x="4178314" y="5061857"/>
                    <a:pt x="4268319" y="5019707"/>
                    <a:pt x="3758904" y="5018911"/>
                  </a:cubicBezTo>
                  <a:cubicBezTo>
                    <a:pt x="3753727" y="4688959"/>
                    <a:pt x="3752506" y="4608827"/>
                    <a:pt x="3751284" y="4537427"/>
                  </a:cubicBezTo>
                  <a:cubicBezTo>
                    <a:pt x="3947303" y="4537374"/>
                    <a:pt x="3857245" y="4535489"/>
                    <a:pt x="4174332" y="4534958"/>
                  </a:cubicBezTo>
                  <a:cubicBezTo>
                    <a:pt x="4177252" y="4622310"/>
                    <a:pt x="4179350" y="4737585"/>
                    <a:pt x="4178951" y="4865441"/>
                  </a:cubicBezTo>
                  <a:close/>
                  <a:moveTo>
                    <a:pt x="4090965" y="4510380"/>
                  </a:moveTo>
                  <a:cubicBezTo>
                    <a:pt x="3713211" y="4510380"/>
                    <a:pt x="3750992" y="4520546"/>
                    <a:pt x="3750674" y="4503054"/>
                  </a:cubicBezTo>
                  <a:cubicBezTo>
                    <a:pt x="3741142" y="3965088"/>
                    <a:pt x="3740903" y="4029055"/>
                    <a:pt x="3772418" y="4029055"/>
                  </a:cubicBezTo>
                  <a:cubicBezTo>
                    <a:pt x="4244238" y="4029055"/>
                    <a:pt x="4164083" y="3992480"/>
                    <a:pt x="4165969" y="4138225"/>
                  </a:cubicBezTo>
                  <a:cubicBezTo>
                    <a:pt x="4168278" y="4312584"/>
                    <a:pt x="4169446" y="4396432"/>
                    <a:pt x="4173243" y="4503797"/>
                  </a:cubicBezTo>
                  <a:cubicBezTo>
                    <a:pt x="4173562" y="4512477"/>
                    <a:pt x="4185934" y="4510380"/>
                    <a:pt x="4090965" y="4510380"/>
                  </a:cubicBezTo>
                  <a:close/>
                  <a:moveTo>
                    <a:pt x="4090965" y="4002566"/>
                  </a:moveTo>
                  <a:cubicBezTo>
                    <a:pt x="3690883" y="4002566"/>
                    <a:pt x="3746718" y="4021730"/>
                    <a:pt x="3745708" y="3959753"/>
                  </a:cubicBezTo>
                  <a:cubicBezTo>
                    <a:pt x="3737797" y="3454354"/>
                    <a:pt x="3717380" y="3519490"/>
                    <a:pt x="3772391" y="3519490"/>
                  </a:cubicBezTo>
                  <a:cubicBezTo>
                    <a:pt x="4056025" y="3519622"/>
                    <a:pt x="4103204" y="3519755"/>
                    <a:pt x="4156278" y="3519516"/>
                  </a:cubicBezTo>
                  <a:cubicBezTo>
                    <a:pt x="4164880" y="4082672"/>
                    <a:pt x="4194563" y="4002566"/>
                    <a:pt x="4090965" y="4002566"/>
                  </a:cubicBezTo>
                  <a:close/>
                  <a:moveTo>
                    <a:pt x="3737160" y="5018858"/>
                  </a:moveTo>
                  <a:cubicBezTo>
                    <a:pt x="3616676" y="5018380"/>
                    <a:pt x="3488917" y="5012647"/>
                    <a:pt x="3316740" y="5017053"/>
                  </a:cubicBezTo>
                  <a:cubicBezTo>
                    <a:pt x="3314670" y="4860425"/>
                    <a:pt x="3318732" y="4733126"/>
                    <a:pt x="3311085" y="4536339"/>
                  </a:cubicBezTo>
                  <a:cubicBezTo>
                    <a:pt x="3403055" y="4538011"/>
                    <a:pt x="3453340" y="4537533"/>
                    <a:pt x="3729487" y="4537427"/>
                  </a:cubicBezTo>
                  <a:cubicBezTo>
                    <a:pt x="3731159" y="4632529"/>
                    <a:pt x="3731956" y="4686199"/>
                    <a:pt x="3737160" y="5018858"/>
                  </a:cubicBezTo>
                  <a:close/>
                  <a:moveTo>
                    <a:pt x="3303333" y="4000973"/>
                  </a:moveTo>
                  <a:cubicBezTo>
                    <a:pt x="3301209" y="3820988"/>
                    <a:pt x="3297067" y="3763390"/>
                    <a:pt x="3293907" y="3520180"/>
                  </a:cubicBezTo>
                  <a:cubicBezTo>
                    <a:pt x="3323352" y="3520180"/>
                    <a:pt x="3594507" y="3519861"/>
                    <a:pt x="3714220" y="3519543"/>
                  </a:cubicBezTo>
                  <a:cubicBezTo>
                    <a:pt x="3718283" y="3804292"/>
                    <a:pt x="3722186" y="3795586"/>
                    <a:pt x="3724601" y="4004212"/>
                  </a:cubicBezTo>
                  <a:cubicBezTo>
                    <a:pt x="3526857" y="4003123"/>
                    <a:pt x="3717247" y="4000628"/>
                    <a:pt x="3303333" y="4000973"/>
                  </a:cubicBezTo>
                  <a:close/>
                  <a:moveTo>
                    <a:pt x="3294439" y="5017663"/>
                  </a:moveTo>
                  <a:cubicBezTo>
                    <a:pt x="3096163" y="5023370"/>
                    <a:pt x="2990123" y="5017106"/>
                    <a:pt x="2877683" y="5016177"/>
                  </a:cubicBezTo>
                  <a:cubicBezTo>
                    <a:pt x="2868683" y="4445908"/>
                    <a:pt x="2834619" y="4538064"/>
                    <a:pt x="2976449" y="4535781"/>
                  </a:cubicBezTo>
                  <a:cubicBezTo>
                    <a:pt x="3081215" y="4534083"/>
                    <a:pt x="3181150" y="4533924"/>
                    <a:pt x="3289288" y="4535967"/>
                  </a:cubicBezTo>
                  <a:cubicBezTo>
                    <a:pt x="3294226" y="4662549"/>
                    <a:pt x="3296324" y="5017584"/>
                    <a:pt x="3294439" y="5017663"/>
                  </a:cubicBezTo>
                  <a:close/>
                  <a:moveTo>
                    <a:pt x="3135537" y="4001106"/>
                  </a:moveTo>
                  <a:cubicBezTo>
                    <a:pt x="2987547" y="4001106"/>
                    <a:pt x="2983034" y="4002831"/>
                    <a:pt x="2859629" y="4003177"/>
                  </a:cubicBezTo>
                  <a:cubicBezTo>
                    <a:pt x="2854957" y="3665686"/>
                    <a:pt x="2854080" y="3606257"/>
                    <a:pt x="2852594" y="3522436"/>
                  </a:cubicBezTo>
                  <a:cubicBezTo>
                    <a:pt x="3340556" y="3520950"/>
                    <a:pt x="3271552" y="3489098"/>
                    <a:pt x="3273278" y="3598188"/>
                  </a:cubicBezTo>
                  <a:cubicBezTo>
                    <a:pt x="3280925" y="4086282"/>
                    <a:pt x="3321679" y="4000947"/>
                    <a:pt x="3135537" y="4001106"/>
                  </a:cubicBezTo>
                  <a:close/>
                  <a:moveTo>
                    <a:pt x="2855965" y="5016044"/>
                  </a:moveTo>
                  <a:cubicBezTo>
                    <a:pt x="2653310" y="5015036"/>
                    <a:pt x="2640751" y="5021485"/>
                    <a:pt x="2434537" y="5019654"/>
                  </a:cubicBezTo>
                  <a:cubicBezTo>
                    <a:pt x="2424528" y="4459259"/>
                    <a:pt x="2391288" y="4533738"/>
                    <a:pt x="2498682" y="4533738"/>
                  </a:cubicBezTo>
                  <a:cubicBezTo>
                    <a:pt x="2655380" y="4533738"/>
                    <a:pt x="2658619" y="4537056"/>
                    <a:pt x="2817043" y="4537056"/>
                  </a:cubicBezTo>
                  <a:cubicBezTo>
                    <a:pt x="2859417" y="4537056"/>
                    <a:pt x="2847363" y="4471362"/>
                    <a:pt x="2855965" y="5016044"/>
                  </a:cubicBezTo>
                  <a:close/>
                  <a:moveTo>
                    <a:pt x="2817043" y="4512424"/>
                  </a:moveTo>
                  <a:cubicBezTo>
                    <a:pt x="2814680" y="4512424"/>
                    <a:pt x="2423997" y="4511176"/>
                    <a:pt x="2423971" y="4503320"/>
                  </a:cubicBezTo>
                  <a:cubicBezTo>
                    <a:pt x="2422829" y="3955479"/>
                    <a:pt x="2376579" y="4029321"/>
                    <a:pt x="2498682" y="4029321"/>
                  </a:cubicBezTo>
                  <a:cubicBezTo>
                    <a:pt x="2906225" y="4029321"/>
                    <a:pt x="2838389" y="3991073"/>
                    <a:pt x="2839159" y="4141172"/>
                  </a:cubicBezTo>
                  <a:cubicBezTo>
                    <a:pt x="2841390" y="4568907"/>
                    <a:pt x="2862762" y="4512424"/>
                    <a:pt x="2817043" y="4512424"/>
                  </a:cubicBezTo>
                  <a:close/>
                  <a:moveTo>
                    <a:pt x="2817043" y="4003256"/>
                  </a:moveTo>
                  <a:cubicBezTo>
                    <a:pt x="2352949" y="4003256"/>
                    <a:pt x="2415103" y="4023747"/>
                    <a:pt x="2414094" y="3959859"/>
                  </a:cubicBezTo>
                  <a:cubicBezTo>
                    <a:pt x="2411253" y="3779050"/>
                    <a:pt x="2414864" y="3778944"/>
                    <a:pt x="2412023" y="3597711"/>
                  </a:cubicBezTo>
                  <a:cubicBezTo>
                    <a:pt x="2410510" y="3501175"/>
                    <a:pt x="2393013" y="3520897"/>
                    <a:pt x="2498682" y="3520897"/>
                  </a:cubicBezTo>
                  <a:cubicBezTo>
                    <a:pt x="2897968" y="3520897"/>
                    <a:pt x="2830557" y="3497963"/>
                    <a:pt x="2832124" y="3598135"/>
                  </a:cubicBezTo>
                  <a:cubicBezTo>
                    <a:pt x="2839531" y="4065764"/>
                    <a:pt x="2844549" y="4003256"/>
                    <a:pt x="2817043" y="4003256"/>
                  </a:cubicBezTo>
                  <a:close/>
                  <a:moveTo>
                    <a:pt x="2412767" y="5019415"/>
                  </a:moveTo>
                  <a:cubicBezTo>
                    <a:pt x="2255113" y="5017398"/>
                    <a:pt x="2363808" y="5015115"/>
                    <a:pt x="1991817" y="5016549"/>
                  </a:cubicBezTo>
                  <a:cubicBezTo>
                    <a:pt x="1982418" y="4463054"/>
                    <a:pt x="1963408" y="4533738"/>
                    <a:pt x="2021181" y="4533260"/>
                  </a:cubicBezTo>
                  <a:cubicBezTo>
                    <a:pt x="2117371" y="4532490"/>
                    <a:pt x="2196039" y="4532198"/>
                    <a:pt x="2339356" y="4533154"/>
                  </a:cubicBezTo>
                  <a:cubicBezTo>
                    <a:pt x="2417758" y="4533764"/>
                    <a:pt x="2402492" y="4452172"/>
                    <a:pt x="2412767" y="5019415"/>
                  </a:cubicBezTo>
                  <a:close/>
                  <a:moveTo>
                    <a:pt x="1978010" y="5550640"/>
                  </a:moveTo>
                  <a:cubicBezTo>
                    <a:pt x="1985020" y="5923590"/>
                    <a:pt x="1983267" y="5888953"/>
                    <a:pt x="1984860" y="6031327"/>
                  </a:cubicBezTo>
                  <a:cubicBezTo>
                    <a:pt x="1916946" y="6030398"/>
                    <a:pt x="1897750" y="6030611"/>
                    <a:pt x="1563618" y="6030531"/>
                  </a:cubicBezTo>
                  <a:cubicBezTo>
                    <a:pt x="1560671" y="5897632"/>
                    <a:pt x="1557857" y="5861614"/>
                    <a:pt x="1555627" y="5548596"/>
                  </a:cubicBezTo>
                  <a:cubicBezTo>
                    <a:pt x="1558574" y="5548622"/>
                    <a:pt x="1975807" y="5550640"/>
                    <a:pt x="1978010" y="5550640"/>
                  </a:cubicBezTo>
                  <a:close/>
                  <a:moveTo>
                    <a:pt x="1555441" y="5523964"/>
                  </a:moveTo>
                  <a:cubicBezTo>
                    <a:pt x="1554830" y="5457342"/>
                    <a:pt x="1554166" y="5422625"/>
                    <a:pt x="1548379" y="5046303"/>
                  </a:cubicBezTo>
                  <a:cubicBezTo>
                    <a:pt x="1548193" y="5033907"/>
                    <a:pt x="1526289" y="5042746"/>
                    <a:pt x="1970470" y="5041286"/>
                  </a:cubicBezTo>
                  <a:cubicBezTo>
                    <a:pt x="1973205" y="5206382"/>
                    <a:pt x="1973338" y="5292061"/>
                    <a:pt x="1977559" y="5526008"/>
                  </a:cubicBezTo>
                  <a:cubicBezTo>
                    <a:pt x="1975382" y="5525982"/>
                    <a:pt x="1557459" y="5523964"/>
                    <a:pt x="1555441" y="5523964"/>
                  </a:cubicBezTo>
                  <a:close/>
                  <a:moveTo>
                    <a:pt x="1861881" y="6055242"/>
                  </a:moveTo>
                  <a:cubicBezTo>
                    <a:pt x="2023358" y="6055242"/>
                    <a:pt x="1981621" y="5967519"/>
                    <a:pt x="1989878" y="6495770"/>
                  </a:cubicBezTo>
                  <a:cubicBezTo>
                    <a:pt x="1990940" y="6563295"/>
                    <a:pt x="2046722" y="6538531"/>
                    <a:pt x="1570654" y="6536806"/>
                  </a:cubicBezTo>
                  <a:cubicBezTo>
                    <a:pt x="1567521" y="6373701"/>
                    <a:pt x="1568052" y="6248818"/>
                    <a:pt x="1564149" y="6055189"/>
                  </a:cubicBezTo>
                  <a:lnTo>
                    <a:pt x="1861881" y="6055242"/>
                  </a:lnTo>
                  <a:close/>
                  <a:moveTo>
                    <a:pt x="2339488" y="4508496"/>
                  </a:moveTo>
                  <a:cubicBezTo>
                    <a:pt x="2242024" y="4507726"/>
                    <a:pt x="2132160" y="4507646"/>
                    <a:pt x="2020968" y="4508549"/>
                  </a:cubicBezTo>
                  <a:cubicBezTo>
                    <a:pt x="1965001" y="4509000"/>
                    <a:pt x="1982869" y="4582284"/>
                    <a:pt x="1974745" y="4026454"/>
                  </a:cubicBezTo>
                  <a:cubicBezTo>
                    <a:pt x="2140098" y="4030011"/>
                    <a:pt x="2041996" y="4030409"/>
                    <a:pt x="2393597" y="4029427"/>
                  </a:cubicBezTo>
                  <a:cubicBezTo>
                    <a:pt x="2404802" y="4584355"/>
                    <a:pt x="2426254" y="4509080"/>
                    <a:pt x="2339488" y="4508496"/>
                  </a:cubicBezTo>
                  <a:close/>
                  <a:moveTo>
                    <a:pt x="1970072" y="5016628"/>
                  </a:moveTo>
                  <a:cubicBezTo>
                    <a:pt x="1714555" y="5017557"/>
                    <a:pt x="1734175" y="5015328"/>
                    <a:pt x="1547874" y="5015301"/>
                  </a:cubicBezTo>
                  <a:cubicBezTo>
                    <a:pt x="1539060" y="4499949"/>
                    <a:pt x="1534042" y="4534879"/>
                    <a:pt x="1543467" y="4534852"/>
                  </a:cubicBezTo>
                  <a:cubicBezTo>
                    <a:pt x="1546600" y="4534852"/>
                    <a:pt x="1958204" y="4533685"/>
                    <a:pt x="1960514" y="4533658"/>
                  </a:cubicBezTo>
                  <a:cubicBezTo>
                    <a:pt x="1964656" y="4789370"/>
                    <a:pt x="1968930" y="4950776"/>
                    <a:pt x="1970072" y="5016628"/>
                  </a:cubicBezTo>
                  <a:close/>
                  <a:moveTo>
                    <a:pt x="1538051" y="4503187"/>
                  </a:moveTo>
                  <a:cubicBezTo>
                    <a:pt x="1536590" y="4396300"/>
                    <a:pt x="1528068" y="4027304"/>
                    <a:pt x="1543493" y="4027304"/>
                  </a:cubicBezTo>
                  <a:cubicBezTo>
                    <a:pt x="2035226" y="4027304"/>
                    <a:pt x="1952655" y="3988366"/>
                    <a:pt x="1954567" y="4141251"/>
                  </a:cubicBezTo>
                  <a:cubicBezTo>
                    <a:pt x="1956213" y="4273089"/>
                    <a:pt x="1957222" y="4328297"/>
                    <a:pt x="1960142" y="4509000"/>
                  </a:cubicBezTo>
                  <a:cubicBezTo>
                    <a:pt x="1485694" y="4511707"/>
                    <a:pt x="1538183" y="4513034"/>
                    <a:pt x="1538051" y="4503187"/>
                  </a:cubicBezTo>
                  <a:close/>
                  <a:moveTo>
                    <a:pt x="1861881" y="4000734"/>
                  </a:moveTo>
                  <a:cubicBezTo>
                    <a:pt x="1472844" y="4000734"/>
                    <a:pt x="1534519" y="4022207"/>
                    <a:pt x="1533537" y="3959753"/>
                  </a:cubicBezTo>
                  <a:cubicBezTo>
                    <a:pt x="1525838" y="3467094"/>
                    <a:pt x="1512111" y="3520127"/>
                    <a:pt x="1543467" y="3520127"/>
                  </a:cubicBezTo>
                  <a:cubicBezTo>
                    <a:pt x="2018420" y="3520127"/>
                    <a:pt x="1943814" y="3496291"/>
                    <a:pt x="1945407" y="3598188"/>
                  </a:cubicBezTo>
                  <a:cubicBezTo>
                    <a:pt x="1952921" y="4076885"/>
                    <a:pt x="1977798" y="4000734"/>
                    <a:pt x="1861881" y="4000734"/>
                  </a:cubicBezTo>
                  <a:close/>
                  <a:moveTo>
                    <a:pt x="1526528" y="5039959"/>
                  </a:moveTo>
                  <a:cubicBezTo>
                    <a:pt x="1526554" y="5042295"/>
                    <a:pt x="1532979" y="5447495"/>
                    <a:pt x="1533670" y="5523964"/>
                  </a:cubicBezTo>
                  <a:cubicBezTo>
                    <a:pt x="1401849" y="5523911"/>
                    <a:pt x="1559052" y="5523672"/>
                    <a:pt x="1114100" y="5522505"/>
                  </a:cubicBezTo>
                  <a:cubicBezTo>
                    <a:pt x="1113145" y="5448397"/>
                    <a:pt x="1112056" y="5382943"/>
                    <a:pt x="1106773" y="5046329"/>
                  </a:cubicBezTo>
                  <a:cubicBezTo>
                    <a:pt x="1106720" y="5041419"/>
                    <a:pt x="1070293" y="5040357"/>
                    <a:pt x="1526528" y="5039959"/>
                  </a:cubicBezTo>
                  <a:close/>
                  <a:moveTo>
                    <a:pt x="1533882" y="5548596"/>
                  </a:moveTo>
                  <a:cubicBezTo>
                    <a:pt x="1536272" y="5875230"/>
                    <a:pt x="1538953" y="5899463"/>
                    <a:pt x="1541847" y="6030531"/>
                  </a:cubicBezTo>
                  <a:cubicBezTo>
                    <a:pt x="1539564" y="6030531"/>
                    <a:pt x="1124455" y="6031327"/>
                    <a:pt x="1121322" y="6031354"/>
                  </a:cubicBezTo>
                  <a:cubicBezTo>
                    <a:pt x="1114366" y="5579784"/>
                    <a:pt x="1116755" y="5737075"/>
                    <a:pt x="1114392" y="5547136"/>
                  </a:cubicBezTo>
                  <a:cubicBezTo>
                    <a:pt x="1514687" y="5548065"/>
                    <a:pt x="1385760" y="5548543"/>
                    <a:pt x="1533882" y="5548596"/>
                  </a:cubicBezTo>
                  <a:close/>
                  <a:moveTo>
                    <a:pt x="1542378" y="6055189"/>
                  </a:moveTo>
                  <a:cubicBezTo>
                    <a:pt x="1546520" y="6260337"/>
                    <a:pt x="1545325" y="6348778"/>
                    <a:pt x="1548910" y="6536752"/>
                  </a:cubicBezTo>
                  <a:cubicBezTo>
                    <a:pt x="1546254" y="6536752"/>
                    <a:pt x="1500429" y="6536567"/>
                    <a:pt x="1127269" y="6537655"/>
                  </a:cubicBezTo>
                  <a:cubicBezTo>
                    <a:pt x="1123632" y="6314059"/>
                    <a:pt x="1126181" y="6346893"/>
                    <a:pt x="1121720" y="6056012"/>
                  </a:cubicBezTo>
                  <a:cubicBezTo>
                    <a:pt x="1126951" y="6056012"/>
                    <a:pt x="1516784" y="6055189"/>
                    <a:pt x="1542378" y="6055189"/>
                  </a:cubicBezTo>
                  <a:close/>
                  <a:moveTo>
                    <a:pt x="1543467" y="6561384"/>
                  </a:moveTo>
                  <a:cubicBezTo>
                    <a:pt x="1552414" y="6561384"/>
                    <a:pt x="1548299" y="6548591"/>
                    <a:pt x="1552733" y="6677110"/>
                  </a:cubicBezTo>
                  <a:cubicBezTo>
                    <a:pt x="1566937" y="7089662"/>
                    <a:pt x="1563778" y="7048043"/>
                    <a:pt x="1543467" y="7048043"/>
                  </a:cubicBezTo>
                  <a:cubicBezTo>
                    <a:pt x="1540838" y="7048043"/>
                    <a:pt x="1136774" y="7048124"/>
                    <a:pt x="1136509" y="7038568"/>
                  </a:cubicBezTo>
                  <a:cubicBezTo>
                    <a:pt x="1133190" y="6921196"/>
                    <a:pt x="1133455" y="6916339"/>
                    <a:pt x="1127694" y="6562340"/>
                  </a:cubicBezTo>
                  <a:cubicBezTo>
                    <a:pt x="1130641" y="6562340"/>
                    <a:pt x="1541104" y="6561384"/>
                    <a:pt x="1543467" y="6561384"/>
                  </a:cubicBezTo>
                  <a:close/>
                  <a:moveTo>
                    <a:pt x="1225212" y="7069703"/>
                  </a:moveTo>
                  <a:cubicBezTo>
                    <a:pt x="1383689" y="7069703"/>
                    <a:pt x="1384247" y="7072702"/>
                    <a:pt x="1543493" y="7072702"/>
                  </a:cubicBezTo>
                  <a:cubicBezTo>
                    <a:pt x="1569141" y="7072702"/>
                    <a:pt x="1556423" y="7019536"/>
                    <a:pt x="1563910" y="7551664"/>
                  </a:cubicBezTo>
                  <a:cubicBezTo>
                    <a:pt x="1553556" y="7551638"/>
                    <a:pt x="1149040" y="7553920"/>
                    <a:pt x="1147076" y="7553946"/>
                  </a:cubicBezTo>
                  <a:cubicBezTo>
                    <a:pt x="1137597" y="6983545"/>
                    <a:pt x="1107357" y="7069703"/>
                    <a:pt x="1225212" y="7069703"/>
                  </a:cubicBezTo>
                  <a:close/>
                  <a:moveTo>
                    <a:pt x="1571158" y="6561437"/>
                  </a:moveTo>
                  <a:cubicBezTo>
                    <a:pt x="1712617" y="6561995"/>
                    <a:pt x="1704121" y="6566003"/>
                    <a:pt x="1861881" y="6566003"/>
                  </a:cubicBezTo>
                  <a:cubicBezTo>
                    <a:pt x="2031535" y="6566003"/>
                    <a:pt x="1987064" y="6465433"/>
                    <a:pt x="2001401" y="7039311"/>
                  </a:cubicBezTo>
                  <a:cubicBezTo>
                    <a:pt x="2001666" y="7050008"/>
                    <a:pt x="2054687" y="7047195"/>
                    <a:pt x="1580929" y="7048017"/>
                  </a:cubicBezTo>
                  <a:cubicBezTo>
                    <a:pt x="1579814" y="6772053"/>
                    <a:pt x="1573495" y="6670103"/>
                    <a:pt x="1571158" y="6561437"/>
                  </a:cubicBezTo>
                  <a:close/>
                  <a:moveTo>
                    <a:pt x="2002224" y="7071958"/>
                  </a:moveTo>
                  <a:cubicBezTo>
                    <a:pt x="2009260" y="7360132"/>
                    <a:pt x="2004029" y="7379588"/>
                    <a:pt x="2006286" y="7553788"/>
                  </a:cubicBezTo>
                  <a:cubicBezTo>
                    <a:pt x="1615869" y="7554052"/>
                    <a:pt x="1767097" y="7552221"/>
                    <a:pt x="1585628" y="7551690"/>
                  </a:cubicBezTo>
                  <a:cubicBezTo>
                    <a:pt x="1585602" y="7549593"/>
                    <a:pt x="1581088" y="7074719"/>
                    <a:pt x="1581062" y="7072649"/>
                  </a:cubicBezTo>
                  <a:cubicBezTo>
                    <a:pt x="1700457" y="7072463"/>
                    <a:pt x="1825932" y="7070154"/>
                    <a:pt x="2002224" y="7071958"/>
                  </a:cubicBezTo>
                  <a:close/>
                  <a:moveTo>
                    <a:pt x="2006658" y="7578419"/>
                  </a:moveTo>
                  <a:cubicBezTo>
                    <a:pt x="2006684" y="7580383"/>
                    <a:pt x="2013030" y="7985929"/>
                    <a:pt x="2014915" y="8061283"/>
                  </a:cubicBezTo>
                  <a:cubicBezTo>
                    <a:pt x="1786930" y="8059797"/>
                    <a:pt x="1693899" y="8062132"/>
                    <a:pt x="1594974" y="8062424"/>
                  </a:cubicBezTo>
                  <a:cubicBezTo>
                    <a:pt x="1594947" y="8060539"/>
                    <a:pt x="1586159" y="7584896"/>
                    <a:pt x="1586026" y="7576349"/>
                  </a:cubicBezTo>
                  <a:cubicBezTo>
                    <a:pt x="1785709" y="7576986"/>
                    <a:pt x="1602939" y="7578711"/>
                    <a:pt x="2006658" y="7578419"/>
                  </a:cubicBezTo>
                  <a:close/>
                  <a:moveTo>
                    <a:pt x="2015526" y="8085967"/>
                  </a:moveTo>
                  <a:cubicBezTo>
                    <a:pt x="2023889" y="8393411"/>
                    <a:pt x="2021685" y="8425793"/>
                    <a:pt x="2023066" y="8568167"/>
                  </a:cubicBezTo>
                  <a:cubicBezTo>
                    <a:pt x="1860845" y="8566336"/>
                    <a:pt x="1661827" y="8568300"/>
                    <a:pt x="1601983" y="8568460"/>
                  </a:cubicBezTo>
                  <a:cubicBezTo>
                    <a:pt x="1600629" y="8432907"/>
                    <a:pt x="1602541" y="8438772"/>
                    <a:pt x="1595425" y="8087056"/>
                  </a:cubicBezTo>
                  <a:cubicBezTo>
                    <a:pt x="1726184" y="8086737"/>
                    <a:pt x="1774744" y="8084402"/>
                    <a:pt x="2015526" y="8085967"/>
                  </a:cubicBezTo>
                  <a:close/>
                  <a:moveTo>
                    <a:pt x="2020968" y="8592879"/>
                  </a:moveTo>
                  <a:cubicBezTo>
                    <a:pt x="2026358" y="8592905"/>
                    <a:pt x="2020623" y="8564876"/>
                    <a:pt x="2030633" y="9073858"/>
                  </a:cubicBezTo>
                  <a:cubicBezTo>
                    <a:pt x="1789240" y="9072505"/>
                    <a:pt x="1721538" y="9073964"/>
                    <a:pt x="1612470" y="9074257"/>
                  </a:cubicBezTo>
                  <a:cubicBezTo>
                    <a:pt x="1608700" y="8823189"/>
                    <a:pt x="1605010" y="8835346"/>
                    <a:pt x="1602222" y="8593144"/>
                  </a:cubicBezTo>
                  <a:cubicBezTo>
                    <a:pt x="1734653" y="8592853"/>
                    <a:pt x="1823012" y="8590995"/>
                    <a:pt x="2020968" y="8592879"/>
                  </a:cubicBezTo>
                  <a:close/>
                  <a:moveTo>
                    <a:pt x="2028429" y="7582268"/>
                  </a:moveTo>
                  <a:cubicBezTo>
                    <a:pt x="2028323" y="7575340"/>
                    <a:pt x="1994843" y="7578844"/>
                    <a:pt x="2453096" y="7579852"/>
                  </a:cubicBezTo>
                  <a:cubicBezTo>
                    <a:pt x="2453733" y="7619215"/>
                    <a:pt x="2458831" y="8049365"/>
                    <a:pt x="2458910" y="8061256"/>
                  </a:cubicBezTo>
                  <a:cubicBezTo>
                    <a:pt x="2332612" y="8061336"/>
                    <a:pt x="2196278" y="8062451"/>
                    <a:pt x="2036606" y="8061416"/>
                  </a:cubicBezTo>
                  <a:cubicBezTo>
                    <a:pt x="2034960" y="7993625"/>
                    <a:pt x="2034589" y="7959359"/>
                    <a:pt x="2028429" y="7582268"/>
                  </a:cubicBezTo>
                  <a:close/>
                  <a:moveTo>
                    <a:pt x="2459070" y="8085915"/>
                  </a:moveTo>
                  <a:cubicBezTo>
                    <a:pt x="2460052" y="8358375"/>
                    <a:pt x="2462973" y="8417459"/>
                    <a:pt x="2465973" y="8569203"/>
                  </a:cubicBezTo>
                  <a:cubicBezTo>
                    <a:pt x="2136859" y="8568938"/>
                    <a:pt x="2117318" y="8569044"/>
                    <a:pt x="2044837" y="8568380"/>
                  </a:cubicBezTo>
                  <a:cubicBezTo>
                    <a:pt x="2043589" y="8434658"/>
                    <a:pt x="2045474" y="8389403"/>
                    <a:pt x="2037297" y="8086100"/>
                  </a:cubicBezTo>
                  <a:cubicBezTo>
                    <a:pt x="2191472" y="8087056"/>
                    <a:pt x="2361552" y="8085994"/>
                    <a:pt x="2459070" y="8085915"/>
                  </a:cubicBezTo>
                  <a:close/>
                  <a:moveTo>
                    <a:pt x="2180242" y="8593622"/>
                  </a:moveTo>
                  <a:cubicBezTo>
                    <a:pt x="2521436" y="8593914"/>
                    <a:pt x="2466132" y="8568619"/>
                    <a:pt x="2467698" y="8669800"/>
                  </a:cubicBezTo>
                  <a:cubicBezTo>
                    <a:pt x="2470194" y="8829374"/>
                    <a:pt x="2469955" y="8853209"/>
                    <a:pt x="2472743" y="9032213"/>
                  </a:cubicBezTo>
                  <a:cubicBezTo>
                    <a:pt x="2473619" y="9088590"/>
                    <a:pt x="2541428" y="9076486"/>
                    <a:pt x="2052350" y="9073964"/>
                  </a:cubicBezTo>
                  <a:cubicBezTo>
                    <a:pt x="2051713" y="9041821"/>
                    <a:pt x="2052138" y="9068152"/>
                    <a:pt x="2046058" y="8669375"/>
                  </a:cubicBezTo>
                  <a:cubicBezTo>
                    <a:pt x="2044598" y="8572653"/>
                    <a:pt x="2018021" y="8593622"/>
                    <a:pt x="2180242" y="8593622"/>
                  </a:cubicBezTo>
                  <a:close/>
                  <a:moveTo>
                    <a:pt x="2463105" y="7069543"/>
                  </a:moveTo>
                  <a:cubicBezTo>
                    <a:pt x="2464990" y="7069543"/>
                    <a:pt x="2798405" y="7068800"/>
                    <a:pt x="2885861" y="7068933"/>
                  </a:cubicBezTo>
                  <a:cubicBezTo>
                    <a:pt x="2892604" y="7640370"/>
                    <a:pt x="2915384" y="7552805"/>
                    <a:pt x="2817043" y="7552805"/>
                  </a:cubicBezTo>
                  <a:cubicBezTo>
                    <a:pt x="2658540" y="7552805"/>
                    <a:pt x="2655062" y="7555274"/>
                    <a:pt x="2498682" y="7555274"/>
                  </a:cubicBezTo>
                  <a:cubicBezTo>
                    <a:pt x="2467008" y="7555274"/>
                    <a:pt x="2473274" y="7619719"/>
                    <a:pt x="2463105" y="7069543"/>
                  </a:cubicBezTo>
                  <a:close/>
                  <a:moveTo>
                    <a:pt x="2498682" y="7579905"/>
                  </a:moveTo>
                  <a:cubicBezTo>
                    <a:pt x="2923827" y="7579905"/>
                    <a:pt x="2891808" y="7571783"/>
                    <a:pt x="2891994" y="7582692"/>
                  </a:cubicBezTo>
                  <a:cubicBezTo>
                    <a:pt x="2900808" y="8143618"/>
                    <a:pt x="2933890" y="8062822"/>
                    <a:pt x="2817043" y="8062902"/>
                  </a:cubicBezTo>
                  <a:cubicBezTo>
                    <a:pt x="2661646" y="8062902"/>
                    <a:pt x="2661752" y="8061256"/>
                    <a:pt x="2498682" y="8061256"/>
                  </a:cubicBezTo>
                  <a:cubicBezTo>
                    <a:pt x="2474283" y="8061256"/>
                    <a:pt x="2481451" y="8078934"/>
                    <a:pt x="2479354" y="7944628"/>
                  </a:cubicBezTo>
                  <a:cubicBezTo>
                    <a:pt x="2472770" y="7523821"/>
                    <a:pt x="2465681" y="7579905"/>
                    <a:pt x="2498682" y="7579905"/>
                  </a:cubicBezTo>
                  <a:close/>
                  <a:moveTo>
                    <a:pt x="2498682" y="8085915"/>
                  </a:moveTo>
                  <a:cubicBezTo>
                    <a:pt x="2966015" y="8085915"/>
                    <a:pt x="2901764" y="8075058"/>
                    <a:pt x="2903039" y="8126365"/>
                  </a:cubicBezTo>
                  <a:cubicBezTo>
                    <a:pt x="2915676" y="8652998"/>
                    <a:pt x="2928872" y="8566469"/>
                    <a:pt x="2817043" y="8566469"/>
                  </a:cubicBezTo>
                  <a:cubicBezTo>
                    <a:pt x="2420838" y="8566469"/>
                    <a:pt x="2488593" y="8602832"/>
                    <a:pt x="2485965" y="8488088"/>
                  </a:cubicBezTo>
                  <a:cubicBezTo>
                    <a:pt x="2475584" y="8036439"/>
                    <a:pt x="2478159" y="8085915"/>
                    <a:pt x="2498682" y="8085915"/>
                  </a:cubicBezTo>
                  <a:close/>
                  <a:moveTo>
                    <a:pt x="2907579" y="7068986"/>
                  </a:moveTo>
                  <a:cubicBezTo>
                    <a:pt x="3335379" y="7069835"/>
                    <a:pt x="3142148" y="7069039"/>
                    <a:pt x="3327493" y="7070419"/>
                  </a:cubicBezTo>
                  <a:cubicBezTo>
                    <a:pt x="3342760" y="7631663"/>
                    <a:pt x="3341538" y="7554212"/>
                    <a:pt x="3294943" y="7553097"/>
                  </a:cubicBezTo>
                  <a:cubicBezTo>
                    <a:pt x="2832867" y="7541897"/>
                    <a:pt x="2912995" y="7606103"/>
                    <a:pt x="2911694" y="7401220"/>
                  </a:cubicBezTo>
                  <a:cubicBezTo>
                    <a:pt x="2910844" y="7262004"/>
                    <a:pt x="2909437" y="7224314"/>
                    <a:pt x="2907579" y="7068986"/>
                  </a:cubicBezTo>
                  <a:close/>
                  <a:moveTo>
                    <a:pt x="2976396" y="7576641"/>
                  </a:moveTo>
                  <a:cubicBezTo>
                    <a:pt x="3372203" y="7572898"/>
                    <a:pt x="3333892" y="7580755"/>
                    <a:pt x="3333945" y="7582692"/>
                  </a:cubicBezTo>
                  <a:cubicBezTo>
                    <a:pt x="3342547" y="8132471"/>
                    <a:pt x="3370982" y="8061230"/>
                    <a:pt x="3294624" y="8061946"/>
                  </a:cubicBezTo>
                  <a:cubicBezTo>
                    <a:pt x="3188743" y="8062796"/>
                    <a:pt x="3203399" y="8062584"/>
                    <a:pt x="2923296" y="8062822"/>
                  </a:cubicBezTo>
                  <a:cubicBezTo>
                    <a:pt x="2911083" y="7499508"/>
                    <a:pt x="2890454" y="7577570"/>
                    <a:pt x="2976396" y="7576641"/>
                  </a:cubicBezTo>
                  <a:close/>
                  <a:moveTo>
                    <a:pt x="3346105" y="8086206"/>
                  </a:moveTo>
                  <a:cubicBezTo>
                    <a:pt x="3353061" y="8456051"/>
                    <a:pt x="3351229" y="8423085"/>
                    <a:pt x="3352955" y="8569442"/>
                  </a:cubicBezTo>
                  <a:cubicBezTo>
                    <a:pt x="2902269" y="8566655"/>
                    <a:pt x="3265791" y="8569681"/>
                    <a:pt x="2930810" y="8566867"/>
                  </a:cubicBezTo>
                  <a:cubicBezTo>
                    <a:pt x="2929589" y="8437260"/>
                    <a:pt x="2931129" y="8400471"/>
                    <a:pt x="2923854" y="8087481"/>
                  </a:cubicBezTo>
                  <a:cubicBezTo>
                    <a:pt x="3329219" y="8087136"/>
                    <a:pt x="3167423" y="8087374"/>
                    <a:pt x="3346105" y="8086206"/>
                  </a:cubicBezTo>
                  <a:close/>
                  <a:moveTo>
                    <a:pt x="3349291" y="7070552"/>
                  </a:moveTo>
                  <a:cubicBezTo>
                    <a:pt x="3599047" y="7072039"/>
                    <a:pt x="3586223" y="7068296"/>
                    <a:pt x="3770639" y="7068243"/>
                  </a:cubicBezTo>
                  <a:cubicBezTo>
                    <a:pt x="3769683" y="7443503"/>
                    <a:pt x="3790100" y="7552115"/>
                    <a:pt x="3772444" y="7552115"/>
                  </a:cubicBezTo>
                  <a:cubicBezTo>
                    <a:pt x="3616516" y="7552115"/>
                    <a:pt x="3522423" y="7556919"/>
                    <a:pt x="3355291" y="7554345"/>
                  </a:cubicBezTo>
                  <a:cubicBezTo>
                    <a:pt x="3353140" y="7403583"/>
                    <a:pt x="3355052" y="7281141"/>
                    <a:pt x="3349291" y="7070552"/>
                  </a:cubicBezTo>
                  <a:close/>
                  <a:moveTo>
                    <a:pt x="3453951" y="7579640"/>
                  </a:moveTo>
                  <a:cubicBezTo>
                    <a:pt x="3805738" y="7579640"/>
                    <a:pt x="3780011" y="7570138"/>
                    <a:pt x="3780197" y="7582640"/>
                  </a:cubicBezTo>
                  <a:cubicBezTo>
                    <a:pt x="3788534" y="8116412"/>
                    <a:pt x="3792384" y="8059000"/>
                    <a:pt x="3772391" y="8059000"/>
                  </a:cubicBezTo>
                  <a:cubicBezTo>
                    <a:pt x="3285173" y="8059000"/>
                    <a:pt x="3367849" y="8099451"/>
                    <a:pt x="3365433" y="7944575"/>
                  </a:cubicBezTo>
                  <a:cubicBezTo>
                    <a:pt x="3358583" y="7504498"/>
                    <a:pt x="3316555" y="7579640"/>
                    <a:pt x="3453951" y="7579640"/>
                  </a:cubicBezTo>
                  <a:close/>
                  <a:moveTo>
                    <a:pt x="3453951" y="8085915"/>
                  </a:moveTo>
                  <a:cubicBezTo>
                    <a:pt x="3844607" y="8085915"/>
                    <a:pt x="3787312" y="8064786"/>
                    <a:pt x="3788799" y="8127374"/>
                  </a:cubicBezTo>
                  <a:cubicBezTo>
                    <a:pt x="3801384" y="8625978"/>
                    <a:pt x="3796154" y="8565859"/>
                    <a:pt x="3772391" y="8565859"/>
                  </a:cubicBezTo>
                  <a:cubicBezTo>
                    <a:pt x="3308669" y="8565859"/>
                    <a:pt x="3374912" y="8605195"/>
                    <a:pt x="3373929" y="8488221"/>
                  </a:cubicBezTo>
                  <a:cubicBezTo>
                    <a:pt x="3370026" y="8013904"/>
                    <a:pt x="3341405" y="8085915"/>
                    <a:pt x="3453951" y="8085915"/>
                  </a:cubicBezTo>
                  <a:close/>
                  <a:moveTo>
                    <a:pt x="3453951" y="8594365"/>
                  </a:moveTo>
                  <a:cubicBezTo>
                    <a:pt x="3852121" y="8594365"/>
                    <a:pt x="3793313" y="8559249"/>
                    <a:pt x="3795038" y="8669800"/>
                  </a:cubicBezTo>
                  <a:cubicBezTo>
                    <a:pt x="3802287" y="9132650"/>
                    <a:pt x="3821588" y="9075292"/>
                    <a:pt x="3772418" y="9075292"/>
                  </a:cubicBezTo>
                  <a:cubicBezTo>
                    <a:pt x="3319183" y="9075292"/>
                    <a:pt x="3380700" y="9089014"/>
                    <a:pt x="3379770" y="9031788"/>
                  </a:cubicBezTo>
                  <a:cubicBezTo>
                    <a:pt x="3371593" y="8509111"/>
                    <a:pt x="3356273" y="8594365"/>
                    <a:pt x="3453951" y="8594365"/>
                  </a:cubicBezTo>
                  <a:close/>
                  <a:moveTo>
                    <a:pt x="3801942" y="7582214"/>
                  </a:moveTo>
                  <a:cubicBezTo>
                    <a:pt x="3801756" y="7569500"/>
                    <a:pt x="3793180" y="7581578"/>
                    <a:pt x="4221564" y="7579667"/>
                  </a:cubicBezTo>
                  <a:cubicBezTo>
                    <a:pt x="4224219" y="7756891"/>
                    <a:pt x="4223264" y="7890799"/>
                    <a:pt x="4227777" y="8061946"/>
                  </a:cubicBezTo>
                  <a:cubicBezTo>
                    <a:pt x="3990499" y="8064601"/>
                    <a:pt x="3946135" y="8059664"/>
                    <a:pt x="3809004" y="8059080"/>
                  </a:cubicBezTo>
                  <a:cubicBezTo>
                    <a:pt x="3805765" y="7907680"/>
                    <a:pt x="3804703" y="7758909"/>
                    <a:pt x="3801942" y="7582214"/>
                  </a:cubicBezTo>
                  <a:close/>
                  <a:moveTo>
                    <a:pt x="4250265" y="7073392"/>
                  </a:moveTo>
                  <a:cubicBezTo>
                    <a:pt x="4392997" y="7073206"/>
                    <a:pt x="4290143" y="7073206"/>
                    <a:pt x="4656134" y="7073259"/>
                  </a:cubicBezTo>
                  <a:cubicBezTo>
                    <a:pt x="4660807" y="7412501"/>
                    <a:pt x="4662347" y="7372979"/>
                    <a:pt x="4665427" y="7554291"/>
                  </a:cubicBezTo>
                  <a:cubicBezTo>
                    <a:pt x="4328587" y="7554504"/>
                    <a:pt x="4316533" y="7554451"/>
                    <a:pt x="4242937" y="7554875"/>
                  </a:cubicBezTo>
                  <a:cubicBezTo>
                    <a:pt x="4234229" y="7017971"/>
                    <a:pt x="4224724" y="7073445"/>
                    <a:pt x="4250265" y="7073392"/>
                  </a:cubicBezTo>
                  <a:close/>
                  <a:moveTo>
                    <a:pt x="4250291" y="7579534"/>
                  </a:moveTo>
                  <a:cubicBezTo>
                    <a:pt x="4341995" y="7579056"/>
                    <a:pt x="4340561" y="7579162"/>
                    <a:pt x="4665799" y="7578923"/>
                  </a:cubicBezTo>
                  <a:cubicBezTo>
                    <a:pt x="4665825" y="7581127"/>
                    <a:pt x="4672144" y="7996625"/>
                    <a:pt x="4672569" y="8058416"/>
                  </a:cubicBezTo>
                  <a:cubicBezTo>
                    <a:pt x="4670551" y="8058416"/>
                    <a:pt x="4251433" y="8061655"/>
                    <a:pt x="4249522" y="8061681"/>
                  </a:cubicBezTo>
                  <a:cubicBezTo>
                    <a:pt x="4249495" y="8059797"/>
                    <a:pt x="4238158" y="7579613"/>
                    <a:pt x="4250291" y="7579534"/>
                  </a:cubicBezTo>
                  <a:close/>
                  <a:moveTo>
                    <a:pt x="4250397" y="8086339"/>
                  </a:moveTo>
                  <a:cubicBezTo>
                    <a:pt x="4740298" y="8080394"/>
                    <a:pt x="4672728" y="8069989"/>
                    <a:pt x="4672861" y="8126047"/>
                  </a:cubicBezTo>
                  <a:cubicBezTo>
                    <a:pt x="4673949" y="8648008"/>
                    <a:pt x="4714730" y="8569893"/>
                    <a:pt x="4568865" y="8568142"/>
                  </a:cubicBezTo>
                  <a:cubicBezTo>
                    <a:pt x="4467975" y="8566787"/>
                    <a:pt x="4358031" y="8566655"/>
                    <a:pt x="4258336" y="8568380"/>
                  </a:cubicBezTo>
                  <a:cubicBezTo>
                    <a:pt x="4257646" y="8501625"/>
                    <a:pt x="4254221" y="8086286"/>
                    <a:pt x="4250397" y="8086339"/>
                  </a:cubicBezTo>
                  <a:close/>
                  <a:moveTo>
                    <a:pt x="4678251" y="8593702"/>
                  </a:moveTo>
                  <a:cubicBezTo>
                    <a:pt x="4680985" y="8789321"/>
                    <a:pt x="4682207" y="8810820"/>
                    <a:pt x="4686508" y="9073487"/>
                  </a:cubicBezTo>
                  <a:cubicBezTo>
                    <a:pt x="4387741" y="9073540"/>
                    <a:pt x="4350199" y="9073062"/>
                    <a:pt x="4264549" y="9075159"/>
                  </a:cubicBezTo>
                  <a:cubicBezTo>
                    <a:pt x="4263487" y="9018305"/>
                    <a:pt x="4258628" y="8595055"/>
                    <a:pt x="4258602" y="8593065"/>
                  </a:cubicBezTo>
                  <a:cubicBezTo>
                    <a:pt x="4442885" y="8589826"/>
                    <a:pt x="4563475" y="8593330"/>
                    <a:pt x="4678251" y="8593702"/>
                  </a:cubicBezTo>
                  <a:close/>
                  <a:moveTo>
                    <a:pt x="4677905" y="7073286"/>
                  </a:moveTo>
                  <a:cubicBezTo>
                    <a:pt x="4923413" y="7073312"/>
                    <a:pt x="4899200" y="7067950"/>
                    <a:pt x="5096386" y="7069225"/>
                  </a:cubicBezTo>
                  <a:cubicBezTo>
                    <a:pt x="5097767" y="7175316"/>
                    <a:pt x="5099572" y="7295633"/>
                    <a:pt x="5102227" y="7401645"/>
                  </a:cubicBezTo>
                  <a:cubicBezTo>
                    <a:pt x="5107033" y="7600901"/>
                    <a:pt x="5185780" y="7554266"/>
                    <a:pt x="4728005" y="7554266"/>
                  </a:cubicBezTo>
                  <a:cubicBezTo>
                    <a:pt x="4672941" y="7554291"/>
                    <a:pt x="4685578" y="7633044"/>
                    <a:pt x="4677905" y="7073286"/>
                  </a:cubicBezTo>
                  <a:close/>
                  <a:moveTo>
                    <a:pt x="4728005" y="7578897"/>
                  </a:moveTo>
                  <a:cubicBezTo>
                    <a:pt x="4730368" y="7578897"/>
                    <a:pt x="5105812" y="7579295"/>
                    <a:pt x="5105865" y="7582640"/>
                  </a:cubicBezTo>
                  <a:cubicBezTo>
                    <a:pt x="5114547" y="8135974"/>
                    <a:pt x="5136291" y="8060514"/>
                    <a:pt x="5046526" y="8060514"/>
                  </a:cubicBezTo>
                  <a:cubicBezTo>
                    <a:pt x="4895217" y="8060514"/>
                    <a:pt x="4885022" y="8058310"/>
                    <a:pt x="4728005" y="8058310"/>
                  </a:cubicBezTo>
                  <a:cubicBezTo>
                    <a:pt x="4685127" y="8058310"/>
                    <a:pt x="4695136" y="8081190"/>
                    <a:pt x="4692986" y="7944575"/>
                  </a:cubicBezTo>
                  <a:cubicBezTo>
                    <a:pt x="4686163" y="7508028"/>
                    <a:pt x="4670684" y="7578950"/>
                    <a:pt x="4728005" y="7578897"/>
                  </a:cubicBezTo>
                  <a:close/>
                  <a:moveTo>
                    <a:pt x="4728005" y="8082968"/>
                  </a:moveTo>
                  <a:cubicBezTo>
                    <a:pt x="5174921" y="8082968"/>
                    <a:pt x="5112927" y="8077049"/>
                    <a:pt x="5113325" y="8126206"/>
                  </a:cubicBezTo>
                  <a:cubicBezTo>
                    <a:pt x="5114308" y="8242755"/>
                    <a:pt x="5114759" y="8261388"/>
                    <a:pt x="5119750" y="8569654"/>
                  </a:cubicBezTo>
                  <a:cubicBezTo>
                    <a:pt x="5030967" y="8570742"/>
                    <a:pt x="4966769" y="8569548"/>
                    <a:pt x="4699676" y="8569123"/>
                  </a:cubicBezTo>
                  <a:cubicBezTo>
                    <a:pt x="4692561" y="8021761"/>
                    <a:pt x="4680348" y="8082968"/>
                    <a:pt x="4728005" y="8082968"/>
                  </a:cubicBezTo>
                  <a:close/>
                  <a:moveTo>
                    <a:pt x="4728005" y="8593781"/>
                  </a:moveTo>
                  <a:cubicBezTo>
                    <a:pt x="4855074" y="8593781"/>
                    <a:pt x="5022312" y="8595480"/>
                    <a:pt x="5120149" y="8594286"/>
                  </a:cubicBezTo>
                  <a:cubicBezTo>
                    <a:pt x="5129414" y="9164820"/>
                    <a:pt x="5150176" y="9076194"/>
                    <a:pt x="5046499" y="9076194"/>
                  </a:cubicBezTo>
                  <a:cubicBezTo>
                    <a:pt x="4650984" y="9076194"/>
                    <a:pt x="4708385" y="9084077"/>
                    <a:pt x="4707588" y="9031788"/>
                  </a:cubicBezTo>
                  <a:cubicBezTo>
                    <a:pt x="4699676" y="8526151"/>
                    <a:pt x="4687756" y="8593781"/>
                    <a:pt x="4728005" y="8593781"/>
                  </a:cubicBezTo>
                  <a:close/>
                  <a:moveTo>
                    <a:pt x="5127583" y="7582214"/>
                  </a:moveTo>
                  <a:cubicBezTo>
                    <a:pt x="5127503" y="7577835"/>
                    <a:pt x="5348771" y="7576030"/>
                    <a:pt x="5523868" y="7577942"/>
                  </a:cubicBezTo>
                  <a:cubicBezTo>
                    <a:pt x="5556046" y="7578287"/>
                    <a:pt x="5549010" y="7523077"/>
                    <a:pt x="5555622" y="7945080"/>
                  </a:cubicBezTo>
                  <a:cubicBezTo>
                    <a:pt x="5557958" y="8093586"/>
                    <a:pt x="5631130" y="8058496"/>
                    <a:pt x="5205586" y="8060194"/>
                  </a:cubicBezTo>
                  <a:cubicBezTo>
                    <a:pt x="5108865" y="8060566"/>
                    <a:pt x="5136318" y="8139637"/>
                    <a:pt x="5127583" y="7582214"/>
                  </a:cubicBezTo>
                  <a:close/>
                  <a:moveTo>
                    <a:pt x="5205693" y="8084880"/>
                  </a:moveTo>
                  <a:cubicBezTo>
                    <a:pt x="5612890" y="8083234"/>
                    <a:pt x="5557878" y="8073997"/>
                    <a:pt x="5559020" y="8126233"/>
                  </a:cubicBezTo>
                  <a:cubicBezTo>
                    <a:pt x="5570251" y="8638851"/>
                    <a:pt x="5573144" y="8568938"/>
                    <a:pt x="5524186" y="8567664"/>
                  </a:cubicBezTo>
                  <a:cubicBezTo>
                    <a:pt x="5419951" y="8564797"/>
                    <a:pt x="5313831" y="8564664"/>
                    <a:pt x="5205347" y="8567770"/>
                  </a:cubicBezTo>
                  <a:cubicBezTo>
                    <a:pt x="5120149" y="8570105"/>
                    <a:pt x="5142185" y="8613848"/>
                    <a:pt x="5137220" y="8307042"/>
                  </a:cubicBezTo>
                  <a:cubicBezTo>
                    <a:pt x="5133052" y="8040129"/>
                    <a:pt x="5118449" y="8085251"/>
                    <a:pt x="5205693" y="8084880"/>
                  </a:cubicBezTo>
                  <a:close/>
                  <a:moveTo>
                    <a:pt x="5205932" y="8592427"/>
                  </a:moveTo>
                  <a:cubicBezTo>
                    <a:pt x="5319937" y="8589296"/>
                    <a:pt x="5415411" y="8589481"/>
                    <a:pt x="5523682" y="8592321"/>
                  </a:cubicBezTo>
                  <a:cubicBezTo>
                    <a:pt x="5574313" y="8593702"/>
                    <a:pt x="5563162" y="8577882"/>
                    <a:pt x="5564595" y="8669773"/>
                  </a:cubicBezTo>
                  <a:cubicBezTo>
                    <a:pt x="5571976" y="9140480"/>
                    <a:pt x="5586738" y="9077388"/>
                    <a:pt x="5524000" y="9077150"/>
                  </a:cubicBezTo>
                  <a:cubicBezTo>
                    <a:pt x="5089935" y="9075398"/>
                    <a:pt x="5149911" y="9091191"/>
                    <a:pt x="5148982" y="9031762"/>
                  </a:cubicBezTo>
                  <a:cubicBezTo>
                    <a:pt x="5140804" y="8527053"/>
                    <a:pt x="5116325" y="8595002"/>
                    <a:pt x="5205932" y="8592427"/>
                  </a:cubicBezTo>
                  <a:close/>
                  <a:moveTo>
                    <a:pt x="5569613" y="7582214"/>
                  </a:moveTo>
                  <a:cubicBezTo>
                    <a:pt x="5569560" y="7578366"/>
                    <a:pt x="5990776" y="7575420"/>
                    <a:pt x="5992740" y="7575420"/>
                  </a:cubicBezTo>
                  <a:cubicBezTo>
                    <a:pt x="5996298" y="7792936"/>
                    <a:pt x="5990643" y="7786593"/>
                    <a:pt x="5997148" y="8059452"/>
                  </a:cubicBezTo>
                  <a:cubicBezTo>
                    <a:pt x="5495088" y="8059558"/>
                    <a:pt x="5579782" y="8100008"/>
                    <a:pt x="5577339" y="7944628"/>
                  </a:cubicBezTo>
                  <a:cubicBezTo>
                    <a:pt x="5574525" y="7763342"/>
                    <a:pt x="5572428" y="7762439"/>
                    <a:pt x="5569613" y="7582214"/>
                  </a:cubicBezTo>
                  <a:close/>
                  <a:moveTo>
                    <a:pt x="5683194" y="8594471"/>
                  </a:moveTo>
                  <a:cubicBezTo>
                    <a:pt x="6069975" y="8594471"/>
                    <a:pt x="6004236" y="8562461"/>
                    <a:pt x="6005909" y="8669853"/>
                  </a:cubicBezTo>
                  <a:cubicBezTo>
                    <a:pt x="6012945" y="9121874"/>
                    <a:pt x="6026884" y="9076247"/>
                    <a:pt x="6001741" y="9076247"/>
                  </a:cubicBezTo>
                  <a:cubicBezTo>
                    <a:pt x="5529019" y="9076247"/>
                    <a:pt x="5592685" y="9096234"/>
                    <a:pt x="5591650" y="9031788"/>
                  </a:cubicBezTo>
                  <a:cubicBezTo>
                    <a:pt x="5583526" y="8511287"/>
                    <a:pt x="5558489" y="8594471"/>
                    <a:pt x="5683194" y="8594471"/>
                  </a:cubicBezTo>
                  <a:close/>
                  <a:moveTo>
                    <a:pt x="6014485" y="7575420"/>
                  </a:moveTo>
                  <a:cubicBezTo>
                    <a:pt x="6016370" y="7575420"/>
                    <a:pt x="6434665" y="7577198"/>
                    <a:pt x="6434744" y="7582640"/>
                  </a:cubicBezTo>
                  <a:cubicBezTo>
                    <a:pt x="6438993" y="7865452"/>
                    <a:pt x="6440294" y="7957740"/>
                    <a:pt x="6442099" y="8062822"/>
                  </a:cubicBezTo>
                  <a:cubicBezTo>
                    <a:pt x="6140730" y="8065025"/>
                    <a:pt x="6211406" y="8059797"/>
                    <a:pt x="6018945" y="8059452"/>
                  </a:cubicBezTo>
                  <a:cubicBezTo>
                    <a:pt x="6012228" y="7781656"/>
                    <a:pt x="6018069" y="7798405"/>
                    <a:pt x="6014485" y="7575420"/>
                  </a:cubicBezTo>
                  <a:close/>
                  <a:moveTo>
                    <a:pt x="6442524" y="8087533"/>
                  </a:moveTo>
                  <a:cubicBezTo>
                    <a:pt x="6448258" y="8412601"/>
                    <a:pt x="6441064" y="8009100"/>
                    <a:pt x="6450754" y="8568380"/>
                  </a:cubicBezTo>
                  <a:cubicBezTo>
                    <a:pt x="6365741" y="8568699"/>
                    <a:pt x="6261187" y="8568725"/>
                    <a:pt x="6161094" y="8568061"/>
                  </a:cubicBezTo>
                  <a:cubicBezTo>
                    <a:pt x="5979014" y="8566867"/>
                    <a:pt x="6035672" y="8657723"/>
                    <a:pt x="6020724" y="8124958"/>
                  </a:cubicBezTo>
                  <a:cubicBezTo>
                    <a:pt x="6018839" y="8059558"/>
                    <a:pt x="5960721" y="8090798"/>
                    <a:pt x="6442524" y="8087533"/>
                  </a:cubicBezTo>
                  <a:close/>
                  <a:moveTo>
                    <a:pt x="6449400" y="7219907"/>
                  </a:moveTo>
                  <a:cubicBezTo>
                    <a:pt x="6446666" y="7044991"/>
                    <a:pt x="6437108" y="7071746"/>
                    <a:pt x="6479694" y="7071295"/>
                  </a:cubicBezTo>
                  <a:cubicBezTo>
                    <a:pt x="6573920" y="7070287"/>
                    <a:pt x="6580690" y="7070472"/>
                    <a:pt x="6868678" y="7070313"/>
                  </a:cubicBezTo>
                  <a:cubicBezTo>
                    <a:pt x="6874280" y="7635087"/>
                    <a:pt x="6907148" y="7554584"/>
                    <a:pt x="6798347" y="7553124"/>
                  </a:cubicBezTo>
                  <a:cubicBezTo>
                    <a:pt x="6713148" y="7551982"/>
                    <a:pt x="6614940" y="7551531"/>
                    <a:pt x="6479508" y="7552805"/>
                  </a:cubicBezTo>
                  <a:cubicBezTo>
                    <a:pt x="6448046" y="7553124"/>
                    <a:pt x="6455321" y="7598379"/>
                    <a:pt x="6449400" y="7219907"/>
                  </a:cubicBezTo>
                  <a:close/>
                  <a:moveTo>
                    <a:pt x="6479667" y="7577516"/>
                  </a:moveTo>
                  <a:cubicBezTo>
                    <a:pt x="6911742" y="7573429"/>
                    <a:pt x="6877147" y="7580436"/>
                    <a:pt x="6877173" y="7582666"/>
                  </a:cubicBezTo>
                  <a:cubicBezTo>
                    <a:pt x="6885935" y="8142795"/>
                    <a:pt x="6915963" y="8062928"/>
                    <a:pt x="6798214" y="8062291"/>
                  </a:cubicBezTo>
                  <a:cubicBezTo>
                    <a:pt x="6709112" y="8061814"/>
                    <a:pt x="6589505" y="8061681"/>
                    <a:pt x="6479481" y="8062557"/>
                  </a:cubicBezTo>
                  <a:cubicBezTo>
                    <a:pt x="6458693" y="8062716"/>
                    <a:pt x="6464029" y="8080606"/>
                    <a:pt x="6461905" y="7944654"/>
                  </a:cubicBezTo>
                  <a:cubicBezTo>
                    <a:pt x="6455666" y="7527829"/>
                    <a:pt x="6447303" y="7577809"/>
                    <a:pt x="6479667" y="7577516"/>
                  </a:cubicBezTo>
                  <a:close/>
                  <a:moveTo>
                    <a:pt x="7275981" y="6536594"/>
                  </a:moveTo>
                  <a:cubicBezTo>
                    <a:pt x="6822693" y="6536594"/>
                    <a:pt x="6881554" y="6563030"/>
                    <a:pt x="6880492" y="6495293"/>
                  </a:cubicBezTo>
                  <a:cubicBezTo>
                    <a:pt x="6872315" y="5973226"/>
                    <a:pt x="6852588" y="6057658"/>
                    <a:pt x="6957461" y="6057658"/>
                  </a:cubicBezTo>
                  <a:cubicBezTo>
                    <a:pt x="7351914" y="6057658"/>
                    <a:pt x="7296080" y="6029337"/>
                    <a:pt x="7297699" y="6133464"/>
                  </a:cubicBezTo>
                  <a:cubicBezTo>
                    <a:pt x="7304974" y="6599075"/>
                    <a:pt x="7306328" y="6536594"/>
                    <a:pt x="7275981" y="6536594"/>
                  </a:cubicBezTo>
                  <a:close/>
                  <a:moveTo>
                    <a:pt x="7275981" y="6032044"/>
                  </a:moveTo>
                  <a:cubicBezTo>
                    <a:pt x="6802780" y="6032044"/>
                    <a:pt x="6874572" y="6058772"/>
                    <a:pt x="6872474" y="5951912"/>
                  </a:cubicBezTo>
                  <a:cubicBezTo>
                    <a:pt x="6862916" y="5470853"/>
                    <a:pt x="6844889" y="5547428"/>
                    <a:pt x="6957461" y="5547428"/>
                  </a:cubicBezTo>
                  <a:cubicBezTo>
                    <a:pt x="7338400" y="5547428"/>
                    <a:pt x="7288220" y="5528317"/>
                    <a:pt x="7288486" y="5589976"/>
                  </a:cubicBezTo>
                  <a:cubicBezTo>
                    <a:pt x="7290584" y="6084784"/>
                    <a:pt x="7309594" y="6032044"/>
                    <a:pt x="7275981" y="6032044"/>
                  </a:cubicBezTo>
                  <a:close/>
                  <a:moveTo>
                    <a:pt x="7275981" y="5522239"/>
                  </a:moveTo>
                  <a:cubicBezTo>
                    <a:pt x="6781355" y="5522239"/>
                    <a:pt x="6866527" y="5557674"/>
                    <a:pt x="6864191" y="5408610"/>
                  </a:cubicBezTo>
                  <a:cubicBezTo>
                    <a:pt x="6856119" y="4904884"/>
                    <a:pt x="6858854" y="5078340"/>
                    <a:pt x="6858296" y="5040888"/>
                  </a:cubicBezTo>
                  <a:cubicBezTo>
                    <a:pt x="6922733" y="5040649"/>
                    <a:pt x="6972966" y="5040729"/>
                    <a:pt x="7275981" y="5040782"/>
                  </a:cubicBezTo>
                  <a:cubicBezTo>
                    <a:pt x="7277839" y="5040782"/>
                    <a:pt x="7298151" y="5522239"/>
                    <a:pt x="7275981" y="5522239"/>
                  </a:cubicBezTo>
                  <a:close/>
                  <a:moveTo>
                    <a:pt x="7275981" y="5016151"/>
                  </a:moveTo>
                  <a:cubicBezTo>
                    <a:pt x="6980798" y="5016097"/>
                    <a:pt x="6923132" y="5016018"/>
                    <a:pt x="6857899" y="5016257"/>
                  </a:cubicBezTo>
                  <a:cubicBezTo>
                    <a:pt x="6855164" y="4857213"/>
                    <a:pt x="6849880" y="4760916"/>
                    <a:pt x="6848659" y="4535542"/>
                  </a:cubicBezTo>
                  <a:cubicBezTo>
                    <a:pt x="6851447" y="4535542"/>
                    <a:pt x="7267087" y="4534852"/>
                    <a:pt x="7270379" y="4534852"/>
                  </a:cubicBezTo>
                  <a:cubicBezTo>
                    <a:pt x="7272875" y="4654055"/>
                    <a:pt x="7278238" y="5016151"/>
                    <a:pt x="7275981" y="5016151"/>
                  </a:cubicBezTo>
                  <a:close/>
                  <a:moveTo>
                    <a:pt x="6848527" y="4510858"/>
                  </a:moveTo>
                  <a:cubicBezTo>
                    <a:pt x="6848527" y="4508469"/>
                    <a:pt x="6844172" y="4030993"/>
                    <a:pt x="6844146" y="4028976"/>
                  </a:cubicBezTo>
                  <a:cubicBezTo>
                    <a:pt x="7106114" y="4030967"/>
                    <a:pt x="7088937" y="4025923"/>
                    <a:pt x="7260715" y="4025605"/>
                  </a:cubicBezTo>
                  <a:cubicBezTo>
                    <a:pt x="7260742" y="4027490"/>
                    <a:pt x="7269688" y="4500825"/>
                    <a:pt x="7269742" y="4503612"/>
                  </a:cubicBezTo>
                  <a:cubicBezTo>
                    <a:pt x="7269927" y="4513539"/>
                    <a:pt x="7314027" y="4510274"/>
                    <a:pt x="6848527" y="4510858"/>
                  </a:cubicBezTo>
                  <a:close/>
                  <a:moveTo>
                    <a:pt x="6843827" y="4004318"/>
                  </a:moveTo>
                  <a:cubicBezTo>
                    <a:pt x="6840906" y="3795162"/>
                    <a:pt x="6837535" y="3796542"/>
                    <a:pt x="6833287" y="3520074"/>
                  </a:cubicBezTo>
                  <a:cubicBezTo>
                    <a:pt x="6905423" y="3518720"/>
                    <a:pt x="7002410" y="3518481"/>
                    <a:pt x="7116522" y="3520472"/>
                  </a:cubicBezTo>
                  <a:cubicBezTo>
                    <a:pt x="7296238" y="3523604"/>
                    <a:pt x="7251104" y="3430227"/>
                    <a:pt x="7259653" y="3960310"/>
                  </a:cubicBezTo>
                  <a:cubicBezTo>
                    <a:pt x="7260316" y="4004795"/>
                    <a:pt x="7330409" y="4008113"/>
                    <a:pt x="6843827" y="4004318"/>
                  </a:cubicBezTo>
                  <a:close/>
                  <a:moveTo>
                    <a:pt x="6832888" y="3495389"/>
                  </a:moveTo>
                  <a:cubicBezTo>
                    <a:pt x="6828003" y="3178231"/>
                    <a:pt x="6827419" y="3164747"/>
                    <a:pt x="6827658" y="3054701"/>
                  </a:cubicBezTo>
                  <a:cubicBezTo>
                    <a:pt x="6827764" y="3002041"/>
                    <a:pt x="6757938" y="3013135"/>
                    <a:pt x="7246670" y="3012392"/>
                  </a:cubicBezTo>
                  <a:cubicBezTo>
                    <a:pt x="7249166" y="3303406"/>
                    <a:pt x="7251688" y="3365038"/>
                    <a:pt x="7254263" y="3497167"/>
                  </a:cubicBezTo>
                  <a:cubicBezTo>
                    <a:pt x="7112459" y="3496929"/>
                    <a:pt x="7008330" y="3492071"/>
                    <a:pt x="6832888" y="3495389"/>
                  </a:cubicBezTo>
                  <a:close/>
                  <a:moveTo>
                    <a:pt x="6827658" y="2988716"/>
                  </a:moveTo>
                  <a:cubicBezTo>
                    <a:pt x="6826729" y="2748983"/>
                    <a:pt x="6819825" y="2706329"/>
                    <a:pt x="6816720" y="2506224"/>
                  </a:cubicBezTo>
                  <a:cubicBezTo>
                    <a:pt x="7288433" y="2505958"/>
                    <a:pt x="7241281" y="2503490"/>
                    <a:pt x="7241439" y="2511798"/>
                  </a:cubicBezTo>
                  <a:cubicBezTo>
                    <a:pt x="7241865" y="2540278"/>
                    <a:pt x="7240616" y="2413165"/>
                    <a:pt x="7246457" y="2987761"/>
                  </a:cubicBezTo>
                  <a:cubicBezTo>
                    <a:pt x="7109804" y="2987946"/>
                    <a:pt x="7000950" y="2990601"/>
                    <a:pt x="6827658" y="2988716"/>
                  </a:cubicBezTo>
                  <a:close/>
                  <a:moveTo>
                    <a:pt x="6816375" y="2481460"/>
                  </a:moveTo>
                  <a:cubicBezTo>
                    <a:pt x="6814675" y="2351135"/>
                    <a:pt x="6818498" y="2195117"/>
                    <a:pt x="6811091" y="1998888"/>
                  </a:cubicBezTo>
                  <a:cubicBezTo>
                    <a:pt x="7008039" y="2004435"/>
                    <a:pt x="7120584" y="1997242"/>
                    <a:pt x="7231032" y="1996525"/>
                  </a:cubicBezTo>
                  <a:cubicBezTo>
                    <a:pt x="7236103" y="2314825"/>
                    <a:pt x="7239156" y="2377757"/>
                    <a:pt x="7240961" y="2481327"/>
                  </a:cubicBezTo>
                  <a:lnTo>
                    <a:pt x="6816375" y="2481460"/>
                  </a:lnTo>
                  <a:close/>
                  <a:moveTo>
                    <a:pt x="6798267" y="2988371"/>
                  </a:moveTo>
                  <a:cubicBezTo>
                    <a:pt x="6300588" y="2982346"/>
                    <a:pt x="6382707" y="3033494"/>
                    <a:pt x="6380211" y="2873415"/>
                  </a:cubicBezTo>
                  <a:cubicBezTo>
                    <a:pt x="6377423" y="2696482"/>
                    <a:pt x="6379149" y="2691120"/>
                    <a:pt x="6376335" y="2511426"/>
                  </a:cubicBezTo>
                  <a:cubicBezTo>
                    <a:pt x="6376149" y="2499031"/>
                    <a:pt x="6334678" y="2506064"/>
                    <a:pt x="6794975" y="2506224"/>
                  </a:cubicBezTo>
                  <a:cubicBezTo>
                    <a:pt x="6797604" y="2689288"/>
                    <a:pt x="6814250" y="2988583"/>
                    <a:pt x="6798267" y="2988371"/>
                  </a:cubicBezTo>
                  <a:close/>
                  <a:moveTo>
                    <a:pt x="6369379" y="3519198"/>
                  </a:moveTo>
                  <a:cubicBezTo>
                    <a:pt x="6370679" y="3629403"/>
                    <a:pt x="6372432" y="3709163"/>
                    <a:pt x="6377264" y="4000442"/>
                  </a:cubicBezTo>
                  <a:cubicBezTo>
                    <a:pt x="6316252" y="4000098"/>
                    <a:pt x="5959075" y="4001000"/>
                    <a:pt x="5957110" y="4001000"/>
                  </a:cubicBezTo>
                  <a:cubicBezTo>
                    <a:pt x="5953128" y="3734326"/>
                    <a:pt x="5955783" y="3775918"/>
                    <a:pt x="5951296" y="3521746"/>
                  </a:cubicBezTo>
                  <a:cubicBezTo>
                    <a:pt x="6177608" y="3522038"/>
                    <a:pt x="6189980" y="3518215"/>
                    <a:pt x="6369379" y="3519198"/>
                  </a:cubicBezTo>
                  <a:close/>
                  <a:moveTo>
                    <a:pt x="6320314" y="3494433"/>
                  </a:moveTo>
                  <a:cubicBezTo>
                    <a:pt x="5884788" y="3494433"/>
                    <a:pt x="5951508" y="3524082"/>
                    <a:pt x="5949251" y="3416531"/>
                  </a:cubicBezTo>
                  <a:cubicBezTo>
                    <a:pt x="5939455" y="2947203"/>
                    <a:pt x="5925144" y="3014940"/>
                    <a:pt x="6001741" y="3014940"/>
                  </a:cubicBezTo>
                  <a:cubicBezTo>
                    <a:pt x="6417301" y="3014940"/>
                    <a:pt x="6360936" y="3000050"/>
                    <a:pt x="6362529" y="3055073"/>
                  </a:cubicBezTo>
                  <a:cubicBezTo>
                    <a:pt x="6377503" y="3565594"/>
                    <a:pt x="6375114" y="3494433"/>
                    <a:pt x="6320314" y="3494433"/>
                  </a:cubicBezTo>
                  <a:close/>
                  <a:moveTo>
                    <a:pt x="6320314" y="2989990"/>
                  </a:moveTo>
                  <a:cubicBezTo>
                    <a:pt x="5865274" y="2989990"/>
                    <a:pt x="5943490" y="3023460"/>
                    <a:pt x="5941127" y="2873362"/>
                  </a:cubicBezTo>
                  <a:cubicBezTo>
                    <a:pt x="5934251" y="2433709"/>
                    <a:pt x="5903745" y="2507259"/>
                    <a:pt x="6001741" y="2507259"/>
                  </a:cubicBezTo>
                  <a:cubicBezTo>
                    <a:pt x="6384751" y="2507259"/>
                    <a:pt x="6354351" y="2496536"/>
                    <a:pt x="6354590" y="2511877"/>
                  </a:cubicBezTo>
                  <a:cubicBezTo>
                    <a:pt x="6363299" y="3066354"/>
                    <a:pt x="6373600" y="2989990"/>
                    <a:pt x="6320314" y="2989990"/>
                  </a:cubicBezTo>
                  <a:close/>
                  <a:moveTo>
                    <a:pt x="6320314" y="2479495"/>
                  </a:moveTo>
                  <a:cubicBezTo>
                    <a:pt x="6160032" y="2479495"/>
                    <a:pt x="6159926" y="2482601"/>
                    <a:pt x="6001768" y="2482601"/>
                  </a:cubicBezTo>
                  <a:cubicBezTo>
                    <a:pt x="5904993" y="2482601"/>
                    <a:pt x="5933799" y="2556416"/>
                    <a:pt x="5924772" y="1996764"/>
                  </a:cubicBezTo>
                  <a:cubicBezTo>
                    <a:pt x="6079373" y="1994535"/>
                    <a:pt x="6180608" y="1999870"/>
                    <a:pt x="6347554" y="1999392"/>
                  </a:cubicBezTo>
                  <a:cubicBezTo>
                    <a:pt x="6359874" y="2557663"/>
                    <a:pt x="6362794" y="2479495"/>
                    <a:pt x="6320314" y="2479495"/>
                  </a:cubicBezTo>
                  <a:close/>
                  <a:moveTo>
                    <a:pt x="5927481" y="3417115"/>
                  </a:moveTo>
                  <a:cubicBezTo>
                    <a:pt x="5929578" y="3518109"/>
                    <a:pt x="6006600" y="3498945"/>
                    <a:pt x="5524027" y="3495707"/>
                  </a:cubicBezTo>
                  <a:cubicBezTo>
                    <a:pt x="5500504" y="3495548"/>
                    <a:pt x="5509265" y="3550120"/>
                    <a:pt x="5499468" y="3054383"/>
                  </a:cubicBezTo>
                  <a:cubicBezTo>
                    <a:pt x="5498380" y="3000103"/>
                    <a:pt x="5438722" y="3013719"/>
                    <a:pt x="5842494" y="3014781"/>
                  </a:cubicBezTo>
                  <a:cubicBezTo>
                    <a:pt x="5944977" y="3015073"/>
                    <a:pt x="5917551" y="2941789"/>
                    <a:pt x="5927481" y="3417115"/>
                  </a:cubicBezTo>
                  <a:close/>
                  <a:moveTo>
                    <a:pt x="5842468" y="2990096"/>
                  </a:moveTo>
                  <a:cubicBezTo>
                    <a:pt x="5426721" y="2988982"/>
                    <a:pt x="5498513" y="3020488"/>
                    <a:pt x="5496229" y="2873415"/>
                  </a:cubicBezTo>
                  <a:cubicBezTo>
                    <a:pt x="5489618" y="2452289"/>
                    <a:pt x="5473848" y="2508321"/>
                    <a:pt x="5524053" y="2507790"/>
                  </a:cubicBezTo>
                  <a:cubicBezTo>
                    <a:pt x="5946517" y="2503225"/>
                    <a:pt x="5911258" y="2508082"/>
                    <a:pt x="5911312" y="2511851"/>
                  </a:cubicBezTo>
                  <a:cubicBezTo>
                    <a:pt x="5919994" y="3068530"/>
                    <a:pt x="5952066" y="2990388"/>
                    <a:pt x="5842468" y="2990096"/>
                  </a:cubicBezTo>
                  <a:close/>
                  <a:moveTo>
                    <a:pt x="5842468" y="2482442"/>
                  </a:moveTo>
                  <a:cubicBezTo>
                    <a:pt x="5741896" y="2482176"/>
                    <a:pt x="5624412" y="2482043"/>
                    <a:pt x="5523868" y="2483132"/>
                  </a:cubicBezTo>
                  <a:cubicBezTo>
                    <a:pt x="5476502" y="2483636"/>
                    <a:pt x="5488078" y="2558725"/>
                    <a:pt x="5481414" y="1999763"/>
                  </a:cubicBezTo>
                  <a:cubicBezTo>
                    <a:pt x="5823007" y="2002975"/>
                    <a:pt x="5767304" y="1999843"/>
                    <a:pt x="5903002" y="1997136"/>
                  </a:cubicBezTo>
                  <a:cubicBezTo>
                    <a:pt x="5912029" y="2556018"/>
                    <a:pt x="5938180" y="2482548"/>
                    <a:pt x="5842468" y="2482442"/>
                  </a:cubicBezTo>
                  <a:close/>
                  <a:moveTo>
                    <a:pt x="5484308" y="3417115"/>
                  </a:moveTo>
                  <a:cubicBezTo>
                    <a:pt x="5486565" y="3520419"/>
                    <a:pt x="5561887" y="3495389"/>
                    <a:pt x="5065031" y="3495548"/>
                  </a:cubicBezTo>
                  <a:cubicBezTo>
                    <a:pt x="5059986" y="3170401"/>
                    <a:pt x="5060225" y="3162093"/>
                    <a:pt x="5056402" y="3054171"/>
                  </a:cubicBezTo>
                  <a:cubicBezTo>
                    <a:pt x="5054305" y="2995113"/>
                    <a:pt x="5007922" y="3012100"/>
                    <a:pt x="5364754" y="3012339"/>
                  </a:cubicBezTo>
                  <a:cubicBezTo>
                    <a:pt x="5507885" y="3012339"/>
                    <a:pt x="5473662" y="2931198"/>
                    <a:pt x="5484308" y="3417115"/>
                  </a:cubicBezTo>
                  <a:close/>
                  <a:moveTo>
                    <a:pt x="5054225" y="2987469"/>
                  </a:moveTo>
                  <a:cubicBezTo>
                    <a:pt x="5047401" y="2749938"/>
                    <a:pt x="5053588" y="2707523"/>
                    <a:pt x="5050508" y="2511373"/>
                  </a:cubicBezTo>
                  <a:cubicBezTo>
                    <a:pt x="5050402" y="2503702"/>
                    <a:pt x="5049101" y="2511373"/>
                    <a:pt x="5467821" y="2508321"/>
                  </a:cubicBezTo>
                  <a:cubicBezTo>
                    <a:pt x="5467874" y="2511002"/>
                    <a:pt x="5467927" y="2528599"/>
                    <a:pt x="5476423" y="2988212"/>
                  </a:cubicBezTo>
                  <a:cubicBezTo>
                    <a:pt x="5415597" y="2987548"/>
                    <a:pt x="5390958" y="2987708"/>
                    <a:pt x="5054225" y="2987469"/>
                  </a:cubicBezTo>
                  <a:close/>
                  <a:moveTo>
                    <a:pt x="5046499" y="4512238"/>
                  </a:moveTo>
                  <a:cubicBezTo>
                    <a:pt x="4588936" y="4512238"/>
                    <a:pt x="4637310" y="4514229"/>
                    <a:pt x="4637417" y="4503399"/>
                  </a:cubicBezTo>
                  <a:cubicBezTo>
                    <a:pt x="4638373" y="4391575"/>
                    <a:pt x="4637496" y="4372305"/>
                    <a:pt x="4632107" y="4029692"/>
                  </a:cubicBezTo>
                  <a:cubicBezTo>
                    <a:pt x="4882553" y="4029746"/>
                    <a:pt x="4918103" y="4028684"/>
                    <a:pt x="5050110" y="4028684"/>
                  </a:cubicBezTo>
                  <a:cubicBezTo>
                    <a:pt x="5059694" y="4570260"/>
                    <a:pt x="5066385" y="4512238"/>
                    <a:pt x="5046499" y="4512238"/>
                  </a:cubicBezTo>
                  <a:close/>
                  <a:moveTo>
                    <a:pt x="5046499" y="4004052"/>
                  </a:moveTo>
                  <a:cubicBezTo>
                    <a:pt x="4559386" y="4004052"/>
                    <a:pt x="4632000" y="4024198"/>
                    <a:pt x="4630992" y="3959753"/>
                  </a:cubicBezTo>
                  <a:cubicBezTo>
                    <a:pt x="4622814" y="3438057"/>
                    <a:pt x="4589972" y="3519649"/>
                    <a:pt x="4728005" y="3519649"/>
                  </a:cubicBezTo>
                  <a:cubicBezTo>
                    <a:pt x="4877137" y="3519649"/>
                    <a:pt x="4891022" y="3520180"/>
                    <a:pt x="5043684" y="3520180"/>
                  </a:cubicBezTo>
                  <a:cubicBezTo>
                    <a:pt x="5051835" y="4044636"/>
                    <a:pt x="5049738" y="4004052"/>
                    <a:pt x="5046499" y="4004052"/>
                  </a:cubicBezTo>
                  <a:close/>
                  <a:moveTo>
                    <a:pt x="4622150" y="3494619"/>
                  </a:moveTo>
                  <a:cubicBezTo>
                    <a:pt x="4617611" y="3197103"/>
                    <a:pt x="4617478" y="3166048"/>
                    <a:pt x="4614079" y="3054277"/>
                  </a:cubicBezTo>
                  <a:cubicBezTo>
                    <a:pt x="4612247" y="2993467"/>
                    <a:pt x="4547200" y="3011967"/>
                    <a:pt x="5033197" y="3012127"/>
                  </a:cubicBezTo>
                  <a:cubicBezTo>
                    <a:pt x="5038906" y="3192431"/>
                    <a:pt x="5036782" y="3074555"/>
                    <a:pt x="5043313" y="3495575"/>
                  </a:cubicBezTo>
                  <a:cubicBezTo>
                    <a:pt x="5010338" y="3495548"/>
                    <a:pt x="4655922" y="3494911"/>
                    <a:pt x="4622150" y="3494619"/>
                  </a:cubicBezTo>
                  <a:close/>
                  <a:moveTo>
                    <a:pt x="4607548" y="2481141"/>
                  </a:moveTo>
                  <a:cubicBezTo>
                    <a:pt x="4602052" y="2133167"/>
                    <a:pt x="4601494" y="2086770"/>
                    <a:pt x="4599424" y="1998834"/>
                  </a:cubicBezTo>
                  <a:cubicBezTo>
                    <a:pt x="4759547" y="2001781"/>
                    <a:pt x="4897182" y="1997932"/>
                    <a:pt x="5019551" y="1997693"/>
                  </a:cubicBezTo>
                  <a:cubicBezTo>
                    <a:pt x="5021462" y="2078516"/>
                    <a:pt x="5028286" y="2481247"/>
                    <a:pt x="5028339" y="2483663"/>
                  </a:cubicBezTo>
                  <a:cubicBezTo>
                    <a:pt x="4852073" y="2483371"/>
                    <a:pt x="4850480" y="2478991"/>
                    <a:pt x="4607548" y="2481141"/>
                  </a:cubicBezTo>
                  <a:close/>
                  <a:moveTo>
                    <a:pt x="4600406" y="3494407"/>
                  </a:moveTo>
                  <a:cubicBezTo>
                    <a:pt x="4334561" y="3491567"/>
                    <a:pt x="4292240" y="3494009"/>
                    <a:pt x="4177677" y="3494752"/>
                  </a:cubicBezTo>
                  <a:cubicBezTo>
                    <a:pt x="4168995" y="2925943"/>
                    <a:pt x="4151393" y="3013135"/>
                    <a:pt x="4250371" y="3011941"/>
                  </a:cubicBezTo>
                  <a:cubicBezTo>
                    <a:pt x="4645647" y="3007190"/>
                    <a:pt x="4590662" y="3000236"/>
                    <a:pt x="4592308" y="3055073"/>
                  </a:cubicBezTo>
                  <a:cubicBezTo>
                    <a:pt x="4596025" y="3178337"/>
                    <a:pt x="4596078" y="3211011"/>
                    <a:pt x="4600406" y="3494407"/>
                  </a:cubicBezTo>
                  <a:close/>
                  <a:moveTo>
                    <a:pt x="4568626" y="2481539"/>
                  </a:moveTo>
                  <a:cubicBezTo>
                    <a:pt x="4455549" y="2482760"/>
                    <a:pt x="4366607" y="2482787"/>
                    <a:pt x="4250344" y="2481539"/>
                  </a:cubicBezTo>
                  <a:cubicBezTo>
                    <a:pt x="4136259" y="2480159"/>
                    <a:pt x="4160021" y="2571917"/>
                    <a:pt x="4153437" y="1997215"/>
                  </a:cubicBezTo>
                  <a:cubicBezTo>
                    <a:pt x="4366235" y="1996923"/>
                    <a:pt x="4429902" y="1995304"/>
                    <a:pt x="4577626" y="1998410"/>
                  </a:cubicBezTo>
                  <a:cubicBezTo>
                    <a:pt x="4590237" y="2534970"/>
                    <a:pt x="4590529" y="2481300"/>
                    <a:pt x="4568626" y="2481539"/>
                  </a:cubicBezTo>
                  <a:close/>
                  <a:moveTo>
                    <a:pt x="4155932" y="3494884"/>
                  </a:moveTo>
                  <a:cubicBezTo>
                    <a:pt x="3660855" y="3497167"/>
                    <a:pt x="3735832" y="3516703"/>
                    <a:pt x="3734584" y="3416690"/>
                  </a:cubicBezTo>
                  <a:cubicBezTo>
                    <a:pt x="3728690" y="2944549"/>
                    <a:pt x="3708990" y="3010508"/>
                    <a:pt x="3772418" y="3010508"/>
                  </a:cubicBezTo>
                  <a:cubicBezTo>
                    <a:pt x="4210493" y="3010508"/>
                    <a:pt x="4150463" y="3003978"/>
                    <a:pt x="4150463" y="3054117"/>
                  </a:cubicBezTo>
                  <a:cubicBezTo>
                    <a:pt x="4150569" y="3165278"/>
                    <a:pt x="4150755" y="3156572"/>
                    <a:pt x="4155932" y="3494884"/>
                  </a:cubicBezTo>
                  <a:close/>
                  <a:moveTo>
                    <a:pt x="4090965" y="2988212"/>
                  </a:moveTo>
                  <a:cubicBezTo>
                    <a:pt x="3931904" y="2988212"/>
                    <a:pt x="3931824" y="2985850"/>
                    <a:pt x="3772418" y="2985850"/>
                  </a:cubicBezTo>
                  <a:cubicBezTo>
                    <a:pt x="3715017" y="2985850"/>
                    <a:pt x="3726486" y="3008756"/>
                    <a:pt x="3724363" y="2873468"/>
                  </a:cubicBezTo>
                  <a:cubicBezTo>
                    <a:pt x="3717433" y="2431692"/>
                    <a:pt x="3702193" y="2503596"/>
                    <a:pt x="3772418" y="2503596"/>
                  </a:cubicBezTo>
                  <a:cubicBezTo>
                    <a:pt x="4182934" y="2503596"/>
                    <a:pt x="4140029" y="2503808"/>
                    <a:pt x="4140162" y="2511904"/>
                  </a:cubicBezTo>
                  <a:cubicBezTo>
                    <a:pt x="4148738" y="3059638"/>
                    <a:pt x="4177943" y="2988212"/>
                    <a:pt x="4090965" y="2988212"/>
                  </a:cubicBezTo>
                  <a:close/>
                  <a:moveTo>
                    <a:pt x="3772418" y="2478965"/>
                  </a:moveTo>
                  <a:cubicBezTo>
                    <a:pt x="3695874" y="2478965"/>
                    <a:pt x="3725770" y="2553178"/>
                    <a:pt x="3711937" y="1997428"/>
                  </a:cubicBezTo>
                  <a:cubicBezTo>
                    <a:pt x="3754895" y="1997242"/>
                    <a:pt x="3781843" y="1997295"/>
                    <a:pt x="4090991" y="1997242"/>
                  </a:cubicBezTo>
                  <a:cubicBezTo>
                    <a:pt x="4145180" y="1997242"/>
                    <a:pt x="4130630" y="1920534"/>
                    <a:pt x="4139684" y="2480690"/>
                  </a:cubicBezTo>
                  <a:cubicBezTo>
                    <a:pt x="3875166" y="2479920"/>
                    <a:pt x="3908115" y="2478965"/>
                    <a:pt x="3772418" y="2478965"/>
                  </a:cubicBezTo>
                  <a:close/>
                  <a:moveTo>
                    <a:pt x="3712840" y="3417009"/>
                  </a:moveTo>
                  <a:cubicBezTo>
                    <a:pt x="3714061" y="3515137"/>
                    <a:pt x="3794348" y="3498229"/>
                    <a:pt x="3294784" y="3495548"/>
                  </a:cubicBezTo>
                  <a:cubicBezTo>
                    <a:pt x="3291173" y="3495522"/>
                    <a:pt x="3294784" y="3331461"/>
                    <a:pt x="3286420" y="3053640"/>
                  </a:cubicBezTo>
                  <a:cubicBezTo>
                    <a:pt x="3284482" y="2988079"/>
                    <a:pt x="3235046" y="3023673"/>
                    <a:pt x="3613490" y="3012817"/>
                  </a:cubicBezTo>
                  <a:cubicBezTo>
                    <a:pt x="3726380" y="3009552"/>
                    <a:pt x="3706787" y="2933667"/>
                    <a:pt x="3712840" y="3417009"/>
                  </a:cubicBezTo>
                  <a:close/>
                  <a:moveTo>
                    <a:pt x="3612905" y="2988106"/>
                  </a:moveTo>
                  <a:cubicBezTo>
                    <a:pt x="3532220" y="2990441"/>
                    <a:pt x="3441791" y="2991636"/>
                    <a:pt x="3294917" y="2988849"/>
                  </a:cubicBezTo>
                  <a:cubicBezTo>
                    <a:pt x="3281562" y="2988610"/>
                    <a:pt x="3284429" y="3004695"/>
                    <a:pt x="3282305" y="2873441"/>
                  </a:cubicBezTo>
                  <a:cubicBezTo>
                    <a:pt x="3275668" y="2450166"/>
                    <a:pt x="3271579" y="2507126"/>
                    <a:pt x="3294970" y="2506569"/>
                  </a:cubicBezTo>
                  <a:cubicBezTo>
                    <a:pt x="3748045" y="2496164"/>
                    <a:pt x="3699645" y="2507020"/>
                    <a:pt x="3699698" y="2511824"/>
                  </a:cubicBezTo>
                  <a:cubicBezTo>
                    <a:pt x="3702512" y="2690695"/>
                    <a:pt x="3699804" y="2692978"/>
                    <a:pt x="3702618" y="2873866"/>
                  </a:cubicBezTo>
                  <a:cubicBezTo>
                    <a:pt x="3704769" y="3009818"/>
                    <a:pt x="3728159" y="2984814"/>
                    <a:pt x="3612905" y="2988106"/>
                  </a:cubicBezTo>
                  <a:close/>
                  <a:moveTo>
                    <a:pt x="3613091" y="2479548"/>
                  </a:moveTo>
                  <a:cubicBezTo>
                    <a:pt x="3424029" y="2480823"/>
                    <a:pt x="3413967" y="2479177"/>
                    <a:pt x="3294492" y="2481911"/>
                  </a:cubicBezTo>
                  <a:cubicBezTo>
                    <a:pt x="3271845" y="2482442"/>
                    <a:pt x="3276040" y="2541393"/>
                    <a:pt x="3271446" y="2000347"/>
                  </a:cubicBezTo>
                  <a:cubicBezTo>
                    <a:pt x="3403479" y="1999179"/>
                    <a:pt x="3171698" y="2000905"/>
                    <a:pt x="3690166" y="1997534"/>
                  </a:cubicBezTo>
                  <a:cubicBezTo>
                    <a:pt x="3704238" y="2569528"/>
                    <a:pt x="3723035" y="2478673"/>
                    <a:pt x="3613091" y="2479548"/>
                  </a:cubicBezTo>
                  <a:close/>
                  <a:moveTo>
                    <a:pt x="3271818" y="3495415"/>
                  </a:moveTo>
                  <a:cubicBezTo>
                    <a:pt x="2783219" y="3492549"/>
                    <a:pt x="2852912" y="3531434"/>
                    <a:pt x="2850523" y="3416584"/>
                  </a:cubicBezTo>
                  <a:cubicBezTo>
                    <a:pt x="2847337" y="3264176"/>
                    <a:pt x="2845850" y="3151396"/>
                    <a:pt x="2845027" y="3054542"/>
                  </a:cubicBezTo>
                  <a:cubicBezTo>
                    <a:pt x="2844629" y="3006526"/>
                    <a:pt x="2777563" y="3004668"/>
                    <a:pt x="3263428" y="3013003"/>
                  </a:cubicBezTo>
                  <a:cubicBezTo>
                    <a:pt x="3270836" y="3278615"/>
                    <a:pt x="3269694" y="3319225"/>
                    <a:pt x="3271818" y="3495415"/>
                  </a:cubicBezTo>
                  <a:close/>
                  <a:moveTo>
                    <a:pt x="2844443" y="2989486"/>
                  </a:moveTo>
                  <a:cubicBezTo>
                    <a:pt x="2841788" y="2744497"/>
                    <a:pt x="2838602" y="2710815"/>
                    <a:pt x="2835363" y="2505879"/>
                  </a:cubicBezTo>
                  <a:cubicBezTo>
                    <a:pt x="2837779" y="2505879"/>
                    <a:pt x="3256047" y="2508161"/>
                    <a:pt x="3256127" y="2511904"/>
                  </a:cubicBezTo>
                  <a:cubicBezTo>
                    <a:pt x="3258543" y="2665267"/>
                    <a:pt x="3259074" y="2838485"/>
                    <a:pt x="3262818" y="2988291"/>
                  </a:cubicBezTo>
                  <a:cubicBezTo>
                    <a:pt x="3098553" y="2985611"/>
                    <a:pt x="2962670" y="2989274"/>
                    <a:pt x="2844443" y="2989486"/>
                  </a:cubicBezTo>
                  <a:close/>
                  <a:moveTo>
                    <a:pt x="2834991" y="2481221"/>
                  </a:moveTo>
                  <a:cubicBezTo>
                    <a:pt x="2829575" y="2138475"/>
                    <a:pt x="2828592" y="2092928"/>
                    <a:pt x="2828088" y="1998781"/>
                  </a:cubicBezTo>
                  <a:cubicBezTo>
                    <a:pt x="2997132" y="1998888"/>
                    <a:pt x="3023629" y="2002152"/>
                    <a:pt x="3249675" y="2000507"/>
                  </a:cubicBezTo>
                  <a:cubicBezTo>
                    <a:pt x="3249702" y="2002524"/>
                    <a:pt x="3255622" y="2480610"/>
                    <a:pt x="3255649" y="2482734"/>
                  </a:cubicBezTo>
                  <a:cubicBezTo>
                    <a:pt x="3098154" y="2485706"/>
                    <a:pt x="2964582" y="2481380"/>
                    <a:pt x="2834991" y="2481221"/>
                  </a:cubicBezTo>
                  <a:close/>
                  <a:moveTo>
                    <a:pt x="2828805" y="3417168"/>
                  </a:moveTo>
                  <a:cubicBezTo>
                    <a:pt x="2831141" y="3528514"/>
                    <a:pt x="2897092" y="3496238"/>
                    <a:pt x="2498682" y="3496238"/>
                  </a:cubicBezTo>
                  <a:cubicBezTo>
                    <a:pt x="2390412" y="3496238"/>
                    <a:pt x="2407350" y="3582130"/>
                    <a:pt x="2402943" y="3053348"/>
                  </a:cubicBezTo>
                  <a:cubicBezTo>
                    <a:pt x="2402492" y="2999280"/>
                    <a:pt x="2336674" y="3014118"/>
                    <a:pt x="2822964" y="3014118"/>
                  </a:cubicBezTo>
                  <a:cubicBezTo>
                    <a:pt x="2823999" y="3122173"/>
                    <a:pt x="2824557" y="3213214"/>
                    <a:pt x="2828805" y="3417168"/>
                  </a:cubicBezTo>
                  <a:close/>
                  <a:moveTo>
                    <a:pt x="2817043" y="2989513"/>
                  </a:moveTo>
                  <a:cubicBezTo>
                    <a:pt x="2541322" y="2989592"/>
                    <a:pt x="2476168" y="2989698"/>
                    <a:pt x="2402359" y="2989486"/>
                  </a:cubicBezTo>
                  <a:cubicBezTo>
                    <a:pt x="2402332" y="2988079"/>
                    <a:pt x="2396651" y="2551506"/>
                    <a:pt x="2395907" y="2504525"/>
                  </a:cubicBezTo>
                  <a:cubicBezTo>
                    <a:pt x="2397792" y="2504499"/>
                    <a:pt x="2813592" y="2501393"/>
                    <a:pt x="2813751" y="2511877"/>
                  </a:cubicBezTo>
                  <a:cubicBezTo>
                    <a:pt x="2821663" y="3023593"/>
                    <a:pt x="2827769" y="2989513"/>
                    <a:pt x="2817043" y="2989513"/>
                  </a:cubicBezTo>
                  <a:close/>
                  <a:moveTo>
                    <a:pt x="2395482" y="2479840"/>
                  </a:moveTo>
                  <a:cubicBezTo>
                    <a:pt x="2394102" y="2394798"/>
                    <a:pt x="2399199" y="2700198"/>
                    <a:pt x="2387146" y="1999896"/>
                  </a:cubicBezTo>
                  <a:cubicBezTo>
                    <a:pt x="2538773" y="2001966"/>
                    <a:pt x="2675718" y="1998861"/>
                    <a:pt x="2806317" y="1998781"/>
                  </a:cubicBezTo>
                  <a:cubicBezTo>
                    <a:pt x="2806848" y="2093008"/>
                    <a:pt x="2808175" y="2159975"/>
                    <a:pt x="2813247" y="2481194"/>
                  </a:cubicBezTo>
                  <a:cubicBezTo>
                    <a:pt x="2654079" y="2481168"/>
                    <a:pt x="2565907" y="2478115"/>
                    <a:pt x="2395482" y="2479840"/>
                  </a:cubicBezTo>
                  <a:close/>
                  <a:moveTo>
                    <a:pt x="2388500" y="3496371"/>
                  </a:moveTo>
                  <a:cubicBezTo>
                    <a:pt x="2029756" y="3497220"/>
                    <a:pt x="2133806" y="3496610"/>
                    <a:pt x="1965851" y="3495362"/>
                  </a:cubicBezTo>
                  <a:cubicBezTo>
                    <a:pt x="1964682" y="3367506"/>
                    <a:pt x="1966488" y="3343883"/>
                    <a:pt x="1959160" y="3014144"/>
                  </a:cubicBezTo>
                  <a:cubicBezTo>
                    <a:pt x="2084449" y="3013773"/>
                    <a:pt x="2094910" y="3012976"/>
                    <a:pt x="2380827" y="3014065"/>
                  </a:cubicBezTo>
                  <a:cubicBezTo>
                    <a:pt x="2383562" y="3310227"/>
                    <a:pt x="2386031" y="3368913"/>
                    <a:pt x="2388500" y="3496371"/>
                  </a:cubicBezTo>
                  <a:close/>
                  <a:moveTo>
                    <a:pt x="2339488" y="2989247"/>
                  </a:moveTo>
                  <a:cubicBezTo>
                    <a:pt x="1881368" y="2986752"/>
                    <a:pt x="1958894" y="3024496"/>
                    <a:pt x="1956532" y="2873415"/>
                  </a:cubicBezTo>
                  <a:cubicBezTo>
                    <a:pt x="1953691" y="2692739"/>
                    <a:pt x="1955788" y="2692474"/>
                    <a:pt x="1952947" y="2511426"/>
                  </a:cubicBezTo>
                  <a:cubicBezTo>
                    <a:pt x="1952788" y="2501207"/>
                    <a:pt x="1928123" y="2510550"/>
                    <a:pt x="2374163" y="2504764"/>
                  </a:cubicBezTo>
                  <a:cubicBezTo>
                    <a:pt x="2382712" y="3057143"/>
                    <a:pt x="2395536" y="2989459"/>
                    <a:pt x="2339488" y="2989247"/>
                  </a:cubicBezTo>
                  <a:close/>
                  <a:moveTo>
                    <a:pt x="1952469" y="2482017"/>
                  </a:moveTo>
                  <a:cubicBezTo>
                    <a:pt x="1943416" y="1921542"/>
                    <a:pt x="1914344" y="1998197"/>
                    <a:pt x="2021128" y="1997879"/>
                  </a:cubicBezTo>
                  <a:cubicBezTo>
                    <a:pt x="2156002" y="1997507"/>
                    <a:pt x="2234988" y="1997295"/>
                    <a:pt x="2339250" y="1999100"/>
                  </a:cubicBezTo>
                  <a:cubicBezTo>
                    <a:pt x="2375756" y="1999790"/>
                    <a:pt x="2365030" y="1941078"/>
                    <a:pt x="2373765" y="2480106"/>
                  </a:cubicBezTo>
                  <a:cubicBezTo>
                    <a:pt x="2218314" y="2482176"/>
                    <a:pt x="2300380" y="2481778"/>
                    <a:pt x="1952469" y="2482017"/>
                  </a:cubicBezTo>
                  <a:close/>
                  <a:moveTo>
                    <a:pt x="1944106" y="3495203"/>
                  </a:moveTo>
                  <a:cubicBezTo>
                    <a:pt x="1835570" y="3494646"/>
                    <a:pt x="1699103" y="3495415"/>
                    <a:pt x="1523581" y="3495495"/>
                  </a:cubicBezTo>
                  <a:cubicBezTo>
                    <a:pt x="1520289" y="3345874"/>
                    <a:pt x="1517952" y="3344600"/>
                    <a:pt x="1515483" y="3012764"/>
                  </a:cubicBezTo>
                  <a:cubicBezTo>
                    <a:pt x="1686438" y="3012339"/>
                    <a:pt x="1702899" y="3014648"/>
                    <a:pt x="1937362" y="3014171"/>
                  </a:cubicBezTo>
                  <a:cubicBezTo>
                    <a:pt x="1945115" y="3371567"/>
                    <a:pt x="1942832" y="3354660"/>
                    <a:pt x="1944106" y="3495203"/>
                  </a:cubicBezTo>
                  <a:close/>
                  <a:moveTo>
                    <a:pt x="1861881" y="2989619"/>
                  </a:moveTo>
                  <a:cubicBezTo>
                    <a:pt x="1702501" y="2989619"/>
                    <a:pt x="1703032" y="2988132"/>
                    <a:pt x="1543467" y="2988132"/>
                  </a:cubicBezTo>
                  <a:cubicBezTo>
                    <a:pt x="1506669" y="2988132"/>
                    <a:pt x="1515934" y="3010641"/>
                    <a:pt x="1513784" y="2873441"/>
                  </a:cubicBezTo>
                  <a:cubicBezTo>
                    <a:pt x="1507173" y="2451599"/>
                    <a:pt x="1494933" y="2507763"/>
                    <a:pt x="1543467" y="2507763"/>
                  </a:cubicBezTo>
                  <a:cubicBezTo>
                    <a:pt x="1965532" y="2507763"/>
                    <a:pt x="1931044" y="2502481"/>
                    <a:pt x="1931203" y="2511877"/>
                  </a:cubicBezTo>
                  <a:cubicBezTo>
                    <a:pt x="1939938" y="3068158"/>
                    <a:pt x="1960328" y="2989619"/>
                    <a:pt x="1861881" y="2989619"/>
                  </a:cubicBezTo>
                  <a:close/>
                  <a:moveTo>
                    <a:pt x="1861881" y="2482070"/>
                  </a:moveTo>
                  <a:cubicBezTo>
                    <a:pt x="1697722" y="2482070"/>
                    <a:pt x="1698174" y="2483079"/>
                    <a:pt x="1543467" y="2483079"/>
                  </a:cubicBezTo>
                  <a:cubicBezTo>
                    <a:pt x="1482641" y="2483079"/>
                    <a:pt x="1519837" y="2541738"/>
                    <a:pt x="1501146" y="1996552"/>
                  </a:cubicBezTo>
                  <a:cubicBezTo>
                    <a:pt x="1611700" y="1995915"/>
                    <a:pt x="1702023" y="1998197"/>
                    <a:pt x="1922282" y="1998065"/>
                  </a:cubicBezTo>
                  <a:cubicBezTo>
                    <a:pt x="1931840" y="2560238"/>
                    <a:pt x="1954195" y="2482017"/>
                    <a:pt x="1861881" y="2482070"/>
                  </a:cubicBezTo>
                  <a:close/>
                  <a:moveTo>
                    <a:pt x="1501810" y="3495548"/>
                  </a:moveTo>
                  <a:cubicBezTo>
                    <a:pt x="1011193" y="3496796"/>
                    <a:pt x="1082665" y="3525117"/>
                    <a:pt x="1080621" y="3416584"/>
                  </a:cubicBezTo>
                  <a:cubicBezTo>
                    <a:pt x="1078231" y="3288754"/>
                    <a:pt x="1076373" y="3174196"/>
                    <a:pt x="1075231" y="3054542"/>
                  </a:cubicBezTo>
                  <a:cubicBezTo>
                    <a:pt x="1074727" y="2998988"/>
                    <a:pt x="1007422" y="3014887"/>
                    <a:pt x="1493739" y="3012843"/>
                  </a:cubicBezTo>
                  <a:cubicBezTo>
                    <a:pt x="1496155" y="3341389"/>
                    <a:pt x="1498810" y="3362675"/>
                    <a:pt x="1501810" y="3495548"/>
                  </a:cubicBezTo>
                  <a:close/>
                  <a:moveTo>
                    <a:pt x="1384193" y="2989353"/>
                  </a:moveTo>
                  <a:cubicBezTo>
                    <a:pt x="1259674" y="2991211"/>
                    <a:pt x="1165236" y="2990866"/>
                    <a:pt x="1074541" y="2989274"/>
                  </a:cubicBezTo>
                  <a:cubicBezTo>
                    <a:pt x="1074514" y="2987203"/>
                    <a:pt x="1068195" y="2528254"/>
                    <a:pt x="1067797" y="2505560"/>
                  </a:cubicBezTo>
                  <a:cubicBezTo>
                    <a:pt x="1532183" y="2501818"/>
                    <a:pt x="1487207" y="2509966"/>
                    <a:pt x="1487234" y="2511851"/>
                  </a:cubicBezTo>
                  <a:cubicBezTo>
                    <a:pt x="1496102" y="3076386"/>
                    <a:pt x="1526050" y="2987044"/>
                    <a:pt x="1384193" y="2989353"/>
                  </a:cubicBezTo>
                  <a:close/>
                  <a:moveTo>
                    <a:pt x="1067399" y="2480876"/>
                  </a:moveTo>
                  <a:cubicBezTo>
                    <a:pt x="1058425" y="1973805"/>
                    <a:pt x="1051018" y="2001091"/>
                    <a:pt x="1065965" y="2001037"/>
                  </a:cubicBezTo>
                  <a:cubicBezTo>
                    <a:pt x="1265674" y="2000507"/>
                    <a:pt x="1282879" y="2001542"/>
                    <a:pt x="1384618" y="1998622"/>
                  </a:cubicBezTo>
                  <a:cubicBezTo>
                    <a:pt x="1506138" y="1995278"/>
                    <a:pt x="1478446" y="1912199"/>
                    <a:pt x="1486809" y="2482946"/>
                  </a:cubicBezTo>
                  <a:cubicBezTo>
                    <a:pt x="1367201" y="2482309"/>
                    <a:pt x="1318456" y="2478832"/>
                    <a:pt x="1067399" y="2480876"/>
                  </a:cubicBezTo>
                  <a:close/>
                  <a:moveTo>
                    <a:pt x="747790" y="4028498"/>
                  </a:moveTo>
                  <a:cubicBezTo>
                    <a:pt x="854415" y="4026481"/>
                    <a:pt x="955730" y="4026375"/>
                    <a:pt x="1065779" y="4028604"/>
                  </a:cubicBezTo>
                  <a:cubicBezTo>
                    <a:pt x="1068355" y="4028657"/>
                    <a:pt x="1077355" y="4511521"/>
                    <a:pt x="1065833" y="4511734"/>
                  </a:cubicBezTo>
                  <a:cubicBezTo>
                    <a:pt x="1049531" y="4511973"/>
                    <a:pt x="656166" y="4518555"/>
                    <a:pt x="655980" y="4501834"/>
                  </a:cubicBezTo>
                  <a:cubicBezTo>
                    <a:pt x="650697" y="3940297"/>
                    <a:pt x="604951" y="4031179"/>
                    <a:pt x="747790" y="4028498"/>
                  </a:cubicBezTo>
                  <a:close/>
                  <a:moveTo>
                    <a:pt x="747498" y="4536631"/>
                  </a:moveTo>
                  <a:cubicBezTo>
                    <a:pt x="853114" y="4537905"/>
                    <a:pt x="960907" y="4538064"/>
                    <a:pt x="1066098" y="4536365"/>
                  </a:cubicBezTo>
                  <a:cubicBezTo>
                    <a:pt x="1076718" y="4536206"/>
                    <a:pt x="1075417" y="4480360"/>
                    <a:pt x="1084577" y="5018114"/>
                  </a:cubicBezTo>
                  <a:cubicBezTo>
                    <a:pt x="883567" y="5021591"/>
                    <a:pt x="789792" y="5019229"/>
                    <a:pt x="664078" y="5018805"/>
                  </a:cubicBezTo>
                  <a:cubicBezTo>
                    <a:pt x="655025" y="4451323"/>
                    <a:pt x="625793" y="4535144"/>
                    <a:pt x="747498" y="4536631"/>
                  </a:cubicBezTo>
                  <a:close/>
                  <a:moveTo>
                    <a:pt x="1085055" y="5046754"/>
                  </a:moveTo>
                  <a:cubicBezTo>
                    <a:pt x="1090949" y="5423501"/>
                    <a:pt x="1091453" y="5452538"/>
                    <a:pt x="1092329" y="5522452"/>
                  </a:cubicBezTo>
                  <a:cubicBezTo>
                    <a:pt x="763375" y="5521549"/>
                    <a:pt x="801554" y="5522744"/>
                    <a:pt x="671990" y="5523327"/>
                  </a:cubicBezTo>
                  <a:cubicBezTo>
                    <a:pt x="662087" y="4890126"/>
                    <a:pt x="665060" y="5080145"/>
                    <a:pt x="664476" y="5043463"/>
                  </a:cubicBezTo>
                  <a:cubicBezTo>
                    <a:pt x="1122172" y="5045108"/>
                    <a:pt x="1084949" y="5040490"/>
                    <a:pt x="1085055" y="5046754"/>
                  </a:cubicBezTo>
                  <a:close/>
                  <a:moveTo>
                    <a:pt x="747684" y="5547428"/>
                  </a:moveTo>
                  <a:cubicBezTo>
                    <a:pt x="1155970" y="5544110"/>
                    <a:pt x="1092515" y="5537103"/>
                    <a:pt x="1093126" y="5590029"/>
                  </a:cubicBezTo>
                  <a:cubicBezTo>
                    <a:pt x="1094400" y="5701907"/>
                    <a:pt x="1094692" y="5713930"/>
                    <a:pt x="1099578" y="6031486"/>
                  </a:cubicBezTo>
                  <a:cubicBezTo>
                    <a:pt x="816953" y="6033026"/>
                    <a:pt x="805457" y="6031752"/>
                    <a:pt x="680964" y="6031274"/>
                  </a:cubicBezTo>
                  <a:cubicBezTo>
                    <a:pt x="670423" y="5473746"/>
                    <a:pt x="642015" y="5548437"/>
                    <a:pt x="747684" y="5547428"/>
                  </a:cubicBezTo>
                  <a:close/>
                  <a:moveTo>
                    <a:pt x="747498" y="6562154"/>
                  </a:moveTo>
                  <a:cubicBezTo>
                    <a:pt x="848972" y="6563242"/>
                    <a:pt x="964518" y="6563189"/>
                    <a:pt x="1066018" y="6562632"/>
                  </a:cubicBezTo>
                  <a:cubicBezTo>
                    <a:pt x="1129606" y="6562286"/>
                    <a:pt x="1099312" y="6501318"/>
                    <a:pt x="1114897" y="7045283"/>
                  </a:cubicBezTo>
                  <a:cubicBezTo>
                    <a:pt x="794837" y="7046875"/>
                    <a:pt x="862619" y="7046027"/>
                    <a:pt x="693894" y="7044912"/>
                  </a:cubicBezTo>
                  <a:cubicBezTo>
                    <a:pt x="679477" y="6482022"/>
                    <a:pt x="667662" y="6561305"/>
                    <a:pt x="747498" y="6562154"/>
                  </a:cubicBezTo>
                  <a:close/>
                  <a:moveTo>
                    <a:pt x="747498" y="7070074"/>
                  </a:moveTo>
                  <a:cubicBezTo>
                    <a:pt x="853990" y="7071083"/>
                    <a:pt x="957933" y="7071029"/>
                    <a:pt x="1066018" y="7070287"/>
                  </a:cubicBezTo>
                  <a:cubicBezTo>
                    <a:pt x="1130880" y="7069835"/>
                    <a:pt x="1115667" y="6991216"/>
                    <a:pt x="1125305" y="7554079"/>
                  </a:cubicBezTo>
                  <a:cubicBezTo>
                    <a:pt x="982067" y="7555247"/>
                    <a:pt x="1031424" y="7556654"/>
                    <a:pt x="704992" y="7554902"/>
                  </a:cubicBezTo>
                  <a:cubicBezTo>
                    <a:pt x="695487" y="6995515"/>
                    <a:pt x="671592" y="7069357"/>
                    <a:pt x="747498" y="7070074"/>
                  </a:cubicBezTo>
                  <a:close/>
                  <a:moveTo>
                    <a:pt x="747551" y="7579852"/>
                  </a:moveTo>
                  <a:cubicBezTo>
                    <a:pt x="1149996" y="7582533"/>
                    <a:pt x="1125650" y="7574092"/>
                    <a:pt x="1125782" y="7582586"/>
                  </a:cubicBezTo>
                  <a:cubicBezTo>
                    <a:pt x="1128597" y="7762651"/>
                    <a:pt x="1124667" y="7761271"/>
                    <a:pt x="1127535" y="7945105"/>
                  </a:cubicBezTo>
                  <a:cubicBezTo>
                    <a:pt x="1129712" y="8084481"/>
                    <a:pt x="1145960" y="8060991"/>
                    <a:pt x="1065912" y="8061416"/>
                  </a:cubicBezTo>
                  <a:cubicBezTo>
                    <a:pt x="958995" y="8062000"/>
                    <a:pt x="854043" y="8062318"/>
                    <a:pt x="747790" y="8060460"/>
                  </a:cubicBezTo>
                  <a:cubicBezTo>
                    <a:pt x="701514" y="8059664"/>
                    <a:pt x="712319" y="8081535"/>
                    <a:pt x="710169" y="7944575"/>
                  </a:cubicBezTo>
                  <a:cubicBezTo>
                    <a:pt x="703584" y="7523316"/>
                    <a:pt x="688185" y="7579454"/>
                    <a:pt x="747551" y="7579852"/>
                  </a:cubicBezTo>
                  <a:close/>
                  <a:moveTo>
                    <a:pt x="747551" y="8593728"/>
                  </a:moveTo>
                  <a:cubicBezTo>
                    <a:pt x="1208884" y="8596196"/>
                    <a:pt x="1140730" y="8561585"/>
                    <a:pt x="1142403" y="8669747"/>
                  </a:cubicBezTo>
                  <a:cubicBezTo>
                    <a:pt x="1145190" y="8848378"/>
                    <a:pt x="1142881" y="8851563"/>
                    <a:pt x="1145721" y="9032213"/>
                  </a:cubicBezTo>
                  <a:cubicBezTo>
                    <a:pt x="1146624" y="9089173"/>
                    <a:pt x="1162687" y="9077733"/>
                    <a:pt x="1066018" y="9077203"/>
                  </a:cubicBezTo>
                  <a:cubicBezTo>
                    <a:pt x="675441" y="9075106"/>
                    <a:pt x="729232" y="9089492"/>
                    <a:pt x="728329" y="9031655"/>
                  </a:cubicBezTo>
                  <a:cubicBezTo>
                    <a:pt x="720683" y="8541838"/>
                    <a:pt x="698328" y="8593463"/>
                    <a:pt x="747551" y="8593728"/>
                  </a:cubicBezTo>
                  <a:close/>
                  <a:moveTo>
                    <a:pt x="729152" y="9099259"/>
                  </a:moveTo>
                  <a:cubicBezTo>
                    <a:pt x="829644" y="9101463"/>
                    <a:pt x="804607" y="9101383"/>
                    <a:pt x="1146916" y="9102206"/>
                  </a:cubicBezTo>
                  <a:cubicBezTo>
                    <a:pt x="1149332" y="9227062"/>
                    <a:pt x="1154509" y="9359351"/>
                    <a:pt x="1154881" y="9580876"/>
                  </a:cubicBezTo>
                  <a:cubicBezTo>
                    <a:pt x="696894" y="9584088"/>
                    <a:pt x="734834" y="9588627"/>
                    <a:pt x="734382" y="9574745"/>
                  </a:cubicBezTo>
                  <a:cubicBezTo>
                    <a:pt x="726311" y="9324182"/>
                    <a:pt x="730267" y="9224382"/>
                    <a:pt x="729152" y="9099259"/>
                  </a:cubicBezTo>
                  <a:close/>
                  <a:moveTo>
                    <a:pt x="1160085" y="8487982"/>
                  </a:moveTo>
                  <a:cubicBezTo>
                    <a:pt x="1146279" y="8016320"/>
                    <a:pt x="1130508" y="8085702"/>
                    <a:pt x="1225186" y="8085702"/>
                  </a:cubicBezTo>
                  <a:cubicBezTo>
                    <a:pt x="1629223" y="8085702"/>
                    <a:pt x="1573362" y="8075218"/>
                    <a:pt x="1574451" y="8128143"/>
                  </a:cubicBezTo>
                  <a:cubicBezTo>
                    <a:pt x="1585256" y="8638506"/>
                    <a:pt x="1590673" y="8568566"/>
                    <a:pt x="1543467" y="8568566"/>
                  </a:cubicBezTo>
                  <a:cubicBezTo>
                    <a:pt x="1385733" y="8568566"/>
                    <a:pt x="1384831" y="8565460"/>
                    <a:pt x="1225186" y="8565460"/>
                  </a:cubicBezTo>
                  <a:cubicBezTo>
                    <a:pt x="1145642" y="8565434"/>
                    <a:pt x="1162820" y="8581704"/>
                    <a:pt x="1160085" y="8487982"/>
                  </a:cubicBezTo>
                  <a:close/>
                  <a:moveTo>
                    <a:pt x="1225212" y="8590092"/>
                  </a:moveTo>
                  <a:cubicBezTo>
                    <a:pt x="1381804" y="8590092"/>
                    <a:pt x="1384751" y="8593198"/>
                    <a:pt x="1543493" y="8593198"/>
                  </a:cubicBezTo>
                  <a:cubicBezTo>
                    <a:pt x="1590301" y="8593198"/>
                    <a:pt x="1580132" y="8577803"/>
                    <a:pt x="1581566" y="8669800"/>
                  </a:cubicBezTo>
                  <a:cubicBezTo>
                    <a:pt x="1588894" y="9138489"/>
                    <a:pt x="1611037" y="9074336"/>
                    <a:pt x="1543493" y="9074336"/>
                  </a:cubicBezTo>
                  <a:cubicBezTo>
                    <a:pt x="1111950" y="9074336"/>
                    <a:pt x="1168554" y="9099737"/>
                    <a:pt x="1167492" y="9031788"/>
                  </a:cubicBezTo>
                  <a:cubicBezTo>
                    <a:pt x="1159421" y="8518427"/>
                    <a:pt x="1149306" y="8590092"/>
                    <a:pt x="1225212" y="8590092"/>
                  </a:cubicBezTo>
                  <a:close/>
                  <a:moveTo>
                    <a:pt x="1225212" y="9102286"/>
                  </a:moveTo>
                  <a:cubicBezTo>
                    <a:pt x="1665438" y="9102286"/>
                    <a:pt x="1590832" y="9062047"/>
                    <a:pt x="1592584" y="9213181"/>
                  </a:cubicBezTo>
                  <a:cubicBezTo>
                    <a:pt x="1597682" y="9656894"/>
                    <a:pt x="1619002" y="9583849"/>
                    <a:pt x="1543493" y="9583796"/>
                  </a:cubicBezTo>
                  <a:cubicBezTo>
                    <a:pt x="1521749" y="9583796"/>
                    <a:pt x="1176705" y="9582681"/>
                    <a:pt x="1176705" y="9575170"/>
                  </a:cubicBezTo>
                  <a:cubicBezTo>
                    <a:pt x="1175537" y="9031045"/>
                    <a:pt x="1139641" y="9102286"/>
                    <a:pt x="1225212" y="9102286"/>
                  </a:cubicBezTo>
                  <a:close/>
                  <a:moveTo>
                    <a:pt x="1225212" y="9605268"/>
                  </a:moveTo>
                  <a:cubicBezTo>
                    <a:pt x="1382654" y="9605268"/>
                    <a:pt x="1381884" y="9608428"/>
                    <a:pt x="1543493" y="9608428"/>
                  </a:cubicBezTo>
                  <a:cubicBezTo>
                    <a:pt x="1611833" y="9608480"/>
                    <a:pt x="1595956" y="9527578"/>
                    <a:pt x="1605434" y="10089247"/>
                  </a:cubicBezTo>
                  <a:cubicBezTo>
                    <a:pt x="1447276" y="10088663"/>
                    <a:pt x="1316650" y="10090920"/>
                    <a:pt x="1182838" y="10090336"/>
                  </a:cubicBezTo>
                  <a:cubicBezTo>
                    <a:pt x="1174263" y="9526702"/>
                    <a:pt x="1159766" y="9605268"/>
                    <a:pt x="1225212" y="9605268"/>
                  </a:cubicBezTo>
                  <a:close/>
                  <a:moveTo>
                    <a:pt x="1225212" y="10115073"/>
                  </a:moveTo>
                  <a:cubicBezTo>
                    <a:pt x="1637294" y="10115073"/>
                    <a:pt x="1605780" y="10109738"/>
                    <a:pt x="1605912" y="10118922"/>
                  </a:cubicBezTo>
                  <a:cubicBezTo>
                    <a:pt x="1614700" y="10680060"/>
                    <a:pt x="1640773" y="10598840"/>
                    <a:pt x="1543493" y="10598840"/>
                  </a:cubicBezTo>
                  <a:cubicBezTo>
                    <a:pt x="1386371" y="10598840"/>
                    <a:pt x="1388786" y="10596743"/>
                    <a:pt x="1225212" y="10596743"/>
                  </a:cubicBezTo>
                  <a:cubicBezTo>
                    <a:pt x="1184564" y="10596743"/>
                    <a:pt x="1195529" y="10619358"/>
                    <a:pt x="1193379" y="10480858"/>
                  </a:cubicBezTo>
                  <a:cubicBezTo>
                    <a:pt x="1186768" y="10059095"/>
                    <a:pt x="1156687" y="10115073"/>
                    <a:pt x="1225212" y="10115073"/>
                  </a:cubicBezTo>
                  <a:close/>
                  <a:moveTo>
                    <a:pt x="1614355" y="9212809"/>
                  </a:moveTo>
                  <a:cubicBezTo>
                    <a:pt x="1612736" y="9071151"/>
                    <a:pt x="1527271" y="9095783"/>
                    <a:pt x="2021021" y="9098436"/>
                  </a:cubicBezTo>
                  <a:cubicBezTo>
                    <a:pt x="2032916" y="9098517"/>
                    <a:pt x="2034137" y="9039565"/>
                    <a:pt x="2042580" y="9583530"/>
                  </a:cubicBezTo>
                  <a:cubicBezTo>
                    <a:pt x="1571397" y="9585813"/>
                    <a:pt x="1618497" y="9586928"/>
                    <a:pt x="1618470" y="9575170"/>
                  </a:cubicBezTo>
                  <a:cubicBezTo>
                    <a:pt x="1618178" y="9435183"/>
                    <a:pt x="1616745" y="9422841"/>
                    <a:pt x="1614355" y="9212809"/>
                  </a:cubicBezTo>
                  <a:close/>
                  <a:moveTo>
                    <a:pt x="2042952" y="9608215"/>
                  </a:moveTo>
                  <a:cubicBezTo>
                    <a:pt x="2051421" y="10154065"/>
                    <a:pt x="2061643" y="10090442"/>
                    <a:pt x="2021021" y="10090575"/>
                  </a:cubicBezTo>
                  <a:cubicBezTo>
                    <a:pt x="1909910" y="10091026"/>
                    <a:pt x="1813560" y="10091185"/>
                    <a:pt x="1702740" y="10089991"/>
                  </a:cubicBezTo>
                  <a:cubicBezTo>
                    <a:pt x="1612736" y="10089009"/>
                    <a:pt x="1620887" y="10171715"/>
                    <a:pt x="1618550" y="9608480"/>
                  </a:cubicBezTo>
                  <a:cubicBezTo>
                    <a:pt x="1889997" y="9608719"/>
                    <a:pt x="1912352" y="9608905"/>
                    <a:pt x="2042952" y="9608215"/>
                  </a:cubicBezTo>
                  <a:close/>
                  <a:moveTo>
                    <a:pt x="1702554" y="10114702"/>
                  </a:moveTo>
                  <a:cubicBezTo>
                    <a:pt x="2076458" y="10118736"/>
                    <a:pt x="2050226" y="10110614"/>
                    <a:pt x="2050359" y="10118869"/>
                  </a:cubicBezTo>
                  <a:cubicBezTo>
                    <a:pt x="2059041" y="10673903"/>
                    <a:pt x="2070059" y="10598601"/>
                    <a:pt x="2021207" y="10597858"/>
                  </a:cubicBezTo>
                  <a:cubicBezTo>
                    <a:pt x="1557751" y="10591010"/>
                    <a:pt x="1637507" y="10639317"/>
                    <a:pt x="1635038" y="10480858"/>
                  </a:cubicBezTo>
                  <a:cubicBezTo>
                    <a:pt x="1628161" y="10040595"/>
                    <a:pt x="1598186" y="10113587"/>
                    <a:pt x="1702554" y="10114702"/>
                  </a:cubicBezTo>
                  <a:close/>
                  <a:moveTo>
                    <a:pt x="2052908" y="9098623"/>
                  </a:moveTo>
                  <a:cubicBezTo>
                    <a:pt x="2113628" y="9098941"/>
                    <a:pt x="2470380" y="9099234"/>
                    <a:pt x="2473832" y="9099234"/>
                  </a:cubicBezTo>
                  <a:cubicBezTo>
                    <a:pt x="2473858" y="9101303"/>
                    <a:pt x="2480947" y="9519403"/>
                    <a:pt x="2482089" y="9581141"/>
                  </a:cubicBezTo>
                  <a:cubicBezTo>
                    <a:pt x="2340497" y="9581301"/>
                    <a:pt x="2480575" y="9581912"/>
                    <a:pt x="2064324" y="9583451"/>
                  </a:cubicBezTo>
                  <a:cubicBezTo>
                    <a:pt x="2057103" y="9118476"/>
                    <a:pt x="2057315" y="9289677"/>
                    <a:pt x="2052908" y="9098623"/>
                  </a:cubicBezTo>
                  <a:close/>
                  <a:moveTo>
                    <a:pt x="2482566" y="9605773"/>
                  </a:moveTo>
                  <a:cubicBezTo>
                    <a:pt x="2491726" y="10089991"/>
                    <a:pt x="2490186" y="9946156"/>
                    <a:pt x="2492655" y="10089460"/>
                  </a:cubicBezTo>
                  <a:cubicBezTo>
                    <a:pt x="2474814" y="10089460"/>
                    <a:pt x="2568403" y="10089195"/>
                    <a:pt x="2071679" y="10090416"/>
                  </a:cubicBezTo>
                  <a:cubicBezTo>
                    <a:pt x="2069555" y="9951757"/>
                    <a:pt x="2070829" y="10002373"/>
                    <a:pt x="2064723" y="9608109"/>
                  </a:cubicBezTo>
                  <a:cubicBezTo>
                    <a:pt x="2514214" y="9606198"/>
                    <a:pt x="2351516" y="9605906"/>
                    <a:pt x="2482566" y="9605773"/>
                  </a:cubicBezTo>
                  <a:close/>
                  <a:moveTo>
                    <a:pt x="2488169" y="8593861"/>
                  </a:moveTo>
                  <a:cubicBezTo>
                    <a:pt x="2678213" y="8594047"/>
                    <a:pt x="2677470" y="8589774"/>
                    <a:pt x="2909331" y="8591366"/>
                  </a:cubicBezTo>
                  <a:cubicBezTo>
                    <a:pt x="2912305" y="8850821"/>
                    <a:pt x="2915597" y="8813555"/>
                    <a:pt x="2919500" y="9073062"/>
                  </a:cubicBezTo>
                  <a:cubicBezTo>
                    <a:pt x="2635547" y="9072452"/>
                    <a:pt x="2693400" y="9074575"/>
                    <a:pt x="2495204" y="9074575"/>
                  </a:cubicBezTo>
                  <a:cubicBezTo>
                    <a:pt x="2492151" y="8888962"/>
                    <a:pt x="2491275" y="8762593"/>
                    <a:pt x="2488169" y="8593861"/>
                  </a:cubicBezTo>
                  <a:close/>
                  <a:moveTo>
                    <a:pt x="2498682" y="9099234"/>
                  </a:moveTo>
                  <a:cubicBezTo>
                    <a:pt x="3000716" y="9099234"/>
                    <a:pt x="2919393" y="9058623"/>
                    <a:pt x="2921464" y="9213074"/>
                  </a:cubicBezTo>
                  <a:cubicBezTo>
                    <a:pt x="2923562" y="9381302"/>
                    <a:pt x="2925075" y="9429185"/>
                    <a:pt x="2926137" y="9575223"/>
                  </a:cubicBezTo>
                  <a:cubicBezTo>
                    <a:pt x="2926217" y="9586822"/>
                    <a:pt x="2960121" y="9581195"/>
                    <a:pt x="2503886" y="9581115"/>
                  </a:cubicBezTo>
                  <a:cubicBezTo>
                    <a:pt x="2503806" y="9576762"/>
                    <a:pt x="2494302" y="9099234"/>
                    <a:pt x="2498682" y="9099234"/>
                  </a:cubicBezTo>
                  <a:close/>
                  <a:moveTo>
                    <a:pt x="2926376" y="9606543"/>
                  </a:moveTo>
                  <a:cubicBezTo>
                    <a:pt x="2926403" y="9608879"/>
                    <a:pt x="2931952" y="10085054"/>
                    <a:pt x="2931978" y="10087761"/>
                  </a:cubicBezTo>
                  <a:cubicBezTo>
                    <a:pt x="2760253" y="10085346"/>
                    <a:pt x="2643778" y="10089301"/>
                    <a:pt x="2514373" y="10089460"/>
                  </a:cubicBezTo>
                  <a:cubicBezTo>
                    <a:pt x="2511612" y="9928054"/>
                    <a:pt x="2513285" y="10088239"/>
                    <a:pt x="2504338" y="9605773"/>
                  </a:cubicBezTo>
                  <a:cubicBezTo>
                    <a:pt x="2653283" y="9605800"/>
                    <a:pt x="2759138" y="9607737"/>
                    <a:pt x="2926376" y="9606543"/>
                  </a:cubicBezTo>
                  <a:close/>
                  <a:moveTo>
                    <a:pt x="2932376" y="10112446"/>
                  </a:moveTo>
                  <a:cubicBezTo>
                    <a:pt x="2935536" y="10318470"/>
                    <a:pt x="2933491" y="10268437"/>
                    <a:pt x="2938828" y="10595920"/>
                  </a:cubicBezTo>
                  <a:cubicBezTo>
                    <a:pt x="2838894" y="10597274"/>
                    <a:pt x="2719844" y="10596372"/>
                    <a:pt x="2520002" y="10596318"/>
                  </a:cubicBezTo>
                  <a:cubicBezTo>
                    <a:pt x="2519975" y="10593292"/>
                    <a:pt x="2514904" y="10120966"/>
                    <a:pt x="2514878" y="10118445"/>
                  </a:cubicBezTo>
                  <a:cubicBezTo>
                    <a:pt x="2514745" y="10109606"/>
                    <a:pt x="2923402" y="10112314"/>
                    <a:pt x="2932376" y="10112446"/>
                  </a:cubicBezTo>
                  <a:close/>
                  <a:moveTo>
                    <a:pt x="2931075" y="8591552"/>
                  </a:moveTo>
                  <a:cubicBezTo>
                    <a:pt x="3175813" y="8593728"/>
                    <a:pt x="2986565" y="8591791"/>
                    <a:pt x="3353273" y="8594100"/>
                  </a:cubicBezTo>
                  <a:cubicBezTo>
                    <a:pt x="3356751" y="8862738"/>
                    <a:pt x="3356035" y="8917363"/>
                    <a:pt x="3358716" y="9074070"/>
                  </a:cubicBezTo>
                  <a:cubicBezTo>
                    <a:pt x="3015717" y="9073221"/>
                    <a:pt x="3213488" y="9073938"/>
                    <a:pt x="2941217" y="9073142"/>
                  </a:cubicBezTo>
                  <a:cubicBezTo>
                    <a:pt x="2937288" y="8816102"/>
                    <a:pt x="2933837" y="8835134"/>
                    <a:pt x="2931075" y="8591552"/>
                  </a:cubicBezTo>
                  <a:close/>
                  <a:moveTo>
                    <a:pt x="2976263" y="9097959"/>
                  </a:moveTo>
                  <a:cubicBezTo>
                    <a:pt x="3437835" y="9099817"/>
                    <a:pt x="3358105" y="9066135"/>
                    <a:pt x="3361637" y="9214375"/>
                  </a:cubicBezTo>
                  <a:cubicBezTo>
                    <a:pt x="3364637" y="9338197"/>
                    <a:pt x="3366017" y="9434653"/>
                    <a:pt x="3367929" y="9575408"/>
                  </a:cubicBezTo>
                  <a:cubicBezTo>
                    <a:pt x="3368035" y="9584752"/>
                    <a:pt x="2947988" y="9584406"/>
                    <a:pt x="2947935" y="9575090"/>
                  </a:cubicBezTo>
                  <a:cubicBezTo>
                    <a:pt x="2943926" y="9029134"/>
                    <a:pt x="2924119" y="9097720"/>
                    <a:pt x="2976263" y="9097959"/>
                  </a:cubicBezTo>
                  <a:close/>
                  <a:moveTo>
                    <a:pt x="2976396" y="9606091"/>
                  </a:moveTo>
                  <a:cubicBezTo>
                    <a:pt x="3087906" y="9605030"/>
                    <a:pt x="3183141" y="9605189"/>
                    <a:pt x="3294678" y="9605507"/>
                  </a:cubicBezTo>
                  <a:cubicBezTo>
                    <a:pt x="3389966" y="9605773"/>
                    <a:pt x="3367876" y="9519616"/>
                    <a:pt x="3377513" y="10087602"/>
                  </a:cubicBezTo>
                  <a:cubicBezTo>
                    <a:pt x="3261145" y="10088451"/>
                    <a:pt x="3195912" y="10092353"/>
                    <a:pt x="2953749" y="10088106"/>
                  </a:cubicBezTo>
                  <a:cubicBezTo>
                    <a:pt x="2945651" y="9534134"/>
                    <a:pt x="2938350" y="9606490"/>
                    <a:pt x="2976396" y="9606091"/>
                  </a:cubicBezTo>
                  <a:close/>
                  <a:moveTo>
                    <a:pt x="2976131" y="10113189"/>
                  </a:moveTo>
                  <a:cubicBezTo>
                    <a:pt x="3368247" y="10120568"/>
                    <a:pt x="3377779" y="10102253"/>
                    <a:pt x="3378044" y="10118869"/>
                  </a:cubicBezTo>
                  <a:cubicBezTo>
                    <a:pt x="3380806" y="10294794"/>
                    <a:pt x="3376956" y="10303632"/>
                    <a:pt x="3379744" y="10481389"/>
                  </a:cubicBezTo>
                  <a:cubicBezTo>
                    <a:pt x="3381921" y="10621269"/>
                    <a:pt x="3403904" y="10600273"/>
                    <a:pt x="3295076" y="10596664"/>
                  </a:cubicBezTo>
                  <a:cubicBezTo>
                    <a:pt x="2892658" y="10583472"/>
                    <a:pt x="2961396" y="10645290"/>
                    <a:pt x="2958714" y="10480938"/>
                  </a:cubicBezTo>
                  <a:cubicBezTo>
                    <a:pt x="2952050" y="10057556"/>
                    <a:pt x="2943288" y="10112578"/>
                    <a:pt x="2976131" y="10113189"/>
                  </a:cubicBezTo>
                  <a:close/>
                  <a:moveTo>
                    <a:pt x="3380938" y="9098756"/>
                  </a:moveTo>
                  <a:cubicBezTo>
                    <a:pt x="3726327" y="9099180"/>
                    <a:pt x="3455225" y="9099207"/>
                    <a:pt x="3804650" y="9099950"/>
                  </a:cubicBezTo>
                  <a:cubicBezTo>
                    <a:pt x="3813332" y="9659018"/>
                    <a:pt x="3825491" y="9584247"/>
                    <a:pt x="3772418" y="9584247"/>
                  </a:cubicBezTo>
                  <a:cubicBezTo>
                    <a:pt x="3770347" y="9584247"/>
                    <a:pt x="3389806" y="9582734"/>
                    <a:pt x="3389700" y="9574931"/>
                  </a:cubicBezTo>
                  <a:cubicBezTo>
                    <a:pt x="3385160" y="9239856"/>
                    <a:pt x="3383700" y="9248270"/>
                    <a:pt x="3380938" y="9098756"/>
                  </a:cubicBezTo>
                  <a:close/>
                  <a:moveTo>
                    <a:pt x="3772418" y="9608931"/>
                  </a:moveTo>
                  <a:cubicBezTo>
                    <a:pt x="3822996" y="9608931"/>
                    <a:pt x="3809535" y="9531693"/>
                    <a:pt x="3819385" y="10087416"/>
                  </a:cubicBezTo>
                  <a:cubicBezTo>
                    <a:pt x="3788640" y="10087231"/>
                    <a:pt x="3764639" y="10087283"/>
                    <a:pt x="3453977" y="10087337"/>
                  </a:cubicBezTo>
                  <a:cubicBezTo>
                    <a:pt x="3385399" y="10087337"/>
                    <a:pt x="3397824" y="10167097"/>
                    <a:pt x="3390125" y="9605640"/>
                  </a:cubicBezTo>
                  <a:cubicBezTo>
                    <a:pt x="3618269" y="9605773"/>
                    <a:pt x="3623605" y="9608931"/>
                    <a:pt x="3772418" y="9608931"/>
                  </a:cubicBezTo>
                  <a:close/>
                  <a:moveTo>
                    <a:pt x="3825332" y="9031735"/>
                  </a:moveTo>
                  <a:cubicBezTo>
                    <a:pt x="3817261" y="8513437"/>
                    <a:pt x="3777861" y="8588632"/>
                    <a:pt x="3931452" y="8592560"/>
                  </a:cubicBezTo>
                  <a:cubicBezTo>
                    <a:pt x="4036537" y="8595241"/>
                    <a:pt x="4144038" y="8595029"/>
                    <a:pt x="4236857" y="8593437"/>
                  </a:cubicBezTo>
                  <a:cubicBezTo>
                    <a:pt x="4242353" y="9047793"/>
                    <a:pt x="4240707" y="8959459"/>
                    <a:pt x="4242831" y="9075690"/>
                  </a:cubicBezTo>
                  <a:cubicBezTo>
                    <a:pt x="3757789" y="9088032"/>
                    <a:pt x="3826049" y="9076911"/>
                    <a:pt x="3825332" y="9031735"/>
                  </a:cubicBezTo>
                  <a:close/>
                  <a:moveTo>
                    <a:pt x="4243282" y="9100375"/>
                  </a:moveTo>
                  <a:cubicBezTo>
                    <a:pt x="4246521" y="9261515"/>
                    <a:pt x="4249468" y="9249597"/>
                    <a:pt x="4252468" y="9582548"/>
                  </a:cubicBezTo>
                  <a:cubicBezTo>
                    <a:pt x="4194643" y="9583079"/>
                    <a:pt x="3833934" y="9584220"/>
                    <a:pt x="3832049" y="9584220"/>
                  </a:cubicBezTo>
                  <a:cubicBezTo>
                    <a:pt x="3832315" y="9451428"/>
                    <a:pt x="3832262" y="9478130"/>
                    <a:pt x="3826368" y="9100030"/>
                  </a:cubicBezTo>
                  <a:cubicBezTo>
                    <a:pt x="3943612" y="9100534"/>
                    <a:pt x="4076150" y="9104595"/>
                    <a:pt x="4243282" y="9100375"/>
                  </a:cubicBezTo>
                  <a:close/>
                  <a:moveTo>
                    <a:pt x="4250344" y="9607206"/>
                  </a:moveTo>
                  <a:cubicBezTo>
                    <a:pt x="4253026" y="9607206"/>
                    <a:pt x="4260646" y="10087283"/>
                    <a:pt x="4260672" y="10089380"/>
                  </a:cubicBezTo>
                  <a:cubicBezTo>
                    <a:pt x="4013359" y="10093601"/>
                    <a:pt x="3955108" y="10088557"/>
                    <a:pt x="3841103" y="10087549"/>
                  </a:cubicBezTo>
                  <a:cubicBezTo>
                    <a:pt x="3838607" y="9944776"/>
                    <a:pt x="3831784" y="9806568"/>
                    <a:pt x="3831996" y="9608852"/>
                  </a:cubicBezTo>
                  <a:cubicBezTo>
                    <a:pt x="3833881" y="9608879"/>
                    <a:pt x="4211130" y="9607578"/>
                    <a:pt x="4250344" y="9607206"/>
                  </a:cubicBezTo>
                  <a:close/>
                  <a:moveTo>
                    <a:pt x="4261177" y="10118922"/>
                  </a:moveTo>
                  <a:cubicBezTo>
                    <a:pt x="4269646" y="10659092"/>
                    <a:pt x="4274080" y="10597593"/>
                    <a:pt x="4250344" y="10597327"/>
                  </a:cubicBezTo>
                  <a:cubicBezTo>
                    <a:pt x="3766896" y="10592151"/>
                    <a:pt x="3847501" y="10636159"/>
                    <a:pt x="3845085" y="10480911"/>
                  </a:cubicBezTo>
                  <a:cubicBezTo>
                    <a:pt x="3842271" y="10300846"/>
                    <a:pt x="3844554" y="10304403"/>
                    <a:pt x="3841634" y="10118445"/>
                  </a:cubicBezTo>
                  <a:cubicBezTo>
                    <a:pt x="3841501" y="10108809"/>
                    <a:pt x="4261150" y="10116852"/>
                    <a:pt x="4261177" y="10118922"/>
                  </a:cubicBezTo>
                  <a:close/>
                  <a:moveTo>
                    <a:pt x="4265027" y="9099817"/>
                  </a:moveTo>
                  <a:cubicBezTo>
                    <a:pt x="4345898" y="9097800"/>
                    <a:pt x="4360102" y="9098145"/>
                    <a:pt x="4686906" y="9098091"/>
                  </a:cubicBezTo>
                  <a:cubicBezTo>
                    <a:pt x="4690676" y="9318847"/>
                    <a:pt x="4688180" y="9121582"/>
                    <a:pt x="4695110" y="9583690"/>
                  </a:cubicBezTo>
                  <a:cubicBezTo>
                    <a:pt x="4225653" y="9582761"/>
                    <a:pt x="4274293" y="9584353"/>
                    <a:pt x="4274213" y="9575037"/>
                  </a:cubicBezTo>
                  <a:cubicBezTo>
                    <a:pt x="4271823" y="9288509"/>
                    <a:pt x="4267761" y="9232902"/>
                    <a:pt x="4265027" y="9099817"/>
                  </a:cubicBezTo>
                  <a:close/>
                  <a:moveTo>
                    <a:pt x="4695482" y="9608348"/>
                  </a:moveTo>
                  <a:cubicBezTo>
                    <a:pt x="4702305" y="10063183"/>
                    <a:pt x="4699039" y="9824777"/>
                    <a:pt x="4703261" y="10090389"/>
                  </a:cubicBezTo>
                  <a:cubicBezTo>
                    <a:pt x="4561165" y="10090150"/>
                    <a:pt x="4460302" y="10086328"/>
                    <a:pt x="4282443" y="10089009"/>
                  </a:cubicBezTo>
                  <a:cubicBezTo>
                    <a:pt x="4280134" y="9947749"/>
                    <a:pt x="4276045" y="9785599"/>
                    <a:pt x="4274505" y="9606968"/>
                  </a:cubicBezTo>
                  <a:cubicBezTo>
                    <a:pt x="4490834" y="9605083"/>
                    <a:pt x="4560555" y="9608109"/>
                    <a:pt x="4695482" y="9608348"/>
                  </a:cubicBezTo>
                  <a:close/>
                  <a:moveTo>
                    <a:pt x="4703659" y="10115047"/>
                  </a:moveTo>
                  <a:cubicBezTo>
                    <a:pt x="4706765" y="10339492"/>
                    <a:pt x="4703181" y="10238072"/>
                    <a:pt x="4708757" y="10595788"/>
                  </a:cubicBezTo>
                  <a:cubicBezTo>
                    <a:pt x="4549404" y="10596000"/>
                    <a:pt x="4508569" y="10599610"/>
                    <a:pt x="4289930" y="10597725"/>
                  </a:cubicBezTo>
                  <a:cubicBezTo>
                    <a:pt x="4286240" y="10455695"/>
                    <a:pt x="4285683" y="10296758"/>
                    <a:pt x="4282895" y="10118497"/>
                  </a:cubicBezTo>
                  <a:cubicBezTo>
                    <a:pt x="4282762" y="10108279"/>
                    <a:pt x="4264894" y="10114383"/>
                    <a:pt x="4703659" y="10115047"/>
                  </a:cubicBezTo>
                  <a:close/>
                  <a:moveTo>
                    <a:pt x="4708650" y="9098118"/>
                  </a:moveTo>
                  <a:cubicBezTo>
                    <a:pt x="4844374" y="9098091"/>
                    <a:pt x="4855180" y="9100242"/>
                    <a:pt x="5128353" y="9100932"/>
                  </a:cubicBezTo>
                  <a:cubicBezTo>
                    <a:pt x="5128379" y="9103055"/>
                    <a:pt x="5136769" y="9563968"/>
                    <a:pt x="5137167" y="9583371"/>
                  </a:cubicBezTo>
                  <a:cubicBezTo>
                    <a:pt x="4930422" y="9583318"/>
                    <a:pt x="4790610" y="9583796"/>
                    <a:pt x="4716828" y="9583716"/>
                  </a:cubicBezTo>
                  <a:cubicBezTo>
                    <a:pt x="4710217" y="9141861"/>
                    <a:pt x="4711863" y="9287580"/>
                    <a:pt x="4708650" y="9098118"/>
                  </a:cubicBezTo>
                  <a:close/>
                  <a:moveTo>
                    <a:pt x="4728005" y="9608374"/>
                  </a:moveTo>
                  <a:cubicBezTo>
                    <a:pt x="5223508" y="9608374"/>
                    <a:pt x="5137406" y="9571799"/>
                    <a:pt x="5140300" y="9756508"/>
                  </a:cubicBezTo>
                  <a:cubicBezTo>
                    <a:pt x="5143141" y="9938432"/>
                    <a:pt x="5143699" y="9925877"/>
                    <a:pt x="5146380" y="10091823"/>
                  </a:cubicBezTo>
                  <a:cubicBezTo>
                    <a:pt x="4943565" y="10093016"/>
                    <a:pt x="4902784" y="10090416"/>
                    <a:pt x="4725005" y="10090416"/>
                  </a:cubicBezTo>
                  <a:cubicBezTo>
                    <a:pt x="4716536" y="9551573"/>
                    <a:pt x="4711836" y="9608374"/>
                    <a:pt x="4728005" y="9608374"/>
                  </a:cubicBezTo>
                  <a:close/>
                  <a:moveTo>
                    <a:pt x="4728005" y="10115073"/>
                  </a:moveTo>
                  <a:cubicBezTo>
                    <a:pt x="4729890" y="10115073"/>
                    <a:pt x="5146778" y="10116083"/>
                    <a:pt x="5146831" y="10118922"/>
                  </a:cubicBezTo>
                  <a:cubicBezTo>
                    <a:pt x="5146884" y="10122107"/>
                    <a:pt x="5152646" y="10595761"/>
                    <a:pt x="5152672" y="10598946"/>
                  </a:cubicBezTo>
                  <a:cubicBezTo>
                    <a:pt x="4860543" y="10600459"/>
                    <a:pt x="4931723" y="10595814"/>
                    <a:pt x="4730501" y="10595788"/>
                  </a:cubicBezTo>
                  <a:cubicBezTo>
                    <a:pt x="4722138" y="10061590"/>
                    <a:pt x="4726120" y="10115073"/>
                    <a:pt x="4728005" y="10115073"/>
                  </a:cubicBezTo>
                  <a:close/>
                  <a:moveTo>
                    <a:pt x="5205586" y="9101224"/>
                  </a:moveTo>
                  <a:cubicBezTo>
                    <a:pt x="5362762" y="9101861"/>
                    <a:pt x="5367913" y="9101250"/>
                    <a:pt x="5523894" y="9101861"/>
                  </a:cubicBezTo>
                  <a:cubicBezTo>
                    <a:pt x="5588039" y="9102126"/>
                    <a:pt x="5571604" y="9026082"/>
                    <a:pt x="5578163" y="9582575"/>
                  </a:cubicBezTo>
                  <a:cubicBezTo>
                    <a:pt x="5115662" y="9584698"/>
                    <a:pt x="5158991" y="9587167"/>
                    <a:pt x="5158752" y="9574904"/>
                  </a:cubicBezTo>
                  <a:cubicBezTo>
                    <a:pt x="5147867" y="9025816"/>
                    <a:pt x="5130875" y="9100905"/>
                    <a:pt x="5205586" y="9101224"/>
                  </a:cubicBezTo>
                  <a:close/>
                  <a:moveTo>
                    <a:pt x="5578481" y="9607206"/>
                  </a:moveTo>
                  <a:cubicBezTo>
                    <a:pt x="5579941" y="9729701"/>
                    <a:pt x="5581481" y="9832474"/>
                    <a:pt x="5584667" y="9937901"/>
                  </a:cubicBezTo>
                  <a:cubicBezTo>
                    <a:pt x="5590588" y="10132804"/>
                    <a:pt x="5665300" y="10087655"/>
                    <a:pt x="5205533" y="10091397"/>
                  </a:cubicBezTo>
                  <a:cubicBezTo>
                    <a:pt x="5151690" y="10091823"/>
                    <a:pt x="5170594" y="10165584"/>
                    <a:pt x="5159442" y="9608029"/>
                  </a:cubicBezTo>
                  <a:cubicBezTo>
                    <a:pt x="5546064" y="9608082"/>
                    <a:pt x="5395313" y="9608082"/>
                    <a:pt x="5578481" y="9607206"/>
                  </a:cubicBezTo>
                  <a:close/>
                  <a:moveTo>
                    <a:pt x="5205746" y="10116083"/>
                  </a:moveTo>
                  <a:cubicBezTo>
                    <a:pt x="5207631" y="10116056"/>
                    <a:pt x="5588729" y="10112314"/>
                    <a:pt x="5588835" y="10118922"/>
                  </a:cubicBezTo>
                  <a:cubicBezTo>
                    <a:pt x="5597517" y="10675283"/>
                    <a:pt x="5627147" y="10596531"/>
                    <a:pt x="5523868" y="10597380"/>
                  </a:cubicBezTo>
                  <a:cubicBezTo>
                    <a:pt x="5365019" y="10598680"/>
                    <a:pt x="5355355" y="10597407"/>
                    <a:pt x="5205586" y="10598601"/>
                  </a:cubicBezTo>
                  <a:cubicBezTo>
                    <a:pt x="5164593" y="10598867"/>
                    <a:pt x="5175027" y="10620578"/>
                    <a:pt x="5172850" y="10480911"/>
                  </a:cubicBezTo>
                  <a:cubicBezTo>
                    <a:pt x="5166452" y="10060634"/>
                    <a:pt x="5153734" y="10116507"/>
                    <a:pt x="5205746" y="10116083"/>
                  </a:cubicBezTo>
                  <a:close/>
                  <a:moveTo>
                    <a:pt x="5592791" y="9102047"/>
                  </a:moveTo>
                  <a:cubicBezTo>
                    <a:pt x="5856964" y="9102525"/>
                    <a:pt x="5818997" y="9100879"/>
                    <a:pt x="6001768" y="9100879"/>
                  </a:cubicBezTo>
                  <a:cubicBezTo>
                    <a:pt x="6023432" y="9100879"/>
                    <a:pt x="6013476" y="9043627"/>
                    <a:pt x="6022105" y="9584964"/>
                  </a:cubicBezTo>
                  <a:cubicBezTo>
                    <a:pt x="5857999" y="9585415"/>
                    <a:pt x="5831741" y="9581646"/>
                    <a:pt x="5599960" y="9582442"/>
                  </a:cubicBezTo>
                  <a:cubicBezTo>
                    <a:pt x="5598154" y="9442403"/>
                    <a:pt x="5600146" y="9568879"/>
                    <a:pt x="5592791" y="9102047"/>
                  </a:cubicBezTo>
                  <a:close/>
                  <a:moveTo>
                    <a:pt x="5683194" y="9606994"/>
                  </a:moveTo>
                  <a:cubicBezTo>
                    <a:pt x="5840715" y="9606994"/>
                    <a:pt x="5842361" y="9609675"/>
                    <a:pt x="6001741" y="9609675"/>
                  </a:cubicBezTo>
                  <a:cubicBezTo>
                    <a:pt x="6032831" y="9609675"/>
                    <a:pt x="6022025" y="9549927"/>
                    <a:pt x="6030840" y="10091265"/>
                  </a:cubicBezTo>
                  <a:cubicBezTo>
                    <a:pt x="5872390" y="10091690"/>
                    <a:pt x="5812971" y="10088876"/>
                    <a:pt x="5610102" y="10089593"/>
                  </a:cubicBezTo>
                  <a:cubicBezTo>
                    <a:pt x="5600438" y="9529596"/>
                    <a:pt x="5566613" y="9606994"/>
                    <a:pt x="5683194" y="9606994"/>
                  </a:cubicBezTo>
                  <a:close/>
                  <a:moveTo>
                    <a:pt x="6027627" y="8669428"/>
                  </a:moveTo>
                  <a:cubicBezTo>
                    <a:pt x="6025981" y="8563629"/>
                    <a:pt x="5954349" y="8594843"/>
                    <a:pt x="6451153" y="8593038"/>
                  </a:cubicBezTo>
                  <a:cubicBezTo>
                    <a:pt x="6455613" y="8857960"/>
                    <a:pt x="6452852" y="8862632"/>
                    <a:pt x="6456622" y="9075451"/>
                  </a:cubicBezTo>
                  <a:cubicBezTo>
                    <a:pt x="6368423" y="9076486"/>
                    <a:pt x="6332102" y="9076194"/>
                    <a:pt x="6037318" y="9076247"/>
                  </a:cubicBezTo>
                  <a:cubicBezTo>
                    <a:pt x="6034212" y="8853899"/>
                    <a:pt x="6030468" y="8850449"/>
                    <a:pt x="6027627" y="8669428"/>
                  </a:cubicBezTo>
                  <a:close/>
                  <a:moveTo>
                    <a:pt x="6457073" y="9100109"/>
                  </a:moveTo>
                  <a:cubicBezTo>
                    <a:pt x="6459595" y="9232822"/>
                    <a:pt x="6463552" y="9306532"/>
                    <a:pt x="6465782" y="9575276"/>
                  </a:cubicBezTo>
                  <a:cubicBezTo>
                    <a:pt x="6465835" y="9582548"/>
                    <a:pt x="6514687" y="9582070"/>
                    <a:pt x="6043823" y="9584884"/>
                  </a:cubicBezTo>
                  <a:cubicBezTo>
                    <a:pt x="6036548" y="9128404"/>
                    <a:pt x="6040106" y="9292145"/>
                    <a:pt x="6037663" y="9100879"/>
                  </a:cubicBezTo>
                  <a:cubicBezTo>
                    <a:pt x="6332474" y="9100826"/>
                    <a:pt x="6379839" y="9101065"/>
                    <a:pt x="6457073" y="9100109"/>
                  </a:cubicBezTo>
                  <a:close/>
                  <a:moveTo>
                    <a:pt x="6466074" y="9606862"/>
                  </a:moveTo>
                  <a:cubicBezTo>
                    <a:pt x="6466100" y="9608958"/>
                    <a:pt x="6471410" y="10087495"/>
                    <a:pt x="6471437" y="10089407"/>
                  </a:cubicBezTo>
                  <a:cubicBezTo>
                    <a:pt x="6249877" y="10086461"/>
                    <a:pt x="6159076" y="10090628"/>
                    <a:pt x="6052584" y="10091158"/>
                  </a:cubicBezTo>
                  <a:cubicBezTo>
                    <a:pt x="6050407" y="9956482"/>
                    <a:pt x="6050221" y="9986474"/>
                    <a:pt x="6044221" y="9609542"/>
                  </a:cubicBezTo>
                  <a:cubicBezTo>
                    <a:pt x="6166324" y="9608825"/>
                    <a:pt x="6257922" y="9602429"/>
                    <a:pt x="6466074" y="9606862"/>
                  </a:cubicBezTo>
                  <a:close/>
                  <a:moveTo>
                    <a:pt x="6471065" y="8488088"/>
                  </a:moveTo>
                  <a:cubicBezTo>
                    <a:pt x="6462648" y="8039226"/>
                    <a:pt x="6458719" y="8087427"/>
                    <a:pt x="6479667" y="8087268"/>
                  </a:cubicBezTo>
                  <a:cubicBezTo>
                    <a:pt x="6949602" y="8083446"/>
                    <a:pt x="6884846" y="8076598"/>
                    <a:pt x="6885059" y="8126100"/>
                  </a:cubicBezTo>
                  <a:cubicBezTo>
                    <a:pt x="6887263" y="8646017"/>
                    <a:pt x="6919919" y="8566549"/>
                    <a:pt x="6798108" y="8567371"/>
                  </a:cubicBezTo>
                  <a:cubicBezTo>
                    <a:pt x="6645738" y="8568406"/>
                    <a:pt x="6650437" y="8567610"/>
                    <a:pt x="6479508" y="8568274"/>
                  </a:cubicBezTo>
                  <a:cubicBezTo>
                    <a:pt x="6470030" y="8568327"/>
                    <a:pt x="6472818" y="8580351"/>
                    <a:pt x="6471065" y="8488088"/>
                  </a:cubicBezTo>
                  <a:close/>
                  <a:moveTo>
                    <a:pt x="6479641" y="8592932"/>
                  </a:moveTo>
                  <a:cubicBezTo>
                    <a:pt x="6966328" y="8590941"/>
                    <a:pt x="6889652" y="8569442"/>
                    <a:pt x="6891245" y="8669800"/>
                  </a:cubicBezTo>
                  <a:cubicBezTo>
                    <a:pt x="6898865" y="9158025"/>
                    <a:pt x="6928734" y="9076672"/>
                    <a:pt x="6798294" y="9075080"/>
                  </a:cubicBezTo>
                  <a:cubicBezTo>
                    <a:pt x="6424523" y="9070540"/>
                    <a:pt x="6478685" y="9097163"/>
                    <a:pt x="6477649" y="9031788"/>
                  </a:cubicBezTo>
                  <a:cubicBezTo>
                    <a:pt x="6469950" y="8540722"/>
                    <a:pt x="6472419" y="8592932"/>
                    <a:pt x="6479641" y="8592932"/>
                  </a:cubicBezTo>
                  <a:close/>
                  <a:moveTo>
                    <a:pt x="6479720" y="9099817"/>
                  </a:moveTo>
                  <a:cubicBezTo>
                    <a:pt x="6988339" y="9093632"/>
                    <a:pt x="6898679" y="9075982"/>
                    <a:pt x="6902423" y="9213393"/>
                  </a:cubicBezTo>
                  <a:cubicBezTo>
                    <a:pt x="6905848" y="9339444"/>
                    <a:pt x="6907865" y="9451534"/>
                    <a:pt x="6907468" y="9575116"/>
                  </a:cubicBezTo>
                  <a:cubicBezTo>
                    <a:pt x="6907414" y="9591732"/>
                    <a:pt x="6489543" y="9582654"/>
                    <a:pt x="6487632" y="9582628"/>
                  </a:cubicBezTo>
                  <a:cubicBezTo>
                    <a:pt x="6484500" y="9221780"/>
                    <a:pt x="6476667" y="9099870"/>
                    <a:pt x="6479720" y="9099817"/>
                  </a:cubicBezTo>
                  <a:close/>
                  <a:moveTo>
                    <a:pt x="6907387" y="9609596"/>
                  </a:moveTo>
                  <a:cubicBezTo>
                    <a:pt x="6907281" y="9784857"/>
                    <a:pt x="6913176" y="9939308"/>
                    <a:pt x="6915671" y="10086992"/>
                  </a:cubicBezTo>
                  <a:cubicBezTo>
                    <a:pt x="6790939" y="10087602"/>
                    <a:pt x="6722281" y="10092698"/>
                    <a:pt x="6493155" y="10089699"/>
                  </a:cubicBezTo>
                  <a:cubicBezTo>
                    <a:pt x="6493128" y="10087337"/>
                    <a:pt x="6487844" y="9609224"/>
                    <a:pt x="6487818" y="9607339"/>
                  </a:cubicBezTo>
                  <a:cubicBezTo>
                    <a:pt x="6576256" y="9609224"/>
                    <a:pt x="6904308" y="9609596"/>
                    <a:pt x="6907387" y="9609596"/>
                  </a:cubicBezTo>
                  <a:close/>
                  <a:moveTo>
                    <a:pt x="6916096" y="10111649"/>
                  </a:moveTo>
                  <a:cubicBezTo>
                    <a:pt x="6918990" y="10289831"/>
                    <a:pt x="6918857" y="10398045"/>
                    <a:pt x="6922946" y="10596079"/>
                  </a:cubicBezTo>
                  <a:lnTo>
                    <a:pt x="6501651" y="10596265"/>
                  </a:lnTo>
                  <a:cubicBezTo>
                    <a:pt x="6500297" y="10532112"/>
                    <a:pt x="6493739" y="10126089"/>
                    <a:pt x="6493606" y="10118577"/>
                  </a:cubicBezTo>
                  <a:cubicBezTo>
                    <a:pt x="6493553" y="10114145"/>
                    <a:pt x="6456648" y="10113985"/>
                    <a:pt x="6916096" y="10111649"/>
                  </a:cubicBezTo>
                  <a:close/>
                  <a:moveTo>
                    <a:pt x="6921486" y="9100640"/>
                  </a:moveTo>
                  <a:cubicBezTo>
                    <a:pt x="7104389" y="9100985"/>
                    <a:pt x="7071759" y="9099047"/>
                    <a:pt x="7342330" y="9098941"/>
                  </a:cubicBezTo>
                  <a:cubicBezTo>
                    <a:pt x="7343842" y="9229080"/>
                    <a:pt x="7342330" y="9385576"/>
                    <a:pt x="7350082" y="9579974"/>
                  </a:cubicBezTo>
                  <a:cubicBezTo>
                    <a:pt x="7076086" y="9579841"/>
                    <a:pt x="7140284" y="9585123"/>
                    <a:pt x="6929212" y="9584964"/>
                  </a:cubicBezTo>
                  <a:cubicBezTo>
                    <a:pt x="6929876" y="9364421"/>
                    <a:pt x="6923981" y="9225576"/>
                    <a:pt x="6921486" y="9100640"/>
                  </a:cubicBezTo>
                  <a:close/>
                  <a:moveTo>
                    <a:pt x="6957461" y="9609622"/>
                  </a:moveTo>
                  <a:cubicBezTo>
                    <a:pt x="7427953" y="9609622"/>
                    <a:pt x="7351728" y="9551732"/>
                    <a:pt x="7354914" y="9756456"/>
                  </a:cubicBezTo>
                  <a:cubicBezTo>
                    <a:pt x="7357622" y="9929965"/>
                    <a:pt x="7355657" y="9929010"/>
                    <a:pt x="7357914" y="10088850"/>
                  </a:cubicBezTo>
                  <a:cubicBezTo>
                    <a:pt x="7356029" y="10088823"/>
                    <a:pt x="6989162" y="10086805"/>
                    <a:pt x="6937416" y="10086938"/>
                  </a:cubicBezTo>
                  <a:cubicBezTo>
                    <a:pt x="6928389" y="9554705"/>
                    <a:pt x="6914902" y="9609622"/>
                    <a:pt x="6957461" y="9609622"/>
                  </a:cubicBezTo>
                  <a:close/>
                  <a:moveTo>
                    <a:pt x="6957461" y="10111543"/>
                  </a:moveTo>
                  <a:cubicBezTo>
                    <a:pt x="7403209" y="10111543"/>
                    <a:pt x="7358286" y="10112499"/>
                    <a:pt x="7358365" y="10118949"/>
                  </a:cubicBezTo>
                  <a:cubicBezTo>
                    <a:pt x="7367127" y="10678840"/>
                    <a:pt x="7394182" y="10594248"/>
                    <a:pt x="7275955" y="10594248"/>
                  </a:cubicBezTo>
                  <a:cubicBezTo>
                    <a:pt x="7117186" y="10594248"/>
                    <a:pt x="7113628" y="10596079"/>
                    <a:pt x="6957434" y="10596079"/>
                  </a:cubicBezTo>
                  <a:cubicBezTo>
                    <a:pt x="6940177" y="10596079"/>
                    <a:pt x="6944690" y="10613837"/>
                    <a:pt x="6942593" y="10480964"/>
                  </a:cubicBezTo>
                  <a:cubicBezTo>
                    <a:pt x="6936141" y="10066129"/>
                    <a:pt x="6927618" y="10111543"/>
                    <a:pt x="6957461" y="10111543"/>
                  </a:cubicBezTo>
                  <a:close/>
                  <a:moveTo>
                    <a:pt x="7780112" y="8669747"/>
                  </a:moveTo>
                  <a:cubicBezTo>
                    <a:pt x="7787467" y="9137003"/>
                    <a:pt x="7799361" y="9075902"/>
                    <a:pt x="7754306" y="9075186"/>
                  </a:cubicBezTo>
                  <a:cubicBezTo>
                    <a:pt x="7662469" y="9073699"/>
                    <a:pt x="7582501" y="9073725"/>
                    <a:pt x="7435228" y="9074124"/>
                  </a:cubicBezTo>
                  <a:cubicBezTo>
                    <a:pt x="7339727" y="9074363"/>
                    <a:pt x="7364233" y="9142923"/>
                    <a:pt x="7356853" y="8669375"/>
                  </a:cubicBezTo>
                  <a:cubicBezTo>
                    <a:pt x="7355339" y="8571194"/>
                    <a:pt x="7334975" y="8592163"/>
                    <a:pt x="7435387" y="8590941"/>
                  </a:cubicBezTo>
                  <a:cubicBezTo>
                    <a:pt x="7839850" y="8586057"/>
                    <a:pt x="7778679" y="8576661"/>
                    <a:pt x="7780112" y="8669747"/>
                  </a:cubicBezTo>
                  <a:close/>
                  <a:moveTo>
                    <a:pt x="7769598" y="8126631"/>
                  </a:moveTo>
                  <a:cubicBezTo>
                    <a:pt x="7774006" y="8233014"/>
                    <a:pt x="7774165" y="8263432"/>
                    <a:pt x="7777431" y="8488566"/>
                  </a:cubicBezTo>
                  <a:cubicBezTo>
                    <a:pt x="7778731" y="8583908"/>
                    <a:pt x="7785635" y="8568884"/>
                    <a:pt x="7754518" y="8567903"/>
                  </a:cubicBezTo>
                  <a:cubicBezTo>
                    <a:pt x="7246457" y="8551287"/>
                    <a:pt x="7353667" y="8705022"/>
                    <a:pt x="7349047" y="8084003"/>
                  </a:cubicBezTo>
                  <a:cubicBezTo>
                    <a:pt x="7832628" y="8085888"/>
                    <a:pt x="7767103" y="8066565"/>
                    <a:pt x="7769598" y="8126631"/>
                  </a:cubicBezTo>
                  <a:close/>
                  <a:moveTo>
                    <a:pt x="7759854" y="7582692"/>
                  </a:moveTo>
                  <a:cubicBezTo>
                    <a:pt x="7768218" y="8118801"/>
                    <a:pt x="7770713" y="8059955"/>
                    <a:pt x="7754146" y="8060088"/>
                  </a:cubicBezTo>
                  <a:cubicBezTo>
                    <a:pt x="7264432" y="8063353"/>
                    <a:pt x="7349604" y="8087427"/>
                    <a:pt x="7347374" y="7944575"/>
                  </a:cubicBezTo>
                  <a:cubicBezTo>
                    <a:pt x="7344480" y="7761670"/>
                    <a:pt x="7343710" y="7774755"/>
                    <a:pt x="7340604" y="7582214"/>
                  </a:cubicBezTo>
                  <a:cubicBezTo>
                    <a:pt x="7340524" y="7575659"/>
                    <a:pt x="7759775" y="7578154"/>
                    <a:pt x="7759854" y="7582692"/>
                  </a:cubicBezTo>
                  <a:close/>
                  <a:moveTo>
                    <a:pt x="7759376" y="7553177"/>
                  </a:moveTo>
                  <a:cubicBezTo>
                    <a:pt x="7543419" y="7557451"/>
                    <a:pt x="7459176" y="7553336"/>
                    <a:pt x="7340126" y="7552699"/>
                  </a:cubicBezTo>
                  <a:cubicBezTo>
                    <a:pt x="7337656" y="7404219"/>
                    <a:pt x="7332453" y="7235754"/>
                    <a:pt x="7332160" y="7070499"/>
                  </a:cubicBezTo>
                  <a:cubicBezTo>
                    <a:pt x="7482301" y="7071110"/>
                    <a:pt x="7425112" y="7073126"/>
                    <a:pt x="7751013" y="7072330"/>
                  </a:cubicBezTo>
                  <a:cubicBezTo>
                    <a:pt x="7756801" y="7429064"/>
                    <a:pt x="7757386" y="7430151"/>
                    <a:pt x="7759376" y="7553177"/>
                  </a:cubicBezTo>
                  <a:close/>
                  <a:moveTo>
                    <a:pt x="7750642" y="7047619"/>
                  </a:moveTo>
                  <a:cubicBezTo>
                    <a:pt x="7277733" y="7048866"/>
                    <a:pt x="7332160" y="7046690"/>
                    <a:pt x="7332160" y="7039524"/>
                  </a:cubicBezTo>
                  <a:cubicBezTo>
                    <a:pt x="7331922" y="6805577"/>
                    <a:pt x="7326001" y="6681304"/>
                    <a:pt x="7323505" y="6561384"/>
                  </a:cubicBezTo>
                  <a:cubicBezTo>
                    <a:pt x="7462017" y="6562340"/>
                    <a:pt x="7474654" y="6567648"/>
                    <a:pt x="7743712" y="6564862"/>
                  </a:cubicBezTo>
                  <a:cubicBezTo>
                    <a:pt x="7746421" y="6757163"/>
                    <a:pt x="7743420" y="6602127"/>
                    <a:pt x="7750642" y="7047619"/>
                  </a:cubicBezTo>
                  <a:close/>
                  <a:moveTo>
                    <a:pt x="7740473" y="6133464"/>
                  </a:moveTo>
                  <a:cubicBezTo>
                    <a:pt x="7743287" y="6312786"/>
                    <a:pt x="7739809" y="6314405"/>
                    <a:pt x="7742651" y="6495770"/>
                  </a:cubicBezTo>
                  <a:cubicBezTo>
                    <a:pt x="7743712" y="6561729"/>
                    <a:pt x="7804963" y="6539885"/>
                    <a:pt x="7323001" y="6536752"/>
                  </a:cubicBezTo>
                  <a:cubicBezTo>
                    <a:pt x="7319099" y="6331843"/>
                    <a:pt x="7322975" y="6309892"/>
                    <a:pt x="7318116" y="6056729"/>
                  </a:cubicBezTo>
                  <a:cubicBezTo>
                    <a:pt x="7817893" y="6057472"/>
                    <a:pt x="7738906" y="6033849"/>
                    <a:pt x="7740473" y="6133464"/>
                  </a:cubicBezTo>
                  <a:close/>
                  <a:moveTo>
                    <a:pt x="7727517" y="5548516"/>
                  </a:moveTo>
                  <a:cubicBezTo>
                    <a:pt x="7736278" y="6061135"/>
                    <a:pt x="7733092" y="5833319"/>
                    <a:pt x="7738428" y="6033053"/>
                  </a:cubicBezTo>
                  <a:cubicBezTo>
                    <a:pt x="7239979" y="6033212"/>
                    <a:pt x="7318381" y="6056224"/>
                    <a:pt x="7315780" y="5951726"/>
                  </a:cubicBezTo>
                  <a:cubicBezTo>
                    <a:pt x="7312673" y="5827506"/>
                    <a:pt x="7310788" y="5716637"/>
                    <a:pt x="7310257" y="5589790"/>
                  </a:cubicBezTo>
                  <a:cubicBezTo>
                    <a:pt x="7309965" y="5531662"/>
                    <a:pt x="7244599" y="5544376"/>
                    <a:pt x="7727517" y="5548516"/>
                  </a:cubicBezTo>
                  <a:close/>
                  <a:moveTo>
                    <a:pt x="7723136" y="5046701"/>
                  </a:moveTo>
                  <a:cubicBezTo>
                    <a:pt x="7726402" y="5254344"/>
                    <a:pt x="7721198" y="5166939"/>
                    <a:pt x="7727092" y="5523885"/>
                  </a:cubicBezTo>
                  <a:cubicBezTo>
                    <a:pt x="7724410" y="5523858"/>
                    <a:pt x="7313045" y="5522292"/>
                    <a:pt x="7309833" y="5522266"/>
                  </a:cubicBezTo>
                  <a:cubicBezTo>
                    <a:pt x="7307549" y="5246089"/>
                    <a:pt x="7302425" y="5246886"/>
                    <a:pt x="7299398" y="5040835"/>
                  </a:cubicBezTo>
                  <a:cubicBezTo>
                    <a:pt x="7301336" y="5040835"/>
                    <a:pt x="7723109" y="5044816"/>
                    <a:pt x="7723136" y="5046701"/>
                  </a:cubicBezTo>
                  <a:close/>
                  <a:moveTo>
                    <a:pt x="7712250" y="4535038"/>
                  </a:moveTo>
                  <a:cubicBezTo>
                    <a:pt x="7726163" y="5186103"/>
                    <a:pt x="7721304" y="4938991"/>
                    <a:pt x="7722685" y="5018327"/>
                  </a:cubicBezTo>
                  <a:cubicBezTo>
                    <a:pt x="7548437" y="5022600"/>
                    <a:pt x="7429333" y="5016496"/>
                    <a:pt x="7299053" y="5016204"/>
                  </a:cubicBezTo>
                  <a:cubicBezTo>
                    <a:pt x="7296770" y="4863026"/>
                    <a:pt x="7296664" y="4754493"/>
                    <a:pt x="7292177" y="4534879"/>
                  </a:cubicBezTo>
                  <a:cubicBezTo>
                    <a:pt x="7419935" y="4534932"/>
                    <a:pt x="7591554" y="4536764"/>
                    <a:pt x="7712250" y="4535038"/>
                  </a:cubicBezTo>
                  <a:close/>
                  <a:moveTo>
                    <a:pt x="7711560" y="4503612"/>
                  </a:moveTo>
                  <a:cubicBezTo>
                    <a:pt x="7711826" y="4515131"/>
                    <a:pt x="7745491" y="4510380"/>
                    <a:pt x="7291672" y="4510221"/>
                  </a:cubicBezTo>
                  <a:cubicBezTo>
                    <a:pt x="7291619" y="4507779"/>
                    <a:pt x="7282486" y="4027569"/>
                    <a:pt x="7282459" y="4025605"/>
                  </a:cubicBezTo>
                  <a:cubicBezTo>
                    <a:pt x="7284371" y="4025605"/>
                    <a:pt x="7702215" y="4027967"/>
                    <a:pt x="7704232" y="4027994"/>
                  </a:cubicBezTo>
                  <a:cubicBezTo>
                    <a:pt x="7705772" y="4135571"/>
                    <a:pt x="7707100" y="4299870"/>
                    <a:pt x="7711560" y="4503612"/>
                  </a:cubicBezTo>
                  <a:close/>
                  <a:moveTo>
                    <a:pt x="7698471" y="3598188"/>
                  </a:moveTo>
                  <a:cubicBezTo>
                    <a:pt x="7701312" y="3779156"/>
                    <a:pt x="7700356" y="3778811"/>
                    <a:pt x="7703197" y="3960230"/>
                  </a:cubicBezTo>
                  <a:cubicBezTo>
                    <a:pt x="7704179" y="4022606"/>
                    <a:pt x="7768696" y="4001132"/>
                    <a:pt x="7282034" y="4000947"/>
                  </a:cubicBezTo>
                  <a:cubicBezTo>
                    <a:pt x="7277681" y="3740829"/>
                    <a:pt x="7281530" y="3800736"/>
                    <a:pt x="7276512" y="3521852"/>
                  </a:cubicBezTo>
                  <a:cubicBezTo>
                    <a:pt x="7769625" y="3521852"/>
                    <a:pt x="7696825" y="3492151"/>
                    <a:pt x="7698471" y="3598188"/>
                  </a:cubicBezTo>
                  <a:close/>
                  <a:moveTo>
                    <a:pt x="7691489" y="3054914"/>
                  </a:moveTo>
                  <a:cubicBezTo>
                    <a:pt x="7702480" y="3581440"/>
                    <a:pt x="7721198" y="3496132"/>
                    <a:pt x="7594661" y="3496132"/>
                  </a:cubicBezTo>
                  <a:cubicBezTo>
                    <a:pt x="7435042" y="3496132"/>
                    <a:pt x="7435732" y="3497194"/>
                    <a:pt x="7276034" y="3497194"/>
                  </a:cubicBezTo>
                  <a:cubicBezTo>
                    <a:pt x="7271813" y="3276757"/>
                    <a:pt x="7271096" y="3313572"/>
                    <a:pt x="7268441" y="3012366"/>
                  </a:cubicBezTo>
                  <a:cubicBezTo>
                    <a:pt x="7748411" y="3012392"/>
                    <a:pt x="7690240" y="2994688"/>
                    <a:pt x="7691489" y="3054914"/>
                  </a:cubicBezTo>
                  <a:close/>
                  <a:moveTo>
                    <a:pt x="7681319" y="2511851"/>
                  </a:moveTo>
                  <a:cubicBezTo>
                    <a:pt x="7690187" y="3077316"/>
                    <a:pt x="7721755" y="2987309"/>
                    <a:pt x="7594661" y="2987309"/>
                  </a:cubicBezTo>
                  <a:cubicBezTo>
                    <a:pt x="7437033" y="2987309"/>
                    <a:pt x="7435228" y="2987734"/>
                    <a:pt x="7275955" y="2987734"/>
                  </a:cubicBezTo>
                  <a:cubicBezTo>
                    <a:pt x="7265388" y="2987734"/>
                    <a:pt x="7268653" y="3002333"/>
                    <a:pt x="7266635" y="2873415"/>
                  </a:cubicBezTo>
                  <a:cubicBezTo>
                    <a:pt x="7260051" y="2450829"/>
                    <a:pt x="7257661" y="2505958"/>
                    <a:pt x="7275955" y="2505958"/>
                  </a:cubicBezTo>
                  <a:cubicBezTo>
                    <a:pt x="7710524" y="2505958"/>
                    <a:pt x="7681107" y="2497677"/>
                    <a:pt x="7681319" y="2511851"/>
                  </a:cubicBezTo>
                  <a:close/>
                  <a:moveTo>
                    <a:pt x="7680842" y="2479602"/>
                  </a:moveTo>
                  <a:cubicBezTo>
                    <a:pt x="7530888" y="2477876"/>
                    <a:pt x="7432334" y="2481274"/>
                    <a:pt x="7262680" y="2481300"/>
                  </a:cubicBezTo>
                  <a:cubicBezTo>
                    <a:pt x="7253308" y="1936884"/>
                    <a:pt x="7239714" y="1996366"/>
                    <a:pt x="7275981" y="1996366"/>
                  </a:cubicBezTo>
                  <a:cubicBezTo>
                    <a:pt x="7409953" y="1996366"/>
                    <a:pt x="7445795" y="1996685"/>
                    <a:pt x="7594687" y="1996685"/>
                  </a:cubicBezTo>
                  <a:cubicBezTo>
                    <a:pt x="7701073" y="1996711"/>
                    <a:pt x="7672213" y="1909279"/>
                    <a:pt x="7680842" y="2479602"/>
                  </a:cubicBezTo>
                  <a:close/>
                  <a:moveTo>
                    <a:pt x="7666478" y="1606746"/>
                  </a:moveTo>
                  <a:cubicBezTo>
                    <a:pt x="7669824" y="1716978"/>
                    <a:pt x="7669876" y="1741344"/>
                    <a:pt x="7673646" y="1972531"/>
                  </a:cubicBezTo>
                  <a:cubicBezTo>
                    <a:pt x="7626626" y="1971920"/>
                    <a:pt x="7285141" y="1971681"/>
                    <a:pt x="7252352" y="1971787"/>
                  </a:cubicBezTo>
                  <a:cubicBezTo>
                    <a:pt x="7243564" y="1418957"/>
                    <a:pt x="7229518" y="1493064"/>
                    <a:pt x="7275981" y="1493064"/>
                  </a:cubicBezTo>
                  <a:cubicBezTo>
                    <a:pt x="7742969" y="1493064"/>
                    <a:pt x="7661752" y="1449985"/>
                    <a:pt x="7666478" y="1606746"/>
                  </a:cubicBezTo>
                  <a:close/>
                  <a:moveTo>
                    <a:pt x="7658885" y="1063259"/>
                  </a:moveTo>
                  <a:cubicBezTo>
                    <a:pt x="7666106" y="1537550"/>
                    <a:pt x="7682063" y="1464902"/>
                    <a:pt x="7594661" y="1464902"/>
                  </a:cubicBezTo>
                  <a:cubicBezTo>
                    <a:pt x="7191180" y="1464902"/>
                    <a:pt x="7243458" y="1489189"/>
                    <a:pt x="7242475" y="1425141"/>
                  </a:cubicBezTo>
                  <a:cubicBezTo>
                    <a:pt x="7234510" y="916982"/>
                    <a:pt x="7225589" y="984560"/>
                    <a:pt x="7275981" y="984560"/>
                  </a:cubicBezTo>
                  <a:cubicBezTo>
                    <a:pt x="7727623" y="984560"/>
                    <a:pt x="7657266" y="959902"/>
                    <a:pt x="7658885" y="1063259"/>
                  </a:cubicBezTo>
                  <a:close/>
                  <a:moveTo>
                    <a:pt x="7275981" y="475605"/>
                  </a:moveTo>
                  <a:cubicBezTo>
                    <a:pt x="7709197" y="475605"/>
                    <a:pt x="7650230" y="465279"/>
                    <a:pt x="7650283" y="519745"/>
                  </a:cubicBezTo>
                  <a:cubicBezTo>
                    <a:pt x="7650283" y="1033797"/>
                    <a:pt x="7684107" y="958999"/>
                    <a:pt x="7594661" y="958999"/>
                  </a:cubicBezTo>
                  <a:cubicBezTo>
                    <a:pt x="7171082" y="958999"/>
                    <a:pt x="7237775" y="981932"/>
                    <a:pt x="7235465" y="881654"/>
                  </a:cubicBezTo>
                  <a:cubicBezTo>
                    <a:pt x="7225138" y="410522"/>
                    <a:pt x="7211013" y="475605"/>
                    <a:pt x="7275981" y="475605"/>
                  </a:cubicBezTo>
                  <a:close/>
                  <a:moveTo>
                    <a:pt x="7230607" y="1971894"/>
                  </a:moveTo>
                  <a:cubicBezTo>
                    <a:pt x="7118513" y="1972610"/>
                    <a:pt x="6810507" y="1984555"/>
                    <a:pt x="6809843" y="1967886"/>
                  </a:cubicBezTo>
                  <a:cubicBezTo>
                    <a:pt x="6802993" y="1798384"/>
                    <a:pt x="6803338" y="1635572"/>
                    <a:pt x="6801426" y="1492480"/>
                  </a:cubicBezTo>
                  <a:cubicBezTo>
                    <a:pt x="7255723" y="1492639"/>
                    <a:pt x="7034509" y="1492905"/>
                    <a:pt x="7221845" y="1493064"/>
                  </a:cubicBezTo>
                  <a:cubicBezTo>
                    <a:pt x="7225881" y="1718916"/>
                    <a:pt x="7222562" y="1465486"/>
                    <a:pt x="7230607" y="1971894"/>
                  </a:cubicBezTo>
                  <a:close/>
                  <a:moveTo>
                    <a:pt x="7220730" y="1425566"/>
                  </a:moveTo>
                  <a:cubicBezTo>
                    <a:pt x="7221660" y="1485446"/>
                    <a:pt x="7287637" y="1468008"/>
                    <a:pt x="6801081" y="1467849"/>
                  </a:cubicBezTo>
                  <a:cubicBezTo>
                    <a:pt x="6795878" y="1103683"/>
                    <a:pt x="6801029" y="1374870"/>
                    <a:pt x="6795188" y="982994"/>
                  </a:cubicBezTo>
                  <a:cubicBezTo>
                    <a:pt x="7382606" y="985144"/>
                    <a:pt x="7166250" y="984374"/>
                    <a:pt x="7215845" y="984507"/>
                  </a:cubicBezTo>
                  <a:cubicBezTo>
                    <a:pt x="7220624" y="1243457"/>
                    <a:pt x="7217438" y="1215455"/>
                    <a:pt x="7220730" y="1425566"/>
                  </a:cubicBezTo>
                  <a:close/>
                  <a:moveTo>
                    <a:pt x="6798241" y="478020"/>
                  </a:moveTo>
                  <a:cubicBezTo>
                    <a:pt x="7269662" y="477091"/>
                    <a:pt x="7204880" y="457582"/>
                    <a:pt x="7206526" y="520116"/>
                  </a:cubicBezTo>
                  <a:cubicBezTo>
                    <a:pt x="7220226" y="1044467"/>
                    <a:pt x="7239156" y="960247"/>
                    <a:pt x="7116814" y="959238"/>
                  </a:cubicBezTo>
                  <a:cubicBezTo>
                    <a:pt x="6729795" y="956106"/>
                    <a:pt x="6795267" y="985197"/>
                    <a:pt x="6793807" y="887440"/>
                  </a:cubicBezTo>
                  <a:cubicBezTo>
                    <a:pt x="6787355" y="429208"/>
                    <a:pt x="6781674" y="478073"/>
                    <a:pt x="6798241" y="478020"/>
                  </a:cubicBezTo>
                  <a:close/>
                  <a:moveTo>
                    <a:pt x="6788125" y="1969000"/>
                  </a:moveTo>
                  <a:cubicBezTo>
                    <a:pt x="6788338" y="1974282"/>
                    <a:pt x="6838225" y="1972079"/>
                    <a:pt x="6368768" y="1974654"/>
                  </a:cubicBezTo>
                  <a:cubicBezTo>
                    <a:pt x="6362290" y="1695186"/>
                    <a:pt x="6363909" y="1627078"/>
                    <a:pt x="6362157" y="1489879"/>
                  </a:cubicBezTo>
                  <a:cubicBezTo>
                    <a:pt x="6570548" y="1490622"/>
                    <a:pt x="6364945" y="1492347"/>
                    <a:pt x="6779709" y="1492480"/>
                  </a:cubicBezTo>
                  <a:cubicBezTo>
                    <a:pt x="6781620" y="1637323"/>
                    <a:pt x="6781302" y="1799632"/>
                    <a:pt x="6788125" y="1969000"/>
                  </a:cubicBezTo>
                  <a:close/>
                  <a:moveTo>
                    <a:pt x="6774664" y="1063259"/>
                  </a:moveTo>
                  <a:cubicBezTo>
                    <a:pt x="6777452" y="1241068"/>
                    <a:pt x="6775912" y="1245076"/>
                    <a:pt x="6778727" y="1425566"/>
                  </a:cubicBezTo>
                  <a:cubicBezTo>
                    <a:pt x="6779709" y="1487915"/>
                    <a:pt x="6843110" y="1466866"/>
                    <a:pt x="6361812" y="1465221"/>
                  </a:cubicBezTo>
                  <a:cubicBezTo>
                    <a:pt x="6359502" y="1298692"/>
                    <a:pt x="6358361" y="1296224"/>
                    <a:pt x="6353316" y="983366"/>
                  </a:cubicBezTo>
                  <a:cubicBezTo>
                    <a:pt x="6847783" y="983047"/>
                    <a:pt x="6773044" y="955681"/>
                    <a:pt x="6774664" y="1063259"/>
                  </a:cubicBezTo>
                  <a:close/>
                  <a:moveTo>
                    <a:pt x="6638861" y="478232"/>
                  </a:moveTo>
                  <a:cubicBezTo>
                    <a:pt x="6788045" y="478232"/>
                    <a:pt x="6764761" y="466527"/>
                    <a:pt x="6765876" y="519984"/>
                  </a:cubicBezTo>
                  <a:cubicBezTo>
                    <a:pt x="6768505" y="645796"/>
                    <a:pt x="6770150" y="755099"/>
                    <a:pt x="6772009" y="887838"/>
                  </a:cubicBezTo>
                  <a:cubicBezTo>
                    <a:pt x="6773390" y="980207"/>
                    <a:pt x="6850066" y="958309"/>
                    <a:pt x="6352944" y="958707"/>
                  </a:cubicBezTo>
                  <a:cubicBezTo>
                    <a:pt x="6347714" y="632843"/>
                    <a:pt x="6347740" y="624535"/>
                    <a:pt x="6345112" y="519347"/>
                  </a:cubicBezTo>
                  <a:cubicBezTo>
                    <a:pt x="6343731" y="464218"/>
                    <a:pt x="6292039" y="477967"/>
                    <a:pt x="6638861" y="478232"/>
                  </a:cubicBezTo>
                  <a:close/>
                  <a:moveTo>
                    <a:pt x="6320314" y="1974787"/>
                  </a:moveTo>
                  <a:cubicBezTo>
                    <a:pt x="6162687" y="1974787"/>
                    <a:pt x="6163563" y="1971628"/>
                    <a:pt x="6001768" y="1971628"/>
                  </a:cubicBezTo>
                  <a:cubicBezTo>
                    <a:pt x="5895992" y="1971628"/>
                    <a:pt x="5925808" y="2062563"/>
                    <a:pt x="5916144" y="1491949"/>
                  </a:cubicBezTo>
                  <a:cubicBezTo>
                    <a:pt x="6096126" y="1493860"/>
                    <a:pt x="6160563" y="1489507"/>
                    <a:pt x="6340412" y="1489799"/>
                  </a:cubicBezTo>
                  <a:cubicBezTo>
                    <a:pt x="6347342" y="2046532"/>
                    <a:pt x="6358759" y="1974787"/>
                    <a:pt x="6320314" y="1974787"/>
                  </a:cubicBezTo>
                  <a:close/>
                  <a:moveTo>
                    <a:pt x="6332872" y="1063206"/>
                  </a:moveTo>
                  <a:cubicBezTo>
                    <a:pt x="6340200" y="1526800"/>
                    <a:pt x="6348218" y="1465168"/>
                    <a:pt x="6320314" y="1465168"/>
                  </a:cubicBezTo>
                  <a:cubicBezTo>
                    <a:pt x="5855610" y="1465168"/>
                    <a:pt x="5916038" y="1487357"/>
                    <a:pt x="5915055" y="1425141"/>
                  </a:cubicBezTo>
                  <a:cubicBezTo>
                    <a:pt x="5912161" y="1239688"/>
                    <a:pt x="5914338" y="1243165"/>
                    <a:pt x="5911497" y="1062834"/>
                  </a:cubicBezTo>
                  <a:cubicBezTo>
                    <a:pt x="5909958" y="967281"/>
                    <a:pt x="5886487" y="983817"/>
                    <a:pt x="6001741" y="983817"/>
                  </a:cubicBezTo>
                  <a:cubicBezTo>
                    <a:pt x="6398371" y="983817"/>
                    <a:pt x="6331093" y="953266"/>
                    <a:pt x="6332872" y="1063206"/>
                  </a:cubicBezTo>
                  <a:close/>
                  <a:moveTo>
                    <a:pt x="6323367" y="520063"/>
                  </a:moveTo>
                  <a:cubicBezTo>
                    <a:pt x="6326102" y="628782"/>
                    <a:pt x="6326182" y="646168"/>
                    <a:pt x="6331200" y="958734"/>
                  </a:cubicBezTo>
                  <a:cubicBezTo>
                    <a:pt x="6284684" y="958734"/>
                    <a:pt x="5956739" y="959106"/>
                    <a:pt x="5909825" y="959610"/>
                  </a:cubicBezTo>
                  <a:lnTo>
                    <a:pt x="5901993" y="476321"/>
                  </a:lnTo>
                  <a:cubicBezTo>
                    <a:pt x="6402699" y="468358"/>
                    <a:pt x="6322067" y="468491"/>
                    <a:pt x="6323367" y="520063"/>
                  </a:cubicBezTo>
                  <a:close/>
                  <a:moveTo>
                    <a:pt x="5896470" y="1606534"/>
                  </a:moveTo>
                  <a:cubicBezTo>
                    <a:pt x="5898621" y="1720827"/>
                    <a:pt x="5897877" y="1677987"/>
                    <a:pt x="5902603" y="1972478"/>
                  </a:cubicBezTo>
                  <a:cubicBezTo>
                    <a:pt x="5765579" y="1975158"/>
                    <a:pt x="5820936" y="1978343"/>
                    <a:pt x="5481122" y="1975105"/>
                  </a:cubicBezTo>
                  <a:cubicBezTo>
                    <a:pt x="5474963" y="1479713"/>
                    <a:pt x="5478547" y="1643163"/>
                    <a:pt x="5476980" y="1489242"/>
                  </a:cubicBezTo>
                  <a:cubicBezTo>
                    <a:pt x="5980767" y="1489003"/>
                    <a:pt x="5893736" y="1468512"/>
                    <a:pt x="5896470" y="1606534"/>
                  </a:cubicBezTo>
                  <a:close/>
                  <a:moveTo>
                    <a:pt x="5889753" y="1063259"/>
                  </a:moveTo>
                  <a:cubicBezTo>
                    <a:pt x="5896895" y="1532241"/>
                    <a:pt x="5909188" y="1467477"/>
                    <a:pt x="5842653" y="1466123"/>
                  </a:cubicBezTo>
                  <a:cubicBezTo>
                    <a:pt x="5743091" y="1464106"/>
                    <a:pt x="5724718" y="1464504"/>
                    <a:pt x="5476688" y="1464610"/>
                  </a:cubicBezTo>
                  <a:cubicBezTo>
                    <a:pt x="5473715" y="1231221"/>
                    <a:pt x="5468962" y="1232521"/>
                    <a:pt x="5466361" y="984878"/>
                  </a:cubicBezTo>
                  <a:cubicBezTo>
                    <a:pt x="5963509" y="989736"/>
                    <a:pt x="5888001" y="953930"/>
                    <a:pt x="5889753" y="1063259"/>
                  </a:cubicBezTo>
                  <a:close/>
                  <a:moveTo>
                    <a:pt x="5523814" y="478498"/>
                  </a:moveTo>
                  <a:cubicBezTo>
                    <a:pt x="5631820" y="479931"/>
                    <a:pt x="5735976" y="480170"/>
                    <a:pt x="5842706" y="477595"/>
                  </a:cubicBezTo>
                  <a:cubicBezTo>
                    <a:pt x="5895435" y="476268"/>
                    <a:pt x="5879106" y="404470"/>
                    <a:pt x="5888080" y="959902"/>
                  </a:cubicBezTo>
                  <a:cubicBezTo>
                    <a:pt x="5698859" y="962609"/>
                    <a:pt x="5773119" y="963273"/>
                    <a:pt x="5466122" y="960273"/>
                  </a:cubicBezTo>
                  <a:cubicBezTo>
                    <a:pt x="5461555" y="397038"/>
                    <a:pt x="5435961" y="477356"/>
                    <a:pt x="5523814" y="478498"/>
                  </a:cubicBezTo>
                  <a:close/>
                  <a:moveTo>
                    <a:pt x="5467422" y="2483663"/>
                  </a:moveTo>
                  <a:cubicBezTo>
                    <a:pt x="5363373" y="2484406"/>
                    <a:pt x="5228419" y="2483663"/>
                    <a:pt x="5050083" y="2483663"/>
                  </a:cubicBezTo>
                  <a:cubicBezTo>
                    <a:pt x="5049791" y="2466038"/>
                    <a:pt x="5042649" y="2053247"/>
                    <a:pt x="5041322" y="1997666"/>
                  </a:cubicBezTo>
                  <a:cubicBezTo>
                    <a:pt x="5043260" y="1997666"/>
                    <a:pt x="5456723" y="1999551"/>
                    <a:pt x="5459643" y="1999577"/>
                  </a:cubicBezTo>
                  <a:cubicBezTo>
                    <a:pt x="5461820" y="2176325"/>
                    <a:pt x="5465564" y="2367220"/>
                    <a:pt x="5467422" y="2483663"/>
                  </a:cubicBezTo>
                  <a:close/>
                  <a:moveTo>
                    <a:pt x="5455581" y="1606269"/>
                  </a:moveTo>
                  <a:cubicBezTo>
                    <a:pt x="5454652" y="2049106"/>
                    <a:pt x="5502787" y="1974628"/>
                    <a:pt x="5364780" y="1974628"/>
                  </a:cubicBezTo>
                  <a:cubicBezTo>
                    <a:pt x="5003966" y="1974628"/>
                    <a:pt x="5040764" y="1974601"/>
                    <a:pt x="5040605" y="1968151"/>
                  </a:cubicBezTo>
                  <a:cubicBezTo>
                    <a:pt x="5038481" y="1880109"/>
                    <a:pt x="5024861" y="1490383"/>
                    <a:pt x="5046499" y="1490383"/>
                  </a:cubicBezTo>
                  <a:cubicBezTo>
                    <a:pt x="5538550" y="1490383"/>
                    <a:pt x="5455900" y="1454153"/>
                    <a:pt x="5455581" y="1606269"/>
                  </a:cubicBezTo>
                  <a:close/>
                  <a:moveTo>
                    <a:pt x="5445678" y="1063259"/>
                  </a:moveTo>
                  <a:cubicBezTo>
                    <a:pt x="5453086" y="1535718"/>
                    <a:pt x="5484706" y="1464610"/>
                    <a:pt x="5364780" y="1464663"/>
                  </a:cubicBezTo>
                  <a:cubicBezTo>
                    <a:pt x="4985168" y="1464663"/>
                    <a:pt x="5033304" y="1483695"/>
                    <a:pt x="5032374" y="1425088"/>
                  </a:cubicBezTo>
                  <a:cubicBezTo>
                    <a:pt x="5032162" y="1410915"/>
                    <a:pt x="5025896" y="1004228"/>
                    <a:pt x="5025551" y="981693"/>
                  </a:cubicBezTo>
                  <a:cubicBezTo>
                    <a:pt x="5529815" y="980632"/>
                    <a:pt x="5444111" y="964414"/>
                    <a:pt x="5445678" y="1063259"/>
                  </a:cubicBezTo>
                  <a:close/>
                  <a:moveTo>
                    <a:pt x="5046499" y="478790"/>
                  </a:moveTo>
                  <a:cubicBezTo>
                    <a:pt x="5498167" y="478790"/>
                    <a:pt x="5437554" y="459997"/>
                    <a:pt x="5438855" y="518789"/>
                  </a:cubicBezTo>
                  <a:cubicBezTo>
                    <a:pt x="5450855" y="1046537"/>
                    <a:pt x="5460838" y="959822"/>
                    <a:pt x="5364780" y="959822"/>
                  </a:cubicBezTo>
                  <a:cubicBezTo>
                    <a:pt x="5206065" y="959822"/>
                    <a:pt x="5205905" y="957035"/>
                    <a:pt x="5046499" y="957035"/>
                  </a:cubicBezTo>
                  <a:cubicBezTo>
                    <a:pt x="5018117" y="957035"/>
                    <a:pt x="5025365" y="970890"/>
                    <a:pt x="5024144" y="881707"/>
                  </a:cubicBezTo>
                  <a:cubicBezTo>
                    <a:pt x="5017852" y="416759"/>
                    <a:pt x="5005744" y="478790"/>
                    <a:pt x="5046499" y="478790"/>
                  </a:cubicBezTo>
                  <a:close/>
                  <a:moveTo>
                    <a:pt x="5011586" y="1490436"/>
                  </a:moveTo>
                  <a:cubicBezTo>
                    <a:pt x="5013417" y="1623574"/>
                    <a:pt x="5013444" y="1747449"/>
                    <a:pt x="5018966" y="1973061"/>
                  </a:cubicBezTo>
                  <a:cubicBezTo>
                    <a:pt x="4575343" y="1973858"/>
                    <a:pt x="4598972" y="1979087"/>
                    <a:pt x="4598707" y="1969186"/>
                  </a:cubicBezTo>
                  <a:cubicBezTo>
                    <a:pt x="4597698" y="1926373"/>
                    <a:pt x="4589627" y="1493887"/>
                    <a:pt x="4589600" y="1491949"/>
                  </a:cubicBezTo>
                  <a:cubicBezTo>
                    <a:pt x="4812036" y="1493834"/>
                    <a:pt x="4876712" y="1490728"/>
                    <a:pt x="5011586" y="1490436"/>
                  </a:cubicBezTo>
                  <a:close/>
                  <a:moveTo>
                    <a:pt x="5011240" y="1465778"/>
                  </a:moveTo>
                  <a:cubicBezTo>
                    <a:pt x="4524845" y="1466813"/>
                    <a:pt x="4589468" y="1485287"/>
                    <a:pt x="4588512" y="1425088"/>
                  </a:cubicBezTo>
                  <a:cubicBezTo>
                    <a:pt x="4585671" y="1243775"/>
                    <a:pt x="4586441" y="1243669"/>
                    <a:pt x="4583600" y="1062834"/>
                  </a:cubicBezTo>
                  <a:cubicBezTo>
                    <a:pt x="4582007" y="961919"/>
                    <a:pt x="4499516" y="984613"/>
                    <a:pt x="5003780" y="981799"/>
                  </a:cubicBezTo>
                  <a:cubicBezTo>
                    <a:pt x="5003806" y="983817"/>
                    <a:pt x="5010577" y="1419700"/>
                    <a:pt x="5011240" y="1465778"/>
                  </a:cubicBezTo>
                  <a:close/>
                  <a:moveTo>
                    <a:pt x="4995576" y="478657"/>
                  </a:moveTo>
                  <a:cubicBezTo>
                    <a:pt x="5000939" y="749180"/>
                    <a:pt x="5000514" y="757833"/>
                    <a:pt x="5003435" y="957141"/>
                  </a:cubicBezTo>
                  <a:cubicBezTo>
                    <a:pt x="4515552" y="959716"/>
                    <a:pt x="4582644" y="991806"/>
                    <a:pt x="4580122" y="881601"/>
                  </a:cubicBezTo>
                  <a:cubicBezTo>
                    <a:pt x="4576166" y="709047"/>
                    <a:pt x="4575157" y="610096"/>
                    <a:pt x="4574785" y="519665"/>
                  </a:cubicBezTo>
                  <a:cubicBezTo>
                    <a:pt x="4574520" y="458060"/>
                    <a:pt x="4512552" y="476268"/>
                    <a:pt x="4995576" y="478657"/>
                  </a:cubicBezTo>
                  <a:close/>
                  <a:moveTo>
                    <a:pt x="4568918" y="1973566"/>
                  </a:moveTo>
                  <a:cubicBezTo>
                    <a:pt x="4309365" y="1967965"/>
                    <a:pt x="4153225" y="1977680"/>
                    <a:pt x="4153118" y="1968363"/>
                  </a:cubicBezTo>
                  <a:cubicBezTo>
                    <a:pt x="4147224" y="1403615"/>
                    <a:pt x="4112045" y="1488101"/>
                    <a:pt x="4250132" y="1489959"/>
                  </a:cubicBezTo>
                  <a:cubicBezTo>
                    <a:pt x="4381130" y="1491710"/>
                    <a:pt x="4415751" y="1490304"/>
                    <a:pt x="4567882" y="1491710"/>
                  </a:cubicBezTo>
                  <a:cubicBezTo>
                    <a:pt x="4577095" y="2036100"/>
                    <a:pt x="4581927" y="1973805"/>
                    <a:pt x="4568918" y="1973566"/>
                  </a:cubicBezTo>
                  <a:close/>
                  <a:moveTo>
                    <a:pt x="4561855" y="1063259"/>
                  </a:moveTo>
                  <a:cubicBezTo>
                    <a:pt x="4564696" y="1244174"/>
                    <a:pt x="4563926" y="1243988"/>
                    <a:pt x="4566767" y="1425513"/>
                  </a:cubicBezTo>
                  <a:cubicBezTo>
                    <a:pt x="4567723" y="1485579"/>
                    <a:pt x="4633248" y="1466097"/>
                    <a:pt x="4146162" y="1464345"/>
                  </a:cubicBezTo>
                  <a:cubicBezTo>
                    <a:pt x="4142259" y="1207518"/>
                    <a:pt x="4145950" y="1210172"/>
                    <a:pt x="4141277" y="985701"/>
                  </a:cubicBezTo>
                  <a:cubicBezTo>
                    <a:pt x="4625920" y="982808"/>
                    <a:pt x="4560130" y="951806"/>
                    <a:pt x="4561855" y="1063259"/>
                  </a:cubicBezTo>
                  <a:close/>
                  <a:moveTo>
                    <a:pt x="4552775" y="477887"/>
                  </a:moveTo>
                  <a:cubicBezTo>
                    <a:pt x="4554448" y="751117"/>
                    <a:pt x="4556572" y="789843"/>
                    <a:pt x="4560023" y="959079"/>
                  </a:cubicBezTo>
                  <a:cubicBezTo>
                    <a:pt x="4461417" y="956982"/>
                    <a:pt x="4355881" y="956956"/>
                    <a:pt x="4250026" y="959371"/>
                  </a:cubicBezTo>
                  <a:cubicBezTo>
                    <a:pt x="4107213" y="962636"/>
                    <a:pt x="4144489" y="1040937"/>
                    <a:pt x="4130869" y="519400"/>
                  </a:cubicBezTo>
                  <a:cubicBezTo>
                    <a:pt x="4128958" y="446859"/>
                    <a:pt x="4076176" y="487761"/>
                    <a:pt x="4552775" y="477887"/>
                  </a:cubicBezTo>
                  <a:close/>
                  <a:moveTo>
                    <a:pt x="4090965" y="1972584"/>
                  </a:moveTo>
                  <a:cubicBezTo>
                    <a:pt x="3779135" y="1972637"/>
                    <a:pt x="3750939" y="1972584"/>
                    <a:pt x="3711300" y="1972770"/>
                  </a:cubicBezTo>
                  <a:cubicBezTo>
                    <a:pt x="3703919" y="1711802"/>
                    <a:pt x="3707264" y="1612586"/>
                    <a:pt x="3706069" y="1491339"/>
                  </a:cubicBezTo>
                  <a:cubicBezTo>
                    <a:pt x="3935594" y="1490649"/>
                    <a:pt x="3994031" y="1488631"/>
                    <a:pt x="4124763" y="1488923"/>
                  </a:cubicBezTo>
                  <a:cubicBezTo>
                    <a:pt x="4133099" y="2059113"/>
                    <a:pt x="4149216" y="1972584"/>
                    <a:pt x="4090965" y="1972584"/>
                  </a:cubicBezTo>
                  <a:close/>
                  <a:moveTo>
                    <a:pt x="4120940" y="1063206"/>
                  </a:moveTo>
                  <a:cubicBezTo>
                    <a:pt x="4128188" y="1527224"/>
                    <a:pt x="4132356" y="1464239"/>
                    <a:pt x="4090991" y="1464239"/>
                  </a:cubicBezTo>
                  <a:cubicBezTo>
                    <a:pt x="3646757" y="1464239"/>
                    <a:pt x="3706176" y="1485738"/>
                    <a:pt x="3705247" y="1425088"/>
                  </a:cubicBezTo>
                  <a:cubicBezTo>
                    <a:pt x="3697096" y="904640"/>
                    <a:pt x="3672059" y="983711"/>
                    <a:pt x="3772444" y="983711"/>
                  </a:cubicBezTo>
                  <a:cubicBezTo>
                    <a:pt x="3931532" y="983711"/>
                    <a:pt x="3931585" y="985860"/>
                    <a:pt x="4090991" y="985860"/>
                  </a:cubicBezTo>
                  <a:cubicBezTo>
                    <a:pt x="4126754" y="985834"/>
                    <a:pt x="4119426" y="970280"/>
                    <a:pt x="4120940" y="1063206"/>
                  </a:cubicBezTo>
                  <a:close/>
                  <a:moveTo>
                    <a:pt x="3772418" y="476348"/>
                  </a:moveTo>
                  <a:cubicBezTo>
                    <a:pt x="3785109" y="476348"/>
                    <a:pt x="4088416" y="476534"/>
                    <a:pt x="4108010" y="476560"/>
                  </a:cubicBezTo>
                  <a:cubicBezTo>
                    <a:pt x="4109656" y="544960"/>
                    <a:pt x="4103151" y="276402"/>
                    <a:pt x="4118949" y="961176"/>
                  </a:cubicBezTo>
                  <a:cubicBezTo>
                    <a:pt x="3941780" y="961680"/>
                    <a:pt x="3868396" y="957805"/>
                    <a:pt x="3696591" y="959371"/>
                  </a:cubicBezTo>
                  <a:cubicBezTo>
                    <a:pt x="3689954" y="388810"/>
                    <a:pt x="3659103" y="476348"/>
                    <a:pt x="3772418" y="476348"/>
                  </a:cubicBezTo>
                  <a:close/>
                  <a:moveTo>
                    <a:pt x="3684325" y="1491418"/>
                  </a:moveTo>
                  <a:cubicBezTo>
                    <a:pt x="3685918" y="1660150"/>
                    <a:pt x="3681351" y="1623017"/>
                    <a:pt x="3689529" y="1972876"/>
                  </a:cubicBezTo>
                  <a:cubicBezTo>
                    <a:pt x="3199177" y="1975955"/>
                    <a:pt x="3322289" y="1975158"/>
                    <a:pt x="3271234" y="1975636"/>
                  </a:cubicBezTo>
                  <a:cubicBezTo>
                    <a:pt x="3269667" y="1775982"/>
                    <a:pt x="3266296" y="1641013"/>
                    <a:pt x="3263773" y="1490118"/>
                  </a:cubicBezTo>
                  <a:cubicBezTo>
                    <a:pt x="3469562" y="1494020"/>
                    <a:pt x="3521680" y="1492135"/>
                    <a:pt x="3684325" y="1491418"/>
                  </a:cubicBezTo>
                  <a:close/>
                  <a:moveTo>
                    <a:pt x="3676307" y="1063259"/>
                  </a:moveTo>
                  <a:cubicBezTo>
                    <a:pt x="3683715" y="1536408"/>
                    <a:pt x="3707742" y="1466415"/>
                    <a:pt x="3613091" y="1467185"/>
                  </a:cubicBezTo>
                  <a:cubicBezTo>
                    <a:pt x="3207408" y="1470476"/>
                    <a:pt x="3263534" y="1474909"/>
                    <a:pt x="3262738" y="1425088"/>
                  </a:cubicBezTo>
                  <a:cubicBezTo>
                    <a:pt x="3255835" y="995310"/>
                    <a:pt x="3256313" y="1022410"/>
                    <a:pt x="3255543" y="985038"/>
                  </a:cubicBezTo>
                  <a:cubicBezTo>
                    <a:pt x="3749479" y="992178"/>
                    <a:pt x="3674528" y="949205"/>
                    <a:pt x="3676307" y="1063259"/>
                  </a:cubicBezTo>
                  <a:close/>
                  <a:moveTo>
                    <a:pt x="3294837" y="478763"/>
                  </a:moveTo>
                  <a:cubicBezTo>
                    <a:pt x="3725876" y="474994"/>
                    <a:pt x="3666218" y="464802"/>
                    <a:pt x="3667811" y="520143"/>
                  </a:cubicBezTo>
                  <a:cubicBezTo>
                    <a:pt x="3682732" y="1029895"/>
                    <a:pt x="3684803" y="959185"/>
                    <a:pt x="3613012" y="960725"/>
                  </a:cubicBezTo>
                  <a:cubicBezTo>
                    <a:pt x="3504661" y="963060"/>
                    <a:pt x="3402231" y="962928"/>
                    <a:pt x="3294890" y="961043"/>
                  </a:cubicBezTo>
                  <a:cubicBezTo>
                    <a:pt x="3244524" y="960167"/>
                    <a:pt x="3255649" y="976252"/>
                    <a:pt x="3253074" y="881548"/>
                  </a:cubicBezTo>
                  <a:cubicBezTo>
                    <a:pt x="3240436" y="416547"/>
                    <a:pt x="3234542" y="479320"/>
                    <a:pt x="3294837" y="478763"/>
                  </a:cubicBezTo>
                  <a:close/>
                  <a:moveTo>
                    <a:pt x="3249410" y="1967461"/>
                  </a:moveTo>
                  <a:cubicBezTo>
                    <a:pt x="3249543" y="1982405"/>
                    <a:pt x="3282597" y="1974442"/>
                    <a:pt x="2827982" y="1974176"/>
                  </a:cubicBezTo>
                  <a:cubicBezTo>
                    <a:pt x="2827557" y="1886453"/>
                    <a:pt x="2822353" y="1492480"/>
                    <a:pt x="2822300" y="1489454"/>
                  </a:cubicBezTo>
                  <a:cubicBezTo>
                    <a:pt x="3044948" y="1489454"/>
                    <a:pt x="3148520" y="1488366"/>
                    <a:pt x="3242029" y="1489799"/>
                  </a:cubicBezTo>
                  <a:cubicBezTo>
                    <a:pt x="3244684" y="1649215"/>
                    <a:pt x="3248082" y="1785060"/>
                    <a:pt x="3249410" y="1967461"/>
                  </a:cubicBezTo>
                  <a:close/>
                  <a:moveTo>
                    <a:pt x="3241631" y="1465115"/>
                  </a:moveTo>
                  <a:cubicBezTo>
                    <a:pt x="2762324" y="1457842"/>
                    <a:pt x="2822353" y="1488791"/>
                    <a:pt x="2821344" y="1425035"/>
                  </a:cubicBezTo>
                  <a:cubicBezTo>
                    <a:pt x="2815291" y="1041361"/>
                    <a:pt x="2815185" y="1030293"/>
                    <a:pt x="2814123" y="981614"/>
                  </a:cubicBezTo>
                  <a:cubicBezTo>
                    <a:pt x="2817096" y="981614"/>
                    <a:pt x="3231727" y="984746"/>
                    <a:pt x="3233798" y="984772"/>
                  </a:cubicBezTo>
                  <a:cubicBezTo>
                    <a:pt x="3234887" y="1037884"/>
                    <a:pt x="3235020" y="1053491"/>
                    <a:pt x="3241631" y="1465115"/>
                  </a:cubicBezTo>
                  <a:close/>
                  <a:moveTo>
                    <a:pt x="2817043" y="479851"/>
                  </a:moveTo>
                  <a:cubicBezTo>
                    <a:pt x="3288783" y="479851"/>
                    <a:pt x="3224798" y="463660"/>
                    <a:pt x="3225276" y="519851"/>
                  </a:cubicBezTo>
                  <a:cubicBezTo>
                    <a:pt x="3229046" y="1038707"/>
                    <a:pt x="3266933" y="959663"/>
                    <a:pt x="3135537" y="959663"/>
                  </a:cubicBezTo>
                  <a:cubicBezTo>
                    <a:pt x="2979343" y="959663"/>
                    <a:pt x="2975334" y="956982"/>
                    <a:pt x="2817017" y="956982"/>
                  </a:cubicBezTo>
                  <a:cubicBezTo>
                    <a:pt x="2812211" y="956956"/>
                    <a:pt x="2791821" y="479851"/>
                    <a:pt x="2817043" y="479851"/>
                  </a:cubicBezTo>
                  <a:close/>
                  <a:moveTo>
                    <a:pt x="2806158" y="1968523"/>
                  </a:moveTo>
                  <a:cubicBezTo>
                    <a:pt x="2806211" y="1976963"/>
                    <a:pt x="2467858" y="1976353"/>
                    <a:pt x="2386721" y="1975238"/>
                  </a:cubicBezTo>
                  <a:cubicBezTo>
                    <a:pt x="2378464" y="1501319"/>
                    <a:pt x="2379818" y="1629361"/>
                    <a:pt x="2377216" y="1491604"/>
                  </a:cubicBezTo>
                  <a:cubicBezTo>
                    <a:pt x="2573421" y="1494657"/>
                    <a:pt x="2643619" y="1489667"/>
                    <a:pt x="2800582" y="1489454"/>
                  </a:cubicBezTo>
                  <a:cubicBezTo>
                    <a:pt x="2800582" y="1491365"/>
                    <a:pt x="2805892" y="1901476"/>
                    <a:pt x="2806158" y="1968523"/>
                  </a:cubicBezTo>
                  <a:close/>
                  <a:moveTo>
                    <a:pt x="2800211" y="1464796"/>
                  </a:moveTo>
                  <a:cubicBezTo>
                    <a:pt x="2315779" y="1465513"/>
                    <a:pt x="2377030" y="1487012"/>
                    <a:pt x="2376075" y="1425088"/>
                  </a:cubicBezTo>
                  <a:cubicBezTo>
                    <a:pt x="2373711" y="1273105"/>
                    <a:pt x="2373632" y="1241068"/>
                    <a:pt x="2370817" y="1062834"/>
                  </a:cubicBezTo>
                  <a:cubicBezTo>
                    <a:pt x="2369225" y="957938"/>
                    <a:pt x="2295708" y="981799"/>
                    <a:pt x="2792378" y="981614"/>
                  </a:cubicBezTo>
                  <a:cubicBezTo>
                    <a:pt x="2793706" y="1041839"/>
                    <a:pt x="2800184" y="1462805"/>
                    <a:pt x="2800211" y="1464796"/>
                  </a:cubicBezTo>
                  <a:close/>
                  <a:moveTo>
                    <a:pt x="2783617" y="479772"/>
                  </a:moveTo>
                  <a:cubicBezTo>
                    <a:pt x="2785157" y="804893"/>
                    <a:pt x="2788635" y="831488"/>
                    <a:pt x="2791768" y="956982"/>
                  </a:cubicBezTo>
                  <a:cubicBezTo>
                    <a:pt x="2486788" y="957115"/>
                    <a:pt x="2426466" y="957407"/>
                    <a:pt x="2369198" y="958813"/>
                  </a:cubicBezTo>
                  <a:cubicBezTo>
                    <a:pt x="2363384" y="578351"/>
                    <a:pt x="2364764" y="656148"/>
                    <a:pt x="2360649" y="476613"/>
                  </a:cubicBezTo>
                  <a:cubicBezTo>
                    <a:pt x="2567420" y="471039"/>
                    <a:pt x="2648371" y="479082"/>
                    <a:pt x="2783617" y="479772"/>
                  </a:cubicBezTo>
                  <a:close/>
                  <a:moveTo>
                    <a:pt x="2358100" y="1606640"/>
                  </a:moveTo>
                  <a:cubicBezTo>
                    <a:pt x="2369225" y="2032650"/>
                    <a:pt x="2373419" y="1975052"/>
                    <a:pt x="2339621" y="1974468"/>
                  </a:cubicBezTo>
                  <a:cubicBezTo>
                    <a:pt x="1944849" y="1967063"/>
                    <a:pt x="1943734" y="1980945"/>
                    <a:pt x="1943522" y="1968310"/>
                  </a:cubicBezTo>
                  <a:cubicBezTo>
                    <a:pt x="1934123" y="1405633"/>
                    <a:pt x="1901785" y="1490224"/>
                    <a:pt x="2021101" y="1489746"/>
                  </a:cubicBezTo>
                  <a:cubicBezTo>
                    <a:pt x="2167312" y="1489162"/>
                    <a:pt x="2235784" y="1488976"/>
                    <a:pt x="2339223" y="1490914"/>
                  </a:cubicBezTo>
                  <a:cubicBezTo>
                    <a:pt x="2361153" y="1491339"/>
                    <a:pt x="2354622" y="1473184"/>
                    <a:pt x="2358100" y="1606640"/>
                  </a:cubicBezTo>
                  <a:close/>
                  <a:moveTo>
                    <a:pt x="2349073" y="1063259"/>
                  </a:moveTo>
                  <a:cubicBezTo>
                    <a:pt x="2356136" y="1514802"/>
                    <a:pt x="2360569" y="1466628"/>
                    <a:pt x="2339621" y="1466230"/>
                  </a:cubicBezTo>
                  <a:cubicBezTo>
                    <a:pt x="1874997" y="1457497"/>
                    <a:pt x="1932743" y="1488366"/>
                    <a:pt x="1931760" y="1425141"/>
                  </a:cubicBezTo>
                  <a:cubicBezTo>
                    <a:pt x="1928946" y="1245501"/>
                    <a:pt x="1933247" y="1246032"/>
                    <a:pt x="1930380" y="1062781"/>
                  </a:cubicBezTo>
                  <a:cubicBezTo>
                    <a:pt x="1928574" y="948515"/>
                    <a:pt x="1864881" y="997274"/>
                    <a:pt x="2339701" y="984295"/>
                  </a:cubicBezTo>
                  <a:cubicBezTo>
                    <a:pt x="2351197" y="983976"/>
                    <a:pt x="2347693" y="972191"/>
                    <a:pt x="2349073" y="1063259"/>
                  </a:cubicBezTo>
                  <a:close/>
                  <a:moveTo>
                    <a:pt x="2338905" y="477224"/>
                  </a:moveTo>
                  <a:cubicBezTo>
                    <a:pt x="2351038" y="1013067"/>
                    <a:pt x="2349976" y="959318"/>
                    <a:pt x="2339144" y="959583"/>
                  </a:cubicBezTo>
                  <a:cubicBezTo>
                    <a:pt x="2234377" y="962609"/>
                    <a:pt x="2216005" y="961521"/>
                    <a:pt x="2021021" y="962052"/>
                  </a:cubicBezTo>
                  <a:cubicBezTo>
                    <a:pt x="1898759" y="962370"/>
                    <a:pt x="1933247" y="1042609"/>
                    <a:pt x="1919627" y="519347"/>
                  </a:cubicBezTo>
                  <a:cubicBezTo>
                    <a:pt x="1917795" y="446806"/>
                    <a:pt x="1867908" y="490734"/>
                    <a:pt x="2338905" y="477224"/>
                  </a:cubicBezTo>
                  <a:close/>
                  <a:moveTo>
                    <a:pt x="1921804" y="1968788"/>
                  </a:moveTo>
                  <a:cubicBezTo>
                    <a:pt x="1921963" y="1978715"/>
                    <a:pt x="1500270" y="1971602"/>
                    <a:pt x="1500137" y="1967992"/>
                  </a:cubicBezTo>
                  <a:cubicBezTo>
                    <a:pt x="1479986" y="1410171"/>
                    <a:pt x="1486756" y="1488844"/>
                    <a:pt x="1543467" y="1488844"/>
                  </a:cubicBezTo>
                  <a:cubicBezTo>
                    <a:pt x="1695412" y="1488844"/>
                    <a:pt x="1699528" y="1490065"/>
                    <a:pt x="1861881" y="1490065"/>
                  </a:cubicBezTo>
                  <a:cubicBezTo>
                    <a:pt x="1926158" y="1490065"/>
                    <a:pt x="1911928" y="1412534"/>
                    <a:pt x="1921804" y="1968788"/>
                  </a:cubicBezTo>
                  <a:close/>
                  <a:moveTo>
                    <a:pt x="1908662" y="1063206"/>
                  </a:moveTo>
                  <a:cubicBezTo>
                    <a:pt x="1916016" y="1531365"/>
                    <a:pt x="1921804" y="1465433"/>
                    <a:pt x="1861881" y="1465433"/>
                  </a:cubicBezTo>
                  <a:cubicBezTo>
                    <a:pt x="1434028" y="1465433"/>
                    <a:pt x="1492464" y="1475068"/>
                    <a:pt x="1491694" y="1425088"/>
                  </a:cubicBezTo>
                  <a:cubicBezTo>
                    <a:pt x="1483650" y="911594"/>
                    <a:pt x="1462118" y="985144"/>
                    <a:pt x="1543467" y="985144"/>
                  </a:cubicBezTo>
                  <a:cubicBezTo>
                    <a:pt x="1977665" y="985144"/>
                    <a:pt x="1907202" y="969457"/>
                    <a:pt x="1908662" y="1063206"/>
                  </a:cubicBezTo>
                  <a:close/>
                  <a:moveTo>
                    <a:pt x="1543467" y="477542"/>
                  </a:moveTo>
                  <a:cubicBezTo>
                    <a:pt x="1869102" y="477622"/>
                    <a:pt x="1869978" y="477622"/>
                    <a:pt x="1896821" y="477675"/>
                  </a:cubicBezTo>
                  <a:cubicBezTo>
                    <a:pt x="1899369" y="583554"/>
                    <a:pt x="1906830" y="960220"/>
                    <a:pt x="1906883" y="962317"/>
                  </a:cubicBezTo>
                  <a:cubicBezTo>
                    <a:pt x="1769779" y="962450"/>
                    <a:pt x="1894351" y="962450"/>
                    <a:pt x="1482561" y="960380"/>
                  </a:cubicBezTo>
                  <a:cubicBezTo>
                    <a:pt x="1473561" y="389978"/>
                    <a:pt x="1455613" y="477542"/>
                    <a:pt x="1543467" y="477542"/>
                  </a:cubicBezTo>
                  <a:close/>
                  <a:moveTo>
                    <a:pt x="1471782" y="1606428"/>
                  </a:moveTo>
                  <a:cubicBezTo>
                    <a:pt x="1472419" y="1729559"/>
                    <a:pt x="1473959" y="1847382"/>
                    <a:pt x="1478340" y="1968947"/>
                  </a:cubicBezTo>
                  <a:cubicBezTo>
                    <a:pt x="1478446" y="1971787"/>
                    <a:pt x="1057814" y="1988377"/>
                    <a:pt x="1057814" y="1969054"/>
                  </a:cubicBezTo>
                  <a:cubicBezTo>
                    <a:pt x="1057814" y="1449561"/>
                    <a:pt x="1033203" y="1491020"/>
                    <a:pt x="1065886" y="1491233"/>
                  </a:cubicBezTo>
                  <a:cubicBezTo>
                    <a:pt x="1552308" y="1494550"/>
                    <a:pt x="1470959" y="1448021"/>
                    <a:pt x="1471782" y="1606428"/>
                  </a:cubicBezTo>
                  <a:close/>
                  <a:moveTo>
                    <a:pt x="1462436" y="1063312"/>
                  </a:moveTo>
                  <a:cubicBezTo>
                    <a:pt x="1469844" y="1538319"/>
                    <a:pt x="1497509" y="1463496"/>
                    <a:pt x="1384140" y="1465646"/>
                  </a:cubicBezTo>
                  <a:cubicBezTo>
                    <a:pt x="988068" y="1472573"/>
                    <a:pt x="1048787" y="1475201"/>
                    <a:pt x="1048017" y="1425141"/>
                  </a:cubicBezTo>
                  <a:cubicBezTo>
                    <a:pt x="1040265" y="929855"/>
                    <a:pt x="1035831" y="984613"/>
                    <a:pt x="1066125" y="984135"/>
                  </a:cubicBezTo>
                  <a:cubicBezTo>
                    <a:pt x="1542325" y="976438"/>
                    <a:pt x="1461002" y="972510"/>
                    <a:pt x="1462436" y="1063312"/>
                  </a:cubicBezTo>
                  <a:close/>
                  <a:moveTo>
                    <a:pt x="1066018" y="476427"/>
                  </a:moveTo>
                  <a:cubicBezTo>
                    <a:pt x="1513917" y="473720"/>
                    <a:pt x="1452613" y="463846"/>
                    <a:pt x="1453701" y="523806"/>
                  </a:cubicBezTo>
                  <a:cubicBezTo>
                    <a:pt x="1455958" y="646964"/>
                    <a:pt x="1457286" y="736784"/>
                    <a:pt x="1460817" y="960220"/>
                  </a:cubicBezTo>
                  <a:cubicBezTo>
                    <a:pt x="1359236" y="959451"/>
                    <a:pt x="1277993" y="956265"/>
                    <a:pt x="1042548" y="959849"/>
                  </a:cubicBezTo>
                  <a:cubicBezTo>
                    <a:pt x="1035964" y="410230"/>
                    <a:pt x="1017989" y="476693"/>
                    <a:pt x="1066018" y="476427"/>
                  </a:cubicBezTo>
                  <a:close/>
                  <a:moveTo>
                    <a:pt x="1036070" y="1969054"/>
                  </a:moveTo>
                  <a:cubicBezTo>
                    <a:pt x="1036070" y="1981077"/>
                    <a:pt x="1072762" y="1975928"/>
                    <a:pt x="615492" y="1975503"/>
                  </a:cubicBezTo>
                  <a:cubicBezTo>
                    <a:pt x="616129" y="1757164"/>
                    <a:pt x="610235" y="1615293"/>
                    <a:pt x="607845" y="1491472"/>
                  </a:cubicBezTo>
                  <a:cubicBezTo>
                    <a:pt x="740356" y="1491418"/>
                    <a:pt x="866522" y="1490118"/>
                    <a:pt x="1027468" y="1491020"/>
                  </a:cubicBezTo>
                  <a:cubicBezTo>
                    <a:pt x="1030017" y="1618956"/>
                    <a:pt x="1036070" y="1737655"/>
                    <a:pt x="1036070" y="1969054"/>
                  </a:cubicBezTo>
                  <a:close/>
                  <a:moveTo>
                    <a:pt x="1026273" y="1425566"/>
                  </a:moveTo>
                  <a:cubicBezTo>
                    <a:pt x="1027123" y="1479129"/>
                    <a:pt x="1095834" y="1466575"/>
                    <a:pt x="607341" y="1466813"/>
                  </a:cubicBezTo>
                  <a:cubicBezTo>
                    <a:pt x="602057" y="1168447"/>
                    <a:pt x="600066" y="1133252"/>
                    <a:pt x="598526" y="985224"/>
                  </a:cubicBezTo>
                  <a:cubicBezTo>
                    <a:pt x="898727" y="985436"/>
                    <a:pt x="948189" y="985728"/>
                    <a:pt x="1021096" y="984799"/>
                  </a:cubicBezTo>
                  <a:cubicBezTo>
                    <a:pt x="1024813" y="1261426"/>
                    <a:pt x="1024361" y="1303045"/>
                    <a:pt x="1026273" y="1425566"/>
                  </a:cubicBezTo>
                  <a:close/>
                  <a:moveTo>
                    <a:pt x="1011511" y="476693"/>
                  </a:moveTo>
                  <a:cubicBezTo>
                    <a:pt x="1019264" y="720142"/>
                    <a:pt x="1016874" y="646300"/>
                    <a:pt x="1020777" y="960167"/>
                  </a:cubicBezTo>
                  <a:cubicBezTo>
                    <a:pt x="956075" y="960963"/>
                    <a:pt x="931675" y="960804"/>
                    <a:pt x="598314" y="960592"/>
                  </a:cubicBezTo>
                  <a:cubicBezTo>
                    <a:pt x="597092" y="809166"/>
                    <a:pt x="599721" y="849458"/>
                    <a:pt x="592128" y="479320"/>
                  </a:cubicBezTo>
                  <a:cubicBezTo>
                    <a:pt x="727851" y="479241"/>
                    <a:pt x="619129" y="478285"/>
                    <a:pt x="1011511" y="476693"/>
                  </a:cubicBezTo>
                  <a:close/>
                  <a:moveTo>
                    <a:pt x="270236" y="476932"/>
                  </a:moveTo>
                  <a:cubicBezTo>
                    <a:pt x="426349" y="476932"/>
                    <a:pt x="425447" y="479108"/>
                    <a:pt x="570357" y="479267"/>
                  </a:cubicBezTo>
                  <a:cubicBezTo>
                    <a:pt x="578162" y="861667"/>
                    <a:pt x="575321" y="813280"/>
                    <a:pt x="576569" y="960539"/>
                  </a:cubicBezTo>
                  <a:cubicBezTo>
                    <a:pt x="277484" y="960327"/>
                    <a:pt x="230357" y="960141"/>
                    <a:pt x="157053" y="960698"/>
                  </a:cubicBezTo>
                  <a:cubicBezTo>
                    <a:pt x="151238" y="377025"/>
                    <a:pt x="110113" y="476932"/>
                    <a:pt x="270236" y="476932"/>
                  </a:cubicBezTo>
                  <a:close/>
                  <a:moveTo>
                    <a:pt x="270236" y="984985"/>
                  </a:moveTo>
                  <a:cubicBezTo>
                    <a:pt x="635377" y="985224"/>
                    <a:pt x="576198" y="959132"/>
                    <a:pt x="577817" y="1063312"/>
                  </a:cubicBezTo>
                  <a:cubicBezTo>
                    <a:pt x="580685" y="1247598"/>
                    <a:pt x="582065" y="1244492"/>
                    <a:pt x="584906" y="1425513"/>
                  </a:cubicBezTo>
                  <a:cubicBezTo>
                    <a:pt x="585835" y="1484889"/>
                    <a:pt x="651653" y="1466309"/>
                    <a:pt x="163744" y="1466070"/>
                  </a:cubicBezTo>
                  <a:cubicBezTo>
                    <a:pt x="154026" y="896385"/>
                    <a:pt x="126308" y="984985"/>
                    <a:pt x="270236" y="984985"/>
                  </a:cubicBezTo>
                  <a:close/>
                  <a:moveTo>
                    <a:pt x="171815" y="1967779"/>
                  </a:moveTo>
                  <a:cubicBezTo>
                    <a:pt x="170036" y="1401651"/>
                    <a:pt x="122352" y="1490702"/>
                    <a:pt x="270236" y="1490781"/>
                  </a:cubicBezTo>
                  <a:cubicBezTo>
                    <a:pt x="408587" y="1490781"/>
                    <a:pt x="430863" y="1491472"/>
                    <a:pt x="586048" y="1491472"/>
                  </a:cubicBezTo>
                  <a:cubicBezTo>
                    <a:pt x="588835" y="1637854"/>
                    <a:pt x="594331" y="1750634"/>
                    <a:pt x="593667" y="1975503"/>
                  </a:cubicBezTo>
                  <a:cubicBezTo>
                    <a:pt x="591013" y="1975503"/>
                    <a:pt x="171841" y="1975503"/>
                    <a:pt x="171815" y="1967779"/>
                  </a:cubicBezTo>
                  <a:close/>
                  <a:moveTo>
                    <a:pt x="176647" y="2330405"/>
                  </a:moveTo>
                  <a:cubicBezTo>
                    <a:pt x="174788" y="2231640"/>
                    <a:pt x="172372" y="2097653"/>
                    <a:pt x="171947" y="1998649"/>
                  </a:cubicBezTo>
                  <a:cubicBezTo>
                    <a:pt x="414110" y="1997666"/>
                    <a:pt x="393348" y="2000135"/>
                    <a:pt x="593641" y="2000135"/>
                  </a:cubicBezTo>
                  <a:cubicBezTo>
                    <a:pt x="593004" y="2507737"/>
                    <a:pt x="613208" y="2479814"/>
                    <a:pt x="588464" y="2479814"/>
                  </a:cubicBezTo>
                  <a:cubicBezTo>
                    <a:pt x="93094" y="2479814"/>
                    <a:pt x="180151" y="2518725"/>
                    <a:pt x="176647" y="2330405"/>
                  </a:cubicBezTo>
                  <a:close/>
                  <a:moveTo>
                    <a:pt x="179753" y="2511479"/>
                  </a:moveTo>
                  <a:cubicBezTo>
                    <a:pt x="179594" y="2501897"/>
                    <a:pt x="600809" y="2501393"/>
                    <a:pt x="600969" y="2511904"/>
                  </a:cubicBezTo>
                  <a:cubicBezTo>
                    <a:pt x="609305" y="3043580"/>
                    <a:pt x="625501" y="2986009"/>
                    <a:pt x="588437" y="2986009"/>
                  </a:cubicBezTo>
                  <a:cubicBezTo>
                    <a:pt x="297237" y="2985956"/>
                    <a:pt x="245517" y="2985770"/>
                    <a:pt x="188462" y="2986301"/>
                  </a:cubicBezTo>
                  <a:cubicBezTo>
                    <a:pt x="187001" y="2928146"/>
                    <a:pt x="179992" y="2526502"/>
                    <a:pt x="179753" y="2511479"/>
                  </a:cubicBezTo>
                  <a:close/>
                  <a:moveTo>
                    <a:pt x="197276" y="3416637"/>
                  </a:moveTo>
                  <a:cubicBezTo>
                    <a:pt x="191276" y="2936905"/>
                    <a:pt x="164832" y="3010614"/>
                    <a:pt x="270236" y="3010614"/>
                  </a:cubicBezTo>
                  <a:cubicBezTo>
                    <a:pt x="292299" y="3010614"/>
                    <a:pt x="592632" y="3010667"/>
                    <a:pt x="611376" y="3010694"/>
                  </a:cubicBezTo>
                  <a:cubicBezTo>
                    <a:pt x="612890" y="3138045"/>
                    <a:pt x="611881" y="3075272"/>
                    <a:pt x="618173" y="3497088"/>
                  </a:cubicBezTo>
                  <a:cubicBezTo>
                    <a:pt x="120786" y="3497459"/>
                    <a:pt x="198497" y="3512987"/>
                    <a:pt x="197276" y="3416637"/>
                  </a:cubicBezTo>
                  <a:close/>
                  <a:moveTo>
                    <a:pt x="205560" y="3959753"/>
                  </a:moveTo>
                  <a:cubicBezTo>
                    <a:pt x="200542" y="3644585"/>
                    <a:pt x="199533" y="3584148"/>
                    <a:pt x="198630" y="3518826"/>
                  </a:cubicBezTo>
                  <a:cubicBezTo>
                    <a:pt x="364780" y="3517074"/>
                    <a:pt x="428686" y="3521878"/>
                    <a:pt x="618571" y="3521746"/>
                  </a:cubicBezTo>
                  <a:cubicBezTo>
                    <a:pt x="623271" y="3829773"/>
                    <a:pt x="619049" y="3794551"/>
                    <a:pt x="623244" y="4005300"/>
                  </a:cubicBezTo>
                  <a:cubicBezTo>
                    <a:pt x="133822" y="4006892"/>
                    <a:pt x="206330" y="4009520"/>
                    <a:pt x="205560" y="3959753"/>
                  </a:cubicBezTo>
                  <a:close/>
                  <a:moveTo>
                    <a:pt x="213126" y="4502975"/>
                  </a:moveTo>
                  <a:cubicBezTo>
                    <a:pt x="201020" y="3948552"/>
                    <a:pt x="188408" y="4026667"/>
                    <a:pt x="270262" y="4026667"/>
                  </a:cubicBezTo>
                  <a:cubicBezTo>
                    <a:pt x="426854" y="4026667"/>
                    <a:pt x="429774" y="4029984"/>
                    <a:pt x="588490" y="4029984"/>
                  </a:cubicBezTo>
                  <a:cubicBezTo>
                    <a:pt x="629829" y="4029984"/>
                    <a:pt x="629006" y="3953037"/>
                    <a:pt x="634236" y="4502072"/>
                  </a:cubicBezTo>
                  <a:cubicBezTo>
                    <a:pt x="634342" y="4514149"/>
                    <a:pt x="642573" y="4511017"/>
                    <a:pt x="588490" y="4511017"/>
                  </a:cubicBezTo>
                  <a:cubicBezTo>
                    <a:pt x="168974" y="4511017"/>
                    <a:pt x="213339" y="4512397"/>
                    <a:pt x="213126" y="4502975"/>
                  </a:cubicBezTo>
                  <a:close/>
                  <a:moveTo>
                    <a:pt x="213843" y="4534932"/>
                  </a:moveTo>
                  <a:cubicBezTo>
                    <a:pt x="278997" y="4534879"/>
                    <a:pt x="632537" y="4535728"/>
                    <a:pt x="634528" y="4535728"/>
                  </a:cubicBezTo>
                  <a:cubicBezTo>
                    <a:pt x="640156" y="5094770"/>
                    <a:pt x="666919" y="5018672"/>
                    <a:pt x="588464" y="5018672"/>
                  </a:cubicBezTo>
                  <a:cubicBezTo>
                    <a:pt x="271961" y="5018619"/>
                    <a:pt x="254385" y="5018645"/>
                    <a:pt x="218808" y="5018566"/>
                  </a:cubicBezTo>
                  <a:cubicBezTo>
                    <a:pt x="216313" y="4838023"/>
                    <a:pt x="220322" y="4830962"/>
                    <a:pt x="213843" y="4534932"/>
                  </a:cubicBezTo>
                  <a:close/>
                  <a:moveTo>
                    <a:pt x="229853" y="5526539"/>
                  </a:moveTo>
                  <a:cubicBezTo>
                    <a:pt x="220242" y="5054796"/>
                    <a:pt x="221118" y="5182148"/>
                    <a:pt x="219153" y="5043197"/>
                  </a:cubicBezTo>
                  <a:cubicBezTo>
                    <a:pt x="675309" y="5044365"/>
                    <a:pt x="642705" y="5040596"/>
                    <a:pt x="642785" y="5046727"/>
                  </a:cubicBezTo>
                  <a:cubicBezTo>
                    <a:pt x="651361" y="5595417"/>
                    <a:pt x="674857" y="5523460"/>
                    <a:pt x="588437" y="5523460"/>
                  </a:cubicBezTo>
                  <a:cubicBezTo>
                    <a:pt x="415570" y="5523487"/>
                    <a:pt x="413765" y="5527389"/>
                    <a:pt x="229853" y="5526539"/>
                  </a:cubicBezTo>
                  <a:close/>
                  <a:moveTo>
                    <a:pt x="230384" y="5551197"/>
                  </a:moveTo>
                  <a:cubicBezTo>
                    <a:pt x="375373" y="5551834"/>
                    <a:pt x="396720" y="5548808"/>
                    <a:pt x="650644" y="5548039"/>
                  </a:cubicBezTo>
                  <a:cubicBezTo>
                    <a:pt x="659671" y="6123855"/>
                    <a:pt x="680725" y="6031088"/>
                    <a:pt x="588464" y="6031088"/>
                  </a:cubicBezTo>
                  <a:cubicBezTo>
                    <a:pt x="429296" y="6031088"/>
                    <a:pt x="429137" y="6034088"/>
                    <a:pt x="270236" y="6034088"/>
                  </a:cubicBezTo>
                  <a:cubicBezTo>
                    <a:pt x="222260" y="6034088"/>
                    <a:pt x="241960" y="6096091"/>
                    <a:pt x="230384" y="5551197"/>
                  </a:cubicBezTo>
                  <a:close/>
                  <a:moveTo>
                    <a:pt x="241376" y="6495346"/>
                  </a:moveTo>
                  <a:cubicBezTo>
                    <a:pt x="233464" y="5988355"/>
                    <a:pt x="233384" y="6058719"/>
                    <a:pt x="270236" y="6058719"/>
                  </a:cubicBezTo>
                  <a:cubicBezTo>
                    <a:pt x="725196" y="6058719"/>
                    <a:pt x="659273" y="6026311"/>
                    <a:pt x="660998" y="6133464"/>
                  </a:cubicBezTo>
                  <a:cubicBezTo>
                    <a:pt x="663759" y="6310211"/>
                    <a:pt x="660388" y="6314935"/>
                    <a:pt x="663228" y="6495718"/>
                  </a:cubicBezTo>
                  <a:cubicBezTo>
                    <a:pt x="664052" y="6547662"/>
                    <a:pt x="678919" y="6536646"/>
                    <a:pt x="588490" y="6536646"/>
                  </a:cubicBezTo>
                  <a:cubicBezTo>
                    <a:pt x="186311" y="6536646"/>
                    <a:pt x="242252" y="6552254"/>
                    <a:pt x="241376" y="6495346"/>
                  </a:cubicBezTo>
                  <a:close/>
                  <a:moveTo>
                    <a:pt x="251013" y="7038674"/>
                  </a:moveTo>
                  <a:cubicBezTo>
                    <a:pt x="237738" y="6485498"/>
                    <a:pt x="233756" y="6561941"/>
                    <a:pt x="270236" y="6561941"/>
                  </a:cubicBezTo>
                  <a:cubicBezTo>
                    <a:pt x="745825" y="6561941"/>
                    <a:pt x="663866" y="6530568"/>
                    <a:pt x="665724" y="6676845"/>
                  </a:cubicBezTo>
                  <a:cubicBezTo>
                    <a:pt x="667184" y="6792863"/>
                    <a:pt x="668990" y="6923903"/>
                    <a:pt x="672017" y="7039364"/>
                  </a:cubicBezTo>
                  <a:cubicBezTo>
                    <a:pt x="672202" y="7046796"/>
                    <a:pt x="684707" y="7044620"/>
                    <a:pt x="588490" y="7044620"/>
                  </a:cubicBezTo>
                  <a:cubicBezTo>
                    <a:pt x="223269" y="7044620"/>
                    <a:pt x="251491" y="7059350"/>
                    <a:pt x="251013" y="7038674"/>
                  </a:cubicBezTo>
                  <a:close/>
                  <a:moveTo>
                    <a:pt x="261288" y="7554424"/>
                  </a:moveTo>
                  <a:cubicBezTo>
                    <a:pt x="252447" y="7017732"/>
                    <a:pt x="241668" y="7073657"/>
                    <a:pt x="270236" y="7073657"/>
                  </a:cubicBezTo>
                  <a:cubicBezTo>
                    <a:pt x="752835" y="7073657"/>
                    <a:pt x="672548" y="7017387"/>
                    <a:pt x="675733" y="7220279"/>
                  </a:cubicBezTo>
                  <a:cubicBezTo>
                    <a:pt x="678548" y="7400344"/>
                    <a:pt x="680539" y="7397398"/>
                    <a:pt x="683247" y="7554796"/>
                  </a:cubicBezTo>
                  <a:cubicBezTo>
                    <a:pt x="631687" y="7554584"/>
                    <a:pt x="286112" y="7554424"/>
                    <a:pt x="261288" y="7554424"/>
                  </a:cubicBezTo>
                  <a:close/>
                  <a:moveTo>
                    <a:pt x="270236" y="7579056"/>
                  </a:moveTo>
                  <a:cubicBezTo>
                    <a:pt x="644272" y="7579295"/>
                    <a:pt x="639121" y="7579268"/>
                    <a:pt x="683672" y="7579481"/>
                  </a:cubicBezTo>
                  <a:cubicBezTo>
                    <a:pt x="687336" y="7835405"/>
                    <a:pt x="686168" y="7823832"/>
                    <a:pt x="690336" y="8059610"/>
                  </a:cubicBezTo>
                  <a:cubicBezTo>
                    <a:pt x="583977" y="8058363"/>
                    <a:pt x="429642" y="8059743"/>
                    <a:pt x="269917" y="8059743"/>
                  </a:cubicBezTo>
                  <a:cubicBezTo>
                    <a:pt x="267474" y="7541710"/>
                    <a:pt x="250827" y="7579056"/>
                    <a:pt x="270236" y="7579056"/>
                  </a:cubicBezTo>
                  <a:close/>
                  <a:moveTo>
                    <a:pt x="270236" y="8084348"/>
                  </a:moveTo>
                  <a:cubicBezTo>
                    <a:pt x="756339" y="8084348"/>
                    <a:pt x="690469" y="8067865"/>
                    <a:pt x="691557" y="8126233"/>
                  </a:cubicBezTo>
                  <a:cubicBezTo>
                    <a:pt x="701514" y="8654750"/>
                    <a:pt x="720523" y="8568593"/>
                    <a:pt x="588464" y="8568593"/>
                  </a:cubicBezTo>
                  <a:cubicBezTo>
                    <a:pt x="435270" y="8568593"/>
                    <a:pt x="430438" y="8565434"/>
                    <a:pt x="277510" y="8565328"/>
                  </a:cubicBezTo>
                  <a:cubicBezTo>
                    <a:pt x="265377" y="8047825"/>
                    <a:pt x="272121" y="8084348"/>
                    <a:pt x="270236" y="8084348"/>
                  </a:cubicBezTo>
                  <a:close/>
                  <a:moveTo>
                    <a:pt x="282103" y="9031788"/>
                  </a:moveTo>
                  <a:cubicBezTo>
                    <a:pt x="279342" y="8855519"/>
                    <a:pt x="282342" y="8850051"/>
                    <a:pt x="279501" y="8669322"/>
                  </a:cubicBezTo>
                  <a:cubicBezTo>
                    <a:pt x="277829" y="8560577"/>
                    <a:pt x="207286" y="8591313"/>
                    <a:pt x="695938" y="8593463"/>
                  </a:cubicBezTo>
                  <a:cubicBezTo>
                    <a:pt x="698142" y="8842512"/>
                    <a:pt x="704487" y="8843601"/>
                    <a:pt x="707169" y="9074124"/>
                  </a:cubicBezTo>
                  <a:cubicBezTo>
                    <a:pt x="228074" y="9065524"/>
                    <a:pt x="283245" y="9104781"/>
                    <a:pt x="282103" y="9031788"/>
                  </a:cubicBezTo>
                  <a:close/>
                  <a:moveTo>
                    <a:pt x="290281" y="9574904"/>
                  </a:moveTo>
                  <a:cubicBezTo>
                    <a:pt x="287573" y="9445403"/>
                    <a:pt x="285927" y="9348867"/>
                    <a:pt x="284519" y="9212915"/>
                  </a:cubicBezTo>
                  <a:cubicBezTo>
                    <a:pt x="283033" y="9069930"/>
                    <a:pt x="253562" y="9102604"/>
                    <a:pt x="429535" y="9099286"/>
                  </a:cubicBezTo>
                  <a:cubicBezTo>
                    <a:pt x="543966" y="9097269"/>
                    <a:pt x="640236" y="9097561"/>
                    <a:pt x="707434" y="9098808"/>
                  </a:cubicBezTo>
                  <a:cubicBezTo>
                    <a:pt x="708629" y="9236618"/>
                    <a:pt x="704169" y="9304010"/>
                    <a:pt x="712904" y="9583424"/>
                  </a:cubicBezTo>
                  <a:cubicBezTo>
                    <a:pt x="252580" y="9583424"/>
                    <a:pt x="290387" y="9579549"/>
                    <a:pt x="290281" y="9574904"/>
                  </a:cubicBezTo>
                  <a:close/>
                  <a:moveTo>
                    <a:pt x="290918" y="9604711"/>
                  </a:moveTo>
                  <a:cubicBezTo>
                    <a:pt x="432536" y="9605004"/>
                    <a:pt x="388887" y="9608056"/>
                    <a:pt x="713673" y="9608056"/>
                  </a:cubicBezTo>
                  <a:cubicBezTo>
                    <a:pt x="720789" y="9839906"/>
                    <a:pt x="716727" y="9929992"/>
                    <a:pt x="718798" y="10087867"/>
                  </a:cubicBezTo>
                  <a:cubicBezTo>
                    <a:pt x="294715" y="10089593"/>
                    <a:pt x="437527" y="10090468"/>
                    <a:pt x="300396" y="10090813"/>
                  </a:cubicBezTo>
                  <a:cubicBezTo>
                    <a:pt x="300370" y="10088106"/>
                    <a:pt x="290971" y="9606755"/>
                    <a:pt x="290918" y="9604711"/>
                  </a:cubicBezTo>
                  <a:close/>
                  <a:moveTo>
                    <a:pt x="300848" y="10118497"/>
                  </a:moveTo>
                  <a:cubicBezTo>
                    <a:pt x="300795" y="10115073"/>
                    <a:pt x="264633" y="10114543"/>
                    <a:pt x="719143" y="10112526"/>
                  </a:cubicBezTo>
                  <a:cubicBezTo>
                    <a:pt x="722010" y="10298457"/>
                    <a:pt x="726630" y="10306472"/>
                    <a:pt x="730134" y="10598229"/>
                  </a:cubicBezTo>
                  <a:cubicBezTo>
                    <a:pt x="543833" y="10597566"/>
                    <a:pt x="442226" y="10598442"/>
                    <a:pt x="308122" y="10598548"/>
                  </a:cubicBezTo>
                  <a:cubicBezTo>
                    <a:pt x="304777" y="10441309"/>
                    <a:pt x="303370" y="10276029"/>
                    <a:pt x="300848" y="10118497"/>
                  </a:cubicBezTo>
                  <a:close/>
                  <a:moveTo>
                    <a:pt x="315078" y="11024743"/>
                  </a:moveTo>
                  <a:cubicBezTo>
                    <a:pt x="313087" y="10541242"/>
                    <a:pt x="271324" y="10623578"/>
                    <a:pt x="429376" y="10622940"/>
                  </a:cubicBezTo>
                  <a:cubicBezTo>
                    <a:pt x="537382" y="10622649"/>
                    <a:pt x="609173" y="10622543"/>
                    <a:pt x="730426" y="10622888"/>
                  </a:cubicBezTo>
                  <a:cubicBezTo>
                    <a:pt x="736214" y="11145141"/>
                    <a:pt x="730506" y="10509073"/>
                    <a:pt x="734887" y="11105751"/>
                  </a:cubicBezTo>
                  <a:cubicBezTo>
                    <a:pt x="231818" y="11108379"/>
                    <a:pt x="315477" y="11118227"/>
                    <a:pt x="315078" y="11024743"/>
                  </a:cubicBezTo>
                  <a:close/>
                  <a:moveTo>
                    <a:pt x="322964" y="11568177"/>
                  </a:moveTo>
                  <a:cubicBezTo>
                    <a:pt x="314654" y="11037989"/>
                    <a:pt x="282581" y="11124835"/>
                    <a:pt x="429084" y="11128658"/>
                  </a:cubicBezTo>
                  <a:cubicBezTo>
                    <a:pt x="519434" y="11131126"/>
                    <a:pt x="595685" y="11131126"/>
                    <a:pt x="735099" y="11130436"/>
                  </a:cubicBezTo>
                  <a:cubicBezTo>
                    <a:pt x="737675" y="11391430"/>
                    <a:pt x="743887" y="11376088"/>
                    <a:pt x="746649" y="11609664"/>
                  </a:cubicBezTo>
                  <a:cubicBezTo>
                    <a:pt x="260996" y="11603771"/>
                    <a:pt x="324079" y="11636392"/>
                    <a:pt x="322964" y="11568177"/>
                  </a:cubicBezTo>
                  <a:close/>
                  <a:moveTo>
                    <a:pt x="330610" y="12120716"/>
                  </a:moveTo>
                  <a:cubicBezTo>
                    <a:pt x="330159" y="11987791"/>
                    <a:pt x="330345" y="12017280"/>
                    <a:pt x="324105" y="11636737"/>
                  </a:cubicBezTo>
                  <a:cubicBezTo>
                    <a:pt x="452820" y="11635941"/>
                    <a:pt x="488052" y="11631216"/>
                    <a:pt x="746914" y="11634375"/>
                  </a:cubicBezTo>
                  <a:cubicBezTo>
                    <a:pt x="748082" y="11767035"/>
                    <a:pt x="749941" y="12065932"/>
                    <a:pt x="750658" y="12120743"/>
                  </a:cubicBezTo>
                  <a:lnTo>
                    <a:pt x="330610" y="12120716"/>
                  </a:lnTo>
                  <a:close/>
                  <a:moveTo>
                    <a:pt x="747657" y="10112393"/>
                  </a:moveTo>
                  <a:cubicBezTo>
                    <a:pt x="1196007" y="10110561"/>
                    <a:pt x="1161466" y="10116002"/>
                    <a:pt x="1161519" y="10118975"/>
                  </a:cubicBezTo>
                  <a:cubicBezTo>
                    <a:pt x="1170174" y="10672151"/>
                    <a:pt x="1218734" y="10595788"/>
                    <a:pt x="1065886" y="10597645"/>
                  </a:cubicBezTo>
                  <a:cubicBezTo>
                    <a:pt x="962500" y="10598761"/>
                    <a:pt x="900187" y="10598734"/>
                    <a:pt x="751932" y="10598309"/>
                  </a:cubicBezTo>
                  <a:cubicBezTo>
                    <a:pt x="745480" y="10074251"/>
                    <a:pt x="732179" y="10112472"/>
                    <a:pt x="747657" y="10112393"/>
                  </a:cubicBezTo>
                  <a:close/>
                  <a:moveTo>
                    <a:pt x="756445" y="11024797"/>
                  </a:moveTo>
                  <a:cubicBezTo>
                    <a:pt x="756445" y="10539517"/>
                    <a:pt x="705523" y="10623206"/>
                    <a:pt x="906745" y="10623206"/>
                  </a:cubicBezTo>
                  <a:cubicBezTo>
                    <a:pt x="1056752" y="10623206"/>
                    <a:pt x="1050805" y="10621879"/>
                    <a:pt x="1172723" y="10621454"/>
                  </a:cubicBezTo>
                  <a:cubicBezTo>
                    <a:pt x="1172192" y="10923722"/>
                    <a:pt x="1176785" y="10968314"/>
                    <a:pt x="1180263" y="11104557"/>
                  </a:cubicBezTo>
                  <a:cubicBezTo>
                    <a:pt x="681468" y="11105088"/>
                    <a:pt x="756445" y="11132719"/>
                    <a:pt x="756445" y="11024797"/>
                  </a:cubicBezTo>
                  <a:close/>
                  <a:moveTo>
                    <a:pt x="767835" y="11568125"/>
                  </a:moveTo>
                  <a:cubicBezTo>
                    <a:pt x="759631" y="11042580"/>
                    <a:pt x="707859" y="11129959"/>
                    <a:pt x="906745" y="11129959"/>
                  </a:cubicBezTo>
                  <a:cubicBezTo>
                    <a:pt x="1065355" y="11129959"/>
                    <a:pt x="1043504" y="11129402"/>
                    <a:pt x="1180847" y="11129242"/>
                  </a:cubicBezTo>
                  <a:cubicBezTo>
                    <a:pt x="1185732" y="11345936"/>
                    <a:pt x="1181378" y="11373142"/>
                    <a:pt x="1185228" y="11609850"/>
                  </a:cubicBezTo>
                  <a:cubicBezTo>
                    <a:pt x="701859" y="11610354"/>
                    <a:pt x="768712" y="11625191"/>
                    <a:pt x="767835" y="11568125"/>
                  </a:cubicBezTo>
                  <a:close/>
                  <a:moveTo>
                    <a:pt x="772429" y="12120769"/>
                  </a:moveTo>
                  <a:cubicBezTo>
                    <a:pt x="771632" y="12060385"/>
                    <a:pt x="769774" y="11760612"/>
                    <a:pt x="768658" y="11634640"/>
                  </a:cubicBezTo>
                  <a:cubicBezTo>
                    <a:pt x="914418" y="11636313"/>
                    <a:pt x="1075417" y="11634614"/>
                    <a:pt x="1185653" y="11634481"/>
                  </a:cubicBezTo>
                  <a:cubicBezTo>
                    <a:pt x="1192237" y="12038885"/>
                    <a:pt x="1191440" y="11999470"/>
                    <a:pt x="1194202" y="12117027"/>
                  </a:cubicBezTo>
                  <a:cubicBezTo>
                    <a:pt x="1045017" y="12117531"/>
                    <a:pt x="1110516" y="12120796"/>
                    <a:pt x="772429" y="12120769"/>
                  </a:cubicBezTo>
                  <a:close/>
                  <a:moveTo>
                    <a:pt x="1199698" y="11024345"/>
                  </a:moveTo>
                  <a:cubicBezTo>
                    <a:pt x="1184591" y="10558230"/>
                    <a:pt x="1191679" y="10621375"/>
                    <a:pt x="1225212" y="10621375"/>
                  </a:cubicBezTo>
                  <a:cubicBezTo>
                    <a:pt x="1676296" y="10621375"/>
                    <a:pt x="1614860" y="10611076"/>
                    <a:pt x="1615072" y="10662357"/>
                  </a:cubicBezTo>
                  <a:cubicBezTo>
                    <a:pt x="1617276" y="11183203"/>
                    <a:pt x="1647888" y="11102620"/>
                    <a:pt x="1543493" y="11102620"/>
                  </a:cubicBezTo>
                  <a:cubicBezTo>
                    <a:pt x="1144713" y="11102620"/>
                    <a:pt x="1203202" y="11133171"/>
                    <a:pt x="1199698" y="11024345"/>
                  </a:cubicBezTo>
                  <a:close/>
                  <a:moveTo>
                    <a:pt x="1206309" y="11568231"/>
                  </a:moveTo>
                  <a:cubicBezTo>
                    <a:pt x="1198529" y="11070742"/>
                    <a:pt x="1198742" y="11129215"/>
                    <a:pt x="1225212" y="11129215"/>
                  </a:cubicBezTo>
                  <a:cubicBezTo>
                    <a:pt x="1692041" y="11129215"/>
                    <a:pt x="1620355" y="11101292"/>
                    <a:pt x="1622002" y="11206295"/>
                  </a:cubicBezTo>
                  <a:cubicBezTo>
                    <a:pt x="1629409" y="11681727"/>
                    <a:pt x="1662358" y="11612106"/>
                    <a:pt x="1543467" y="11612106"/>
                  </a:cubicBezTo>
                  <a:cubicBezTo>
                    <a:pt x="1151350" y="11612106"/>
                    <a:pt x="1207158" y="11621635"/>
                    <a:pt x="1206309" y="11568231"/>
                  </a:cubicBezTo>
                  <a:close/>
                  <a:moveTo>
                    <a:pt x="1636976" y="12112408"/>
                  </a:moveTo>
                  <a:cubicBezTo>
                    <a:pt x="1636949" y="12126715"/>
                    <a:pt x="1673190" y="12116947"/>
                    <a:pt x="1225186" y="12116947"/>
                  </a:cubicBezTo>
                  <a:cubicBezTo>
                    <a:pt x="1211167" y="12116947"/>
                    <a:pt x="1216105" y="12171147"/>
                    <a:pt x="1207371" y="11634428"/>
                  </a:cubicBezTo>
                  <a:cubicBezTo>
                    <a:pt x="1396513" y="11634322"/>
                    <a:pt x="1353024" y="11637082"/>
                    <a:pt x="1632144" y="11636658"/>
                  </a:cubicBezTo>
                  <a:cubicBezTo>
                    <a:pt x="1632197" y="11639764"/>
                    <a:pt x="1637082" y="12023968"/>
                    <a:pt x="1636976" y="12112408"/>
                  </a:cubicBezTo>
                  <a:close/>
                  <a:moveTo>
                    <a:pt x="1641197" y="11024637"/>
                  </a:moveTo>
                  <a:cubicBezTo>
                    <a:pt x="1635303" y="10556027"/>
                    <a:pt x="1614143" y="10623605"/>
                    <a:pt x="1702820" y="10622410"/>
                  </a:cubicBezTo>
                  <a:cubicBezTo>
                    <a:pt x="2113123" y="10616862"/>
                    <a:pt x="2057607" y="10614686"/>
                    <a:pt x="2058802" y="10662648"/>
                  </a:cubicBezTo>
                  <a:cubicBezTo>
                    <a:pt x="2071148" y="11176089"/>
                    <a:pt x="2070856" y="11104743"/>
                    <a:pt x="2021181" y="11104186"/>
                  </a:cubicBezTo>
                  <a:cubicBezTo>
                    <a:pt x="1574026" y="11099355"/>
                    <a:pt x="1642472" y="11128127"/>
                    <a:pt x="1641197" y="11024637"/>
                  </a:cubicBezTo>
                  <a:close/>
                  <a:moveTo>
                    <a:pt x="1652906" y="11568125"/>
                  </a:moveTo>
                  <a:cubicBezTo>
                    <a:pt x="1644967" y="11060921"/>
                    <a:pt x="1615046" y="11127304"/>
                    <a:pt x="1702607" y="11127649"/>
                  </a:cubicBezTo>
                  <a:cubicBezTo>
                    <a:pt x="2132319" y="11129375"/>
                    <a:pt x="2064245" y="11108645"/>
                    <a:pt x="2065758" y="11206295"/>
                  </a:cubicBezTo>
                  <a:cubicBezTo>
                    <a:pt x="2068572" y="11385458"/>
                    <a:pt x="2070112" y="11397269"/>
                    <a:pt x="2072794" y="11568549"/>
                  </a:cubicBezTo>
                  <a:cubicBezTo>
                    <a:pt x="2073670" y="11625775"/>
                    <a:pt x="2112619" y="11611442"/>
                    <a:pt x="1861881" y="11611628"/>
                  </a:cubicBezTo>
                  <a:cubicBezTo>
                    <a:pt x="1614143" y="11611628"/>
                    <a:pt x="1653835" y="11626466"/>
                    <a:pt x="1652906" y="11568125"/>
                  </a:cubicBezTo>
                  <a:close/>
                  <a:moveTo>
                    <a:pt x="2020968" y="12119070"/>
                  </a:moveTo>
                  <a:cubicBezTo>
                    <a:pt x="1921432" y="12119867"/>
                    <a:pt x="1905370" y="12119734"/>
                    <a:pt x="1658694" y="12119654"/>
                  </a:cubicBezTo>
                  <a:cubicBezTo>
                    <a:pt x="1658827" y="12027605"/>
                    <a:pt x="1653968" y="11639870"/>
                    <a:pt x="1653915" y="11636658"/>
                  </a:cubicBezTo>
                  <a:cubicBezTo>
                    <a:pt x="1853093" y="11636259"/>
                    <a:pt x="1618577" y="11636446"/>
                    <a:pt x="2073670" y="11636127"/>
                  </a:cubicBezTo>
                  <a:cubicBezTo>
                    <a:pt x="2079166" y="12209369"/>
                    <a:pt x="2101255" y="12118407"/>
                    <a:pt x="2020968" y="12119070"/>
                  </a:cubicBezTo>
                  <a:close/>
                  <a:moveTo>
                    <a:pt x="2076883" y="10480911"/>
                  </a:moveTo>
                  <a:cubicBezTo>
                    <a:pt x="2074121" y="10304509"/>
                    <a:pt x="2075077" y="10307588"/>
                    <a:pt x="2072104" y="10118445"/>
                  </a:cubicBezTo>
                  <a:cubicBezTo>
                    <a:pt x="2072050" y="10114118"/>
                    <a:pt x="2036739" y="10114198"/>
                    <a:pt x="2493054" y="10114118"/>
                  </a:cubicBezTo>
                  <a:cubicBezTo>
                    <a:pt x="2493080" y="10116083"/>
                    <a:pt x="2494567" y="10191915"/>
                    <a:pt x="2498231" y="10596318"/>
                  </a:cubicBezTo>
                  <a:cubicBezTo>
                    <a:pt x="1995666" y="10596318"/>
                    <a:pt x="2079352" y="10638627"/>
                    <a:pt x="2076883" y="10480911"/>
                  </a:cubicBezTo>
                  <a:close/>
                  <a:moveTo>
                    <a:pt x="2180242" y="10623737"/>
                  </a:moveTo>
                  <a:cubicBezTo>
                    <a:pt x="2339515" y="10623737"/>
                    <a:pt x="2340020" y="10620950"/>
                    <a:pt x="2498417" y="10620950"/>
                  </a:cubicBezTo>
                  <a:cubicBezTo>
                    <a:pt x="2500780" y="10935905"/>
                    <a:pt x="2503355" y="10968287"/>
                    <a:pt x="2506196" y="11103336"/>
                  </a:cubicBezTo>
                  <a:cubicBezTo>
                    <a:pt x="2332506" y="11103336"/>
                    <a:pt x="2273007" y="11105990"/>
                    <a:pt x="2086228" y="11104770"/>
                  </a:cubicBezTo>
                  <a:cubicBezTo>
                    <a:pt x="2081555" y="10540499"/>
                    <a:pt x="2046616" y="10623737"/>
                    <a:pt x="2180242" y="10623737"/>
                  </a:cubicBezTo>
                  <a:close/>
                  <a:moveTo>
                    <a:pt x="2094538" y="11568125"/>
                  </a:moveTo>
                  <a:cubicBezTo>
                    <a:pt x="2086441" y="11049083"/>
                    <a:pt x="2057634" y="11129693"/>
                    <a:pt x="2180242" y="11129693"/>
                  </a:cubicBezTo>
                  <a:cubicBezTo>
                    <a:pt x="2571536" y="11129693"/>
                    <a:pt x="2506329" y="11095241"/>
                    <a:pt x="2508055" y="11206295"/>
                  </a:cubicBezTo>
                  <a:cubicBezTo>
                    <a:pt x="2514400" y="11607646"/>
                    <a:pt x="2513922" y="11578370"/>
                    <a:pt x="2514480" y="11612238"/>
                  </a:cubicBezTo>
                  <a:cubicBezTo>
                    <a:pt x="2027154" y="11612902"/>
                    <a:pt x="2095441" y="11625457"/>
                    <a:pt x="2094538" y="11568125"/>
                  </a:cubicBezTo>
                  <a:close/>
                  <a:moveTo>
                    <a:pt x="2498682" y="12118858"/>
                  </a:moveTo>
                  <a:cubicBezTo>
                    <a:pt x="2053280" y="12118858"/>
                    <a:pt x="2099716" y="12120796"/>
                    <a:pt x="2099609" y="12112382"/>
                  </a:cubicBezTo>
                  <a:cubicBezTo>
                    <a:pt x="2091857" y="11538529"/>
                    <a:pt x="2072104" y="11636153"/>
                    <a:pt x="2180268" y="11636074"/>
                  </a:cubicBezTo>
                  <a:cubicBezTo>
                    <a:pt x="2339967" y="11636074"/>
                    <a:pt x="2339356" y="11636923"/>
                    <a:pt x="2498682" y="11636923"/>
                  </a:cubicBezTo>
                  <a:cubicBezTo>
                    <a:pt x="2520613" y="11636923"/>
                    <a:pt x="2514267" y="11619591"/>
                    <a:pt x="2517241" y="11750022"/>
                  </a:cubicBezTo>
                  <a:cubicBezTo>
                    <a:pt x="2527011" y="12175394"/>
                    <a:pt x="2529932" y="12118858"/>
                    <a:pt x="2498682" y="12118858"/>
                  </a:cubicBezTo>
                  <a:close/>
                  <a:moveTo>
                    <a:pt x="2520506" y="10662251"/>
                  </a:moveTo>
                  <a:cubicBezTo>
                    <a:pt x="2520108" y="10598256"/>
                    <a:pt x="2460052" y="10626975"/>
                    <a:pt x="2939226" y="10620552"/>
                  </a:cubicBezTo>
                  <a:cubicBezTo>
                    <a:pt x="2944058" y="10916582"/>
                    <a:pt x="2943952" y="10923351"/>
                    <a:pt x="2947032" y="11025221"/>
                  </a:cubicBezTo>
                  <a:cubicBezTo>
                    <a:pt x="2950483" y="11139222"/>
                    <a:pt x="3017097" y="11104531"/>
                    <a:pt x="2527967" y="11103363"/>
                  </a:cubicBezTo>
                  <a:cubicBezTo>
                    <a:pt x="2525896" y="11005023"/>
                    <a:pt x="2521914" y="10889057"/>
                    <a:pt x="2520506" y="10662251"/>
                  </a:cubicBezTo>
                  <a:close/>
                  <a:moveTo>
                    <a:pt x="2528445" y="11127995"/>
                  </a:moveTo>
                  <a:cubicBezTo>
                    <a:pt x="3028912" y="11129242"/>
                    <a:pt x="2949713" y="11109892"/>
                    <a:pt x="2951200" y="11206215"/>
                  </a:cubicBezTo>
                  <a:cubicBezTo>
                    <a:pt x="2954015" y="11387794"/>
                    <a:pt x="2955608" y="11380415"/>
                    <a:pt x="2958661" y="11568523"/>
                  </a:cubicBezTo>
                  <a:cubicBezTo>
                    <a:pt x="2959537" y="11624448"/>
                    <a:pt x="3027240" y="11610195"/>
                    <a:pt x="2536224" y="11612159"/>
                  </a:cubicBezTo>
                  <a:cubicBezTo>
                    <a:pt x="2535003" y="11539830"/>
                    <a:pt x="2529746" y="11195068"/>
                    <a:pt x="2528445" y="11127995"/>
                  </a:cubicBezTo>
                  <a:close/>
                  <a:moveTo>
                    <a:pt x="2544189" y="12118779"/>
                  </a:moveTo>
                  <a:cubicBezTo>
                    <a:pt x="2543578" y="11909384"/>
                    <a:pt x="2538799" y="11754746"/>
                    <a:pt x="2536675" y="11636817"/>
                  </a:cubicBezTo>
                  <a:cubicBezTo>
                    <a:pt x="2682621" y="11636207"/>
                    <a:pt x="2730995" y="11631164"/>
                    <a:pt x="2959484" y="11634401"/>
                  </a:cubicBezTo>
                  <a:cubicBezTo>
                    <a:pt x="2960811" y="11804805"/>
                    <a:pt x="2955661" y="11715542"/>
                    <a:pt x="2963095" y="12112674"/>
                  </a:cubicBezTo>
                  <a:cubicBezTo>
                    <a:pt x="2963201" y="12118619"/>
                    <a:pt x="3000026" y="12117770"/>
                    <a:pt x="2544189" y="12118779"/>
                  </a:cubicBezTo>
                  <a:close/>
                  <a:moveTo>
                    <a:pt x="2968803" y="11024425"/>
                  </a:moveTo>
                  <a:cubicBezTo>
                    <a:pt x="2965378" y="10911327"/>
                    <a:pt x="2965590" y="10903656"/>
                    <a:pt x="2960971" y="10620260"/>
                  </a:cubicBezTo>
                  <a:cubicBezTo>
                    <a:pt x="3252569" y="10615695"/>
                    <a:pt x="3255304" y="10621799"/>
                    <a:pt x="3382107" y="10623525"/>
                  </a:cubicBezTo>
                  <a:cubicBezTo>
                    <a:pt x="3384417" y="10752920"/>
                    <a:pt x="3390390" y="11102354"/>
                    <a:pt x="3390417" y="11104319"/>
                  </a:cubicBezTo>
                  <a:cubicBezTo>
                    <a:pt x="2899507" y="11106468"/>
                    <a:pt x="2972175" y="11135824"/>
                    <a:pt x="2968803" y="11024425"/>
                  </a:cubicBezTo>
                  <a:close/>
                  <a:moveTo>
                    <a:pt x="2971591" y="11130834"/>
                  </a:moveTo>
                  <a:cubicBezTo>
                    <a:pt x="3148732" y="11130914"/>
                    <a:pt x="3198062" y="11131206"/>
                    <a:pt x="3294863" y="11129905"/>
                  </a:cubicBezTo>
                  <a:cubicBezTo>
                    <a:pt x="3416091" y="11128260"/>
                    <a:pt x="3390470" y="11045978"/>
                    <a:pt x="3398674" y="11568603"/>
                  </a:cubicBezTo>
                  <a:cubicBezTo>
                    <a:pt x="3399550" y="11623917"/>
                    <a:pt x="3466695" y="11617229"/>
                    <a:pt x="2980989" y="11610089"/>
                  </a:cubicBezTo>
                  <a:cubicBezTo>
                    <a:pt x="2980512" y="11568443"/>
                    <a:pt x="2971644" y="11132932"/>
                    <a:pt x="2971591" y="11130834"/>
                  </a:cubicBezTo>
                  <a:close/>
                  <a:moveTo>
                    <a:pt x="2984945" y="12116761"/>
                  </a:moveTo>
                  <a:cubicBezTo>
                    <a:pt x="2977219" y="11740095"/>
                    <a:pt x="2982556" y="11802337"/>
                    <a:pt x="2981228" y="11634746"/>
                  </a:cubicBezTo>
                  <a:cubicBezTo>
                    <a:pt x="3103332" y="11636552"/>
                    <a:pt x="3118731" y="11635251"/>
                    <a:pt x="3294678" y="11636446"/>
                  </a:cubicBezTo>
                  <a:cubicBezTo>
                    <a:pt x="3443172" y="11637454"/>
                    <a:pt x="3387735" y="11554216"/>
                    <a:pt x="3407462" y="12113391"/>
                  </a:cubicBezTo>
                  <a:cubicBezTo>
                    <a:pt x="3407940" y="12127140"/>
                    <a:pt x="3421161" y="12113868"/>
                    <a:pt x="2984945" y="12116761"/>
                  </a:cubicBezTo>
                  <a:close/>
                  <a:moveTo>
                    <a:pt x="3410728" y="11024637"/>
                  </a:moveTo>
                  <a:cubicBezTo>
                    <a:pt x="3402497" y="10559080"/>
                    <a:pt x="3386939" y="10623976"/>
                    <a:pt x="3453951" y="10623976"/>
                  </a:cubicBezTo>
                  <a:cubicBezTo>
                    <a:pt x="3883291" y="10623976"/>
                    <a:pt x="3825677" y="10602901"/>
                    <a:pt x="3827562" y="10662808"/>
                  </a:cubicBezTo>
                  <a:cubicBezTo>
                    <a:pt x="3843068" y="11174948"/>
                    <a:pt x="3844767" y="11102646"/>
                    <a:pt x="3772418" y="11102646"/>
                  </a:cubicBezTo>
                  <a:cubicBezTo>
                    <a:pt x="3347193" y="11102620"/>
                    <a:pt x="3412692" y="11128817"/>
                    <a:pt x="3410728" y="11024637"/>
                  </a:cubicBezTo>
                  <a:close/>
                  <a:moveTo>
                    <a:pt x="3420418" y="11568177"/>
                  </a:moveTo>
                  <a:cubicBezTo>
                    <a:pt x="3412480" y="11061133"/>
                    <a:pt x="3395408" y="11128817"/>
                    <a:pt x="3453977" y="11128817"/>
                  </a:cubicBezTo>
                  <a:cubicBezTo>
                    <a:pt x="3904292" y="11128817"/>
                    <a:pt x="3834598" y="11102620"/>
                    <a:pt x="3836218" y="11206215"/>
                  </a:cubicBezTo>
                  <a:cubicBezTo>
                    <a:pt x="3843678" y="11683108"/>
                    <a:pt x="3861520" y="11609558"/>
                    <a:pt x="3772418" y="11609558"/>
                  </a:cubicBezTo>
                  <a:cubicBezTo>
                    <a:pt x="3365301" y="11609584"/>
                    <a:pt x="3421400" y="11631083"/>
                    <a:pt x="3420418" y="11568177"/>
                  </a:cubicBezTo>
                  <a:close/>
                  <a:moveTo>
                    <a:pt x="3429445" y="12119442"/>
                  </a:moveTo>
                  <a:cubicBezTo>
                    <a:pt x="3422330" y="11906438"/>
                    <a:pt x="3423498" y="11795808"/>
                    <a:pt x="3421400" y="11636923"/>
                  </a:cubicBezTo>
                  <a:cubicBezTo>
                    <a:pt x="3634571" y="11637136"/>
                    <a:pt x="3551336" y="11634534"/>
                    <a:pt x="3842536" y="11634163"/>
                  </a:cubicBezTo>
                  <a:lnTo>
                    <a:pt x="3850289" y="12119548"/>
                  </a:lnTo>
                  <a:cubicBezTo>
                    <a:pt x="3782560" y="12119920"/>
                    <a:pt x="3431543" y="12119469"/>
                    <a:pt x="3429445" y="12119442"/>
                  </a:cubicBezTo>
                  <a:close/>
                  <a:moveTo>
                    <a:pt x="3855758" y="11025911"/>
                  </a:moveTo>
                  <a:cubicBezTo>
                    <a:pt x="3851829" y="10551170"/>
                    <a:pt x="3820713" y="10621693"/>
                    <a:pt x="3931691" y="10621375"/>
                  </a:cubicBezTo>
                  <a:cubicBezTo>
                    <a:pt x="4325932" y="10620313"/>
                    <a:pt x="4268399" y="10609723"/>
                    <a:pt x="4269991" y="10662781"/>
                  </a:cubicBezTo>
                  <a:cubicBezTo>
                    <a:pt x="4285311" y="11168977"/>
                    <a:pt x="4275833" y="11105539"/>
                    <a:pt x="4250371" y="11105141"/>
                  </a:cubicBezTo>
                  <a:cubicBezTo>
                    <a:pt x="3788401" y="11097072"/>
                    <a:pt x="3856661" y="11131896"/>
                    <a:pt x="3855758" y="11025911"/>
                  </a:cubicBezTo>
                  <a:close/>
                  <a:moveTo>
                    <a:pt x="3863245" y="11568177"/>
                  </a:moveTo>
                  <a:cubicBezTo>
                    <a:pt x="3855068" y="11045739"/>
                    <a:pt x="3835819" y="11127225"/>
                    <a:pt x="3931612" y="11127862"/>
                  </a:cubicBezTo>
                  <a:cubicBezTo>
                    <a:pt x="4334269" y="11131126"/>
                    <a:pt x="4274611" y="11105433"/>
                    <a:pt x="4276204" y="11206295"/>
                  </a:cubicBezTo>
                  <a:cubicBezTo>
                    <a:pt x="4283399" y="11666093"/>
                    <a:pt x="4305382" y="11610089"/>
                    <a:pt x="4250371" y="11609637"/>
                  </a:cubicBezTo>
                  <a:cubicBezTo>
                    <a:pt x="3804596" y="11606028"/>
                    <a:pt x="3864201" y="11628191"/>
                    <a:pt x="3863245" y="11568177"/>
                  </a:cubicBezTo>
                  <a:close/>
                  <a:moveTo>
                    <a:pt x="4292506" y="12112408"/>
                  </a:moveTo>
                  <a:cubicBezTo>
                    <a:pt x="4292479" y="12127034"/>
                    <a:pt x="4332171" y="12115169"/>
                    <a:pt x="3931612" y="12118938"/>
                  </a:cubicBezTo>
                  <a:cubicBezTo>
                    <a:pt x="3847979" y="12119734"/>
                    <a:pt x="3873202" y="12192806"/>
                    <a:pt x="3864308" y="11634136"/>
                  </a:cubicBezTo>
                  <a:cubicBezTo>
                    <a:pt x="4042325" y="11633791"/>
                    <a:pt x="4038263" y="11632915"/>
                    <a:pt x="4286346" y="11634588"/>
                  </a:cubicBezTo>
                  <a:cubicBezTo>
                    <a:pt x="4291152" y="11931016"/>
                    <a:pt x="4292798" y="11968945"/>
                    <a:pt x="4292506" y="12112408"/>
                  </a:cubicBezTo>
                  <a:close/>
                  <a:moveTo>
                    <a:pt x="4409485" y="10622834"/>
                  </a:moveTo>
                  <a:cubicBezTo>
                    <a:pt x="4570564" y="10622834"/>
                    <a:pt x="4564935" y="10620658"/>
                    <a:pt x="4709155" y="10620446"/>
                  </a:cubicBezTo>
                  <a:cubicBezTo>
                    <a:pt x="4713456" y="10895693"/>
                    <a:pt x="4713429" y="10914697"/>
                    <a:pt x="4716987" y="11025805"/>
                  </a:cubicBezTo>
                  <a:cubicBezTo>
                    <a:pt x="4719961" y="11120642"/>
                    <a:pt x="4803221" y="11112360"/>
                    <a:pt x="4296887" y="11105858"/>
                  </a:cubicBezTo>
                  <a:cubicBezTo>
                    <a:pt x="4294391" y="10532775"/>
                    <a:pt x="4253026" y="10622834"/>
                    <a:pt x="4409485" y="10622834"/>
                  </a:cubicBezTo>
                  <a:close/>
                  <a:moveTo>
                    <a:pt x="4307002" y="11568125"/>
                  </a:moveTo>
                  <a:cubicBezTo>
                    <a:pt x="4298931" y="11050808"/>
                    <a:pt x="4259212" y="11131126"/>
                    <a:pt x="4409485" y="11131126"/>
                  </a:cubicBezTo>
                  <a:cubicBezTo>
                    <a:pt x="4566475" y="11131126"/>
                    <a:pt x="4566555" y="11129481"/>
                    <a:pt x="4719854" y="11129427"/>
                  </a:cubicBezTo>
                  <a:cubicBezTo>
                    <a:pt x="4722005" y="11225087"/>
                    <a:pt x="4723067" y="11338796"/>
                    <a:pt x="4727262" y="11610673"/>
                  </a:cubicBezTo>
                  <a:cubicBezTo>
                    <a:pt x="4240892" y="11610646"/>
                    <a:pt x="4307878" y="11624740"/>
                    <a:pt x="4307002" y="11568125"/>
                  </a:cubicBezTo>
                  <a:close/>
                  <a:moveTo>
                    <a:pt x="4728005" y="12116337"/>
                  </a:moveTo>
                  <a:cubicBezTo>
                    <a:pt x="4524500" y="12116337"/>
                    <a:pt x="4314250" y="12129342"/>
                    <a:pt x="4314277" y="12112488"/>
                  </a:cubicBezTo>
                  <a:cubicBezTo>
                    <a:pt x="4315445" y="11550713"/>
                    <a:pt x="4266248" y="11634985"/>
                    <a:pt x="4409485" y="11634985"/>
                  </a:cubicBezTo>
                  <a:cubicBezTo>
                    <a:pt x="4547386" y="11634985"/>
                    <a:pt x="4577467" y="11635304"/>
                    <a:pt x="4727660" y="11635304"/>
                  </a:cubicBezTo>
                  <a:cubicBezTo>
                    <a:pt x="4735466" y="12157026"/>
                    <a:pt x="4736421" y="12116337"/>
                    <a:pt x="4728005" y="12116337"/>
                  </a:cubicBezTo>
                  <a:close/>
                  <a:moveTo>
                    <a:pt x="4730899" y="10620419"/>
                  </a:moveTo>
                  <a:cubicBezTo>
                    <a:pt x="4887305" y="10620472"/>
                    <a:pt x="4887836" y="10623843"/>
                    <a:pt x="5046526" y="10623843"/>
                  </a:cubicBezTo>
                  <a:cubicBezTo>
                    <a:pt x="5192710" y="10623843"/>
                    <a:pt x="5141813" y="10554567"/>
                    <a:pt x="5160266" y="11025300"/>
                  </a:cubicBezTo>
                  <a:cubicBezTo>
                    <a:pt x="5164115" y="11123403"/>
                    <a:pt x="5243155" y="11104265"/>
                    <a:pt x="4741095" y="11104743"/>
                  </a:cubicBezTo>
                  <a:cubicBezTo>
                    <a:pt x="4736368" y="10915919"/>
                    <a:pt x="4738439" y="11103257"/>
                    <a:pt x="4730899" y="10620419"/>
                  </a:cubicBezTo>
                  <a:close/>
                  <a:moveTo>
                    <a:pt x="4748369" y="11568177"/>
                  </a:moveTo>
                  <a:cubicBezTo>
                    <a:pt x="4745581" y="11389519"/>
                    <a:pt x="4745900" y="11386520"/>
                    <a:pt x="4743086" y="11205818"/>
                  </a:cubicBezTo>
                  <a:cubicBezTo>
                    <a:pt x="4741599" y="11111724"/>
                    <a:pt x="4658285" y="11124544"/>
                    <a:pt x="5163637" y="11127225"/>
                  </a:cubicBezTo>
                  <a:cubicBezTo>
                    <a:pt x="5166240" y="11231457"/>
                    <a:pt x="5166558" y="11331709"/>
                    <a:pt x="5170620" y="11611070"/>
                  </a:cubicBezTo>
                  <a:cubicBezTo>
                    <a:pt x="4678118" y="11619750"/>
                    <a:pt x="4749166" y="11617653"/>
                    <a:pt x="4748369" y="11568177"/>
                  </a:cubicBezTo>
                  <a:close/>
                  <a:moveTo>
                    <a:pt x="4755352" y="12116337"/>
                  </a:moveTo>
                  <a:cubicBezTo>
                    <a:pt x="4755352" y="12029383"/>
                    <a:pt x="4750732" y="11722629"/>
                    <a:pt x="4749404" y="11635304"/>
                  </a:cubicBezTo>
                  <a:cubicBezTo>
                    <a:pt x="4878066" y="11635411"/>
                    <a:pt x="5034286" y="11638091"/>
                    <a:pt x="5170939" y="11635729"/>
                  </a:cubicBezTo>
                  <a:cubicBezTo>
                    <a:pt x="5173169" y="11797639"/>
                    <a:pt x="5172664" y="11865456"/>
                    <a:pt x="5177789" y="12112727"/>
                  </a:cubicBezTo>
                  <a:cubicBezTo>
                    <a:pt x="5178028" y="12122760"/>
                    <a:pt x="5211667" y="12117000"/>
                    <a:pt x="4755352" y="12116337"/>
                  </a:cubicBezTo>
                  <a:close/>
                  <a:moveTo>
                    <a:pt x="5181957" y="11024239"/>
                  </a:moveTo>
                  <a:cubicBezTo>
                    <a:pt x="5163744" y="10560645"/>
                    <a:pt x="5172797" y="10623525"/>
                    <a:pt x="5205719" y="10623260"/>
                  </a:cubicBezTo>
                  <a:cubicBezTo>
                    <a:pt x="5659379" y="10620207"/>
                    <a:pt x="5598101" y="10606803"/>
                    <a:pt x="5598500" y="10662409"/>
                  </a:cubicBezTo>
                  <a:cubicBezTo>
                    <a:pt x="5599402" y="10787027"/>
                    <a:pt x="5600172" y="10817711"/>
                    <a:pt x="5604766" y="11106389"/>
                  </a:cubicBezTo>
                  <a:cubicBezTo>
                    <a:pt x="5111971" y="11101452"/>
                    <a:pt x="5186072" y="11129030"/>
                    <a:pt x="5181957" y="11024239"/>
                  </a:cubicBezTo>
                  <a:close/>
                  <a:moveTo>
                    <a:pt x="5191701" y="11568125"/>
                  </a:moveTo>
                  <a:cubicBezTo>
                    <a:pt x="5183948" y="11072972"/>
                    <a:pt x="5178718" y="11127304"/>
                    <a:pt x="5205586" y="11127490"/>
                  </a:cubicBezTo>
                  <a:cubicBezTo>
                    <a:pt x="5680805" y="11130675"/>
                    <a:pt x="5604819" y="11110184"/>
                    <a:pt x="5606359" y="11206242"/>
                  </a:cubicBezTo>
                  <a:cubicBezTo>
                    <a:pt x="5609173" y="11385830"/>
                    <a:pt x="5607075" y="11382406"/>
                    <a:pt x="5609996" y="11568603"/>
                  </a:cubicBezTo>
                  <a:cubicBezTo>
                    <a:pt x="5610845" y="11622272"/>
                    <a:pt x="5655901" y="11608841"/>
                    <a:pt x="5364780" y="11608788"/>
                  </a:cubicBezTo>
                  <a:cubicBezTo>
                    <a:pt x="5159442" y="11608788"/>
                    <a:pt x="5192604" y="11625377"/>
                    <a:pt x="5191701" y="11568125"/>
                  </a:cubicBezTo>
                  <a:close/>
                  <a:moveTo>
                    <a:pt x="5199586" y="12112143"/>
                  </a:moveTo>
                  <a:cubicBezTo>
                    <a:pt x="5188462" y="11577468"/>
                    <a:pt x="5190426" y="11635384"/>
                    <a:pt x="5205825" y="11635091"/>
                  </a:cubicBezTo>
                  <a:cubicBezTo>
                    <a:pt x="5316114" y="11632862"/>
                    <a:pt x="5335416" y="11633420"/>
                    <a:pt x="5611031" y="11633473"/>
                  </a:cubicBezTo>
                  <a:cubicBezTo>
                    <a:pt x="5611084" y="11636472"/>
                    <a:pt x="5616899" y="11989383"/>
                    <a:pt x="5619660" y="12117106"/>
                  </a:cubicBezTo>
                  <a:cubicBezTo>
                    <a:pt x="5216498" y="12118699"/>
                    <a:pt x="5199878" y="12124989"/>
                    <a:pt x="5199586" y="12112143"/>
                  </a:cubicBezTo>
                  <a:close/>
                  <a:moveTo>
                    <a:pt x="5618173" y="10480858"/>
                  </a:moveTo>
                  <a:cubicBezTo>
                    <a:pt x="5611297" y="10040914"/>
                    <a:pt x="5581800" y="10114092"/>
                    <a:pt x="5683194" y="10114092"/>
                  </a:cubicBezTo>
                  <a:cubicBezTo>
                    <a:pt x="5685185" y="10114092"/>
                    <a:pt x="6031211" y="10114251"/>
                    <a:pt x="6031291" y="10118922"/>
                  </a:cubicBezTo>
                  <a:cubicBezTo>
                    <a:pt x="6039867" y="10666126"/>
                    <a:pt x="6058133" y="10594169"/>
                    <a:pt x="6001768" y="10594169"/>
                  </a:cubicBezTo>
                  <a:cubicBezTo>
                    <a:pt x="5541391" y="10594169"/>
                    <a:pt x="5620563" y="10633266"/>
                    <a:pt x="5618173" y="10480858"/>
                  </a:cubicBezTo>
                  <a:close/>
                  <a:moveTo>
                    <a:pt x="5619926" y="10621481"/>
                  </a:moveTo>
                  <a:cubicBezTo>
                    <a:pt x="5916489" y="10620605"/>
                    <a:pt x="5863681" y="10618348"/>
                    <a:pt x="6040557" y="10618880"/>
                  </a:cubicBezTo>
                  <a:cubicBezTo>
                    <a:pt x="6041247" y="10696703"/>
                    <a:pt x="6041593" y="10692403"/>
                    <a:pt x="6044646" y="11105061"/>
                  </a:cubicBezTo>
                  <a:cubicBezTo>
                    <a:pt x="5840556" y="11105009"/>
                    <a:pt x="5767278" y="11107556"/>
                    <a:pt x="5626510" y="11106574"/>
                  </a:cubicBezTo>
                  <a:cubicBezTo>
                    <a:pt x="5619766" y="10682077"/>
                    <a:pt x="5621359" y="10788726"/>
                    <a:pt x="5619926" y="10621481"/>
                  </a:cubicBezTo>
                  <a:close/>
                  <a:moveTo>
                    <a:pt x="5631740" y="11568177"/>
                  </a:moveTo>
                  <a:cubicBezTo>
                    <a:pt x="5623776" y="11059700"/>
                    <a:pt x="5613952" y="11131392"/>
                    <a:pt x="5683194" y="11131392"/>
                  </a:cubicBezTo>
                  <a:cubicBezTo>
                    <a:pt x="6110782" y="11131392"/>
                    <a:pt x="6044327" y="11106415"/>
                    <a:pt x="6045867" y="11206295"/>
                  </a:cubicBezTo>
                  <a:cubicBezTo>
                    <a:pt x="6053195" y="11674932"/>
                    <a:pt x="6078364" y="11611203"/>
                    <a:pt x="6001741" y="11611203"/>
                  </a:cubicBezTo>
                  <a:cubicBezTo>
                    <a:pt x="5572879" y="11611203"/>
                    <a:pt x="5632563" y="11618264"/>
                    <a:pt x="5631740" y="11568177"/>
                  </a:cubicBezTo>
                  <a:close/>
                  <a:moveTo>
                    <a:pt x="6001741" y="12119654"/>
                  </a:moveTo>
                  <a:cubicBezTo>
                    <a:pt x="5599562" y="12119654"/>
                    <a:pt x="5641457" y="12117451"/>
                    <a:pt x="5641325" y="12110815"/>
                  </a:cubicBezTo>
                  <a:cubicBezTo>
                    <a:pt x="5628501" y="11557163"/>
                    <a:pt x="5617483" y="11633473"/>
                    <a:pt x="5683194" y="11633473"/>
                  </a:cubicBezTo>
                  <a:cubicBezTo>
                    <a:pt x="5842255" y="11633473"/>
                    <a:pt x="5842335" y="11635835"/>
                    <a:pt x="6001741" y="11635835"/>
                  </a:cubicBezTo>
                  <a:cubicBezTo>
                    <a:pt x="6069258" y="11635835"/>
                    <a:pt x="6055850" y="11613380"/>
                    <a:pt x="6056540" y="11749783"/>
                  </a:cubicBezTo>
                  <a:cubicBezTo>
                    <a:pt x="6058372" y="12191001"/>
                    <a:pt x="6089887" y="12119654"/>
                    <a:pt x="6001741" y="12119654"/>
                  </a:cubicBezTo>
                  <a:close/>
                  <a:moveTo>
                    <a:pt x="6060576" y="10480858"/>
                  </a:moveTo>
                  <a:cubicBezTo>
                    <a:pt x="6057735" y="10299492"/>
                    <a:pt x="6055850" y="10299200"/>
                    <a:pt x="6053009" y="10118497"/>
                  </a:cubicBezTo>
                  <a:cubicBezTo>
                    <a:pt x="6052956" y="10115976"/>
                    <a:pt x="6250249" y="10111092"/>
                    <a:pt x="6471808" y="10114065"/>
                  </a:cubicBezTo>
                  <a:cubicBezTo>
                    <a:pt x="6471835" y="10116241"/>
                    <a:pt x="6478553" y="10532722"/>
                    <a:pt x="6479880" y="10596265"/>
                  </a:cubicBezTo>
                  <a:cubicBezTo>
                    <a:pt x="5975509" y="10596451"/>
                    <a:pt x="6062885" y="10624454"/>
                    <a:pt x="6060576" y="10480858"/>
                  </a:cubicBezTo>
                  <a:close/>
                  <a:moveTo>
                    <a:pt x="6160882" y="10619888"/>
                  </a:moveTo>
                  <a:cubicBezTo>
                    <a:pt x="6254576" y="10621136"/>
                    <a:pt x="6277064" y="10620976"/>
                    <a:pt x="6480410" y="10620897"/>
                  </a:cubicBezTo>
                  <a:cubicBezTo>
                    <a:pt x="6492411" y="11156820"/>
                    <a:pt x="6491853" y="11104345"/>
                    <a:pt x="6479481" y="11104451"/>
                  </a:cubicBezTo>
                  <a:cubicBezTo>
                    <a:pt x="6360113" y="11105406"/>
                    <a:pt x="6353050" y="11105167"/>
                    <a:pt x="6066417" y="11105061"/>
                  </a:cubicBezTo>
                  <a:cubicBezTo>
                    <a:pt x="6062434" y="10534766"/>
                    <a:pt x="6032247" y="10618136"/>
                    <a:pt x="6160882" y="10619888"/>
                  </a:cubicBezTo>
                  <a:close/>
                  <a:moveTo>
                    <a:pt x="6076452" y="11568125"/>
                  </a:moveTo>
                  <a:cubicBezTo>
                    <a:pt x="6073585" y="11384449"/>
                    <a:pt x="6070426" y="11385538"/>
                    <a:pt x="6067612" y="11205870"/>
                  </a:cubicBezTo>
                  <a:cubicBezTo>
                    <a:pt x="6065912" y="11097232"/>
                    <a:pt x="5996643" y="11132905"/>
                    <a:pt x="6489225" y="11129082"/>
                  </a:cubicBezTo>
                  <a:cubicBezTo>
                    <a:pt x="6493367" y="11403693"/>
                    <a:pt x="6492279" y="11448178"/>
                    <a:pt x="6495385" y="11613645"/>
                  </a:cubicBezTo>
                  <a:cubicBezTo>
                    <a:pt x="6009361" y="11613858"/>
                    <a:pt x="6077329" y="11625085"/>
                    <a:pt x="6076452" y="11568125"/>
                  </a:cubicBezTo>
                  <a:close/>
                  <a:moveTo>
                    <a:pt x="6479641" y="12118964"/>
                  </a:moveTo>
                  <a:cubicBezTo>
                    <a:pt x="6047885" y="12116629"/>
                    <a:pt x="6083940" y="12125202"/>
                    <a:pt x="6083648" y="12112222"/>
                  </a:cubicBezTo>
                  <a:cubicBezTo>
                    <a:pt x="6070611" y="11542882"/>
                    <a:pt x="6057841" y="11635490"/>
                    <a:pt x="6160908" y="11637136"/>
                  </a:cubicBezTo>
                  <a:cubicBezTo>
                    <a:pt x="6252744" y="11638622"/>
                    <a:pt x="6277701" y="11638383"/>
                    <a:pt x="6495916" y="11638277"/>
                  </a:cubicBezTo>
                  <a:cubicBezTo>
                    <a:pt x="6507332" y="12175102"/>
                    <a:pt x="6518058" y="12119150"/>
                    <a:pt x="6479641" y="12118964"/>
                  </a:cubicBezTo>
                  <a:close/>
                  <a:moveTo>
                    <a:pt x="6502182" y="10620870"/>
                  </a:moveTo>
                  <a:cubicBezTo>
                    <a:pt x="6987143" y="10620658"/>
                    <a:pt x="6923026" y="10603910"/>
                    <a:pt x="6924432" y="10662675"/>
                  </a:cubicBezTo>
                  <a:cubicBezTo>
                    <a:pt x="6928017" y="10818534"/>
                    <a:pt x="6927592" y="10839237"/>
                    <a:pt x="6931097" y="11022408"/>
                  </a:cubicBezTo>
                  <a:cubicBezTo>
                    <a:pt x="6933221" y="11131843"/>
                    <a:pt x="7007136" y="11100629"/>
                    <a:pt x="6510598" y="11104186"/>
                  </a:cubicBezTo>
                  <a:cubicBezTo>
                    <a:pt x="6504731" y="10715575"/>
                    <a:pt x="6506137" y="10799635"/>
                    <a:pt x="6502182" y="10620870"/>
                  </a:cubicBezTo>
                  <a:close/>
                  <a:moveTo>
                    <a:pt x="6512138" y="11205870"/>
                  </a:moveTo>
                  <a:cubicBezTo>
                    <a:pt x="6510598" y="11104583"/>
                    <a:pt x="6435222" y="11128074"/>
                    <a:pt x="6933035" y="11127782"/>
                  </a:cubicBezTo>
                  <a:cubicBezTo>
                    <a:pt x="6933433" y="11150529"/>
                    <a:pt x="6939991" y="11553234"/>
                    <a:pt x="6940230" y="11568576"/>
                  </a:cubicBezTo>
                  <a:cubicBezTo>
                    <a:pt x="6941026" y="11618954"/>
                    <a:pt x="7009977" y="11613380"/>
                    <a:pt x="6517156" y="11613645"/>
                  </a:cubicBezTo>
                  <a:cubicBezTo>
                    <a:pt x="6514182" y="11460946"/>
                    <a:pt x="6514740" y="11372664"/>
                    <a:pt x="6512138" y="11205870"/>
                  </a:cubicBezTo>
                  <a:close/>
                  <a:moveTo>
                    <a:pt x="6527484" y="12119203"/>
                  </a:moveTo>
                  <a:cubicBezTo>
                    <a:pt x="6523741" y="11751800"/>
                    <a:pt x="6521324" y="11807726"/>
                    <a:pt x="6517634" y="11638250"/>
                  </a:cubicBezTo>
                  <a:cubicBezTo>
                    <a:pt x="6782178" y="11638118"/>
                    <a:pt x="6832384" y="11633658"/>
                    <a:pt x="6941159" y="11633393"/>
                  </a:cubicBezTo>
                  <a:cubicBezTo>
                    <a:pt x="6943336" y="11800983"/>
                    <a:pt x="6939061" y="11510209"/>
                    <a:pt x="6947079" y="12115726"/>
                  </a:cubicBezTo>
                  <a:cubicBezTo>
                    <a:pt x="6947079" y="12117637"/>
                    <a:pt x="6640136" y="12119734"/>
                    <a:pt x="6527484" y="12119203"/>
                  </a:cubicBezTo>
                  <a:close/>
                  <a:moveTo>
                    <a:pt x="6957461" y="10620685"/>
                  </a:moveTo>
                  <a:cubicBezTo>
                    <a:pt x="7427210" y="10620685"/>
                    <a:pt x="7364923" y="10599849"/>
                    <a:pt x="7365693" y="10662463"/>
                  </a:cubicBezTo>
                  <a:cubicBezTo>
                    <a:pt x="7372224" y="11185115"/>
                    <a:pt x="7406235" y="11105300"/>
                    <a:pt x="7275981" y="11105300"/>
                  </a:cubicBezTo>
                  <a:cubicBezTo>
                    <a:pt x="7122496" y="11105300"/>
                    <a:pt x="7117239" y="11103097"/>
                    <a:pt x="6957461" y="11103097"/>
                  </a:cubicBezTo>
                  <a:cubicBezTo>
                    <a:pt x="6953717" y="11103097"/>
                    <a:pt x="6937416" y="10620711"/>
                    <a:pt x="6957461" y="10620685"/>
                  </a:cubicBezTo>
                  <a:close/>
                  <a:moveTo>
                    <a:pt x="6961947" y="11568125"/>
                  </a:moveTo>
                  <a:cubicBezTo>
                    <a:pt x="6952920" y="11014604"/>
                    <a:pt x="6955363" y="11161013"/>
                    <a:pt x="6954779" y="11127756"/>
                  </a:cubicBezTo>
                  <a:cubicBezTo>
                    <a:pt x="7131311" y="11127756"/>
                    <a:pt x="7110043" y="11130595"/>
                    <a:pt x="7375012" y="11129826"/>
                  </a:cubicBezTo>
                  <a:cubicBezTo>
                    <a:pt x="7375066" y="11131896"/>
                    <a:pt x="7383057" y="11564674"/>
                    <a:pt x="7383721" y="11613167"/>
                  </a:cubicBezTo>
                  <a:cubicBezTo>
                    <a:pt x="7255405" y="11614893"/>
                    <a:pt x="7175064" y="11613141"/>
                    <a:pt x="7116973" y="11611230"/>
                  </a:cubicBezTo>
                  <a:cubicBezTo>
                    <a:pt x="6934495" y="11605523"/>
                    <a:pt x="6962824" y="11624448"/>
                    <a:pt x="6961947" y="11568125"/>
                  </a:cubicBezTo>
                  <a:close/>
                  <a:moveTo>
                    <a:pt x="6968877" y="12116655"/>
                  </a:moveTo>
                  <a:cubicBezTo>
                    <a:pt x="6962983" y="11711906"/>
                    <a:pt x="6964550" y="11757533"/>
                    <a:pt x="6962903" y="11633393"/>
                  </a:cubicBezTo>
                  <a:cubicBezTo>
                    <a:pt x="7116362" y="11633526"/>
                    <a:pt x="7117345" y="11638463"/>
                    <a:pt x="7275981" y="11638463"/>
                  </a:cubicBezTo>
                  <a:cubicBezTo>
                    <a:pt x="7419776" y="11638463"/>
                    <a:pt x="7381199" y="11546731"/>
                    <a:pt x="7389828" y="12117744"/>
                  </a:cubicBezTo>
                  <a:cubicBezTo>
                    <a:pt x="7096822" y="12117823"/>
                    <a:pt x="7125761" y="12116708"/>
                    <a:pt x="6968877" y="12116655"/>
                  </a:cubicBezTo>
                  <a:close/>
                  <a:moveTo>
                    <a:pt x="7394102" y="11024425"/>
                  </a:moveTo>
                  <a:cubicBezTo>
                    <a:pt x="7380323" y="10553850"/>
                    <a:pt x="7375092" y="10619198"/>
                    <a:pt x="7435175" y="10619994"/>
                  </a:cubicBezTo>
                  <a:cubicBezTo>
                    <a:pt x="7556429" y="10621799"/>
                    <a:pt x="7593705" y="10620578"/>
                    <a:pt x="7754146" y="10621666"/>
                  </a:cubicBezTo>
                  <a:cubicBezTo>
                    <a:pt x="7831459" y="10622198"/>
                    <a:pt x="7810140" y="10547241"/>
                    <a:pt x="7815689" y="11105354"/>
                  </a:cubicBezTo>
                  <a:cubicBezTo>
                    <a:pt x="7324620" y="11103469"/>
                    <a:pt x="7397262" y="11133277"/>
                    <a:pt x="7394102" y="11024425"/>
                  </a:cubicBezTo>
                  <a:close/>
                  <a:moveTo>
                    <a:pt x="7404828" y="11568125"/>
                  </a:moveTo>
                  <a:cubicBezTo>
                    <a:pt x="7396917" y="11062991"/>
                    <a:pt x="7380774" y="11129879"/>
                    <a:pt x="7435361" y="11129587"/>
                  </a:cubicBezTo>
                  <a:cubicBezTo>
                    <a:pt x="7888144" y="11127782"/>
                    <a:pt x="7815530" y="11111379"/>
                    <a:pt x="7817043" y="11206295"/>
                  </a:cubicBezTo>
                  <a:cubicBezTo>
                    <a:pt x="7824478" y="11680533"/>
                    <a:pt x="7847841" y="11610168"/>
                    <a:pt x="7754146" y="11610540"/>
                  </a:cubicBezTo>
                  <a:cubicBezTo>
                    <a:pt x="7344029" y="11611654"/>
                    <a:pt x="7405731" y="11626651"/>
                    <a:pt x="7404828" y="11568125"/>
                  </a:cubicBezTo>
                  <a:close/>
                  <a:moveTo>
                    <a:pt x="7831540" y="12112408"/>
                  </a:moveTo>
                  <a:cubicBezTo>
                    <a:pt x="7831540" y="12118486"/>
                    <a:pt x="7867223" y="12117557"/>
                    <a:pt x="7411572" y="12117717"/>
                  </a:cubicBezTo>
                  <a:cubicBezTo>
                    <a:pt x="7403394" y="11576751"/>
                    <a:pt x="7395297" y="11637693"/>
                    <a:pt x="7435494" y="11636950"/>
                  </a:cubicBezTo>
                  <a:cubicBezTo>
                    <a:pt x="7555765" y="11634694"/>
                    <a:pt x="7584067" y="11635862"/>
                    <a:pt x="7754226" y="11635172"/>
                  </a:cubicBezTo>
                  <a:cubicBezTo>
                    <a:pt x="7840407" y="11634959"/>
                    <a:pt x="7833291" y="11557163"/>
                    <a:pt x="7831540" y="121124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1460200" y="443269"/>
              <a:ext cx="8733214" cy="13271323"/>
            </a:xfrm>
            <a:custGeom>
              <a:avLst/>
              <a:gdLst/>
              <a:ahLst/>
              <a:cxnLst/>
              <a:rect l="l" t="t" r="r" b="b"/>
              <a:pathLst>
                <a:path w="8733214" h="13271323" extrusionOk="0">
                  <a:moveTo>
                    <a:pt x="8729291" y="13173593"/>
                  </a:moveTo>
                  <a:cubicBezTo>
                    <a:pt x="8732158" y="13222246"/>
                    <a:pt x="9157330" y="13201516"/>
                    <a:pt x="248003" y="13271324"/>
                  </a:cubicBezTo>
                  <a:cubicBezTo>
                    <a:pt x="88757" y="13271324"/>
                    <a:pt x="57507" y="1976761"/>
                    <a:pt x="0" y="251090"/>
                  </a:cubicBezTo>
                  <a:cubicBezTo>
                    <a:pt x="0" y="127136"/>
                    <a:pt x="1396848" y="169153"/>
                    <a:pt x="1859827" y="146379"/>
                  </a:cubicBezTo>
                  <a:cubicBezTo>
                    <a:pt x="4990495" y="-7568"/>
                    <a:pt x="6566609" y="-66068"/>
                    <a:pt x="8499261" y="99850"/>
                  </a:cubicBezTo>
                  <a:cubicBezTo>
                    <a:pt x="8635941" y="111582"/>
                    <a:pt x="8362371" y="5023990"/>
                    <a:pt x="8729291" y="131735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95549" y="964119"/>
              <a:ext cx="7983633" cy="12451881"/>
            </a:xfrm>
            <a:custGeom>
              <a:avLst/>
              <a:gdLst/>
              <a:ahLst/>
              <a:cxnLst/>
              <a:rect l="l" t="t" r="r" b="b"/>
              <a:pathLst>
                <a:path w="7983634" h="12451881" extrusionOk="0">
                  <a:moveTo>
                    <a:pt x="0" y="175453"/>
                  </a:moveTo>
                  <a:cubicBezTo>
                    <a:pt x="312414" y="148140"/>
                    <a:pt x="633403" y="152865"/>
                    <a:pt x="992784" y="153528"/>
                  </a:cubicBezTo>
                  <a:cubicBezTo>
                    <a:pt x="2223801" y="153528"/>
                    <a:pt x="5100093" y="-129045"/>
                    <a:pt x="7807476" y="72520"/>
                  </a:cubicBezTo>
                  <a:cubicBezTo>
                    <a:pt x="7886435" y="5574999"/>
                    <a:pt x="7658238" y="5251523"/>
                    <a:pt x="7983635" y="12391046"/>
                  </a:cubicBezTo>
                  <a:cubicBezTo>
                    <a:pt x="4366464" y="12420269"/>
                    <a:pt x="4625380" y="12416606"/>
                    <a:pt x="196974" y="12451881"/>
                  </a:cubicBezTo>
                  <a:cubicBezTo>
                    <a:pt x="19488" y="7103750"/>
                    <a:pt x="56976" y="2417935"/>
                    <a:pt x="0" y="175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4" name="Google Shape;1224;p15"/>
          <p:cNvSpPr/>
          <p:nvPr/>
        </p:nvSpPr>
        <p:spPr>
          <a:xfrm rot="1279464">
            <a:off x="8358793" y="229610"/>
            <a:ext cx="946655" cy="1398744"/>
          </a:xfrm>
          <a:custGeom>
            <a:avLst/>
            <a:gdLst/>
            <a:ahLst/>
            <a:cxnLst/>
            <a:rect l="l" t="t" r="r" b="b"/>
            <a:pathLst>
              <a:path w="1886296" h="2792154" extrusionOk="0">
                <a:moveTo>
                  <a:pt x="979803" y="637"/>
                </a:moveTo>
                <a:cubicBezTo>
                  <a:pt x="967679" y="212"/>
                  <a:pt x="955555" y="0"/>
                  <a:pt x="943223" y="0"/>
                </a:cubicBezTo>
                <a:cubicBezTo>
                  <a:pt x="930886" y="0"/>
                  <a:pt x="918768" y="212"/>
                  <a:pt x="906643" y="637"/>
                </a:cubicBezTo>
                <a:cubicBezTo>
                  <a:pt x="316254" y="23594"/>
                  <a:pt x="-103353" y="625141"/>
                  <a:pt x="22339" y="1240928"/>
                </a:cubicBezTo>
                <a:cubicBezTo>
                  <a:pt x="184612" y="2033776"/>
                  <a:pt x="606767" y="2577414"/>
                  <a:pt x="821571" y="2748953"/>
                </a:cubicBezTo>
                <a:cubicBezTo>
                  <a:pt x="893882" y="2806555"/>
                  <a:pt x="992565" y="2806555"/>
                  <a:pt x="1064658" y="2748953"/>
                </a:cubicBezTo>
                <a:cubicBezTo>
                  <a:pt x="1279462" y="2577414"/>
                  <a:pt x="1701829" y="2033776"/>
                  <a:pt x="1863889" y="1240928"/>
                </a:cubicBezTo>
                <a:cubicBezTo>
                  <a:pt x="1989794" y="625141"/>
                  <a:pt x="1570187" y="23594"/>
                  <a:pt x="979803" y="637"/>
                </a:cubicBezTo>
                <a:close/>
                <a:moveTo>
                  <a:pt x="943223" y="1466121"/>
                </a:moveTo>
                <a:cubicBezTo>
                  <a:pt x="715121" y="1466121"/>
                  <a:pt x="530114" y="1281213"/>
                  <a:pt x="530114" y="1053234"/>
                </a:cubicBezTo>
                <a:cubicBezTo>
                  <a:pt x="530114" y="825260"/>
                  <a:pt x="715121" y="640352"/>
                  <a:pt x="943223" y="640352"/>
                </a:cubicBezTo>
                <a:cubicBezTo>
                  <a:pt x="1171320" y="640352"/>
                  <a:pt x="1356332" y="825260"/>
                  <a:pt x="1356332" y="1053234"/>
                </a:cubicBezTo>
                <a:cubicBezTo>
                  <a:pt x="1356327" y="1281213"/>
                  <a:pt x="1171320" y="1466121"/>
                  <a:pt x="943223" y="1466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15"/>
          <p:cNvSpPr/>
          <p:nvPr/>
        </p:nvSpPr>
        <p:spPr>
          <a:xfrm rot="1193110">
            <a:off x="7948501" y="3988800"/>
            <a:ext cx="1034706" cy="1060399"/>
          </a:xfrm>
          <a:custGeom>
            <a:avLst/>
            <a:gdLst/>
            <a:ahLst/>
            <a:cxnLst/>
            <a:rect l="l" t="t" r="r" b="b"/>
            <a:pathLst>
              <a:path w="2070240" h="2125239" extrusionOk="0">
                <a:moveTo>
                  <a:pt x="1035116" y="415513"/>
                </a:moveTo>
                <a:cubicBezTo>
                  <a:pt x="970536" y="416036"/>
                  <a:pt x="905961" y="416584"/>
                  <a:pt x="841386" y="417154"/>
                </a:cubicBezTo>
                <a:cubicBezTo>
                  <a:pt x="839484" y="316898"/>
                  <a:pt x="835130" y="216790"/>
                  <a:pt x="832195" y="116725"/>
                </a:cubicBezTo>
                <a:cubicBezTo>
                  <a:pt x="831515" y="93488"/>
                  <a:pt x="829899" y="68729"/>
                  <a:pt x="819360" y="47570"/>
                </a:cubicBezTo>
                <a:cubicBezTo>
                  <a:pt x="807295" y="23338"/>
                  <a:pt x="790921" y="22416"/>
                  <a:pt x="765531" y="17519"/>
                </a:cubicBezTo>
                <a:cubicBezTo>
                  <a:pt x="706289" y="6094"/>
                  <a:pt x="645975" y="245"/>
                  <a:pt x="585644" y="7"/>
                </a:cubicBezTo>
                <a:cubicBezTo>
                  <a:pt x="548342" y="-137"/>
                  <a:pt x="511036" y="1861"/>
                  <a:pt x="473968" y="6017"/>
                </a:cubicBezTo>
                <a:cubicBezTo>
                  <a:pt x="448243" y="8904"/>
                  <a:pt x="414602" y="7849"/>
                  <a:pt x="396311" y="29552"/>
                </a:cubicBezTo>
                <a:cubicBezTo>
                  <a:pt x="386078" y="41688"/>
                  <a:pt x="383352" y="58290"/>
                  <a:pt x="381362" y="74034"/>
                </a:cubicBezTo>
                <a:cubicBezTo>
                  <a:pt x="367064" y="187050"/>
                  <a:pt x="369250" y="302858"/>
                  <a:pt x="368080" y="416644"/>
                </a:cubicBezTo>
                <a:cubicBezTo>
                  <a:pt x="368195" y="405588"/>
                  <a:pt x="92104" y="417205"/>
                  <a:pt x="63061" y="419708"/>
                </a:cubicBezTo>
                <a:cubicBezTo>
                  <a:pt x="49116" y="420911"/>
                  <a:pt x="34082" y="422569"/>
                  <a:pt x="23739" y="431992"/>
                </a:cubicBezTo>
                <a:cubicBezTo>
                  <a:pt x="13158" y="441628"/>
                  <a:pt x="10219" y="456891"/>
                  <a:pt x="8361" y="471075"/>
                </a:cubicBezTo>
                <a:cubicBezTo>
                  <a:pt x="-4832" y="565568"/>
                  <a:pt x="-791" y="663554"/>
                  <a:pt x="9292" y="758140"/>
                </a:cubicBezTo>
                <a:cubicBezTo>
                  <a:pt x="14970" y="811407"/>
                  <a:pt x="10968" y="880473"/>
                  <a:pt x="74344" y="895405"/>
                </a:cubicBezTo>
                <a:cubicBezTo>
                  <a:pt x="114563" y="904884"/>
                  <a:pt x="156203" y="905304"/>
                  <a:pt x="197243" y="907761"/>
                </a:cubicBezTo>
                <a:cubicBezTo>
                  <a:pt x="252458" y="911068"/>
                  <a:pt x="305278" y="911723"/>
                  <a:pt x="360804" y="908807"/>
                </a:cubicBezTo>
                <a:cubicBezTo>
                  <a:pt x="359919" y="963379"/>
                  <a:pt x="359052" y="1017951"/>
                  <a:pt x="358171" y="1072514"/>
                </a:cubicBezTo>
                <a:cubicBezTo>
                  <a:pt x="359052" y="1127077"/>
                  <a:pt x="359919" y="1181649"/>
                  <a:pt x="360804" y="1236217"/>
                </a:cubicBezTo>
                <a:cubicBezTo>
                  <a:pt x="360782" y="1234772"/>
                  <a:pt x="132995" y="1229569"/>
                  <a:pt x="113024" y="1227682"/>
                </a:cubicBezTo>
                <a:cubicBezTo>
                  <a:pt x="93826" y="1225867"/>
                  <a:pt x="73612" y="1225157"/>
                  <a:pt x="56180" y="1233403"/>
                </a:cubicBezTo>
                <a:cubicBezTo>
                  <a:pt x="14817" y="1252964"/>
                  <a:pt x="16543" y="1335691"/>
                  <a:pt x="12431" y="1374162"/>
                </a:cubicBezTo>
                <a:cubicBezTo>
                  <a:pt x="6557" y="1429117"/>
                  <a:pt x="5269" y="1484560"/>
                  <a:pt x="8569" y="1539727"/>
                </a:cubicBezTo>
                <a:cubicBezTo>
                  <a:pt x="12941" y="1612831"/>
                  <a:pt x="7200" y="1720925"/>
                  <a:pt x="102961" y="1724215"/>
                </a:cubicBezTo>
                <a:cubicBezTo>
                  <a:pt x="127696" y="1725065"/>
                  <a:pt x="152677" y="1730671"/>
                  <a:pt x="177744" y="1732057"/>
                </a:cubicBezTo>
                <a:cubicBezTo>
                  <a:pt x="193768" y="1732945"/>
                  <a:pt x="368127" y="1732733"/>
                  <a:pt x="368085" y="1728380"/>
                </a:cubicBezTo>
                <a:cubicBezTo>
                  <a:pt x="369229" y="1839717"/>
                  <a:pt x="359354" y="1947186"/>
                  <a:pt x="373469" y="2058230"/>
                </a:cubicBezTo>
                <a:cubicBezTo>
                  <a:pt x="375719" y="2075916"/>
                  <a:pt x="377696" y="2094614"/>
                  <a:pt x="393704" y="2104199"/>
                </a:cubicBezTo>
                <a:cubicBezTo>
                  <a:pt x="413020" y="2115769"/>
                  <a:pt x="448502" y="2116326"/>
                  <a:pt x="470540" y="2119815"/>
                </a:cubicBezTo>
                <a:cubicBezTo>
                  <a:pt x="522459" y="2128036"/>
                  <a:pt x="582994" y="2124359"/>
                  <a:pt x="635556" y="2124754"/>
                </a:cubicBezTo>
                <a:cubicBezTo>
                  <a:pt x="675907" y="2125060"/>
                  <a:pt x="716279" y="2123050"/>
                  <a:pt x="756401" y="2118710"/>
                </a:cubicBezTo>
                <a:cubicBezTo>
                  <a:pt x="792231" y="2114838"/>
                  <a:pt x="812441" y="2109006"/>
                  <a:pt x="822299" y="2071202"/>
                </a:cubicBezTo>
                <a:cubicBezTo>
                  <a:pt x="832544" y="2031911"/>
                  <a:pt x="830651" y="1999676"/>
                  <a:pt x="834390" y="1959300"/>
                </a:cubicBezTo>
                <a:cubicBezTo>
                  <a:pt x="836240" y="1939323"/>
                  <a:pt x="844158" y="1727896"/>
                  <a:pt x="841390" y="1727870"/>
                </a:cubicBezTo>
                <a:cubicBezTo>
                  <a:pt x="905965" y="1728435"/>
                  <a:pt x="970541" y="1728988"/>
                  <a:pt x="1035120" y="1729511"/>
                </a:cubicBezTo>
                <a:cubicBezTo>
                  <a:pt x="1099700" y="1728988"/>
                  <a:pt x="1164275" y="1728440"/>
                  <a:pt x="1228851" y="1727870"/>
                </a:cubicBezTo>
                <a:cubicBezTo>
                  <a:pt x="1226078" y="1727896"/>
                  <a:pt x="1234001" y="1939323"/>
                  <a:pt x="1235851" y="1959300"/>
                </a:cubicBezTo>
                <a:cubicBezTo>
                  <a:pt x="1239594" y="1999676"/>
                  <a:pt x="1237697" y="2031915"/>
                  <a:pt x="1247942" y="2071202"/>
                </a:cubicBezTo>
                <a:cubicBezTo>
                  <a:pt x="1257800" y="2109006"/>
                  <a:pt x="1278010" y="2114838"/>
                  <a:pt x="1313840" y="2118710"/>
                </a:cubicBezTo>
                <a:cubicBezTo>
                  <a:pt x="1353962" y="2123050"/>
                  <a:pt x="1394330" y="2125056"/>
                  <a:pt x="1434685" y="2124754"/>
                </a:cubicBezTo>
                <a:cubicBezTo>
                  <a:pt x="1487246" y="2124359"/>
                  <a:pt x="1547786" y="2128036"/>
                  <a:pt x="1599700" y="2119815"/>
                </a:cubicBezTo>
                <a:cubicBezTo>
                  <a:pt x="1621743" y="2116326"/>
                  <a:pt x="1657220" y="2115769"/>
                  <a:pt x="1676537" y="2104199"/>
                </a:cubicBezTo>
                <a:cubicBezTo>
                  <a:pt x="1692545" y="2094614"/>
                  <a:pt x="1694526" y="2075916"/>
                  <a:pt x="1696772" y="2058230"/>
                </a:cubicBezTo>
                <a:cubicBezTo>
                  <a:pt x="1710887" y="1947190"/>
                  <a:pt x="1701012" y="1839717"/>
                  <a:pt x="1702156" y="1728380"/>
                </a:cubicBezTo>
                <a:cubicBezTo>
                  <a:pt x="1702113" y="1732733"/>
                  <a:pt x="1876468" y="1732945"/>
                  <a:pt x="1892497" y="1732057"/>
                </a:cubicBezTo>
                <a:cubicBezTo>
                  <a:pt x="1917563" y="1730671"/>
                  <a:pt x="1942545" y="1725065"/>
                  <a:pt x="1967279" y="1724215"/>
                </a:cubicBezTo>
                <a:cubicBezTo>
                  <a:pt x="2063041" y="1720921"/>
                  <a:pt x="2057300" y="1612831"/>
                  <a:pt x="2061671" y="1539727"/>
                </a:cubicBezTo>
                <a:cubicBezTo>
                  <a:pt x="2064972" y="1484560"/>
                  <a:pt x="2063683" y="1429117"/>
                  <a:pt x="2057810" y="1374162"/>
                </a:cubicBezTo>
                <a:cubicBezTo>
                  <a:pt x="2053697" y="1335691"/>
                  <a:pt x="2055424" y="1252960"/>
                  <a:pt x="2014061" y="1233403"/>
                </a:cubicBezTo>
                <a:cubicBezTo>
                  <a:pt x="1996628" y="1225161"/>
                  <a:pt x="1976414" y="1225867"/>
                  <a:pt x="1957217" y="1227682"/>
                </a:cubicBezTo>
                <a:cubicBezTo>
                  <a:pt x="1937246" y="1229569"/>
                  <a:pt x="1709458" y="1234768"/>
                  <a:pt x="1709437" y="1236217"/>
                </a:cubicBezTo>
                <a:cubicBezTo>
                  <a:pt x="1710317" y="1181645"/>
                  <a:pt x="1711189" y="1127073"/>
                  <a:pt x="1712069" y="1072514"/>
                </a:cubicBezTo>
                <a:cubicBezTo>
                  <a:pt x="1711189" y="1017951"/>
                  <a:pt x="1710321" y="963379"/>
                  <a:pt x="1709437" y="908807"/>
                </a:cubicBezTo>
                <a:cubicBezTo>
                  <a:pt x="1764962" y="911718"/>
                  <a:pt x="1817783" y="911068"/>
                  <a:pt x="1872998" y="907761"/>
                </a:cubicBezTo>
                <a:cubicBezTo>
                  <a:pt x="1914042" y="905304"/>
                  <a:pt x="1955678" y="904884"/>
                  <a:pt x="1995897" y="895405"/>
                </a:cubicBezTo>
                <a:cubicBezTo>
                  <a:pt x="2059269" y="880473"/>
                  <a:pt x="2055267" y="811407"/>
                  <a:pt x="2060949" y="758140"/>
                </a:cubicBezTo>
                <a:cubicBezTo>
                  <a:pt x="2071032" y="663554"/>
                  <a:pt x="2075072" y="565568"/>
                  <a:pt x="2061880" y="471075"/>
                </a:cubicBezTo>
                <a:cubicBezTo>
                  <a:pt x="2060021" y="456891"/>
                  <a:pt x="2057083" y="441624"/>
                  <a:pt x="2046502" y="431992"/>
                </a:cubicBezTo>
                <a:cubicBezTo>
                  <a:pt x="2036154" y="422573"/>
                  <a:pt x="2021121" y="420911"/>
                  <a:pt x="2007180" y="419708"/>
                </a:cubicBezTo>
                <a:cubicBezTo>
                  <a:pt x="1978137" y="417200"/>
                  <a:pt x="1702045" y="405588"/>
                  <a:pt x="1702160" y="416644"/>
                </a:cubicBezTo>
                <a:cubicBezTo>
                  <a:pt x="1700991" y="302858"/>
                  <a:pt x="1703172" y="187050"/>
                  <a:pt x="1688879" y="74034"/>
                </a:cubicBezTo>
                <a:cubicBezTo>
                  <a:pt x="1686888" y="58290"/>
                  <a:pt x="1684162" y="41692"/>
                  <a:pt x="1673930" y="29552"/>
                </a:cubicBezTo>
                <a:cubicBezTo>
                  <a:pt x="1655638" y="7849"/>
                  <a:pt x="1621998" y="8904"/>
                  <a:pt x="1596273" y="6017"/>
                </a:cubicBezTo>
                <a:cubicBezTo>
                  <a:pt x="1559205" y="1861"/>
                  <a:pt x="1521894" y="-137"/>
                  <a:pt x="1484597" y="7"/>
                </a:cubicBezTo>
                <a:cubicBezTo>
                  <a:pt x="1424261" y="245"/>
                  <a:pt x="1363951" y="6094"/>
                  <a:pt x="1304709" y="17519"/>
                </a:cubicBezTo>
                <a:cubicBezTo>
                  <a:pt x="1279320" y="22416"/>
                  <a:pt x="1262950" y="23338"/>
                  <a:pt x="1250881" y="47570"/>
                </a:cubicBezTo>
                <a:cubicBezTo>
                  <a:pt x="1240342" y="68729"/>
                  <a:pt x="1238726" y="93488"/>
                  <a:pt x="1238045" y="116725"/>
                </a:cubicBezTo>
                <a:cubicBezTo>
                  <a:pt x="1235111" y="216795"/>
                  <a:pt x="1230756" y="316902"/>
                  <a:pt x="1228855" y="417154"/>
                </a:cubicBezTo>
                <a:cubicBezTo>
                  <a:pt x="1164267" y="416588"/>
                  <a:pt x="1099692" y="416036"/>
                  <a:pt x="1035116" y="415513"/>
                </a:cubicBezTo>
                <a:close/>
                <a:moveTo>
                  <a:pt x="1035116" y="1248433"/>
                </a:moveTo>
                <a:cubicBezTo>
                  <a:pt x="969924" y="1249266"/>
                  <a:pt x="904719" y="1250082"/>
                  <a:pt x="839518" y="1250915"/>
                </a:cubicBezTo>
                <a:cubicBezTo>
                  <a:pt x="840739" y="1191447"/>
                  <a:pt x="841938" y="1131982"/>
                  <a:pt x="843112" y="1072514"/>
                </a:cubicBezTo>
                <a:cubicBezTo>
                  <a:pt x="841938" y="1013050"/>
                  <a:pt x="840739" y="953581"/>
                  <a:pt x="839518" y="894113"/>
                </a:cubicBezTo>
                <a:cubicBezTo>
                  <a:pt x="904719" y="894946"/>
                  <a:pt x="969924" y="895762"/>
                  <a:pt x="1035116" y="896595"/>
                </a:cubicBezTo>
                <a:cubicBezTo>
                  <a:pt x="1100308" y="895762"/>
                  <a:pt x="1165513" y="894946"/>
                  <a:pt x="1230714" y="894113"/>
                </a:cubicBezTo>
                <a:cubicBezTo>
                  <a:pt x="1229493" y="953581"/>
                  <a:pt x="1228294" y="1013046"/>
                  <a:pt x="1227120" y="1072514"/>
                </a:cubicBezTo>
                <a:cubicBezTo>
                  <a:pt x="1228294" y="1131978"/>
                  <a:pt x="1229493" y="1191447"/>
                  <a:pt x="1230714" y="1250915"/>
                </a:cubicBezTo>
                <a:cubicBezTo>
                  <a:pt x="1165513" y="1250078"/>
                  <a:pt x="1100308" y="1249262"/>
                  <a:pt x="1035116" y="12484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6" name="Google Shape;1226;p15"/>
          <p:cNvGrpSpPr/>
          <p:nvPr/>
        </p:nvGrpSpPr>
        <p:grpSpPr>
          <a:xfrm>
            <a:off x="369720" y="-67102"/>
            <a:ext cx="1513685" cy="1519385"/>
            <a:chOff x="739440" y="-134204"/>
            <a:chExt cx="3027369" cy="3038769"/>
          </a:xfrm>
        </p:grpSpPr>
        <p:sp>
          <p:nvSpPr>
            <p:cNvPr id="1227" name="Google Shape;1227;p15"/>
            <p:cNvSpPr/>
            <p:nvPr/>
          </p:nvSpPr>
          <p:spPr>
            <a:xfrm>
              <a:off x="739444" y="-134204"/>
              <a:ext cx="3027365" cy="3038769"/>
            </a:xfrm>
            <a:custGeom>
              <a:avLst/>
              <a:gdLst/>
              <a:ahLst/>
              <a:cxnLst/>
              <a:rect l="l" t="t" r="r" b="b"/>
              <a:pathLst>
                <a:path w="3027365" h="3038769" extrusionOk="0">
                  <a:moveTo>
                    <a:pt x="3024239" y="1416925"/>
                  </a:moveTo>
                  <a:cubicBezTo>
                    <a:pt x="3023455" y="1404685"/>
                    <a:pt x="3022458" y="1392451"/>
                    <a:pt x="3021322" y="1380284"/>
                  </a:cubicBezTo>
                  <a:cubicBezTo>
                    <a:pt x="3020750" y="1374237"/>
                    <a:pt x="3020112" y="1368117"/>
                    <a:pt x="3019474" y="1361997"/>
                  </a:cubicBezTo>
                  <a:cubicBezTo>
                    <a:pt x="3008443" y="1257835"/>
                    <a:pt x="2985750" y="1155879"/>
                    <a:pt x="2952950" y="1057624"/>
                  </a:cubicBezTo>
                  <a:cubicBezTo>
                    <a:pt x="2952737" y="1057126"/>
                    <a:pt x="2952591" y="1056700"/>
                    <a:pt x="2952451" y="1056202"/>
                  </a:cubicBezTo>
                  <a:cubicBezTo>
                    <a:pt x="2946830" y="1039270"/>
                    <a:pt x="2940856" y="1022478"/>
                    <a:pt x="2934523" y="1005759"/>
                  </a:cubicBezTo>
                  <a:cubicBezTo>
                    <a:pt x="2927619" y="987472"/>
                    <a:pt x="2920435" y="969403"/>
                    <a:pt x="2912893" y="951402"/>
                  </a:cubicBezTo>
                  <a:cubicBezTo>
                    <a:pt x="2908627" y="941301"/>
                    <a:pt x="2904281" y="931267"/>
                    <a:pt x="2899802" y="921306"/>
                  </a:cubicBezTo>
                  <a:cubicBezTo>
                    <a:pt x="2899802" y="921233"/>
                    <a:pt x="2899729" y="921166"/>
                    <a:pt x="2899729" y="921093"/>
                  </a:cubicBezTo>
                  <a:cubicBezTo>
                    <a:pt x="2659097" y="382062"/>
                    <a:pt x="2107194" y="-14737"/>
                    <a:pt x="1494747" y="420"/>
                  </a:cubicBezTo>
                  <a:cubicBezTo>
                    <a:pt x="1398911" y="-364"/>
                    <a:pt x="1303713" y="8959"/>
                    <a:pt x="1210648" y="27526"/>
                  </a:cubicBezTo>
                  <a:cubicBezTo>
                    <a:pt x="1200687" y="29519"/>
                    <a:pt x="1190726" y="31579"/>
                    <a:pt x="1180838" y="33785"/>
                  </a:cubicBezTo>
                  <a:cubicBezTo>
                    <a:pt x="1155720" y="39334"/>
                    <a:pt x="1130747" y="45527"/>
                    <a:pt x="1105988" y="52425"/>
                  </a:cubicBezTo>
                  <a:cubicBezTo>
                    <a:pt x="1101436" y="53707"/>
                    <a:pt x="1096951" y="55057"/>
                    <a:pt x="1092399" y="56339"/>
                  </a:cubicBezTo>
                  <a:cubicBezTo>
                    <a:pt x="797269" y="141296"/>
                    <a:pt x="530036" y="318814"/>
                    <a:pt x="337294" y="558018"/>
                  </a:cubicBezTo>
                  <a:cubicBezTo>
                    <a:pt x="331673" y="564989"/>
                    <a:pt x="326124" y="571966"/>
                    <a:pt x="320715" y="579009"/>
                  </a:cubicBezTo>
                  <a:cubicBezTo>
                    <a:pt x="315665" y="585415"/>
                    <a:pt x="310754" y="591888"/>
                    <a:pt x="305916" y="598360"/>
                  </a:cubicBezTo>
                  <a:cubicBezTo>
                    <a:pt x="304209" y="600566"/>
                    <a:pt x="302574" y="602772"/>
                    <a:pt x="301006" y="604978"/>
                  </a:cubicBezTo>
                  <a:cubicBezTo>
                    <a:pt x="297450" y="609676"/>
                    <a:pt x="294035" y="614441"/>
                    <a:pt x="290619" y="619139"/>
                  </a:cubicBezTo>
                  <a:cubicBezTo>
                    <a:pt x="288839" y="621558"/>
                    <a:pt x="287064" y="623977"/>
                    <a:pt x="285423" y="626396"/>
                  </a:cubicBezTo>
                  <a:cubicBezTo>
                    <a:pt x="281795" y="631446"/>
                    <a:pt x="278166" y="636569"/>
                    <a:pt x="274611" y="641693"/>
                  </a:cubicBezTo>
                  <a:cubicBezTo>
                    <a:pt x="274186" y="642331"/>
                    <a:pt x="273687" y="642975"/>
                    <a:pt x="273262" y="643686"/>
                  </a:cubicBezTo>
                  <a:cubicBezTo>
                    <a:pt x="219257" y="721739"/>
                    <a:pt x="172868" y="805408"/>
                    <a:pt x="135449" y="893635"/>
                  </a:cubicBezTo>
                  <a:cubicBezTo>
                    <a:pt x="-172553" y="1556817"/>
                    <a:pt x="67356" y="2347353"/>
                    <a:pt x="626164" y="2755821"/>
                  </a:cubicBezTo>
                  <a:cubicBezTo>
                    <a:pt x="626735" y="2756247"/>
                    <a:pt x="627300" y="2756678"/>
                    <a:pt x="627871" y="2757104"/>
                  </a:cubicBezTo>
                  <a:cubicBezTo>
                    <a:pt x="636483" y="2763436"/>
                    <a:pt x="645229" y="2769623"/>
                    <a:pt x="653980" y="2775676"/>
                  </a:cubicBezTo>
                  <a:cubicBezTo>
                    <a:pt x="658393" y="2778733"/>
                    <a:pt x="662805" y="2781724"/>
                    <a:pt x="667211" y="2784781"/>
                  </a:cubicBezTo>
                  <a:cubicBezTo>
                    <a:pt x="671623" y="2787771"/>
                    <a:pt x="676036" y="2790755"/>
                    <a:pt x="680515" y="2793672"/>
                  </a:cubicBezTo>
                  <a:cubicBezTo>
                    <a:pt x="687984" y="2798582"/>
                    <a:pt x="695453" y="2803493"/>
                    <a:pt x="702995" y="2808331"/>
                  </a:cubicBezTo>
                  <a:cubicBezTo>
                    <a:pt x="707480" y="2811108"/>
                    <a:pt x="711960" y="2813952"/>
                    <a:pt x="716445" y="2816724"/>
                  </a:cubicBezTo>
                  <a:cubicBezTo>
                    <a:pt x="721568" y="2819927"/>
                    <a:pt x="726764" y="2823057"/>
                    <a:pt x="731955" y="2826186"/>
                  </a:cubicBezTo>
                  <a:cubicBezTo>
                    <a:pt x="737218" y="2829316"/>
                    <a:pt x="742414" y="2832446"/>
                    <a:pt x="747677" y="2835509"/>
                  </a:cubicBezTo>
                  <a:cubicBezTo>
                    <a:pt x="877948" y="2911855"/>
                    <a:pt x="1022453" y="2968631"/>
                    <a:pt x="1178772" y="3000720"/>
                  </a:cubicBezTo>
                  <a:cubicBezTo>
                    <a:pt x="1227866" y="3012103"/>
                    <a:pt x="1276960" y="3020855"/>
                    <a:pt x="1325835" y="3027048"/>
                  </a:cubicBezTo>
                  <a:cubicBezTo>
                    <a:pt x="1332241" y="3027905"/>
                    <a:pt x="1338713" y="3028682"/>
                    <a:pt x="1345119" y="3029393"/>
                  </a:cubicBezTo>
                  <a:cubicBezTo>
                    <a:pt x="1351950" y="3030250"/>
                    <a:pt x="1358708" y="3030961"/>
                    <a:pt x="1365466" y="3031600"/>
                  </a:cubicBezTo>
                  <a:cubicBezTo>
                    <a:pt x="1365965" y="3031600"/>
                    <a:pt x="1366463" y="3031673"/>
                    <a:pt x="1366888" y="3031673"/>
                  </a:cubicBezTo>
                  <a:cubicBezTo>
                    <a:pt x="1372510" y="3032311"/>
                    <a:pt x="1378132" y="3032809"/>
                    <a:pt x="1383681" y="3033240"/>
                  </a:cubicBezTo>
                  <a:cubicBezTo>
                    <a:pt x="1389515" y="3033812"/>
                    <a:pt x="1395276" y="3034237"/>
                    <a:pt x="1401044" y="3034663"/>
                  </a:cubicBezTo>
                  <a:cubicBezTo>
                    <a:pt x="1404460" y="3034948"/>
                    <a:pt x="1407948" y="3035234"/>
                    <a:pt x="1411363" y="3035447"/>
                  </a:cubicBezTo>
                  <a:cubicBezTo>
                    <a:pt x="1416912" y="3035805"/>
                    <a:pt x="1422394" y="3036158"/>
                    <a:pt x="1427870" y="3036443"/>
                  </a:cubicBezTo>
                  <a:cubicBezTo>
                    <a:pt x="1431571" y="3036656"/>
                    <a:pt x="1435272" y="3036869"/>
                    <a:pt x="1438901" y="3037015"/>
                  </a:cubicBezTo>
                  <a:cubicBezTo>
                    <a:pt x="1448503" y="3037513"/>
                    <a:pt x="1458185" y="3037872"/>
                    <a:pt x="1467787" y="3038151"/>
                  </a:cubicBezTo>
                  <a:cubicBezTo>
                    <a:pt x="1964051" y="3052597"/>
                    <a:pt x="2431428" y="2812822"/>
                    <a:pt x="2722285" y="2429685"/>
                  </a:cubicBezTo>
                  <a:cubicBezTo>
                    <a:pt x="2725560" y="2425418"/>
                    <a:pt x="2728757" y="2421073"/>
                    <a:pt x="2732033" y="2416734"/>
                  </a:cubicBezTo>
                  <a:cubicBezTo>
                    <a:pt x="2735309" y="2412467"/>
                    <a:pt x="2738439" y="2408122"/>
                    <a:pt x="2741569" y="2403716"/>
                  </a:cubicBezTo>
                  <a:cubicBezTo>
                    <a:pt x="2744771" y="2399376"/>
                    <a:pt x="2747901" y="2394964"/>
                    <a:pt x="2751031" y="2390552"/>
                  </a:cubicBezTo>
                  <a:cubicBezTo>
                    <a:pt x="2754161" y="2386139"/>
                    <a:pt x="2757291" y="2381727"/>
                    <a:pt x="2760354" y="2377321"/>
                  </a:cubicBezTo>
                  <a:cubicBezTo>
                    <a:pt x="2772734" y="2359605"/>
                    <a:pt x="2784615" y="2341604"/>
                    <a:pt x="2796144" y="2323317"/>
                  </a:cubicBezTo>
                  <a:cubicBezTo>
                    <a:pt x="2925923" y="2118262"/>
                    <a:pt x="3007672" y="1879562"/>
                    <a:pt x="3022823" y="1621287"/>
                  </a:cubicBezTo>
                  <a:cubicBezTo>
                    <a:pt x="3024032" y="1606203"/>
                    <a:pt x="3025029" y="1591118"/>
                    <a:pt x="3025740" y="1576034"/>
                  </a:cubicBezTo>
                  <a:cubicBezTo>
                    <a:pt x="3026026" y="1570485"/>
                    <a:pt x="3026238" y="1564937"/>
                    <a:pt x="3026451" y="1559315"/>
                  </a:cubicBezTo>
                  <a:cubicBezTo>
                    <a:pt x="3026664" y="1553766"/>
                    <a:pt x="3026810" y="1548217"/>
                    <a:pt x="3026949" y="1542669"/>
                  </a:cubicBezTo>
                  <a:cubicBezTo>
                    <a:pt x="3027022" y="1539253"/>
                    <a:pt x="3027089" y="1535838"/>
                    <a:pt x="3027162" y="1532422"/>
                  </a:cubicBezTo>
                  <a:cubicBezTo>
                    <a:pt x="3027235" y="1529432"/>
                    <a:pt x="3027302" y="1526448"/>
                    <a:pt x="3027302" y="1523531"/>
                  </a:cubicBezTo>
                  <a:cubicBezTo>
                    <a:pt x="3027648" y="1487789"/>
                    <a:pt x="3026585" y="1452290"/>
                    <a:pt x="3024239" y="1416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5"/>
            <p:cNvSpPr/>
            <p:nvPr/>
          </p:nvSpPr>
          <p:spPr>
            <a:xfrm>
              <a:off x="739440" y="423800"/>
              <a:ext cx="892757" cy="2277485"/>
            </a:xfrm>
            <a:custGeom>
              <a:avLst/>
              <a:gdLst/>
              <a:ahLst/>
              <a:cxnLst/>
              <a:rect l="l" t="t" r="r" b="b"/>
              <a:pathLst>
                <a:path w="892757" h="2277485" extrusionOk="0">
                  <a:moveTo>
                    <a:pt x="892758" y="1256005"/>
                  </a:moveTo>
                  <a:cubicBezTo>
                    <a:pt x="891974" y="1301112"/>
                    <a:pt x="888491" y="1347927"/>
                    <a:pt x="887562" y="1394602"/>
                  </a:cubicBezTo>
                  <a:cubicBezTo>
                    <a:pt x="824951" y="1419648"/>
                    <a:pt x="738359" y="1422917"/>
                    <a:pt x="685710" y="1447039"/>
                  </a:cubicBezTo>
                  <a:cubicBezTo>
                    <a:pt x="649142" y="1504599"/>
                    <a:pt x="648212" y="1581582"/>
                    <a:pt x="642450" y="1644831"/>
                  </a:cubicBezTo>
                  <a:cubicBezTo>
                    <a:pt x="681869" y="1692144"/>
                    <a:pt x="749104" y="1706305"/>
                    <a:pt x="785460" y="1755964"/>
                  </a:cubicBezTo>
                  <a:cubicBezTo>
                    <a:pt x="825729" y="1831878"/>
                    <a:pt x="794071" y="1924590"/>
                    <a:pt x="787094" y="2005627"/>
                  </a:cubicBezTo>
                  <a:cubicBezTo>
                    <a:pt x="773293" y="2096127"/>
                    <a:pt x="757637" y="2186414"/>
                    <a:pt x="747676" y="2277486"/>
                  </a:cubicBezTo>
                  <a:cubicBezTo>
                    <a:pt x="742413" y="2274429"/>
                    <a:pt x="737217" y="2271299"/>
                    <a:pt x="731953" y="2268163"/>
                  </a:cubicBezTo>
                  <a:cubicBezTo>
                    <a:pt x="726757" y="2265033"/>
                    <a:pt x="721567" y="2261903"/>
                    <a:pt x="716444" y="2258700"/>
                  </a:cubicBezTo>
                  <a:cubicBezTo>
                    <a:pt x="711958" y="2255923"/>
                    <a:pt x="707479" y="2253078"/>
                    <a:pt x="702994" y="2250307"/>
                  </a:cubicBezTo>
                  <a:cubicBezTo>
                    <a:pt x="695452" y="2245469"/>
                    <a:pt x="687983" y="2240559"/>
                    <a:pt x="680513" y="2235648"/>
                  </a:cubicBezTo>
                  <a:cubicBezTo>
                    <a:pt x="676028" y="2232731"/>
                    <a:pt x="671622" y="2229741"/>
                    <a:pt x="667210" y="2226757"/>
                  </a:cubicBezTo>
                  <a:cubicBezTo>
                    <a:pt x="662798" y="2223700"/>
                    <a:pt x="658385" y="2220710"/>
                    <a:pt x="653979" y="2217653"/>
                  </a:cubicBezTo>
                  <a:cubicBezTo>
                    <a:pt x="645228" y="2211606"/>
                    <a:pt x="636476" y="2205413"/>
                    <a:pt x="627870" y="2199080"/>
                  </a:cubicBezTo>
                  <a:cubicBezTo>
                    <a:pt x="627299" y="2198654"/>
                    <a:pt x="626734" y="2198229"/>
                    <a:pt x="626163" y="2197797"/>
                  </a:cubicBezTo>
                  <a:cubicBezTo>
                    <a:pt x="67361" y="1789335"/>
                    <a:pt x="-172554" y="998799"/>
                    <a:pt x="135448" y="335617"/>
                  </a:cubicBezTo>
                  <a:cubicBezTo>
                    <a:pt x="172873" y="247390"/>
                    <a:pt x="219262" y="163722"/>
                    <a:pt x="273261" y="85668"/>
                  </a:cubicBezTo>
                  <a:cubicBezTo>
                    <a:pt x="273686" y="84957"/>
                    <a:pt x="274185" y="84319"/>
                    <a:pt x="274610" y="83675"/>
                  </a:cubicBezTo>
                  <a:cubicBezTo>
                    <a:pt x="278165" y="78552"/>
                    <a:pt x="281794" y="73428"/>
                    <a:pt x="285422" y="68378"/>
                  </a:cubicBezTo>
                  <a:cubicBezTo>
                    <a:pt x="287057" y="65959"/>
                    <a:pt x="288837" y="63540"/>
                    <a:pt x="290618" y="61121"/>
                  </a:cubicBezTo>
                  <a:cubicBezTo>
                    <a:pt x="294034" y="56423"/>
                    <a:pt x="297449" y="51659"/>
                    <a:pt x="301005" y="46961"/>
                  </a:cubicBezTo>
                  <a:cubicBezTo>
                    <a:pt x="302573" y="44755"/>
                    <a:pt x="304207" y="42549"/>
                    <a:pt x="305915" y="40342"/>
                  </a:cubicBezTo>
                  <a:cubicBezTo>
                    <a:pt x="310753" y="33870"/>
                    <a:pt x="315663" y="27391"/>
                    <a:pt x="320714" y="20992"/>
                  </a:cubicBezTo>
                  <a:cubicBezTo>
                    <a:pt x="326123" y="13948"/>
                    <a:pt x="331672" y="6977"/>
                    <a:pt x="337293" y="0"/>
                  </a:cubicBezTo>
                  <a:cubicBezTo>
                    <a:pt x="349673" y="8326"/>
                    <a:pt x="360844" y="19284"/>
                    <a:pt x="371941" y="28315"/>
                  </a:cubicBezTo>
                  <a:cubicBezTo>
                    <a:pt x="409792" y="61899"/>
                    <a:pt x="449350" y="93271"/>
                    <a:pt x="487985" y="125932"/>
                  </a:cubicBezTo>
                  <a:cubicBezTo>
                    <a:pt x="508405" y="164354"/>
                    <a:pt x="528327" y="203487"/>
                    <a:pt x="540707" y="245251"/>
                  </a:cubicBezTo>
                  <a:cubicBezTo>
                    <a:pt x="565394" y="344928"/>
                    <a:pt x="526194" y="445182"/>
                    <a:pt x="516585" y="544148"/>
                  </a:cubicBezTo>
                  <a:cubicBezTo>
                    <a:pt x="519290" y="566204"/>
                    <a:pt x="528114" y="587693"/>
                    <a:pt x="524200" y="610247"/>
                  </a:cubicBezTo>
                  <a:cubicBezTo>
                    <a:pt x="510611" y="687869"/>
                    <a:pt x="463796" y="775172"/>
                    <a:pt x="521283" y="846248"/>
                  </a:cubicBezTo>
                  <a:cubicBezTo>
                    <a:pt x="557785" y="893136"/>
                    <a:pt x="609577" y="924867"/>
                    <a:pt x="657887" y="958305"/>
                  </a:cubicBezTo>
                  <a:cubicBezTo>
                    <a:pt x="687770" y="981430"/>
                    <a:pt x="736505" y="991743"/>
                    <a:pt x="745403" y="1033155"/>
                  </a:cubicBezTo>
                  <a:cubicBezTo>
                    <a:pt x="751098" y="1082176"/>
                    <a:pt x="765112" y="1131842"/>
                    <a:pt x="805667" y="1163925"/>
                  </a:cubicBezTo>
                  <a:cubicBezTo>
                    <a:pt x="834274" y="1194318"/>
                    <a:pt x="886498" y="1210254"/>
                    <a:pt x="892758" y="12560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5"/>
            <p:cNvSpPr/>
            <p:nvPr/>
          </p:nvSpPr>
          <p:spPr>
            <a:xfrm>
              <a:off x="1978166" y="1227804"/>
              <a:ext cx="1788641" cy="1676741"/>
            </a:xfrm>
            <a:custGeom>
              <a:avLst/>
              <a:gdLst/>
              <a:ahLst/>
              <a:cxnLst/>
              <a:rect l="l" t="t" r="r" b="b"/>
              <a:pathLst>
                <a:path w="1788641" h="1676741" extrusionOk="0">
                  <a:moveTo>
                    <a:pt x="1785517" y="54916"/>
                  </a:moveTo>
                  <a:cubicBezTo>
                    <a:pt x="1787863" y="90275"/>
                    <a:pt x="1788932" y="125780"/>
                    <a:pt x="1788574" y="161497"/>
                  </a:cubicBezTo>
                  <a:cubicBezTo>
                    <a:pt x="1788574" y="164414"/>
                    <a:pt x="1788501" y="167405"/>
                    <a:pt x="1788434" y="170389"/>
                  </a:cubicBezTo>
                  <a:cubicBezTo>
                    <a:pt x="1788361" y="173804"/>
                    <a:pt x="1788294" y="177220"/>
                    <a:pt x="1788221" y="180635"/>
                  </a:cubicBezTo>
                  <a:cubicBezTo>
                    <a:pt x="1788081" y="186184"/>
                    <a:pt x="1787936" y="191733"/>
                    <a:pt x="1787723" y="197281"/>
                  </a:cubicBezTo>
                  <a:cubicBezTo>
                    <a:pt x="1787510" y="202903"/>
                    <a:pt x="1787297" y="208452"/>
                    <a:pt x="1787012" y="214001"/>
                  </a:cubicBezTo>
                  <a:cubicBezTo>
                    <a:pt x="1786301" y="229085"/>
                    <a:pt x="1785304" y="244169"/>
                    <a:pt x="1784095" y="259254"/>
                  </a:cubicBezTo>
                  <a:cubicBezTo>
                    <a:pt x="1768937" y="517523"/>
                    <a:pt x="1687189" y="756228"/>
                    <a:pt x="1557416" y="961283"/>
                  </a:cubicBezTo>
                  <a:cubicBezTo>
                    <a:pt x="1545887" y="979570"/>
                    <a:pt x="1534006" y="997572"/>
                    <a:pt x="1521626" y="1015288"/>
                  </a:cubicBezTo>
                  <a:cubicBezTo>
                    <a:pt x="1518569" y="1019700"/>
                    <a:pt x="1515439" y="1024112"/>
                    <a:pt x="1512303" y="1028524"/>
                  </a:cubicBezTo>
                  <a:cubicBezTo>
                    <a:pt x="1509167" y="1032937"/>
                    <a:pt x="1506043" y="1037349"/>
                    <a:pt x="1502840" y="1041688"/>
                  </a:cubicBezTo>
                  <a:cubicBezTo>
                    <a:pt x="1499711" y="1046101"/>
                    <a:pt x="1496581" y="1050440"/>
                    <a:pt x="1493305" y="1054706"/>
                  </a:cubicBezTo>
                  <a:cubicBezTo>
                    <a:pt x="1490029" y="1059046"/>
                    <a:pt x="1486832" y="1063385"/>
                    <a:pt x="1483557" y="1067657"/>
                  </a:cubicBezTo>
                  <a:cubicBezTo>
                    <a:pt x="1192700" y="1450795"/>
                    <a:pt x="725323" y="1690570"/>
                    <a:pt x="229059" y="1676124"/>
                  </a:cubicBezTo>
                  <a:cubicBezTo>
                    <a:pt x="219456" y="1675838"/>
                    <a:pt x="209775" y="1675486"/>
                    <a:pt x="200173" y="1674987"/>
                  </a:cubicBezTo>
                  <a:cubicBezTo>
                    <a:pt x="196544" y="1674847"/>
                    <a:pt x="192843" y="1674629"/>
                    <a:pt x="189142" y="1674416"/>
                  </a:cubicBezTo>
                  <a:cubicBezTo>
                    <a:pt x="183666" y="1674130"/>
                    <a:pt x="178184" y="1673778"/>
                    <a:pt x="172635" y="1673419"/>
                  </a:cubicBezTo>
                  <a:cubicBezTo>
                    <a:pt x="169220" y="1673207"/>
                    <a:pt x="165731" y="1672921"/>
                    <a:pt x="162316" y="1672635"/>
                  </a:cubicBezTo>
                  <a:cubicBezTo>
                    <a:pt x="156554" y="1672210"/>
                    <a:pt x="150787" y="1671778"/>
                    <a:pt x="144952" y="1671213"/>
                  </a:cubicBezTo>
                  <a:cubicBezTo>
                    <a:pt x="139404" y="1670788"/>
                    <a:pt x="133782" y="1670289"/>
                    <a:pt x="128160" y="1669645"/>
                  </a:cubicBezTo>
                  <a:cubicBezTo>
                    <a:pt x="127735" y="1669645"/>
                    <a:pt x="127237" y="1669572"/>
                    <a:pt x="126738" y="1669572"/>
                  </a:cubicBezTo>
                  <a:cubicBezTo>
                    <a:pt x="119980" y="1668934"/>
                    <a:pt x="113222" y="1668223"/>
                    <a:pt x="106391" y="1667366"/>
                  </a:cubicBezTo>
                  <a:cubicBezTo>
                    <a:pt x="99985" y="1666655"/>
                    <a:pt x="93513" y="1665871"/>
                    <a:pt x="87107" y="1665020"/>
                  </a:cubicBezTo>
                  <a:cubicBezTo>
                    <a:pt x="71451" y="1619980"/>
                    <a:pt x="55164" y="1575304"/>
                    <a:pt x="37016" y="1531188"/>
                  </a:cubicBezTo>
                  <a:cubicBezTo>
                    <a:pt x="23141" y="1493410"/>
                    <a:pt x="-3466" y="1456410"/>
                    <a:pt x="375" y="1414646"/>
                  </a:cubicBezTo>
                  <a:cubicBezTo>
                    <a:pt x="19938" y="1319521"/>
                    <a:pt x="183301" y="1207458"/>
                    <a:pt x="162383" y="1110340"/>
                  </a:cubicBezTo>
                  <a:cubicBezTo>
                    <a:pt x="127589" y="1021116"/>
                    <a:pt x="60354" y="947767"/>
                    <a:pt x="30185" y="856124"/>
                  </a:cubicBezTo>
                  <a:cubicBezTo>
                    <a:pt x="-482" y="773519"/>
                    <a:pt x="12968" y="676972"/>
                    <a:pt x="80841" y="616920"/>
                  </a:cubicBezTo>
                  <a:cubicBezTo>
                    <a:pt x="144023" y="552316"/>
                    <a:pt x="205211" y="484084"/>
                    <a:pt x="280061" y="432645"/>
                  </a:cubicBezTo>
                  <a:cubicBezTo>
                    <a:pt x="443205" y="318096"/>
                    <a:pt x="421576" y="490417"/>
                    <a:pt x="524601" y="485865"/>
                  </a:cubicBezTo>
                  <a:cubicBezTo>
                    <a:pt x="651031" y="480316"/>
                    <a:pt x="777747" y="468787"/>
                    <a:pt x="903259" y="458401"/>
                  </a:cubicBezTo>
                  <a:cubicBezTo>
                    <a:pt x="975758" y="476117"/>
                    <a:pt x="992052" y="565341"/>
                    <a:pt x="1028839" y="620549"/>
                  </a:cubicBezTo>
                  <a:cubicBezTo>
                    <a:pt x="1094081" y="625034"/>
                    <a:pt x="1157335" y="642816"/>
                    <a:pt x="1220942" y="656837"/>
                  </a:cubicBezTo>
                  <a:cubicBezTo>
                    <a:pt x="1250685" y="662459"/>
                    <a:pt x="1282489" y="665729"/>
                    <a:pt x="1306392" y="686295"/>
                  </a:cubicBezTo>
                  <a:cubicBezTo>
                    <a:pt x="1331437" y="709274"/>
                    <a:pt x="1335491" y="745064"/>
                    <a:pt x="1343319" y="777153"/>
                  </a:cubicBezTo>
                  <a:cubicBezTo>
                    <a:pt x="1423079" y="704655"/>
                    <a:pt x="1515786" y="645527"/>
                    <a:pt x="1585440" y="563068"/>
                  </a:cubicBezTo>
                  <a:cubicBezTo>
                    <a:pt x="1566441" y="473844"/>
                    <a:pt x="1543535" y="376087"/>
                    <a:pt x="1564096" y="285800"/>
                  </a:cubicBezTo>
                  <a:cubicBezTo>
                    <a:pt x="1630261" y="198783"/>
                    <a:pt x="1702693" y="120237"/>
                    <a:pt x="1757196" y="26109"/>
                  </a:cubicBezTo>
                  <a:cubicBezTo>
                    <a:pt x="1762605" y="13802"/>
                    <a:pt x="1770998" y="5190"/>
                    <a:pt x="1780746" y="0"/>
                  </a:cubicBezTo>
                  <a:cubicBezTo>
                    <a:pt x="1781384" y="6120"/>
                    <a:pt x="1782028" y="12240"/>
                    <a:pt x="1782594" y="18287"/>
                  </a:cubicBezTo>
                  <a:cubicBezTo>
                    <a:pt x="1783736" y="30442"/>
                    <a:pt x="1784733" y="42682"/>
                    <a:pt x="1785517" y="54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1576727" y="-134198"/>
              <a:ext cx="2115660" cy="1475403"/>
            </a:xfrm>
            <a:custGeom>
              <a:avLst/>
              <a:gdLst/>
              <a:ahLst/>
              <a:cxnLst/>
              <a:rect l="l" t="t" r="r" b="b"/>
              <a:pathLst>
                <a:path w="2115660" h="1475403" extrusionOk="0">
                  <a:moveTo>
                    <a:pt x="2115163" y="1056196"/>
                  </a:moveTo>
                  <a:cubicBezTo>
                    <a:pt x="2115303" y="1056694"/>
                    <a:pt x="2115448" y="1057120"/>
                    <a:pt x="2115661" y="1057618"/>
                  </a:cubicBezTo>
                  <a:cubicBezTo>
                    <a:pt x="2012848" y="1060177"/>
                    <a:pt x="1911038" y="997639"/>
                    <a:pt x="1805879" y="1010159"/>
                  </a:cubicBezTo>
                  <a:cubicBezTo>
                    <a:pt x="1827363" y="1065300"/>
                    <a:pt x="1816478" y="1139865"/>
                    <a:pt x="1754938" y="1162345"/>
                  </a:cubicBezTo>
                  <a:cubicBezTo>
                    <a:pt x="1717658" y="1183975"/>
                    <a:pt x="1683503" y="1210795"/>
                    <a:pt x="1644655" y="1230079"/>
                  </a:cubicBezTo>
                  <a:cubicBezTo>
                    <a:pt x="1625943" y="1356655"/>
                    <a:pt x="1634555" y="1518875"/>
                    <a:pt x="1453974" y="1464658"/>
                  </a:cubicBezTo>
                  <a:cubicBezTo>
                    <a:pt x="1406661" y="1454199"/>
                    <a:pt x="1380266" y="1411650"/>
                    <a:pt x="1354151" y="1374796"/>
                  </a:cubicBezTo>
                  <a:cubicBezTo>
                    <a:pt x="1311104" y="1322931"/>
                    <a:pt x="1290617" y="1246513"/>
                    <a:pt x="1234905" y="1207738"/>
                  </a:cubicBezTo>
                  <a:cubicBezTo>
                    <a:pt x="1233483" y="1207665"/>
                    <a:pt x="1232127" y="1207598"/>
                    <a:pt x="1230705" y="1207525"/>
                  </a:cubicBezTo>
                  <a:cubicBezTo>
                    <a:pt x="1229994" y="1159854"/>
                    <a:pt x="1260442" y="1115670"/>
                    <a:pt x="1255179" y="1067719"/>
                  </a:cubicBezTo>
                  <a:cubicBezTo>
                    <a:pt x="1244082" y="1009733"/>
                    <a:pt x="1225157" y="953237"/>
                    <a:pt x="1218678" y="894401"/>
                  </a:cubicBezTo>
                  <a:cubicBezTo>
                    <a:pt x="1266490" y="818554"/>
                    <a:pt x="1383031" y="726917"/>
                    <a:pt x="1347387" y="626736"/>
                  </a:cubicBezTo>
                  <a:cubicBezTo>
                    <a:pt x="1335505" y="595431"/>
                    <a:pt x="1317929" y="546549"/>
                    <a:pt x="1276165" y="553593"/>
                  </a:cubicBezTo>
                  <a:cubicBezTo>
                    <a:pt x="1199181" y="571880"/>
                    <a:pt x="1132870" y="618124"/>
                    <a:pt x="1057953" y="641322"/>
                  </a:cubicBezTo>
                  <a:cubicBezTo>
                    <a:pt x="1017397" y="654984"/>
                    <a:pt x="976769" y="643668"/>
                    <a:pt x="936646" y="636199"/>
                  </a:cubicBezTo>
                  <a:cubicBezTo>
                    <a:pt x="924479" y="635129"/>
                    <a:pt x="913095" y="639827"/>
                    <a:pt x="902995" y="646020"/>
                  </a:cubicBezTo>
                  <a:cubicBezTo>
                    <a:pt x="835474" y="682734"/>
                    <a:pt x="781402" y="738373"/>
                    <a:pt x="738070" y="801269"/>
                  </a:cubicBezTo>
                  <a:cubicBezTo>
                    <a:pt x="721636" y="823252"/>
                    <a:pt x="708898" y="847799"/>
                    <a:pt x="695169" y="871635"/>
                  </a:cubicBezTo>
                  <a:cubicBezTo>
                    <a:pt x="666708" y="884798"/>
                    <a:pt x="637749" y="894401"/>
                    <a:pt x="608151" y="882519"/>
                  </a:cubicBezTo>
                  <a:cubicBezTo>
                    <a:pt x="577557" y="867933"/>
                    <a:pt x="555143" y="841824"/>
                    <a:pt x="527114" y="823464"/>
                  </a:cubicBezTo>
                  <a:cubicBezTo>
                    <a:pt x="477734" y="807316"/>
                    <a:pt x="420320" y="824315"/>
                    <a:pt x="372150" y="800340"/>
                  </a:cubicBezTo>
                  <a:cubicBezTo>
                    <a:pt x="332233" y="797349"/>
                    <a:pt x="300861" y="775294"/>
                    <a:pt x="269769" y="752242"/>
                  </a:cubicBezTo>
                  <a:cubicBezTo>
                    <a:pt x="200965" y="713608"/>
                    <a:pt x="119503" y="710192"/>
                    <a:pt x="42805" y="716525"/>
                  </a:cubicBezTo>
                  <a:cubicBezTo>
                    <a:pt x="-382" y="711827"/>
                    <a:pt x="2037" y="660101"/>
                    <a:pt x="2535" y="627301"/>
                  </a:cubicBezTo>
                  <a:cubicBezTo>
                    <a:pt x="3459" y="604820"/>
                    <a:pt x="-1731" y="586108"/>
                    <a:pt x="615" y="565116"/>
                  </a:cubicBezTo>
                  <a:cubicBezTo>
                    <a:pt x="16836" y="505849"/>
                    <a:pt x="134733" y="506985"/>
                    <a:pt x="185316" y="488206"/>
                  </a:cubicBezTo>
                  <a:cubicBezTo>
                    <a:pt x="271975" y="471201"/>
                    <a:pt x="262725" y="414352"/>
                    <a:pt x="280441" y="345980"/>
                  </a:cubicBezTo>
                  <a:cubicBezTo>
                    <a:pt x="291611" y="315745"/>
                    <a:pt x="318863" y="297956"/>
                    <a:pt x="344260" y="279814"/>
                  </a:cubicBezTo>
                  <a:cubicBezTo>
                    <a:pt x="279796" y="230295"/>
                    <a:pt x="246431" y="154594"/>
                    <a:pt x="254399" y="69144"/>
                  </a:cubicBezTo>
                  <a:cubicBezTo>
                    <a:pt x="254824" y="64945"/>
                    <a:pt x="255037" y="60678"/>
                    <a:pt x="255110" y="56339"/>
                  </a:cubicBezTo>
                  <a:cubicBezTo>
                    <a:pt x="259662" y="55057"/>
                    <a:pt x="264147" y="53707"/>
                    <a:pt x="268699" y="52425"/>
                  </a:cubicBezTo>
                  <a:cubicBezTo>
                    <a:pt x="293459" y="45521"/>
                    <a:pt x="318431" y="39334"/>
                    <a:pt x="343549" y="33785"/>
                  </a:cubicBezTo>
                  <a:cubicBezTo>
                    <a:pt x="353437" y="31579"/>
                    <a:pt x="363398" y="29519"/>
                    <a:pt x="373359" y="27526"/>
                  </a:cubicBezTo>
                  <a:cubicBezTo>
                    <a:pt x="466424" y="8953"/>
                    <a:pt x="561622" y="-364"/>
                    <a:pt x="657458" y="420"/>
                  </a:cubicBezTo>
                  <a:cubicBezTo>
                    <a:pt x="1269911" y="-14737"/>
                    <a:pt x="1821814" y="382062"/>
                    <a:pt x="2062440" y="921087"/>
                  </a:cubicBezTo>
                  <a:cubicBezTo>
                    <a:pt x="2062440" y="921160"/>
                    <a:pt x="2062513" y="921227"/>
                    <a:pt x="2062513" y="921300"/>
                  </a:cubicBezTo>
                  <a:cubicBezTo>
                    <a:pt x="2066999" y="931261"/>
                    <a:pt x="2071338" y="941295"/>
                    <a:pt x="2075604" y="951396"/>
                  </a:cubicBezTo>
                  <a:cubicBezTo>
                    <a:pt x="2083146" y="969397"/>
                    <a:pt x="2090330" y="987465"/>
                    <a:pt x="2097234" y="1005753"/>
                  </a:cubicBezTo>
                  <a:cubicBezTo>
                    <a:pt x="2103567" y="1022472"/>
                    <a:pt x="2109541" y="1039264"/>
                    <a:pt x="2115163" y="10561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" name="Picture 7">
            <a:extLst>
              <a:ext uri="{FF2B5EF4-FFF2-40B4-BE49-F238E27FC236}">
                <a16:creationId xmlns:a16="http://schemas.microsoft.com/office/drawing/2014/main" id="{DB47F404-8F3E-3E74-E128-A2B20E664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31285" y="371695"/>
            <a:ext cx="819152" cy="819152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82C96B1-5F47-BE91-F108-5651692D2482}"/>
              </a:ext>
            </a:extLst>
          </p:cNvPr>
          <p:cNvSpPr txBox="1"/>
          <p:nvPr/>
        </p:nvSpPr>
        <p:spPr>
          <a:xfrm>
            <a:off x="2671982" y="550438"/>
            <a:ext cx="307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987DFD2-6FF2-F1E5-F837-A72B9802EB2D}"/>
                  </a:ext>
                </a:extLst>
              </p:cNvPr>
              <p:cNvSpPr txBox="1"/>
              <p:nvPr/>
            </p:nvSpPr>
            <p:spPr>
              <a:xfrm>
                <a:off x="1436243" y="1471984"/>
                <a:ext cx="3021807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−3,7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−6,3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987DFD2-6FF2-F1E5-F837-A72B9802E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43" y="1471984"/>
                <a:ext cx="3021807" cy="733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4289334-8CE0-9B7E-82B1-3C9A8FD14BA2}"/>
              </a:ext>
            </a:extLst>
          </p:cNvPr>
          <p:cNvSpPr txBox="1"/>
          <p:nvPr/>
        </p:nvSpPr>
        <p:spPr>
          <a:xfrm>
            <a:off x="1102972" y="1642755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4DAECA6-FD17-7F53-1142-6EEF9D054309}"/>
                  </a:ext>
                </a:extLst>
              </p:cNvPr>
              <p:cNvSpPr txBox="1"/>
              <p:nvPr/>
            </p:nvSpPr>
            <p:spPr>
              <a:xfrm>
                <a:off x="4305647" y="1466046"/>
                <a:ext cx="3831226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−3,7</m:t>
                              </m:r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−6,3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4DAECA6-FD17-7F53-1142-6EEF9D054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47" y="1466046"/>
                <a:ext cx="3831226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F69EB47-A49D-232A-5E05-BAEF6190B34B}"/>
                  </a:ext>
                </a:extLst>
              </p:cNvPr>
              <p:cNvSpPr txBox="1"/>
              <p:nvPr/>
            </p:nvSpPr>
            <p:spPr>
              <a:xfrm>
                <a:off x="4211460" y="2506757"/>
                <a:ext cx="31171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=−11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F69EB47-A49D-232A-5E05-BAEF6190B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460" y="2506757"/>
                <a:ext cx="311710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D1FC720-27A5-8BB0-9255-FC6A4C4E6669}"/>
              </a:ext>
            </a:extLst>
          </p:cNvPr>
          <p:cNvSpPr txBox="1"/>
          <p:nvPr/>
        </p:nvSpPr>
        <p:spPr>
          <a:xfrm>
            <a:off x="1114343" y="3542404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8B27FE5-8C1C-8F57-99E3-E9CFFA1DDE57}"/>
                  </a:ext>
                </a:extLst>
              </p:cNvPr>
              <p:cNvSpPr txBox="1"/>
              <p:nvPr/>
            </p:nvSpPr>
            <p:spPr>
              <a:xfrm>
                <a:off x="1436243" y="3397201"/>
                <a:ext cx="3521764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2,8.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−7,2−2,8.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−6,3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8B27FE5-8C1C-8F57-99E3-E9CFFA1DD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43" y="3397201"/>
                <a:ext cx="3521764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F46992E-5216-8FBF-B4CC-C95656EC5E21}"/>
                  </a:ext>
                </a:extLst>
              </p:cNvPr>
              <p:cNvSpPr txBox="1"/>
              <p:nvPr/>
            </p:nvSpPr>
            <p:spPr>
              <a:xfrm>
                <a:off x="4822052" y="3365809"/>
                <a:ext cx="2980035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=2,8.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F46992E-5216-8FBF-B4CC-C95656EC5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052" y="3365809"/>
                <a:ext cx="2980035" cy="853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CE054490-AC82-4A4A-A58E-787ACB8BB046}"/>
                  </a:ext>
                </a:extLst>
              </p:cNvPr>
              <p:cNvSpPr txBox="1"/>
              <p:nvPr/>
            </p:nvSpPr>
            <p:spPr>
              <a:xfrm>
                <a:off x="2134873" y="4450834"/>
                <a:ext cx="232317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=2,8.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CE054490-AC82-4A4A-A58E-787ACB8B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873" y="4450834"/>
                <a:ext cx="232317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94AF4F-1ACD-E563-FD68-EB90785A881E}"/>
                  </a:ext>
                </a:extLst>
              </p:cNvPr>
              <p:cNvSpPr txBox="1"/>
              <p:nvPr/>
            </p:nvSpPr>
            <p:spPr>
              <a:xfrm>
                <a:off x="4305647" y="4450834"/>
                <a:ext cx="27418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=−2,8 −7,2=−10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94AF4F-1ACD-E563-FD68-EB90785A8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47" y="4450834"/>
                <a:ext cx="2741819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21" grpId="0"/>
      <p:bldP spid="22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0" name="Google Shape;1240;p16"/>
          <p:cNvGrpSpPr/>
          <p:nvPr/>
        </p:nvGrpSpPr>
        <p:grpSpPr>
          <a:xfrm rot="-1265656">
            <a:off x="7513559" y="3380876"/>
            <a:ext cx="1234768" cy="1747573"/>
            <a:chOff x="-171718" y="6966384"/>
            <a:chExt cx="2399553" cy="3484056"/>
          </a:xfrm>
        </p:grpSpPr>
        <p:sp>
          <p:nvSpPr>
            <p:cNvPr id="1241" name="Google Shape;1241;p16"/>
            <p:cNvSpPr/>
            <p:nvPr/>
          </p:nvSpPr>
          <p:spPr>
            <a:xfrm>
              <a:off x="-128962" y="7061830"/>
              <a:ext cx="2356797" cy="3388611"/>
            </a:xfrm>
            <a:custGeom>
              <a:avLst/>
              <a:gdLst/>
              <a:ahLst/>
              <a:cxnLst/>
              <a:rect l="l" t="t" r="r" b="b"/>
              <a:pathLst>
                <a:path w="2356797" h="3388611" extrusionOk="0">
                  <a:moveTo>
                    <a:pt x="2254870" y="73116"/>
                  </a:moveTo>
                  <a:cubicBezTo>
                    <a:pt x="2242140" y="70288"/>
                    <a:pt x="2228859" y="70002"/>
                    <a:pt x="2215759" y="69744"/>
                  </a:cubicBezTo>
                  <a:cubicBezTo>
                    <a:pt x="2087454" y="67237"/>
                    <a:pt x="1959519" y="62594"/>
                    <a:pt x="1831298" y="58139"/>
                  </a:cubicBezTo>
                  <a:cubicBezTo>
                    <a:pt x="1702826" y="53678"/>
                    <a:pt x="1574353" y="49035"/>
                    <a:pt x="1445895" y="44161"/>
                  </a:cubicBezTo>
                  <a:cubicBezTo>
                    <a:pt x="1189557" y="34435"/>
                    <a:pt x="933198" y="23641"/>
                    <a:pt x="676826" y="15053"/>
                  </a:cubicBezTo>
                  <a:cubicBezTo>
                    <a:pt x="676323" y="8671"/>
                    <a:pt x="477340" y="7582"/>
                    <a:pt x="461819" y="7163"/>
                  </a:cubicBezTo>
                  <a:cubicBezTo>
                    <a:pt x="377922" y="4908"/>
                    <a:pt x="294047" y="1857"/>
                    <a:pt x="210129" y="593"/>
                  </a:cubicBezTo>
                  <a:cubicBezTo>
                    <a:pt x="168778" y="-28"/>
                    <a:pt x="127384" y="-356"/>
                    <a:pt x="86053" y="607"/>
                  </a:cubicBezTo>
                  <a:cubicBezTo>
                    <a:pt x="61236" y="1180"/>
                    <a:pt x="30827" y="384"/>
                    <a:pt x="26207" y="31496"/>
                  </a:cubicBezTo>
                  <a:cubicBezTo>
                    <a:pt x="18279" y="84860"/>
                    <a:pt x="27861" y="146505"/>
                    <a:pt x="28782" y="200511"/>
                  </a:cubicBezTo>
                  <a:cubicBezTo>
                    <a:pt x="32258" y="405177"/>
                    <a:pt x="32098" y="610038"/>
                    <a:pt x="37660" y="814599"/>
                  </a:cubicBezTo>
                  <a:cubicBezTo>
                    <a:pt x="37618" y="818711"/>
                    <a:pt x="37569" y="822817"/>
                    <a:pt x="37527" y="826929"/>
                  </a:cubicBezTo>
                  <a:cubicBezTo>
                    <a:pt x="33012" y="1237846"/>
                    <a:pt x="28496" y="1648762"/>
                    <a:pt x="23981" y="2059678"/>
                  </a:cubicBezTo>
                  <a:lnTo>
                    <a:pt x="17211" y="2676050"/>
                  </a:lnTo>
                  <a:cubicBezTo>
                    <a:pt x="16018" y="2784788"/>
                    <a:pt x="19402" y="2895440"/>
                    <a:pt x="18670" y="3005408"/>
                  </a:cubicBezTo>
                  <a:cubicBezTo>
                    <a:pt x="16220" y="3035068"/>
                    <a:pt x="14573" y="3064805"/>
                    <a:pt x="13135" y="3094597"/>
                  </a:cubicBezTo>
                  <a:cubicBezTo>
                    <a:pt x="9590" y="3168098"/>
                    <a:pt x="-6386" y="3253063"/>
                    <a:pt x="2820" y="3325970"/>
                  </a:cubicBezTo>
                  <a:cubicBezTo>
                    <a:pt x="11732" y="3396530"/>
                    <a:pt x="86298" y="3383055"/>
                    <a:pt x="145998" y="3384445"/>
                  </a:cubicBezTo>
                  <a:cubicBezTo>
                    <a:pt x="863386" y="3401104"/>
                    <a:pt x="1581514" y="3366905"/>
                    <a:pt x="2294819" y="3298097"/>
                  </a:cubicBezTo>
                  <a:cubicBezTo>
                    <a:pt x="2337908" y="3293943"/>
                    <a:pt x="2353500" y="3287910"/>
                    <a:pt x="2355761" y="3239594"/>
                  </a:cubicBezTo>
                  <a:cubicBezTo>
                    <a:pt x="2358748" y="3175561"/>
                    <a:pt x="2354526" y="3110202"/>
                    <a:pt x="2352544" y="3046163"/>
                  </a:cubicBezTo>
                  <a:cubicBezTo>
                    <a:pt x="2344413" y="2783392"/>
                    <a:pt x="2330504" y="2522297"/>
                    <a:pt x="2325074" y="2259282"/>
                  </a:cubicBezTo>
                  <a:cubicBezTo>
                    <a:pt x="2317815" y="1846551"/>
                    <a:pt x="2310564" y="1433826"/>
                    <a:pt x="2303306" y="1021094"/>
                  </a:cubicBezTo>
                  <a:cubicBezTo>
                    <a:pt x="2298497" y="747690"/>
                    <a:pt x="2294072" y="475745"/>
                    <a:pt x="2301338" y="202403"/>
                  </a:cubicBezTo>
                  <a:cubicBezTo>
                    <a:pt x="2302545" y="157020"/>
                    <a:pt x="2320537" y="94055"/>
                    <a:pt x="2263085" y="75350"/>
                  </a:cubicBezTo>
                  <a:cubicBezTo>
                    <a:pt x="2260377" y="74463"/>
                    <a:pt x="2257634" y="73730"/>
                    <a:pt x="2254870" y="73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6"/>
            <p:cNvSpPr/>
            <p:nvPr/>
          </p:nvSpPr>
          <p:spPr>
            <a:xfrm>
              <a:off x="-109131" y="7198844"/>
              <a:ext cx="2305179" cy="3194514"/>
            </a:xfrm>
            <a:custGeom>
              <a:avLst/>
              <a:gdLst/>
              <a:ahLst/>
              <a:cxnLst/>
              <a:rect l="l" t="t" r="r" b="b"/>
              <a:pathLst>
                <a:path w="2305179" h="3194514" extrusionOk="0">
                  <a:moveTo>
                    <a:pt x="2304475" y="3069443"/>
                  </a:moveTo>
                  <a:cubicBezTo>
                    <a:pt x="2308739" y="2997688"/>
                    <a:pt x="2292492" y="2921220"/>
                    <a:pt x="2286567" y="2849577"/>
                  </a:cubicBezTo>
                  <a:cubicBezTo>
                    <a:pt x="2279950" y="2769597"/>
                    <a:pt x="2274255" y="2689541"/>
                    <a:pt x="2269468" y="2609435"/>
                  </a:cubicBezTo>
                  <a:cubicBezTo>
                    <a:pt x="2244489" y="2191495"/>
                    <a:pt x="2240204" y="1771697"/>
                    <a:pt x="2234886" y="1353087"/>
                  </a:cubicBezTo>
                  <a:cubicBezTo>
                    <a:pt x="2230238" y="987463"/>
                    <a:pt x="2217257" y="618935"/>
                    <a:pt x="2229016" y="253437"/>
                  </a:cubicBezTo>
                  <a:cubicBezTo>
                    <a:pt x="2229093" y="248717"/>
                    <a:pt x="2229170" y="244081"/>
                    <a:pt x="2229170" y="239368"/>
                  </a:cubicBezTo>
                  <a:cubicBezTo>
                    <a:pt x="2229631" y="168081"/>
                    <a:pt x="2227628" y="96801"/>
                    <a:pt x="2224222" y="25591"/>
                  </a:cubicBezTo>
                  <a:cubicBezTo>
                    <a:pt x="2223531" y="11829"/>
                    <a:pt x="2212937" y="-152"/>
                    <a:pt x="2198490" y="1"/>
                  </a:cubicBezTo>
                  <a:cubicBezTo>
                    <a:pt x="1852498" y="3248"/>
                    <a:pt x="1506499" y="6572"/>
                    <a:pt x="1160507" y="9895"/>
                  </a:cubicBezTo>
                  <a:cubicBezTo>
                    <a:pt x="814515" y="13142"/>
                    <a:pt x="468523" y="15928"/>
                    <a:pt x="122524" y="19712"/>
                  </a:cubicBezTo>
                  <a:cubicBezTo>
                    <a:pt x="105599" y="19942"/>
                    <a:pt x="88053" y="20173"/>
                    <a:pt x="72985" y="28991"/>
                  </a:cubicBezTo>
                  <a:cubicBezTo>
                    <a:pt x="57757" y="37879"/>
                    <a:pt x="48405" y="53421"/>
                    <a:pt x="44699" y="70430"/>
                  </a:cubicBezTo>
                  <a:cubicBezTo>
                    <a:pt x="41063" y="87592"/>
                    <a:pt x="42382" y="105298"/>
                    <a:pt x="42842" y="122614"/>
                  </a:cubicBezTo>
                  <a:cubicBezTo>
                    <a:pt x="43464" y="145501"/>
                    <a:pt x="44078" y="168381"/>
                    <a:pt x="44699" y="191269"/>
                  </a:cubicBezTo>
                  <a:cubicBezTo>
                    <a:pt x="46939" y="277553"/>
                    <a:pt x="48872" y="363838"/>
                    <a:pt x="50492" y="450115"/>
                  </a:cubicBezTo>
                  <a:cubicBezTo>
                    <a:pt x="53737" y="621756"/>
                    <a:pt x="55824" y="793312"/>
                    <a:pt x="56598" y="964953"/>
                  </a:cubicBezTo>
                  <a:cubicBezTo>
                    <a:pt x="58225" y="1310238"/>
                    <a:pt x="54895" y="1655530"/>
                    <a:pt x="46555" y="2000737"/>
                  </a:cubicBezTo>
                  <a:cubicBezTo>
                    <a:pt x="38285" y="2345946"/>
                    <a:pt x="25074" y="2691000"/>
                    <a:pt x="6830" y="3035824"/>
                  </a:cubicBezTo>
                  <a:cubicBezTo>
                    <a:pt x="4666" y="3077339"/>
                    <a:pt x="2426" y="3118862"/>
                    <a:pt x="32" y="3160454"/>
                  </a:cubicBezTo>
                  <a:cubicBezTo>
                    <a:pt x="-742" y="3174753"/>
                    <a:pt x="12553" y="3185506"/>
                    <a:pt x="25841" y="3186043"/>
                  </a:cubicBezTo>
                  <a:cubicBezTo>
                    <a:pt x="432838" y="3202619"/>
                    <a:pt x="840372" y="3192746"/>
                    <a:pt x="1247139" y="3174705"/>
                  </a:cubicBezTo>
                  <a:cubicBezTo>
                    <a:pt x="1450637" y="3165677"/>
                    <a:pt x="1654038" y="3154568"/>
                    <a:pt x="1857446" y="3143690"/>
                  </a:cubicBezTo>
                  <a:cubicBezTo>
                    <a:pt x="1912742" y="3140737"/>
                    <a:pt x="1968107" y="3139277"/>
                    <a:pt x="2023431" y="3136883"/>
                  </a:cubicBezTo>
                  <a:cubicBezTo>
                    <a:pt x="2070736" y="3134830"/>
                    <a:pt x="2117922" y="3130683"/>
                    <a:pt x="2165039" y="3126109"/>
                  </a:cubicBezTo>
                  <a:cubicBezTo>
                    <a:pt x="2188614" y="3123819"/>
                    <a:pt x="2212176" y="3121424"/>
                    <a:pt x="2235751" y="3119127"/>
                  </a:cubicBezTo>
                  <a:cubicBezTo>
                    <a:pt x="2252460" y="3117500"/>
                    <a:pt x="2278003" y="3119769"/>
                    <a:pt x="2291948" y="3108836"/>
                  </a:cubicBezTo>
                  <a:cubicBezTo>
                    <a:pt x="2299820" y="3102712"/>
                    <a:pt x="2303379" y="3087896"/>
                    <a:pt x="2304475" y="30694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6"/>
            <p:cNvSpPr/>
            <p:nvPr/>
          </p:nvSpPr>
          <p:spPr>
            <a:xfrm>
              <a:off x="-171718" y="7119292"/>
              <a:ext cx="2257444" cy="3171952"/>
            </a:xfrm>
            <a:custGeom>
              <a:avLst/>
              <a:gdLst/>
              <a:ahLst/>
              <a:cxnLst/>
              <a:rect l="l" t="t" r="r" b="b"/>
              <a:pathLst>
                <a:path w="2257444" h="3171952" extrusionOk="0">
                  <a:moveTo>
                    <a:pt x="2221394" y="1586196"/>
                  </a:moveTo>
                  <a:cubicBezTo>
                    <a:pt x="2220864" y="2090456"/>
                    <a:pt x="2232309" y="2595274"/>
                    <a:pt x="2257427" y="3101720"/>
                  </a:cubicBezTo>
                  <a:cubicBezTo>
                    <a:pt x="2257916" y="3112479"/>
                    <a:pt x="2248264" y="3120648"/>
                    <a:pt x="2238416" y="3121046"/>
                  </a:cubicBezTo>
                  <a:cubicBezTo>
                    <a:pt x="2076653" y="3127323"/>
                    <a:pt x="1914897" y="3132999"/>
                    <a:pt x="1753043" y="3138180"/>
                  </a:cubicBezTo>
                  <a:cubicBezTo>
                    <a:pt x="1466479" y="3147347"/>
                    <a:pt x="1179817" y="3154720"/>
                    <a:pt x="893154" y="3160397"/>
                  </a:cubicBezTo>
                  <a:cubicBezTo>
                    <a:pt x="605515" y="3166073"/>
                    <a:pt x="317785" y="3171254"/>
                    <a:pt x="30048" y="3171952"/>
                  </a:cubicBezTo>
                  <a:cubicBezTo>
                    <a:pt x="16690" y="3171952"/>
                    <a:pt x="10548" y="3159796"/>
                    <a:pt x="12105" y="3147843"/>
                  </a:cubicBezTo>
                  <a:cubicBezTo>
                    <a:pt x="63869" y="2751233"/>
                    <a:pt x="10409" y="2344443"/>
                    <a:pt x="1671" y="1946367"/>
                  </a:cubicBezTo>
                  <a:cubicBezTo>
                    <a:pt x="-10926" y="1372349"/>
                    <a:pt x="52591" y="796600"/>
                    <a:pt x="29364" y="224069"/>
                  </a:cubicBezTo>
                  <a:cubicBezTo>
                    <a:pt x="26342" y="157216"/>
                    <a:pt x="20975" y="90467"/>
                    <a:pt x="12105" y="24109"/>
                  </a:cubicBezTo>
                  <a:cubicBezTo>
                    <a:pt x="10548" y="12156"/>
                    <a:pt x="16690" y="0"/>
                    <a:pt x="30048" y="0"/>
                  </a:cubicBezTo>
                  <a:cubicBezTo>
                    <a:pt x="317785" y="698"/>
                    <a:pt x="605515" y="5879"/>
                    <a:pt x="893154" y="11555"/>
                  </a:cubicBezTo>
                  <a:cubicBezTo>
                    <a:pt x="1179817" y="17232"/>
                    <a:pt x="1466479" y="24605"/>
                    <a:pt x="1753043" y="33772"/>
                  </a:cubicBezTo>
                  <a:cubicBezTo>
                    <a:pt x="1914897" y="38953"/>
                    <a:pt x="2076660" y="44629"/>
                    <a:pt x="2238416" y="50906"/>
                  </a:cubicBezTo>
                  <a:cubicBezTo>
                    <a:pt x="2248264" y="51304"/>
                    <a:pt x="2257916" y="59473"/>
                    <a:pt x="2257427" y="70233"/>
                  </a:cubicBezTo>
                  <a:cubicBezTo>
                    <a:pt x="2234501" y="575721"/>
                    <a:pt x="2221924" y="1080679"/>
                    <a:pt x="2221394" y="1586196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16"/>
            <p:cNvSpPr/>
            <p:nvPr/>
          </p:nvSpPr>
          <p:spPr>
            <a:xfrm>
              <a:off x="100494" y="7603429"/>
              <a:ext cx="435550" cy="500210"/>
            </a:xfrm>
            <a:custGeom>
              <a:avLst/>
              <a:gdLst/>
              <a:ahLst/>
              <a:cxnLst/>
              <a:rect l="l" t="t" r="r" b="b"/>
              <a:pathLst>
                <a:path w="435550" h="500210" extrusionOk="0">
                  <a:moveTo>
                    <a:pt x="425643" y="6327"/>
                  </a:moveTo>
                  <a:cubicBezTo>
                    <a:pt x="412417" y="-4565"/>
                    <a:pt x="394285" y="-746"/>
                    <a:pt x="384668" y="12827"/>
                  </a:cubicBezTo>
                  <a:cubicBezTo>
                    <a:pt x="374088" y="27755"/>
                    <a:pt x="366718" y="45566"/>
                    <a:pt x="357380" y="61366"/>
                  </a:cubicBezTo>
                  <a:cubicBezTo>
                    <a:pt x="355160" y="65123"/>
                    <a:pt x="352822" y="68816"/>
                    <a:pt x="350547" y="72545"/>
                  </a:cubicBezTo>
                  <a:cubicBezTo>
                    <a:pt x="338320" y="63845"/>
                    <a:pt x="315302" y="67462"/>
                    <a:pt x="301686" y="67490"/>
                  </a:cubicBezTo>
                  <a:cubicBezTo>
                    <a:pt x="240493" y="67636"/>
                    <a:pt x="127975" y="67371"/>
                    <a:pt x="69643" y="86320"/>
                  </a:cubicBezTo>
                  <a:cubicBezTo>
                    <a:pt x="-37355" y="121070"/>
                    <a:pt x="14842" y="251223"/>
                    <a:pt x="8317" y="333493"/>
                  </a:cubicBezTo>
                  <a:cubicBezTo>
                    <a:pt x="5839" y="364745"/>
                    <a:pt x="-12935" y="465559"/>
                    <a:pt x="15757" y="491316"/>
                  </a:cubicBezTo>
                  <a:cubicBezTo>
                    <a:pt x="29038" y="503241"/>
                    <a:pt x="55356" y="497558"/>
                    <a:pt x="152492" y="498563"/>
                  </a:cubicBezTo>
                  <a:cubicBezTo>
                    <a:pt x="199211" y="499045"/>
                    <a:pt x="263098" y="503926"/>
                    <a:pt x="310954" y="494193"/>
                  </a:cubicBezTo>
                  <a:cubicBezTo>
                    <a:pt x="412306" y="473581"/>
                    <a:pt x="384389" y="364877"/>
                    <a:pt x="385415" y="288396"/>
                  </a:cubicBezTo>
                  <a:cubicBezTo>
                    <a:pt x="387132" y="161078"/>
                    <a:pt x="414713" y="128862"/>
                    <a:pt x="389421" y="118571"/>
                  </a:cubicBezTo>
                  <a:cubicBezTo>
                    <a:pt x="395346" y="109194"/>
                    <a:pt x="401167" y="99747"/>
                    <a:pt x="406757" y="90161"/>
                  </a:cubicBezTo>
                  <a:cubicBezTo>
                    <a:pt x="416751" y="73020"/>
                    <a:pt x="428672" y="54768"/>
                    <a:pt x="434660" y="35784"/>
                  </a:cubicBezTo>
                  <a:cubicBezTo>
                    <a:pt x="434499" y="35756"/>
                    <a:pt x="434339" y="35728"/>
                    <a:pt x="434178" y="35700"/>
                  </a:cubicBezTo>
                  <a:cubicBezTo>
                    <a:pt x="437431" y="25430"/>
                    <a:pt x="435023" y="14056"/>
                    <a:pt x="425643" y="6327"/>
                  </a:cubicBezTo>
                  <a:close/>
                  <a:moveTo>
                    <a:pt x="259469" y="456566"/>
                  </a:moveTo>
                  <a:cubicBezTo>
                    <a:pt x="191269" y="459911"/>
                    <a:pt x="114435" y="460986"/>
                    <a:pt x="45341" y="455086"/>
                  </a:cubicBezTo>
                  <a:cubicBezTo>
                    <a:pt x="35138" y="419799"/>
                    <a:pt x="51595" y="367649"/>
                    <a:pt x="51992" y="318461"/>
                  </a:cubicBezTo>
                  <a:cubicBezTo>
                    <a:pt x="52732" y="226423"/>
                    <a:pt x="20007" y="147700"/>
                    <a:pt x="82924" y="127305"/>
                  </a:cubicBezTo>
                  <a:cubicBezTo>
                    <a:pt x="145730" y="106952"/>
                    <a:pt x="220016" y="111023"/>
                    <a:pt x="285124" y="110646"/>
                  </a:cubicBezTo>
                  <a:cubicBezTo>
                    <a:pt x="294169" y="110590"/>
                    <a:pt x="310291" y="112992"/>
                    <a:pt x="325157" y="112371"/>
                  </a:cubicBezTo>
                  <a:cubicBezTo>
                    <a:pt x="305015" y="142645"/>
                    <a:pt x="283701" y="172116"/>
                    <a:pt x="262351" y="201546"/>
                  </a:cubicBezTo>
                  <a:cubicBezTo>
                    <a:pt x="226527" y="250923"/>
                    <a:pt x="189796" y="300552"/>
                    <a:pt x="160260" y="354118"/>
                  </a:cubicBezTo>
                  <a:cubicBezTo>
                    <a:pt x="159639" y="353280"/>
                    <a:pt x="158934" y="352519"/>
                    <a:pt x="158320" y="351674"/>
                  </a:cubicBezTo>
                  <a:cubicBezTo>
                    <a:pt x="149219" y="339044"/>
                    <a:pt x="142728" y="324905"/>
                    <a:pt x="129601" y="315835"/>
                  </a:cubicBezTo>
                  <a:cubicBezTo>
                    <a:pt x="121770" y="310424"/>
                    <a:pt x="107205" y="314537"/>
                    <a:pt x="105418" y="324807"/>
                  </a:cubicBezTo>
                  <a:cubicBezTo>
                    <a:pt x="102173" y="343415"/>
                    <a:pt x="109396" y="359480"/>
                    <a:pt x="117464" y="376000"/>
                  </a:cubicBezTo>
                  <a:cubicBezTo>
                    <a:pt x="125253" y="391940"/>
                    <a:pt x="135233" y="406784"/>
                    <a:pt x="146030" y="420818"/>
                  </a:cubicBezTo>
                  <a:cubicBezTo>
                    <a:pt x="156554" y="434503"/>
                    <a:pt x="180786" y="430809"/>
                    <a:pt x="188854" y="416657"/>
                  </a:cubicBezTo>
                  <a:cubicBezTo>
                    <a:pt x="226206" y="351130"/>
                    <a:pt x="268430" y="289757"/>
                    <a:pt x="312839" y="228839"/>
                  </a:cubicBezTo>
                  <a:cubicBezTo>
                    <a:pt x="325373" y="211642"/>
                    <a:pt x="337859" y="194410"/>
                    <a:pt x="350121" y="177018"/>
                  </a:cubicBezTo>
                  <a:cubicBezTo>
                    <a:pt x="349682" y="183518"/>
                    <a:pt x="349368" y="189264"/>
                    <a:pt x="348858" y="193314"/>
                  </a:cubicBezTo>
                  <a:cubicBezTo>
                    <a:pt x="321472" y="409451"/>
                    <a:pt x="395472" y="449891"/>
                    <a:pt x="259469" y="4565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16"/>
            <p:cNvSpPr/>
            <p:nvPr/>
          </p:nvSpPr>
          <p:spPr>
            <a:xfrm>
              <a:off x="91167" y="8135540"/>
              <a:ext cx="391511" cy="550378"/>
            </a:xfrm>
            <a:custGeom>
              <a:avLst/>
              <a:gdLst/>
              <a:ahLst/>
              <a:cxnLst/>
              <a:rect l="l" t="t" r="r" b="b"/>
              <a:pathLst>
                <a:path w="391511" h="550378" extrusionOk="0">
                  <a:moveTo>
                    <a:pt x="373030" y="173086"/>
                  </a:moveTo>
                  <a:cubicBezTo>
                    <a:pt x="374907" y="154814"/>
                    <a:pt x="385906" y="123604"/>
                    <a:pt x="359267" y="118116"/>
                  </a:cubicBezTo>
                  <a:cubicBezTo>
                    <a:pt x="356929" y="117823"/>
                    <a:pt x="354772" y="117858"/>
                    <a:pt x="352755" y="118123"/>
                  </a:cubicBezTo>
                  <a:cubicBezTo>
                    <a:pt x="359099" y="105123"/>
                    <a:pt x="365457" y="92136"/>
                    <a:pt x="371732" y="79101"/>
                  </a:cubicBezTo>
                  <a:cubicBezTo>
                    <a:pt x="381209" y="59397"/>
                    <a:pt x="402782" y="29346"/>
                    <a:pt x="384196" y="8917"/>
                  </a:cubicBezTo>
                  <a:cubicBezTo>
                    <a:pt x="374977" y="-1221"/>
                    <a:pt x="358464" y="-3532"/>
                    <a:pt x="348030" y="6264"/>
                  </a:cubicBezTo>
                  <a:cubicBezTo>
                    <a:pt x="343557" y="11716"/>
                    <a:pt x="343054" y="12310"/>
                    <a:pt x="346537" y="8044"/>
                  </a:cubicBezTo>
                  <a:cubicBezTo>
                    <a:pt x="344178" y="10278"/>
                    <a:pt x="342531" y="12959"/>
                    <a:pt x="341372" y="15948"/>
                  </a:cubicBezTo>
                  <a:cubicBezTo>
                    <a:pt x="338936" y="19899"/>
                    <a:pt x="336229" y="23767"/>
                    <a:pt x="334107" y="27887"/>
                  </a:cubicBezTo>
                  <a:cubicBezTo>
                    <a:pt x="329556" y="36740"/>
                    <a:pt x="325250" y="45747"/>
                    <a:pt x="320874" y="54684"/>
                  </a:cubicBezTo>
                  <a:cubicBezTo>
                    <a:pt x="316624" y="63356"/>
                    <a:pt x="312416" y="72056"/>
                    <a:pt x="308200" y="80748"/>
                  </a:cubicBezTo>
                  <a:cubicBezTo>
                    <a:pt x="293272" y="77746"/>
                    <a:pt x="273556" y="81530"/>
                    <a:pt x="261942" y="81412"/>
                  </a:cubicBezTo>
                  <a:cubicBezTo>
                    <a:pt x="194070" y="80720"/>
                    <a:pt x="116413" y="69856"/>
                    <a:pt x="51220" y="93463"/>
                  </a:cubicBezTo>
                  <a:cubicBezTo>
                    <a:pt x="-18718" y="118787"/>
                    <a:pt x="2687" y="209840"/>
                    <a:pt x="4418" y="283466"/>
                  </a:cubicBezTo>
                  <a:cubicBezTo>
                    <a:pt x="7154" y="399669"/>
                    <a:pt x="-4327" y="497362"/>
                    <a:pt x="45037" y="531358"/>
                  </a:cubicBezTo>
                  <a:cubicBezTo>
                    <a:pt x="66379" y="546055"/>
                    <a:pt x="94128" y="546251"/>
                    <a:pt x="119030" y="546230"/>
                  </a:cubicBezTo>
                  <a:cubicBezTo>
                    <a:pt x="217143" y="546132"/>
                    <a:pt x="328817" y="566156"/>
                    <a:pt x="358639" y="519083"/>
                  </a:cubicBezTo>
                  <a:cubicBezTo>
                    <a:pt x="382361" y="481645"/>
                    <a:pt x="359364" y="306158"/>
                    <a:pt x="373030" y="173086"/>
                  </a:cubicBezTo>
                  <a:close/>
                  <a:moveTo>
                    <a:pt x="322138" y="496007"/>
                  </a:moveTo>
                  <a:cubicBezTo>
                    <a:pt x="304062" y="513107"/>
                    <a:pt x="231841" y="503820"/>
                    <a:pt x="198083" y="502976"/>
                  </a:cubicBezTo>
                  <a:cubicBezTo>
                    <a:pt x="116587" y="500930"/>
                    <a:pt x="84651" y="508191"/>
                    <a:pt x="68201" y="494946"/>
                  </a:cubicBezTo>
                  <a:cubicBezTo>
                    <a:pt x="38442" y="470998"/>
                    <a:pt x="52044" y="360527"/>
                    <a:pt x="47145" y="274606"/>
                  </a:cubicBezTo>
                  <a:cubicBezTo>
                    <a:pt x="44911" y="235450"/>
                    <a:pt x="36976" y="192867"/>
                    <a:pt x="47047" y="154256"/>
                  </a:cubicBezTo>
                  <a:cubicBezTo>
                    <a:pt x="53230" y="130558"/>
                    <a:pt x="80645" y="128897"/>
                    <a:pt x="101736" y="126313"/>
                  </a:cubicBezTo>
                  <a:cubicBezTo>
                    <a:pt x="179532" y="116797"/>
                    <a:pt x="246002" y="126558"/>
                    <a:pt x="286390" y="125594"/>
                  </a:cubicBezTo>
                  <a:lnTo>
                    <a:pt x="247056" y="206475"/>
                  </a:lnTo>
                  <a:cubicBezTo>
                    <a:pt x="230550" y="240421"/>
                    <a:pt x="214002" y="274354"/>
                    <a:pt x="197685" y="308392"/>
                  </a:cubicBezTo>
                  <a:cubicBezTo>
                    <a:pt x="187803" y="329003"/>
                    <a:pt x="177557" y="349544"/>
                    <a:pt x="167717" y="370260"/>
                  </a:cubicBezTo>
                  <a:cubicBezTo>
                    <a:pt x="159732" y="358300"/>
                    <a:pt x="151595" y="346814"/>
                    <a:pt x="139605" y="338506"/>
                  </a:cubicBezTo>
                  <a:cubicBezTo>
                    <a:pt x="130392" y="332124"/>
                    <a:pt x="113621" y="339406"/>
                    <a:pt x="114877" y="351688"/>
                  </a:cubicBezTo>
                  <a:cubicBezTo>
                    <a:pt x="116497" y="367530"/>
                    <a:pt x="122547" y="380894"/>
                    <a:pt x="129813" y="394956"/>
                  </a:cubicBezTo>
                  <a:cubicBezTo>
                    <a:pt x="136750" y="408382"/>
                    <a:pt x="142927" y="422109"/>
                    <a:pt x="149515" y="435710"/>
                  </a:cubicBezTo>
                  <a:cubicBezTo>
                    <a:pt x="158002" y="453207"/>
                    <a:pt x="185472" y="454010"/>
                    <a:pt x="195054" y="437142"/>
                  </a:cubicBezTo>
                  <a:cubicBezTo>
                    <a:pt x="216773" y="398901"/>
                    <a:pt x="235010" y="358405"/>
                    <a:pt x="254530" y="318998"/>
                  </a:cubicBezTo>
                  <a:cubicBezTo>
                    <a:pt x="274435" y="278809"/>
                    <a:pt x="293956" y="238418"/>
                    <a:pt x="313637" y="198117"/>
                  </a:cubicBezTo>
                  <a:cubicBezTo>
                    <a:pt x="318257" y="188656"/>
                    <a:pt x="322905" y="179203"/>
                    <a:pt x="327539" y="169742"/>
                  </a:cubicBezTo>
                  <a:cubicBezTo>
                    <a:pt x="326590" y="186394"/>
                    <a:pt x="327449" y="202614"/>
                    <a:pt x="327030" y="210706"/>
                  </a:cubicBezTo>
                  <a:cubicBezTo>
                    <a:pt x="319709" y="352833"/>
                    <a:pt x="335887" y="452293"/>
                    <a:pt x="322138" y="4960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81140" y="8754536"/>
              <a:ext cx="385966" cy="474344"/>
            </a:xfrm>
            <a:custGeom>
              <a:avLst/>
              <a:gdLst/>
              <a:ahLst/>
              <a:cxnLst/>
              <a:rect l="l" t="t" r="r" b="b"/>
              <a:pathLst>
                <a:path w="385966" h="474344" extrusionOk="0">
                  <a:moveTo>
                    <a:pt x="359286" y="85992"/>
                  </a:moveTo>
                  <a:cubicBezTo>
                    <a:pt x="363662" y="76462"/>
                    <a:pt x="367814" y="66840"/>
                    <a:pt x="371402" y="57010"/>
                  </a:cubicBezTo>
                  <a:cubicBezTo>
                    <a:pt x="371674" y="56263"/>
                    <a:pt x="372135" y="55257"/>
                    <a:pt x="372532" y="54238"/>
                  </a:cubicBezTo>
                  <a:cubicBezTo>
                    <a:pt x="376182" y="51403"/>
                    <a:pt x="379630" y="47361"/>
                    <a:pt x="381424" y="44198"/>
                  </a:cubicBezTo>
                  <a:cubicBezTo>
                    <a:pt x="387942" y="32712"/>
                    <a:pt x="387852" y="18517"/>
                    <a:pt x="378493" y="8540"/>
                  </a:cubicBezTo>
                  <a:cubicBezTo>
                    <a:pt x="369078" y="-1493"/>
                    <a:pt x="352265" y="-3316"/>
                    <a:pt x="341859" y="6459"/>
                  </a:cubicBezTo>
                  <a:cubicBezTo>
                    <a:pt x="339975" y="8226"/>
                    <a:pt x="338390" y="10349"/>
                    <a:pt x="337106" y="12653"/>
                  </a:cubicBezTo>
                  <a:cubicBezTo>
                    <a:pt x="335815" y="13511"/>
                    <a:pt x="334580" y="14468"/>
                    <a:pt x="333414" y="15529"/>
                  </a:cubicBezTo>
                  <a:cubicBezTo>
                    <a:pt x="329283" y="19027"/>
                    <a:pt x="326596" y="22770"/>
                    <a:pt x="324188" y="27482"/>
                  </a:cubicBezTo>
                  <a:cubicBezTo>
                    <a:pt x="323664" y="28516"/>
                    <a:pt x="323162" y="29598"/>
                    <a:pt x="322645" y="30659"/>
                  </a:cubicBezTo>
                  <a:cubicBezTo>
                    <a:pt x="288406" y="29926"/>
                    <a:pt x="233256" y="37530"/>
                    <a:pt x="166459" y="30569"/>
                  </a:cubicBezTo>
                  <a:cubicBezTo>
                    <a:pt x="129169" y="26680"/>
                    <a:pt x="85759" y="16639"/>
                    <a:pt x="50695" y="34108"/>
                  </a:cubicBezTo>
                  <a:cubicBezTo>
                    <a:pt x="-14937" y="66812"/>
                    <a:pt x="1897" y="180662"/>
                    <a:pt x="2030" y="239570"/>
                  </a:cubicBezTo>
                  <a:cubicBezTo>
                    <a:pt x="2127" y="286162"/>
                    <a:pt x="2930" y="355326"/>
                    <a:pt x="6036" y="401938"/>
                  </a:cubicBezTo>
                  <a:cubicBezTo>
                    <a:pt x="10928" y="475362"/>
                    <a:pt x="16372" y="460343"/>
                    <a:pt x="194634" y="467221"/>
                  </a:cubicBezTo>
                  <a:cubicBezTo>
                    <a:pt x="238833" y="468924"/>
                    <a:pt x="334531" y="492768"/>
                    <a:pt x="358239" y="442441"/>
                  </a:cubicBezTo>
                  <a:cubicBezTo>
                    <a:pt x="377013" y="402581"/>
                    <a:pt x="373489" y="305446"/>
                    <a:pt x="371192" y="166761"/>
                  </a:cubicBezTo>
                  <a:cubicBezTo>
                    <a:pt x="370885" y="149089"/>
                    <a:pt x="380614" y="97234"/>
                    <a:pt x="359286" y="85992"/>
                  </a:cubicBezTo>
                  <a:close/>
                  <a:moveTo>
                    <a:pt x="279151" y="432820"/>
                  </a:moveTo>
                  <a:cubicBezTo>
                    <a:pt x="193454" y="425922"/>
                    <a:pt x="58519" y="427311"/>
                    <a:pt x="46487" y="422298"/>
                  </a:cubicBezTo>
                  <a:cubicBezTo>
                    <a:pt x="39249" y="381921"/>
                    <a:pt x="40199" y="202607"/>
                    <a:pt x="41127" y="161315"/>
                  </a:cubicBezTo>
                  <a:cubicBezTo>
                    <a:pt x="41755" y="133296"/>
                    <a:pt x="38098" y="83325"/>
                    <a:pt x="67815" y="68551"/>
                  </a:cubicBezTo>
                  <a:cubicBezTo>
                    <a:pt x="92396" y="56333"/>
                    <a:pt x="126105" y="64774"/>
                    <a:pt x="152089" y="67699"/>
                  </a:cubicBezTo>
                  <a:cubicBezTo>
                    <a:pt x="198598" y="72936"/>
                    <a:pt x="244758" y="70646"/>
                    <a:pt x="291428" y="70303"/>
                  </a:cubicBezTo>
                  <a:cubicBezTo>
                    <a:pt x="294729" y="70283"/>
                    <a:pt x="298951" y="70590"/>
                    <a:pt x="303627" y="70953"/>
                  </a:cubicBezTo>
                  <a:cubicBezTo>
                    <a:pt x="299523" y="78899"/>
                    <a:pt x="295273" y="86767"/>
                    <a:pt x="290890" y="94531"/>
                  </a:cubicBezTo>
                  <a:cubicBezTo>
                    <a:pt x="274133" y="124205"/>
                    <a:pt x="255227" y="152587"/>
                    <a:pt x="235887" y="180620"/>
                  </a:cubicBezTo>
                  <a:cubicBezTo>
                    <a:pt x="205584" y="224552"/>
                    <a:pt x="174150" y="267910"/>
                    <a:pt x="147706" y="314251"/>
                  </a:cubicBezTo>
                  <a:cubicBezTo>
                    <a:pt x="137600" y="299372"/>
                    <a:pt x="128953" y="286762"/>
                    <a:pt x="112656" y="278349"/>
                  </a:cubicBezTo>
                  <a:cubicBezTo>
                    <a:pt x="101699" y="272693"/>
                    <a:pt x="87455" y="278509"/>
                    <a:pt x="87071" y="291992"/>
                  </a:cubicBezTo>
                  <a:cubicBezTo>
                    <a:pt x="86798" y="301669"/>
                    <a:pt x="86987" y="310026"/>
                    <a:pt x="90853" y="319131"/>
                  </a:cubicBezTo>
                  <a:cubicBezTo>
                    <a:pt x="93945" y="326399"/>
                    <a:pt x="97435" y="333514"/>
                    <a:pt x="101015" y="340552"/>
                  </a:cubicBezTo>
                  <a:cubicBezTo>
                    <a:pt x="108476" y="355221"/>
                    <a:pt x="116823" y="369583"/>
                    <a:pt x="125128" y="383792"/>
                  </a:cubicBezTo>
                  <a:cubicBezTo>
                    <a:pt x="134787" y="400312"/>
                    <a:pt x="163855" y="405290"/>
                    <a:pt x="173563" y="385314"/>
                  </a:cubicBezTo>
                  <a:cubicBezTo>
                    <a:pt x="201382" y="328068"/>
                    <a:pt x="238407" y="276163"/>
                    <a:pt x="274636" y="224070"/>
                  </a:cubicBezTo>
                  <a:cubicBezTo>
                    <a:pt x="293514" y="196931"/>
                    <a:pt x="312847" y="169226"/>
                    <a:pt x="330211" y="140459"/>
                  </a:cubicBezTo>
                  <a:cubicBezTo>
                    <a:pt x="331202" y="151428"/>
                    <a:pt x="332612" y="161385"/>
                    <a:pt x="332709" y="167396"/>
                  </a:cubicBezTo>
                  <a:cubicBezTo>
                    <a:pt x="337720" y="468897"/>
                    <a:pt x="331655" y="437051"/>
                    <a:pt x="279151" y="432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62449" y="9283997"/>
              <a:ext cx="441331" cy="463486"/>
            </a:xfrm>
            <a:custGeom>
              <a:avLst/>
              <a:gdLst/>
              <a:ahLst/>
              <a:cxnLst/>
              <a:rect l="l" t="t" r="r" b="b"/>
              <a:pathLst>
                <a:path w="441331" h="463486" extrusionOk="0">
                  <a:moveTo>
                    <a:pt x="441305" y="24471"/>
                  </a:moveTo>
                  <a:cubicBezTo>
                    <a:pt x="440628" y="6855"/>
                    <a:pt x="423006" y="-6027"/>
                    <a:pt x="406354" y="2917"/>
                  </a:cubicBezTo>
                  <a:cubicBezTo>
                    <a:pt x="388871" y="12315"/>
                    <a:pt x="378570" y="34176"/>
                    <a:pt x="367592" y="50088"/>
                  </a:cubicBezTo>
                  <a:cubicBezTo>
                    <a:pt x="366642" y="51464"/>
                    <a:pt x="365637" y="52790"/>
                    <a:pt x="364681" y="54152"/>
                  </a:cubicBezTo>
                  <a:cubicBezTo>
                    <a:pt x="355685" y="53349"/>
                    <a:pt x="345021" y="56183"/>
                    <a:pt x="336527" y="57182"/>
                  </a:cubicBezTo>
                  <a:cubicBezTo>
                    <a:pt x="202765" y="72822"/>
                    <a:pt x="77768" y="32807"/>
                    <a:pt x="22772" y="82897"/>
                  </a:cubicBezTo>
                  <a:cubicBezTo>
                    <a:pt x="55" y="103592"/>
                    <a:pt x="-217" y="136994"/>
                    <a:pt x="41" y="165432"/>
                  </a:cubicBezTo>
                  <a:cubicBezTo>
                    <a:pt x="2065" y="387239"/>
                    <a:pt x="4194" y="427330"/>
                    <a:pt x="31684" y="455063"/>
                  </a:cubicBezTo>
                  <a:cubicBezTo>
                    <a:pt x="40492" y="463951"/>
                    <a:pt x="57975" y="461975"/>
                    <a:pt x="69204" y="462415"/>
                  </a:cubicBezTo>
                  <a:cubicBezTo>
                    <a:pt x="99997" y="463623"/>
                    <a:pt x="130844" y="463539"/>
                    <a:pt x="161650" y="463427"/>
                  </a:cubicBezTo>
                  <a:cubicBezTo>
                    <a:pt x="423746" y="462477"/>
                    <a:pt x="400142" y="468098"/>
                    <a:pt x="409529" y="170599"/>
                  </a:cubicBezTo>
                  <a:cubicBezTo>
                    <a:pt x="410046" y="154254"/>
                    <a:pt x="420891" y="110567"/>
                    <a:pt x="406214" y="93482"/>
                  </a:cubicBezTo>
                  <a:cubicBezTo>
                    <a:pt x="409383" y="89090"/>
                    <a:pt x="412607" y="84740"/>
                    <a:pt x="415664" y="80271"/>
                  </a:cubicBezTo>
                  <a:cubicBezTo>
                    <a:pt x="426335" y="64680"/>
                    <a:pt x="442059" y="44097"/>
                    <a:pt x="441305" y="24471"/>
                  </a:cubicBezTo>
                  <a:close/>
                  <a:moveTo>
                    <a:pt x="268746" y="422666"/>
                  </a:moveTo>
                  <a:cubicBezTo>
                    <a:pt x="198898" y="424488"/>
                    <a:pt x="125568" y="429278"/>
                    <a:pt x="55707" y="422233"/>
                  </a:cubicBezTo>
                  <a:cubicBezTo>
                    <a:pt x="36507" y="394074"/>
                    <a:pt x="43430" y="353019"/>
                    <a:pt x="41672" y="264145"/>
                  </a:cubicBezTo>
                  <a:cubicBezTo>
                    <a:pt x="37393" y="48084"/>
                    <a:pt x="6964" y="110909"/>
                    <a:pt x="309288" y="98725"/>
                  </a:cubicBezTo>
                  <a:cubicBezTo>
                    <a:pt x="314543" y="98516"/>
                    <a:pt x="322611" y="98606"/>
                    <a:pt x="331467" y="98250"/>
                  </a:cubicBezTo>
                  <a:cubicBezTo>
                    <a:pt x="310991" y="123714"/>
                    <a:pt x="288769" y="148752"/>
                    <a:pt x="266889" y="173678"/>
                  </a:cubicBezTo>
                  <a:cubicBezTo>
                    <a:pt x="229397" y="216401"/>
                    <a:pt x="191368" y="259976"/>
                    <a:pt x="160569" y="308048"/>
                  </a:cubicBezTo>
                  <a:cubicBezTo>
                    <a:pt x="158614" y="304417"/>
                    <a:pt x="156765" y="300738"/>
                    <a:pt x="154741" y="297149"/>
                  </a:cubicBezTo>
                  <a:cubicBezTo>
                    <a:pt x="149528" y="287884"/>
                    <a:pt x="144105" y="278863"/>
                    <a:pt x="137893" y="270240"/>
                  </a:cubicBezTo>
                  <a:cubicBezTo>
                    <a:pt x="131375" y="261198"/>
                    <a:pt x="125750" y="251982"/>
                    <a:pt x="115455" y="246836"/>
                  </a:cubicBezTo>
                  <a:cubicBezTo>
                    <a:pt x="107339" y="242773"/>
                    <a:pt x="94399" y="244686"/>
                    <a:pt x="92187" y="255466"/>
                  </a:cubicBezTo>
                  <a:cubicBezTo>
                    <a:pt x="87650" y="277571"/>
                    <a:pt x="98915" y="300486"/>
                    <a:pt x="107101" y="320616"/>
                  </a:cubicBezTo>
                  <a:cubicBezTo>
                    <a:pt x="115407" y="341024"/>
                    <a:pt x="124947" y="360916"/>
                    <a:pt x="134250" y="380885"/>
                  </a:cubicBezTo>
                  <a:cubicBezTo>
                    <a:pt x="142918" y="399485"/>
                    <a:pt x="173578" y="400910"/>
                    <a:pt x="183279" y="382421"/>
                  </a:cubicBezTo>
                  <a:cubicBezTo>
                    <a:pt x="217072" y="317997"/>
                    <a:pt x="262932" y="263907"/>
                    <a:pt x="310418" y="209810"/>
                  </a:cubicBezTo>
                  <a:cubicBezTo>
                    <a:pt x="329646" y="187907"/>
                    <a:pt x="348839" y="165963"/>
                    <a:pt x="367389" y="143480"/>
                  </a:cubicBezTo>
                  <a:cubicBezTo>
                    <a:pt x="368003" y="154086"/>
                    <a:pt x="369029" y="163714"/>
                    <a:pt x="368932" y="169621"/>
                  </a:cubicBezTo>
                  <a:cubicBezTo>
                    <a:pt x="364618" y="429348"/>
                    <a:pt x="369455" y="420034"/>
                    <a:pt x="268746" y="4226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573424" y="7790317"/>
              <a:ext cx="1249336" cy="223477"/>
            </a:xfrm>
            <a:custGeom>
              <a:avLst/>
              <a:gdLst/>
              <a:ahLst/>
              <a:cxnLst/>
              <a:rect l="l" t="t" r="r" b="b"/>
              <a:pathLst>
                <a:path w="1249336" h="223477" extrusionOk="0">
                  <a:moveTo>
                    <a:pt x="1246894" y="175957"/>
                  </a:moveTo>
                  <a:cubicBezTo>
                    <a:pt x="1237689" y="154382"/>
                    <a:pt x="1225908" y="135356"/>
                    <a:pt x="1212026" y="116484"/>
                  </a:cubicBezTo>
                  <a:cubicBezTo>
                    <a:pt x="1198040" y="97471"/>
                    <a:pt x="1180481" y="73237"/>
                    <a:pt x="1153269" y="81112"/>
                  </a:cubicBezTo>
                  <a:cubicBezTo>
                    <a:pt x="1132590" y="87096"/>
                    <a:pt x="1123586" y="111834"/>
                    <a:pt x="1114974" y="130902"/>
                  </a:cubicBezTo>
                  <a:cubicBezTo>
                    <a:pt x="1112636" y="126077"/>
                    <a:pt x="1110368" y="120610"/>
                    <a:pt x="1108414" y="116344"/>
                  </a:cubicBezTo>
                  <a:cubicBezTo>
                    <a:pt x="1098496" y="94672"/>
                    <a:pt x="1088579" y="73006"/>
                    <a:pt x="1078662" y="51334"/>
                  </a:cubicBezTo>
                  <a:cubicBezTo>
                    <a:pt x="1070098" y="32622"/>
                    <a:pt x="1060837" y="9553"/>
                    <a:pt x="1038783" y="3521"/>
                  </a:cubicBezTo>
                  <a:cubicBezTo>
                    <a:pt x="1013644" y="-3357"/>
                    <a:pt x="996049" y="13882"/>
                    <a:pt x="984701" y="33893"/>
                  </a:cubicBezTo>
                  <a:cubicBezTo>
                    <a:pt x="972941" y="54615"/>
                    <a:pt x="961272" y="75387"/>
                    <a:pt x="949554" y="96138"/>
                  </a:cubicBezTo>
                  <a:cubicBezTo>
                    <a:pt x="940753" y="111722"/>
                    <a:pt x="932602" y="132591"/>
                    <a:pt x="919027" y="143455"/>
                  </a:cubicBezTo>
                  <a:cubicBezTo>
                    <a:pt x="917241" y="144887"/>
                    <a:pt x="915747" y="144866"/>
                    <a:pt x="912048" y="142576"/>
                  </a:cubicBezTo>
                  <a:cubicBezTo>
                    <a:pt x="905816" y="138715"/>
                    <a:pt x="901028" y="131907"/>
                    <a:pt x="896820" y="125909"/>
                  </a:cubicBezTo>
                  <a:cubicBezTo>
                    <a:pt x="884313" y="108056"/>
                    <a:pt x="873460" y="88883"/>
                    <a:pt x="863920" y="69299"/>
                  </a:cubicBezTo>
                  <a:cubicBezTo>
                    <a:pt x="859139" y="59482"/>
                    <a:pt x="854665" y="49505"/>
                    <a:pt x="850638" y="39353"/>
                  </a:cubicBezTo>
                  <a:cubicBezTo>
                    <a:pt x="846709" y="29459"/>
                    <a:pt x="843750" y="19091"/>
                    <a:pt x="836115" y="11215"/>
                  </a:cubicBezTo>
                  <a:cubicBezTo>
                    <a:pt x="826490" y="1279"/>
                    <a:pt x="812853" y="-2763"/>
                    <a:pt x="799691" y="1985"/>
                  </a:cubicBezTo>
                  <a:cubicBezTo>
                    <a:pt x="787910" y="6237"/>
                    <a:pt x="781314" y="16465"/>
                    <a:pt x="777287" y="27811"/>
                  </a:cubicBezTo>
                  <a:cubicBezTo>
                    <a:pt x="770497" y="46970"/>
                    <a:pt x="768277" y="67791"/>
                    <a:pt x="764781" y="87710"/>
                  </a:cubicBezTo>
                  <a:cubicBezTo>
                    <a:pt x="761696" y="105256"/>
                    <a:pt x="758388" y="124052"/>
                    <a:pt x="750097" y="140076"/>
                  </a:cubicBezTo>
                  <a:cubicBezTo>
                    <a:pt x="744395" y="132494"/>
                    <a:pt x="740075" y="123431"/>
                    <a:pt x="735280" y="115269"/>
                  </a:cubicBezTo>
                  <a:cubicBezTo>
                    <a:pt x="728217" y="103239"/>
                    <a:pt x="721147" y="91202"/>
                    <a:pt x="714084" y="79171"/>
                  </a:cubicBezTo>
                  <a:cubicBezTo>
                    <a:pt x="707942" y="68712"/>
                    <a:pt x="702233" y="57359"/>
                    <a:pt x="694096" y="48255"/>
                  </a:cubicBezTo>
                  <a:cubicBezTo>
                    <a:pt x="675098" y="27001"/>
                    <a:pt x="646093" y="28838"/>
                    <a:pt x="625658" y="46789"/>
                  </a:cubicBezTo>
                  <a:cubicBezTo>
                    <a:pt x="607324" y="62889"/>
                    <a:pt x="595103" y="87676"/>
                    <a:pt x="581808" y="107812"/>
                  </a:cubicBezTo>
                  <a:cubicBezTo>
                    <a:pt x="575038" y="118069"/>
                    <a:pt x="568310" y="128346"/>
                    <a:pt x="561562" y="138617"/>
                  </a:cubicBezTo>
                  <a:cubicBezTo>
                    <a:pt x="553549" y="120610"/>
                    <a:pt x="545509" y="102610"/>
                    <a:pt x="537323" y="84687"/>
                  </a:cubicBezTo>
                  <a:cubicBezTo>
                    <a:pt x="524328" y="56221"/>
                    <a:pt x="500843" y="28377"/>
                    <a:pt x="466107" y="33306"/>
                  </a:cubicBezTo>
                  <a:cubicBezTo>
                    <a:pt x="433040" y="38005"/>
                    <a:pt x="422104" y="71617"/>
                    <a:pt x="412166" y="98777"/>
                  </a:cubicBezTo>
                  <a:cubicBezTo>
                    <a:pt x="406554" y="114110"/>
                    <a:pt x="401425" y="129596"/>
                    <a:pt x="396728" y="145215"/>
                  </a:cubicBezTo>
                  <a:cubicBezTo>
                    <a:pt x="393077" y="132885"/>
                    <a:pt x="390677" y="119891"/>
                    <a:pt x="386915" y="109180"/>
                  </a:cubicBezTo>
                  <a:cubicBezTo>
                    <a:pt x="376718" y="80170"/>
                    <a:pt x="358398" y="49141"/>
                    <a:pt x="325931" y="42097"/>
                  </a:cubicBezTo>
                  <a:cubicBezTo>
                    <a:pt x="289535" y="34200"/>
                    <a:pt x="259727" y="57709"/>
                    <a:pt x="237365" y="83703"/>
                  </a:cubicBezTo>
                  <a:cubicBezTo>
                    <a:pt x="220929" y="102806"/>
                    <a:pt x="204717" y="122104"/>
                    <a:pt x="188518" y="141424"/>
                  </a:cubicBezTo>
                  <a:cubicBezTo>
                    <a:pt x="183717" y="119186"/>
                    <a:pt x="178782" y="96955"/>
                    <a:pt x="172717" y="75129"/>
                  </a:cubicBezTo>
                  <a:cubicBezTo>
                    <a:pt x="164615" y="45958"/>
                    <a:pt x="145952" y="14608"/>
                    <a:pt x="111447" y="15872"/>
                  </a:cubicBezTo>
                  <a:cubicBezTo>
                    <a:pt x="71924" y="17317"/>
                    <a:pt x="54337" y="53331"/>
                    <a:pt x="43100" y="85853"/>
                  </a:cubicBezTo>
                  <a:cubicBezTo>
                    <a:pt x="30782" y="121532"/>
                    <a:pt x="14953" y="155737"/>
                    <a:pt x="1267" y="190857"/>
                  </a:cubicBezTo>
                  <a:cubicBezTo>
                    <a:pt x="-6284" y="210232"/>
                    <a:pt x="21919" y="220866"/>
                    <a:pt x="32911" y="205387"/>
                  </a:cubicBezTo>
                  <a:cubicBezTo>
                    <a:pt x="51259" y="179553"/>
                    <a:pt x="64708" y="150982"/>
                    <a:pt x="76719" y="121706"/>
                  </a:cubicBezTo>
                  <a:cubicBezTo>
                    <a:pt x="82072" y="108657"/>
                    <a:pt x="86225" y="94972"/>
                    <a:pt x="92108" y="82160"/>
                  </a:cubicBezTo>
                  <a:cubicBezTo>
                    <a:pt x="95758" y="74207"/>
                    <a:pt x="101600" y="62736"/>
                    <a:pt x="111412" y="61283"/>
                  </a:cubicBezTo>
                  <a:cubicBezTo>
                    <a:pt x="116444" y="60536"/>
                    <a:pt x="119027" y="64069"/>
                    <a:pt x="122188" y="69920"/>
                  </a:cubicBezTo>
                  <a:cubicBezTo>
                    <a:pt x="127430" y="79611"/>
                    <a:pt x="129565" y="91327"/>
                    <a:pt x="132050" y="102443"/>
                  </a:cubicBezTo>
                  <a:cubicBezTo>
                    <a:pt x="139141" y="134134"/>
                    <a:pt x="146329" y="165798"/>
                    <a:pt x="153511" y="197469"/>
                  </a:cubicBezTo>
                  <a:cubicBezTo>
                    <a:pt x="157042" y="213039"/>
                    <a:pt x="180276" y="222444"/>
                    <a:pt x="191757" y="208864"/>
                  </a:cubicBezTo>
                  <a:cubicBezTo>
                    <a:pt x="215932" y="180258"/>
                    <a:pt x="240080" y="151617"/>
                    <a:pt x="264270" y="123026"/>
                  </a:cubicBezTo>
                  <a:cubicBezTo>
                    <a:pt x="277014" y="107966"/>
                    <a:pt x="299264" y="78655"/>
                    <a:pt x="320124" y="88667"/>
                  </a:cubicBezTo>
                  <a:cubicBezTo>
                    <a:pt x="326008" y="91488"/>
                    <a:pt x="332889" y="101046"/>
                    <a:pt x="337105" y="109264"/>
                  </a:cubicBezTo>
                  <a:cubicBezTo>
                    <a:pt x="342604" y="119989"/>
                    <a:pt x="345417" y="131509"/>
                    <a:pt x="348578" y="143211"/>
                  </a:cubicBezTo>
                  <a:cubicBezTo>
                    <a:pt x="356611" y="172927"/>
                    <a:pt x="367171" y="201854"/>
                    <a:pt x="393601" y="219944"/>
                  </a:cubicBezTo>
                  <a:cubicBezTo>
                    <a:pt x="405542" y="228113"/>
                    <a:pt x="424714" y="221410"/>
                    <a:pt x="428259" y="207090"/>
                  </a:cubicBezTo>
                  <a:cubicBezTo>
                    <a:pt x="434687" y="181117"/>
                    <a:pt x="442218" y="155444"/>
                    <a:pt x="450942" y="130148"/>
                  </a:cubicBezTo>
                  <a:cubicBezTo>
                    <a:pt x="455192" y="117831"/>
                    <a:pt x="459659" y="105578"/>
                    <a:pt x="464523" y="93492"/>
                  </a:cubicBezTo>
                  <a:cubicBezTo>
                    <a:pt x="466463" y="88667"/>
                    <a:pt x="469618" y="79507"/>
                    <a:pt x="474141" y="79639"/>
                  </a:cubicBezTo>
                  <a:cubicBezTo>
                    <a:pt x="488385" y="80072"/>
                    <a:pt x="497479" y="112260"/>
                    <a:pt x="501918" y="122404"/>
                  </a:cubicBezTo>
                  <a:cubicBezTo>
                    <a:pt x="513328" y="148469"/>
                    <a:pt x="524746" y="174526"/>
                    <a:pt x="536164" y="200590"/>
                  </a:cubicBezTo>
                  <a:cubicBezTo>
                    <a:pt x="543814" y="218052"/>
                    <a:pt x="568694" y="215964"/>
                    <a:pt x="578081" y="201909"/>
                  </a:cubicBezTo>
                  <a:cubicBezTo>
                    <a:pt x="597853" y="172277"/>
                    <a:pt x="617583" y="142625"/>
                    <a:pt x="637264" y="112930"/>
                  </a:cubicBezTo>
                  <a:cubicBezTo>
                    <a:pt x="642073" y="105675"/>
                    <a:pt x="646686" y="98219"/>
                    <a:pt x="651753" y="91139"/>
                  </a:cubicBezTo>
                  <a:cubicBezTo>
                    <a:pt x="653351" y="88904"/>
                    <a:pt x="657344" y="85225"/>
                    <a:pt x="659151" y="83081"/>
                  </a:cubicBezTo>
                  <a:cubicBezTo>
                    <a:pt x="662794" y="90147"/>
                    <a:pt x="667666" y="97443"/>
                    <a:pt x="671797" y="104516"/>
                  </a:cubicBezTo>
                  <a:cubicBezTo>
                    <a:pt x="680605" y="119570"/>
                    <a:pt x="689406" y="134623"/>
                    <a:pt x="698207" y="149683"/>
                  </a:cubicBezTo>
                  <a:cubicBezTo>
                    <a:pt x="706672" y="164164"/>
                    <a:pt x="715319" y="179413"/>
                    <a:pt x="730115" y="188378"/>
                  </a:cubicBezTo>
                  <a:cubicBezTo>
                    <a:pt x="746691" y="198411"/>
                    <a:pt x="767482" y="196317"/>
                    <a:pt x="781126" y="182387"/>
                  </a:cubicBezTo>
                  <a:cubicBezTo>
                    <a:pt x="792307" y="170979"/>
                    <a:pt x="798993" y="153824"/>
                    <a:pt x="803773" y="138889"/>
                  </a:cubicBezTo>
                  <a:cubicBezTo>
                    <a:pt x="809057" y="122390"/>
                    <a:pt x="811750" y="105215"/>
                    <a:pt x="814661" y="88178"/>
                  </a:cubicBezTo>
                  <a:cubicBezTo>
                    <a:pt x="814940" y="86559"/>
                    <a:pt x="815233" y="84946"/>
                    <a:pt x="815512" y="83333"/>
                  </a:cubicBezTo>
                  <a:cubicBezTo>
                    <a:pt x="819141" y="91285"/>
                    <a:pt x="822910" y="99168"/>
                    <a:pt x="826993" y="106904"/>
                  </a:cubicBezTo>
                  <a:cubicBezTo>
                    <a:pt x="838690" y="129086"/>
                    <a:pt x="851860" y="153028"/>
                    <a:pt x="869056" y="171468"/>
                  </a:cubicBezTo>
                  <a:cubicBezTo>
                    <a:pt x="887656" y="191408"/>
                    <a:pt x="915454" y="202042"/>
                    <a:pt x="941193" y="188874"/>
                  </a:cubicBezTo>
                  <a:cubicBezTo>
                    <a:pt x="963156" y="177640"/>
                    <a:pt x="974798" y="154690"/>
                    <a:pt x="986425" y="134169"/>
                  </a:cubicBezTo>
                  <a:cubicBezTo>
                    <a:pt x="999902" y="110395"/>
                    <a:pt x="1013378" y="86614"/>
                    <a:pt x="1026855" y="62840"/>
                  </a:cubicBezTo>
                  <a:cubicBezTo>
                    <a:pt x="1026932" y="62708"/>
                    <a:pt x="1027072" y="62512"/>
                    <a:pt x="1027169" y="62352"/>
                  </a:cubicBezTo>
                  <a:cubicBezTo>
                    <a:pt x="1029835" y="68154"/>
                    <a:pt x="1032348" y="74033"/>
                    <a:pt x="1034937" y="79870"/>
                  </a:cubicBezTo>
                  <a:cubicBezTo>
                    <a:pt x="1046299" y="105487"/>
                    <a:pt x="1056977" y="131551"/>
                    <a:pt x="1069072" y="156826"/>
                  </a:cubicBezTo>
                  <a:cubicBezTo>
                    <a:pt x="1079869" y="179371"/>
                    <a:pt x="1102084" y="200366"/>
                    <a:pt x="1128905" y="192840"/>
                  </a:cubicBezTo>
                  <a:cubicBezTo>
                    <a:pt x="1145822" y="188092"/>
                    <a:pt x="1153171" y="173122"/>
                    <a:pt x="1160304" y="158669"/>
                  </a:cubicBezTo>
                  <a:cubicBezTo>
                    <a:pt x="1162656" y="153901"/>
                    <a:pt x="1165015" y="149132"/>
                    <a:pt x="1167367" y="144356"/>
                  </a:cubicBezTo>
                  <a:cubicBezTo>
                    <a:pt x="1168672" y="146053"/>
                    <a:pt x="1169991" y="147735"/>
                    <a:pt x="1171282" y="149446"/>
                  </a:cubicBezTo>
                  <a:cubicBezTo>
                    <a:pt x="1174625" y="153894"/>
                    <a:pt x="1177808" y="158453"/>
                    <a:pt x="1181039" y="162991"/>
                  </a:cubicBezTo>
                  <a:cubicBezTo>
                    <a:pt x="1190538" y="176341"/>
                    <a:pt x="1200281" y="189460"/>
                    <a:pt x="1209912" y="202705"/>
                  </a:cubicBezTo>
                  <a:cubicBezTo>
                    <a:pt x="1216556" y="211845"/>
                    <a:pt x="1231833" y="211573"/>
                    <a:pt x="1240034" y="205449"/>
                  </a:cubicBezTo>
                  <a:cubicBezTo>
                    <a:pt x="1249756" y="198181"/>
                    <a:pt x="1251521" y="186807"/>
                    <a:pt x="1246894" y="1759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587209" y="8362302"/>
              <a:ext cx="1194145" cy="241556"/>
            </a:xfrm>
            <a:custGeom>
              <a:avLst/>
              <a:gdLst/>
              <a:ahLst/>
              <a:cxnLst/>
              <a:rect l="l" t="t" r="r" b="b"/>
              <a:pathLst>
                <a:path w="1194145" h="241556" extrusionOk="0">
                  <a:moveTo>
                    <a:pt x="1181910" y="105363"/>
                  </a:moveTo>
                  <a:cubicBezTo>
                    <a:pt x="1174197" y="89618"/>
                    <a:pt x="1167644" y="72226"/>
                    <a:pt x="1157266" y="58031"/>
                  </a:cubicBezTo>
                  <a:cubicBezTo>
                    <a:pt x="1143838" y="39661"/>
                    <a:pt x="1119837" y="33112"/>
                    <a:pt x="1100309" y="46260"/>
                  </a:cubicBezTo>
                  <a:cubicBezTo>
                    <a:pt x="1084355" y="57005"/>
                    <a:pt x="1077250" y="76129"/>
                    <a:pt x="1071213" y="93619"/>
                  </a:cubicBezTo>
                  <a:cubicBezTo>
                    <a:pt x="1068833" y="100503"/>
                    <a:pt x="1066823" y="107939"/>
                    <a:pt x="1063731" y="114405"/>
                  </a:cubicBezTo>
                  <a:cubicBezTo>
                    <a:pt x="1062559" y="116862"/>
                    <a:pt x="1060933" y="119613"/>
                    <a:pt x="1059195" y="121938"/>
                  </a:cubicBezTo>
                  <a:cubicBezTo>
                    <a:pt x="1059307" y="121471"/>
                    <a:pt x="1054477" y="126449"/>
                    <a:pt x="1055656" y="125527"/>
                  </a:cubicBezTo>
                  <a:cubicBezTo>
                    <a:pt x="1056655" y="124745"/>
                    <a:pt x="1052914" y="127699"/>
                    <a:pt x="1051958" y="128362"/>
                  </a:cubicBezTo>
                  <a:cubicBezTo>
                    <a:pt x="1051937" y="128341"/>
                    <a:pt x="1051937" y="128327"/>
                    <a:pt x="1051916" y="128299"/>
                  </a:cubicBezTo>
                  <a:cubicBezTo>
                    <a:pt x="1052055" y="128166"/>
                    <a:pt x="1052237" y="128006"/>
                    <a:pt x="1052600" y="127692"/>
                  </a:cubicBezTo>
                  <a:cubicBezTo>
                    <a:pt x="1052656" y="127643"/>
                    <a:pt x="1052223" y="127824"/>
                    <a:pt x="1051699" y="128048"/>
                  </a:cubicBezTo>
                  <a:cubicBezTo>
                    <a:pt x="1050506" y="126602"/>
                    <a:pt x="1048405" y="124494"/>
                    <a:pt x="1047554" y="123111"/>
                  </a:cubicBezTo>
                  <a:cubicBezTo>
                    <a:pt x="1037776" y="107276"/>
                    <a:pt x="1028759" y="90910"/>
                    <a:pt x="1019386" y="74830"/>
                  </a:cubicBezTo>
                  <a:cubicBezTo>
                    <a:pt x="1014793" y="66961"/>
                    <a:pt x="1010208" y="59086"/>
                    <a:pt x="1005616" y="51210"/>
                  </a:cubicBezTo>
                  <a:cubicBezTo>
                    <a:pt x="1000333" y="42147"/>
                    <a:pt x="995587" y="31353"/>
                    <a:pt x="988622" y="23484"/>
                  </a:cubicBezTo>
                  <a:cubicBezTo>
                    <a:pt x="974175" y="7167"/>
                    <a:pt x="948575" y="6441"/>
                    <a:pt x="932279" y="20580"/>
                  </a:cubicBezTo>
                  <a:cubicBezTo>
                    <a:pt x="918272" y="32728"/>
                    <a:pt x="913379" y="52718"/>
                    <a:pt x="906944" y="69412"/>
                  </a:cubicBezTo>
                  <a:cubicBezTo>
                    <a:pt x="901319" y="84026"/>
                    <a:pt x="895101" y="102710"/>
                    <a:pt x="889308" y="115047"/>
                  </a:cubicBezTo>
                  <a:cubicBezTo>
                    <a:pt x="887891" y="118056"/>
                    <a:pt x="886244" y="121086"/>
                    <a:pt x="884360" y="123823"/>
                  </a:cubicBezTo>
                  <a:cubicBezTo>
                    <a:pt x="883432" y="125171"/>
                    <a:pt x="881708" y="127084"/>
                    <a:pt x="881219" y="127615"/>
                  </a:cubicBezTo>
                  <a:cubicBezTo>
                    <a:pt x="881219" y="127615"/>
                    <a:pt x="881219" y="127615"/>
                    <a:pt x="881219" y="127615"/>
                  </a:cubicBezTo>
                  <a:cubicBezTo>
                    <a:pt x="881373" y="127447"/>
                    <a:pt x="881373" y="127398"/>
                    <a:pt x="881163" y="127517"/>
                  </a:cubicBezTo>
                  <a:cubicBezTo>
                    <a:pt x="880158" y="125695"/>
                    <a:pt x="879146" y="123879"/>
                    <a:pt x="878134" y="122064"/>
                  </a:cubicBezTo>
                  <a:cubicBezTo>
                    <a:pt x="873382" y="113539"/>
                    <a:pt x="868622" y="105014"/>
                    <a:pt x="863862" y="96489"/>
                  </a:cubicBezTo>
                  <a:cubicBezTo>
                    <a:pt x="855027" y="80653"/>
                    <a:pt x="846198" y="64818"/>
                    <a:pt x="837362" y="48983"/>
                  </a:cubicBezTo>
                  <a:cubicBezTo>
                    <a:pt x="828785" y="33601"/>
                    <a:pt x="820598" y="17221"/>
                    <a:pt x="805293" y="7418"/>
                  </a:cubicBezTo>
                  <a:cubicBezTo>
                    <a:pt x="788990" y="-3020"/>
                    <a:pt x="765651" y="-2720"/>
                    <a:pt x="750702" y="10085"/>
                  </a:cubicBezTo>
                  <a:cubicBezTo>
                    <a:pt x="736904" y="21906"/>
                    <a:pt x="731279" y="44270"/>
                    <a:pt x="724216" y="60608"/>
                  </a:cubicBezTo>
                  <a:cubicBezTo>
                    <a:pt x="716665" y="78077"/>
                    <a:pt x="709120" y="95546"/>
                    <a:pt x="701562" y="113008"/>
                  </a:cubicBezTo>
                  <a:cubicBezTo>
                    <a:pt x="698847" y="119292"/>
                    <a:pt x="697353" y="123167"/>
                    <a:pt x="693466" y="129605"/>
                  </a:cubicBezTo>
                  <a:cubicBezTo>
                    <a:pt x="691923" y="132153"/>
                    <a:pt x="691302" y="133326"/>
                    <a:pt x="690262" y="134520"/>
                  </a:cubicBezTo>
                  <a:cubicBezTo>
                    <a:pt x="689195" y="135742"/>
                    <a:pt x="687973" y="136803"/>
                    <a:pt x="686787" y="137899"/>
                  </a:cubicBezTo>
                  <a:cubicBezTo>
                    <a:pt x="688650" y="136168"/>
                    <a:pt x="685845" y="137648"/>
                    <a:pt x="685524" y="138172"/>
                  </a:cubicBezTo>
                  <a:cubicBezTo>
                    <a:pt x="685433" y="138186"/>
                    <a:pt x="685328" y="138207"/>
                    <a:pt x="685230" y="138221"/>
                  </a:cubicBezTo>
                  <a:cubicBezTo>
                    <a:pt x="684393" y="137131"/>
                    <a:pt x="683241" y="135937"/>
                    <a:pt x="682767" y="135295"/>
                  </a:cubicBezTo>
                  <a:cubicBezTo>
                    <a:pt x="679361" y="130680"/>
                    <a:pt x="676025" y="126009"/>
                    <a:pt x="672654" y="121366"/>
                  </a:cubicBezTo>
                  <a:cubicBezTo>
                    <a:pt x="661704" y="106277"/>
                    <a:pt x="650746" y="91189"/>
                    <a:pt x="639796" y="76101"/>
                  </a:cubicBezTo>
                  <a:cubicBezTo>
                    <a:pt x="629355" y="61704"/>
                    <a:pt x="619410" y="44640"/>
                    <a:pt x="601397" y="38914"/>
                  </a:cubicBezTo>
                  <a:cubicBezTo>
                    <a:pt x="581499" y="32596"/>
                    <a:pt x="561916" y="43404"/>
                    <a:pt x="553073" y="61466"/>
                  </a:cubicBezTo>
                  <a:cubicBezTo>
                    <a:pt x="544803" y="78349"/>
                    <a:pt x="540106" y="97417"/>
                    <a:pt x="534187" y="115229"/>
                  </a:cubicBezTo>
                  <a:cubicBezTo>
                    <a:pt x="528220" y="133172"/>
                    <a:pt x="522148" y="151082"/>
                    <a:pt x="516293" y="169067"/>
                  </a:cubicBezTo>
                  <a:cubicBezTo>
                    <a:pt x="515518" y="168956"/>
                    <a:pt x="514373" y="168648"/>
                    <a:pt x="514422" y="168739"/>
                  </a:cubicBezTo>
                  <a:cubicBezTo>
                    <a:pt x="513948" y="168544"/>
                    <a:pt x="513543" y="168383"/>
                    <a:pt x="513578" y="168411"/>
                  </a:cubicBezTo>
                  <a:cubicBezTo>
                    <a:pt x="515351" y="170024"/>
                    <a:pt x="511945" y="167154"/>
                    <a:pt x="511666" y="166931"/>
                  </a:cubicBezTo>
                  <a:cubicBezTo>
                    <a:pt x="501406" y="158580"/>
                    <a:pt x="494832" y="144086"/>
                    <a:pt x="487825" y="132740"/>
                  </a:cubicBezTo>
                  <a:cubicBezTo>
                    <a:pt x="478152" y="117065"/>
                    <a:pt x="468486" y="101383"/>
                    <a:pt x="458805" y="85708"/>
                  </a:cubicBezTo>
                  <a:cubicBezTo>
                    <a:pt x="449370" y="70446"/>
                    <a:pt x="438657" y="53947"/>
                    <a:pt x="420280" y="48738"/>
                  </a:cubicBezTo>
                  <a:cubicBezTo>
                    <a:pt x="402979" y="43837"/>
                    <a:pt x="382398" y="49018"/>
                    <a:pt x="372306" y="64762"/>
                  </a:cubicBezTo>
                  <a:cubicBezTo>
                    <a:pt x="367420" y="72380"/>
                    <a:pt x="364468" y="82001"/>
                    <a:pt x="360909" y="90303"/>
                  </a:cubicBezTo>
                  <a:cubicBezTo>
                    <a:pt x="357035" y="99330"/>
                    <a:pt x="353162" y="108365"/>
                    <a:pt x="349295" y="117393"/>
                  </a:cubicBezTo>
                  <a:cubicBezTo>
                    <a:pt x="343552" y="130785"/>
                    <a:pt x="337717" y="147109"/>
                    <a:pt x="331457" y="158636"/>
                  </a:cubicBezTo>
                  <a:cubicBezTo>
                    <a:pt x="329160" y="155166"/>
                    <a:pt x="326760" y="151333"/>
                    <a:pt x="325964" y="150132"/>
                  </a:cubicBezTo>
                  <a:cubicBezTo>
                    <a:pt x="305152" y="118734"/>
                    <a:pt x="284340" y="87335"/>
                    <a:pt x="263535" y="55937"/>
                  </a:cubicBezTo>
                  <a:cubicBezTo>
                    <a:pt x="252955" y="39969"/>
                    <a:pt x="242067" y="25264"/>
                    <a:pt x="220879" y="25390"/>
                  </a:cubicBezTo>
                  <a:cubicBezTo>
                    <a:pt x="202300" y="25502"/>
                    <a:pt x="186109" y="35200"/>
                    <a:pt x="176275" y="50847"/>
                  </a:cubicBezTo>
                  <a:cubicBezTo>
                    <a:pt x="167160" y="65356"/>
                    <a:pt x="163643" y="83153"/>
                    <a:pt x="158974" y="99407"/>
                  </a:cubicBezTo>
                  <a:cubicBezTo>
                    <a:pt x="154535" y="114879"/>
                    <a:pt x="150103" y="130352"/>
                    <a:pt x="145664" y="145824"/>
                  </a:cubicBezTo>
                  <a:cubicBezTo>
                    <a:pt x="138818" y="131106"/>
                    <a:pt x="131992" y="116381"/>
                    <a:pt x="125104" y="101690"/>
                  </a:cubicBezTo>
                  <a:cubicBezTo>
                    <a:pt x="111515" y="72715"/>
                    <a:pt x="97878" y="32288"/>
                    <a:pt x="59151" y="33015"/>
                  </a:cubicBezTo>
                  <a:cubicBezTo>
                    <a:pt x="19495" y="33762"/>
                    <a:pt x="11881" y="82161"/>
                    <a:pt x="5948" y="112890"/>
                  </a:cubicBezTo>
                  <a:cubicBezTo>
                    <a:pt x="-1031" y="149050"/>
                    <a:pt x="-1945" y="185971"/>
                    <a:pt x="3610" y="222376"/>
                  </a:cubicBezTo>
                  <a:cubicBezTo>
                    <a:pt x="6332" y="240222"/>
                    <a:pt x="34172" y="236570"/>
                    <a:pt x="34682" y="219157"/>
                  </a:cubicBezTo>
                  <a:cubicBezTo>
                    <a:pt x="35512" y="190830"/>
                    <a:pt x="38506" y="163021"/>
                    <a:pt x="45192" y="135477"/>
                  </a:cubicBezTo>
                  <a:cubicBezTo>
                    <a:pt x="48507" y="121834"/>
                    <a:pt x="52416" y="108519"/>
                    <a:pt x="57127" y="95288"/>
                  </a:cubicBezTo>
                  <a:cubicBezTo>
                    <a:pt x="57483" y="94289"/>
                    <a:pt x="59821" y="87524"/>
                    <a:pt x="61740" y="82357"/>
                  </a:cubicBezTo>
                  <a:cubicBezTo>
                    <a:pt x="64874" y="87433"/>
                    <a:pt x="69954" y="97515"/>
                    <a:pt x="72788" y="103736"/>
                  </a:cubicBezTo>
                  <a:cubicBezTo>
                    <a:pt x="78923" y="117190"/>
                    <a:pt x="85057" y="130638"/>
                    <a:pt x="91192" y="144092"/>
                  </a:cubicBezTo>
                  <a:cubicBezTo>
                    <a:pt x="104041" y="172272"/>
                    <a:pt x="117203" y="200340"/>
                    <a:pt x="129640" y="228708"/>
                  </a:cubicBezTo>
                  <a:cubicBezTo>
                    <a:pt x="138539" y="249012"/>
                    <a:pt x="169526" y="243559"/>
                    <a:pt x="175521" y="224170"/>
                  </a:cubicBezTo>
                  <a:cubicBezTo>
                    <a:pt x="185941" y="190481"/>
                    <a:pt x="195328" y="156444"/>
                    <a:pt x="205099" y="122560"/>
                  </a:cubicBezTo>
                  <a:cubicBezTo>
                    <a:pt x="208944" y="109210"/>
                    <a:pt x="211241" y="93172"/>
                    <a:pt x="217626" y="80779"/>
                  </a:cubicBezTo>
                  <a:cubicBezTo>
                    <a:pt x="217836" y="80367"/>
                    <a:pt x="217975" y="80088"/>
                    <a:pt x="218143" y="79753"/>
                  </a:cubicBezTo>
                  <a:cubicBezTo>
                    <a:pt x="219504" y="81575"/>
                    <a:pt x="220767" y="83195"/>
                    <a:pt x="221116" y="83725"/>
                  </a:cubicBezTo>
                  <a:cubicBezTo>
                    <a:pt x="240337" y="112827"/>
                    <a:pt x="259564" y="141921"/>
                    <a:pt x="278785" y="171022"/>
                  </a:cubicBezTo>
                  <a:cubicBezTo>
                    <a:pt x="287446" y="184135"/>
                    <a:pt x="295542" y="199628"/>
                    <a:pt x="309186" y="208286"/>
                  </a:cubicBezTo>
                  <a:cubicBezTo>
                    <a:pt x="325538" y="218661"/>
                    <a:pt x="346580" y="216671"/>
                    <a:pt x="360965" y="203803"/>
                  </a:cubicBezTo>
                  <a:cubicBezTo>
                    <a:pt x="372501" y="193484"/>
                    <a:pt x="378091" y="179310"/>
                    <a:pt x="384017" y="165423"/>
                  </a:cubicBezTo>
                  <a:cubicBezTo>
                    <a:pt x="391177" y="148645"/>
                    <a:pt x="398338" y="131867"/>
                    <a:pt x="405506" y="115089"/>
                  </a:cubicBezTo>
                  <a:cubicBezTo>
                    <a:pt x="406008" y="113909"/>
                    <a:pt x="408325" y="109399"/>
                    <a:pt x="410607" y="104658"/>
                  </a:cubicBezTo>
                  <a:cubicBezTo>
                    <a:pt x="417168" y="114237"/>
                    <a:pt x="422779" y="124766"/>
                    <a:pt x="428760" y="134611"/>
                  </a:cubicBezTo>
                  <a:cubicBezTo>
                    <a:pt x="444791" y="160975"/>
                    <a:pt x="459671" y="195927"/>
                    <a:pt x="486806" y="212754"/>
                  </a:cubicBezTo>
                  <a:cubicBezTo>
                    <a:pt x="514792" y="230112"/>
                    <a:pt x="553024" y="220274"/>
                    <a:pt x="565175" y="188869"/>
                  </a:cubicBezTo>
                  <a:cubicBezTo>
                    <a:pt x="576013" y="160856"/>
                    <a:pt x="583677" y="131616"/>
                    <a:pt x="593531" y="103226"/>
                  </a:cubicBezTo>
                  <a:cubicBezTo>
                    <a:pt x="593768" y="103541"/>
                    <a:pt x="593992" y="103834"/>
                    <a:pt x="594041" y="103897"/>
                  </a:cubicBezTo>
                  <a:cubicBezTo>
                    <a:pt x="604719" y="119187"/>
                    <a:pt x="615404" y="134464"/>
                    <a:pt x="626082" y="149755"/>
                  </a:cubicBezTo>
                  <a:cubicBezTo>
                    <a:pt x="634778" y="162204"/>
                    <a:pt x="642881" y="178165"/>
                    <a:pt x="656030" y="186453"/>
                  </a:cubicBezTo>
                  <a:cubicBezTo>
                    <a:pt x="669765" y="195117"/>
                    <a:pt x="687617" y="196395"/>
                    <a:pt x="702818" y="191270"/>
                  </a:cubicBezTo>
                  <a:cubicBezTo>
                    <a:pt x="736995" y="179743"/>
                    <a:pt x="748559" y="144092"/>
                    <a:pt x="761582" y="114021"/>
                  </a:cubicBezTo>
                  <a:cubicBezTo>
                    <a:pt x="768303" y="98499"/>
                    <a:pt x="775024" y="82971"/>
                    <a:pt x="781752" y="67450"/>
                  </a:cubicBezTo>
                  <a:cubicBezTo>
                    <a:pt x="781983" y="66920"/>
                    <a:pt x="782213" y="66389"/>
                    <a:pt x="782443" y="65865"/>
                  </a:cubicBezTo>
                  <a:cubicBezTo>
                    <a:pt x="783595" y="67981"/>
                    <a:pt x="784753" y="70089"/>
                    <a:pt x="785912" y="72198"/>
                  </a:cubicBezTo>
                  <a:cubicBezTo>
                    <a:pt x="789918" y="79543"/>
                    <a:pt x="793931" y="86888"/>
                    <a:pt x="797937" y="94233"/>
                  </a:cubicBezTo>
                  <a:cubicBezTo>
                    <a:pt x="806626" y="110146"/>
                    <a:pt x="815308" y="126065"/>
                    <a:pt x="823997" y="141977"/>
                  </a:cubicBezTo>
                  <a:cubicBezTo>
                    <a:pt x="831681" y="156053"/>
                    <a:pt x="838186" y="170932"/>
                    <a:pt x="852884" y="178996"/>
                  </a:cubicBezTo>
                  <a:cubicBezTo>
                    <a:pt x="868734" y="187689"/>
                    <a:pt x="887926" y="187242"/>
                    <a:pt x="904202" y="179966"/>
                  </a:cubicBezTo>
                  <a:cubicBezTo>
                    <a:pt x="935336" y="166044"/>
                    <a:pt x="945127" y="128955"/>
                    <a:pt x="956336" y="99882"/>
                  </a:cubicBezTo>
                  <a:cubicBezTo>
                    <a:pt x="957857" y="95930"/>
                    <a:pt x="959379" y="91985"/>
                    <a:pt x="960907" y="88033"/>
                  </a:cubicBezTo>
                  <a:cubicBezTo>
                    <a:pt x="965416" y="95770"/>
                    <a:pt x="969917" y="103506"/>
                    <a:pt x="974426" y="111242"/>
                  </a:cubicBezTo>
                  <a:cubicBezTo>
                    <a:pt x="992321" y="141956"/>
                    <a:pt x="1010145" y="188101"/>
                    <a:pt x="1052956" y="185398"/>
                  </a:cubicBezTo>
                  <a:cubicBezTo>
                    <a:pt x="1071457" y="184232"/>
                    <a:pt x="1088528" y="174918"/>
                    <a:pt x="1100735" y="161087"/>
                  </a:cubicBezTo>
                  <a:cubicBezTo>
                    <a:pt x="1112097" y="148212"/>
                    <a:pt x="1118176" y="132726"/>
                    <a:pt x="1123766" y="116827"/>
                  </a:cubicBezTo>
                  <a:cubicBezTo>
                    <a:pt x="1125762" y="120912"/>
                    <a:pt x="1127765" y="124996"/>
                    <a:pt x="1129761" y="129081"/>
                  </a:cubicBezTo>
                  <a:cubicBezTo>
                    <a:pt x="1131359" y="132356"/>
                    <a:pt x="1132937" y="135644"/>
                    <a:pt x="1134570" y="138905"/>
                  </a:cubicBezTo>
                  <a:cubicBezTo>
                    <a:pt x="1134521" y="139421"/>
                    <a:pt x="1134402" y="139924"/>
                    <a:pt x="1134381" y="140448"/>
                  </a:cubicBezTo>
                  <a:cubicBezTo>
                    <a:pt x="1133439" y="164871"/>
                    <a:pt x="1162159" y="181600"/>
                    <a:pt x="1182161" y="166240"/>
                  </a:cubicBezTo>
                  <a:cubicBezTo>
                    <a:pt x="1203761" y="149636"/>
                    <a:pt x="1191415" y="124766"/>
                    <a:pt x="1181910" y="1053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0" name="Google Shape;1250;p16"/>
            <p:cNvGrpSpPr/>
            <p:nvPr/>
          </p:nvGrpSpPr>
          <p:grpSpPr>
            <a:xfrm>
              <a:off x="571455" y="8925644"/>
              <a:ext cx="1276137" cy="277577"/>
              <a:chOff x="571455" y="8925644"/>
              <a:chExt cx="1276137" cy="277577"/>
            </a:xfrm>
          </p:grpSpPr>
          <p:sp>
            <p:nvSpPr>
              <p:cNvPr id="1251" name="Google Shape;1251;p16"/>
              <p:cNvSpPr/>
              <p:nvPr/>
            </p:nvSpPr>
            <p:spPr>
              <a:xfrm>
                <a:off x="1681593" y="9090131"/>
                <a:ext cx="139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" extrusionOk="0">
                    <a:moveTo>
                      <a:pt x="140" y="42"/>
                    </a:moveTo>
                    <a:cubicBezTo>
                      <a:pt x="77" y="21"/>
                      <a:pt x="63" y="2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14"/>
                      <a:pt x="91" y="28"/>
                      <a:pt x="140" y="42"/>
                    </a:cubicBezTo>
                    <a:cubicBezTo>
                      <a:pt x="140" y="42"/>
                      <a:pt x="140" y="42"/>
                      <a:pt x="140" y="42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16"/>
              <p:cNvSpPr/>
              <p:nvPr/>
            </p:nvSpPr>
            <p:spPr>
              <a:xfrm>
                <a:off x="847353" y="9018620"/>
                <a:ext cx="732" cy="223"/>
              </a:xfrm>
              <a:custGeom>
                <a:avLst/>
                <a:gdLst/>
                <a:ahLst/>
                <a:cxnLst/>
                <a:rect l="l" t="t" r="r" b="b"/>
                <a:pathLst>
                  <a:path w="732" h="223" extrusionOk="0">
                    <a:moveTo>
                      <a:pt x="0" y="224"/>
                    </a:moveTo>
                    <a:cubicBezTo>
                      <a:pt x="147" y="182"/>
                      <a:pt x="391" y="105"/>
                      <a:pt x="733" y="0"/>
                    </a:cubicBezTo>
                    <a:cubicBezTo>
                      <a:pt x="482" y="63"/>
                      <a:pt x="258" y="126"/>
                      <a:pt x="91" y="175"/>
                    </a:cubicBezTo>
                    <a:cubicBezTo>
                      <a:pt x="56" y="189"/>
                      <a:pt x="28" y="203"/>
                      <a:pt x="0" y="224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16"/>
              <p:cNvSpPr/>
              <p:nvPr/>
            </p:nvSpPr>
            <p:spPr>
              <a:xfrm>
                <a:off x="571455" y="8925644"/>
                <a:ext cx="1276137" cy="277577"/>
              </a:xfrm>
              <a:custGeom>
                <a:avLst/>
                <a:gdLst/>
                <a:ahLst/>
                <a:cxnLst/>
                <a:rect l="l" t="t" r="r" b="b"/>
                <a:pathLst>
                  <a:path w="1276137" h="277577" extrusionOk="0">
                    <a:moveTo>
                      <a:pt x="1275900" y="110131"/>
                    </a:moveTo>
                    <a:cubicBezTo>
                      <a:pt x="1275279" y="104490"/>
                      <a:pt x="1274651" y="98848"/>
                      <a:pt x="1274030" y="93207"/>
                    </a:cubicBezTo>
                    <a:cubicBezTo>
                      <a:pt x="1272760" y="81715"/>
                      <a:pt x="1259925" y="74097"/>
                      <a:pt x="1249191" y="74139"/>
                    </a:cubicBezTo>
                    <a:cubicBezTo>
                      <a:pt x="1242261" y="66528"/>
                      <a:pt x="1235170" y="59051"/>
                      <a:pt x="1228212" y="51468"/>
                    </a:cubicBezTo>
                    <a:cubicBezTo>
                      <a:pt x="1211671" y="33440"/>
                      <a:pt x="1191104" y="11824"/>
                      <a:pt x="1164311" y="25125"/>
                    </a:cubicBezTo>
                    <a:cubicBezTo>
                      <a:pt x="1145697" y="34362"/>
                      <a:pt x="1138662" y="57228"/>
                      <a:pt x="1133351" y="75856"/>
                    </a:cubicBezTo>
                    <a:cubicBezTo>
                      <a:pt x="1128005" y="94597"/>
                      <a:pt x="1124962" y="113909"/>
                      <a:pt x="1119476" y="132607"/>
                    </a:cubicBezTo>
                    <a:cubicBezTo>
                      <a:pt x="1117103" y="140699"/>
                      <a:pt x="1114256" y="149105"/>
                      <a:pt x="1110508" y="155899"/>
                    </a:cubicBezTo>
                    <a:cubicBezTo>
                      <a:pt x="1110006" y="156814"/>
                      <a:pt x="1108484" y="159230"/>
                      <a:pt x="1107221" y="161185"/>
                    </a:cubicBezTo>
                    <a:cubicBezTo>
                      <a:pt x="1106272" y="160032"/>
                      <a:pt x="1105386" y="158971"/>
                      <a:pt x="1105358" y="159027"/>
                    </a:cubicBezTo>
                    <a:cubicBezTo>
                      <a:pt x="1099991" y="151298"/>
                      <a:pt x="1096173" y="142284"/>
                      <a:pt x="1091902" y="133947"/>
                    </a:cubicBezTo>
                    <a:cubicBezTo>
                      <a:pt x="1071516" y="94129"/>
                      <a:pt x="1051129" y="54310"/>
                      <a:pt x="1030743" y="14491"/>
                    </a:cubicBezTo>
                    <a:cubicBezTo>
                      <a:pt x="1019926" y="-6630"/>
                      <a:pt x="984025" y="-4465"/>
                      <a:pt x="978183" y="19693"/>
                    </a:cubicBezTo>
                    <a:cubicBezTo>
                      <a:pt x="968370" y="60287"/>
                      <a:pt x="958565" y="100887"/>
                      <a:pt x="948752" y="141481"/>
                    </a:cubicBezTo>
                    <a:cubicBezTo>
                      <a:pt x="947901" y="145007"/>
                      <a:pt x="947070" y="148540"/>
                      <a:pt x="946107" y="152031"/>
                    </a:cubicBezTo>
                    <a:cubicBezTo>
                      <a:pt x="944697" y="150320"/>
                      <a:pt x="942596" y="147758"/>
                      <a:pt x="942436" y="147632"/>
                    </a:cubicBezTo>
                    <a:cubicBezTo>
                      <a:pt x="937397" y="140797"/>
                      <a:pt x="933189" y="133214"/>
                      <a:pt x="929252" y="125709"/>
                    </a:cubicBezTo>
                    <a:cubicBezTo>
                      <a:pt x="914233" y="97096"/>
                      <a:pt x="904316" y="65900"/>
                      <a:pt x="886763" y="38607"/>
                    </a:cubicBezTo>
                    <a:cubicBezTo>
                      <a:pt x="874061" y="18855"/>
                      <a:pt x="856215" y="-444"/>
                      <a:pt x="830462" y="9408"/>
                    </a:cubicBezTo>
                    <a:cubicBezTo>
                      <a:pt x="810202" y="17158"/>
                      <a:pt x="802148" y="38712"/>
                      <a:pt x="794931" y="57417"/>
                    </a:cubicBezTo>
                    <a:cubicBezTo>
                      <a:pt x="782802" y="88857"/>
                      <a:pt x="776499" y="123579"/>
                      <a:pt x="758982" y="151738"/>
                    </a:cubicBezTo>
                    <a:cubicBezTo>
                      <a:pt x="757956" y="150460"/>
                      <a:pt x="757244" y="149483"/>
                      <a:pt x="756190" y="147702"/>
                    </a:cubicBezTo>
                    <a:cubicBezTo>
                      <a:pt x="745686" y="130079"/>
                      <a:pt x="736348" y="111654"/>
                      <a:pt x="726480" y="93668"/>
                    </a:cubicBezTo>
                    <a:cubicBezTo>
                      <a:pt x="716953" y="76310"/>
                      <a:pt x="708201" y="58136"/>
                      <a:pt x="697537" y="41449"/>
                    </a:cubicBezTo>
                    <a:cubicBezTo>
                      <a:pt x="686063" y="23498"/>
                      <a:pt x="670179" y="7942"/>
                      <a:pt x="647783" y="6420"/>
                    </a:cubicBezTo>
                    <a:cubicBezTo>
                      <a:pt x="610772" y="3899"/>
                      <a:pt x="590477" y="38754"/>
                      <a:pt x="582074" y="69803"/>
                    </a:cubicBezTo>
                    <a:cubicBezTo>
                      <a:pt x="576546" y="90226"/>
                      <a:pt x="571291" y="110313"/>
                      <a:pt x="563112" y="129905"/>
                    </a:cubicBezTo>
                    <a:cubicBezTo>
                      <a:pt x="561206" y="134471"/>
                      <a:pt x="559203" y="139044"/>
                      <a:pt x="556914" y="143457"/>
                    </a:cubicBezTo>
                    <a:cubicBezTo>
                      <a:pt x="553124" y="138025"/>
                      <a:pt x="548113" y="130903"/>
                      <a:pt x="544344" y="125401"/>
                    </a:cubicBezTo>
                    <a:cubicBezTo>
                      <a:pt x="537526" y="115452"/>
                      <a:pt x="530700" y="105495"/>
                      <a:pt x="523882" y="95546"/>
                    </a:cubicBezTo>
                    <a:cubicBezTo>
                      <a:pt x="510237" y="75640"/>
                      <a:pt x="496593" y="55741"/>
                      <a:pt x="482956" y="35835"/>
                    </a:cubicBezTo>
                    <a:cubicBezTo>
                      <a:pt x="470749" y="18024"/>
                      <a:pt x="446797" y="15545"/>
                      <a:pt x="433760" y="34292"/>
                    </a:cubicBezTo>
                    <a:cubicBezTo>
                      <a:pt x="415816" y="60091"/>
                      <a:pt x="410463" y="91119"/>
                      <a:pt x="407951" y="121820"/>
                    </a:cubicBezTo>
                    <a:cubicBezTo>
                      <a:pt x="406799" y="135847"/>
                      <a:pt x="406185" y="149922"/>
                      <a:pt x="404622" y="163914"/>
                    </a:cubicBezTo>
                    <a:cubicBezTo>
                      <a:pt x="400958" y="158280"/>
                      <a:pt x="397294" y="152645"/>
                      <a:pt x="393623" y="147004"/>
                    </a:cubicBezTo>
                    <a:cubicBezTo>
                      <a:pt x="382219" y="129472"/>
                      <a:pt x="370961" y="111835"/>
                      <a:pt x="359411" y="94401"/>
                    </a:cubicBezTo>
                    <a:cubicBezTo>
                      <a:pt x="338571" y="62954"/>
                      <a:pt x="307200" y="28190"/>
                      <a:pt x="265157" y="36994"/>
                    </a:cubicBezTo>
                    <a:cubicBezTo>
                      <a:pt x="225948" y="45212"/>
                      <a:pt x="206839" y="88061"/>
                      <a:pt x="194144" y="121771"/>
                    </a:cubicBezTo>
                    <a:cubicBezTo>
                      <a:pt x="189838" y="133207"/>
                      <a:pt x="185999" y="144826"/>
                      <a:pt x="181728" y="156283"/>
                    </a:cubicBezTo>
                    <a:cubicBezTo>
                      <a:pt x="174086" y="134031"/>
                      <a:pt x="166458" y="111779"/>
                      <a:pt x="158781" y="89534"/>
                    </a:cubicBezTo>
                    <a:cubicBezTo>
                      <a:pt x="152095" y="70159"/>
                      <a:pt x="146330" y="49946"/>
                      <a:pt x="133237" y="33755"/>
                    </a:cubicBezTo>
                    <a:cubicBezTo>
                      <a:pt x="119425" y="16669"/>
                      <a:pt x="96366" y="7830"/>
                      <a:pt x="74752" y="13290"/>
                    </a:cubicBezTo>
                    <a:cubicBezTo>
                      <a:pt x="51888" y="19064"/>
                      <a:pt x="35082" y="35982"/>
                      <a:pt x="25828" y="57124"/>
                    </a:cubicBezTo>
                    <a:cubicBezTo>
                      <a:pt x="17153" y="76946"/>
                      <a:pt x="15659" y="99198"/>
                      <a:pt x="12735" y="120423"/>
                    </a:cubicBezTo>
                    <a:cubicBezTo>
                      <a:pt x="9629" y="143017"/>
                      <a:pt x="6328" y="165695"/>
                      <a:pt x="4255" y="188408"/>
                    </a:cubicBezTo>
                    <a:cubicBezTo>
                      <a:pt x="2189" y="211065"/>
                      <a:pt x="1694" y="233812"/>
                      <a:pt x="54" y="256525"/>
                    </a:cubicBezTo>
                    <a:cubicBezTo>
                      <a:pt x="-1601" y="279461"/>
                      <a:pt x="35598" y="286450"/>
                      <a:pt x="40616" y="263318"/>
                    </a:cubicBezTo>
                    <a:cubicBezTo>
                      <a:pt x="44818" y="243964"/>
                      <a:pt x="50366" y="224819"/>
                      <a:pt x="54107" y="205402"/>
                    </a:cubicBezTo>
                    <a:cubicBezTo>
                      <a:pt x="57806" y="186201"/>
                      <a:pt x="60912" y="166945"/>
                      <a:pt x="63983" y="147632"/>
                    </a:cubicBezTo>
                    <a:cubicBezTo>
                      <a:pt x="66607" y="131168"/>
                      <a:pt x="68631" y="114083"/>
                      <a:pt x="71744" y="98025"/>
                    </a:cubicBezTo>
                    <a:cubicBezTo>
                      <a:pt x="73160" y="90728"/>
                      <a:pt x="75080" y="83642"/>
                      <a:pt x="78081" y="77148"/>
                    </a:cubicBezTo>
                    <a:cubicBezTo>
                      <a:pt x="80007" y="72987"/>
                      <a:pt x="78625" y="75165"/>
                      <a:pt x="81563" y="72233"/>
                    </a:cubicBezTo>
                    <a:cubicBezTo>
                      <a:pt x="83120" y="70683"/>
                      <a:pt x="84920" y="69489"/>
                      <a:pt x="85590" y="69077"/>
                    </a:cubicBezTo>
                    <a:cubicBezTo>
                      <a:pt x="84118" y="69398"/>
                      <a:pt x="84892" y="69182"/>
                      <a:pt x="87803" y="68448"/>
                    </a:cubicBezTo>
                    <a:cubicBezTo>
                      <a:pt x="87984" y="68455"/>
                      <a:pt x="88270" y="68455"/>
                      <a:pt x="88494" y="68462"/>
                    </a:cubicBezTo>
                    <a:cubicBezTo>
                      <a:pt x="88745" y="68777"/>
                      <a:pt x="89129" y="69244"/>
                      <a:pt x="89443" y="69622"/>
                    </a:cubicBezTo>
                    <a:cubicBezTo>
                      <a:pt x="91732" y="72687"/>
                      <a:pt x="93274" y="76401"/>
                      <a:pt x="94949" y="79801"/>
                    </a:cubicBezTo>
                    <a:cubicBezTo>
                      <a:pt x="96506" y="82943"/>
                      <a:pt x="98257" y="88634"/>
                      <a:pt x="100442" y="95043"/>
                    </a:cubicBezTo>
                    <a:cubicBezTo>
                      <a:pt x="103610" y="104336"/>
                      <a:pt x="106814" y="113623"/>
                      <a:pt x="110010" y="122909"/>
                    </a:cubicBezTo>
                    <a:cubicBezTo>
                      <a:pt x="122335" y="158734"/>
                      <a:pt x="134661" y="194552"/>
                      <a:pt x="146986" y="230377"/>
                    </a:cubicBezTo>
                    <a:cubicBezTo>
                      <a:pt x="153595" y="249585"/>
                      <a:pt x="177966" y="261000"/>
                      <a:pt x="194339" y="244488"/>
                    </a:cubicBezTo>
                    <a:cubicBezTo>
                      <a:pt x="222640" y="215945"/>
                      <a:pt x="234016" y="178479"/>
                      <a:pt x="247584" y="141732"/>
                    </a:cubicBezTo>
                    <a:cubicBezTo>
                      <a:pt x="253265" y="126337"/>
                      <a:pt x="258827" y="111514"/>
                      <a:pt x="268347" y="99987"/>
                    </a:cubicBezTo>
                    <a:cubicBezTo>
                      <a:pt x="269714" y="98332"/>
                      <a:pt x="271403" y="96607"/>
                      <a:pt x="273002" y="95225"/>
                    </a:cubicBezTo>
                    <a:cubicBezTo>
                      <a:pt x="280714" y="88571"/>
                      <a:pt x="275354" y="93500"/>
                      <a:pt x="275026" y="93689"/>
                    </a:cubicBezTo>
                    <a:cubicBezTo>
                      <a:pt x="275382" y="93479"/>
                      <a:pt x="275584" y="93367"/>
                      <a:pt x="275884" y="93193"/>
                    </a:cubicBezTo>
                    <a:cubicBezTo>
                      <a:pt x="275556" y="93284"/>
                      <a:pt x="275633" y="93242"/>
                      <a:pt x="275975" y="93144"/>
                    </a:cubicBezTo>
                    <a:cubicBezTo>
                      <a:pt x="281621" y="89905"/>
                      <a:pt x="277734" y="92614"/>
                      <a:pt x="277098" y="92816"/>
                    </a:cubicBezTo>
                    <a:cubicBezTo>
                      <a:pt x="276889" y="92886"/>
                      <a:pt x="276777" y="92921"/>
                      <a:pt x="276617" y="92970"/>
                    </a:cubicBezTo>
                    <a:cubicBezTo>
                      <a:pt x="277154" y="92837"/>
                      <a:pt x="277796" y="92704"/>
                      <a:pt x="278299" y="92697"/>
                    </a:cubicBezTo>
                    <a:cubicBezTo>
                      <a:pt x="283973" y="92627"/>
                      <a:pt x="280714" y="92949"/>
                      <a:pt x="279304" y="92795"/>
                    </a:cubicBezTo>
                    <a:cubicBezTo>
                      <a:pt x="280016" y="92872"/>
                      <a:pt x="280560" y="92976"/>
                      <a:pt x="281000" y="93074"/>
                    </a:cubicBezTo>
                    <a:cubicBezTo>
                      <a:pt x="285466" y="95078"/>
                      <a:pt x="288139" y="97271"/>
                      <a:pt x="290526" y="99379"/>
                    </a:cubicBezTo>
                    <a:cubicBezTo>
                      <a:pt x="305720" y="112806"/>
                      <a:pt x="313913" y="128857"/>
                      <a:pt x="325199" y="146201"/>
                    </a:cubicBezTo>
                    <a:cubicBezTo>
                      <a:pt x="338131" y="166065"/>
                      <a:pt x="351071" y="185936"/>
                      <a:pt x="364003" y="205800"/>
                    </a:cubicBezTo>
                    <a:cubicBezTo>
                      <a:pt x="377445" y="226439"/>
                      <a:pt x="394453" y="250408"/>
                      <a:pt x="422928" y="243022"/>
                    </a:cubicBezTo>
                    <a:cubicBezTo>
                      <a:pt x="449114" y="236228"/>
                      <a:pt x="455221" y="206282"/>
                      <a:pt x="459052" y="183332"/>
                    </a:cubicBezTo>
                    <a:cubicBezTo>
                      <a:pt x="462730" y="161296"/>
                      <a:pt x="463330" y="139051"/>
                      <a:pt x="465480" y="116862"/>
                    </a:cubicBezTo>
                    <a:cubicBezTo>
                      <a:pt x="465647" y="115152"/>
                      <a:pt x="465850" y="113469"/>
                      <a:pt x="466052" y="111779"/>
                    </a:cubicBezTo>
                    <a:cubicBezTo>
                      <a:pt x="480555" y="133075"/>
                      <a:pt x="495093" y="154349"/>
                      <a:pt x="509847" y="175470"/>
                    </a:cubicBezTo>
                    <a:cubicBezTo>
                      <a:pt x="522549" y="193658"/>
                      <a:pt x="538594" y="209885"/>
                      <a:pt x="562769" y="207092"/>
                    </a:cubicBezTo>
                    <a:cubicBezTo>
                      <a:pt x="584182" y="204620"/>
                      <a:pt x="598489" y="187891"/>
                      <a:pt x="607366" y="169507"/>
                    </a:cubicBezTo>
                    <a:cubicBezTo>
                      <a:pt x="616914" y="149734"/>
                      <a:pt x="625121" y="129360"/>
                      <a:pt x="631089" y="108211"/>
                    </a:cubicBezTo>
                    <a:cubicBezTo>
                      <a:pt x="633350" y="100210"/>
                      <a:pt x="635025" y="92055"/>
                      <a:pt x="637335" y="84068"/>
                    </a:cubicBezTo>
                    <a:cubicBezTo>
                      <a:pt x="638368" y="80500"/>
                      <a:pt x="639547" y="77002"/>
                      <a:pt x="640811" y="73510"/>
                    </a:cubicBezTo>
                    <a:cubicBezTo>
                      <a:pt x="640929" y="73189"/>
                      <a:pt x="641564" y="71688"/>
                      <a:pt x="641990" y="70648"/>
                    </a:cubicBezTo>
                    <a:cubicBezTo>
                      <a:pt x="642639" y="69517"/>
                      <a:pt x="644154" y="66633"/>
                      <a:pt x="644112" y="66703"/>
                    </a:cubicBezTo>
                    <a:cubicBezTo>
                      <a:pt x="644356" y="66305"/>
                      <a:pt x="644642" y="65928"/>
                      <a:pt x="644886" y="65530"/>
                    </a:cubicBezTo>
                    <a:cubicBezTo>
                      <a:pt x="645508" y="66172"/>
                      <a:pt x="645989" y="66661"/>
                      <a:pt x="645815" y="66438"/>
                    </a:cubicBezTo>
                    <a:cubicBezTo>
                      <a:pt x="656667" y="80325"/>
                      <a:pt x="666019" y="102270"/>
                      <a:pt x="675253" y="119103"/>
                    </a:cubicBezTo>
                    <a:cubicBezTo>
                      <a:pt x="685449" y="137697"/>
                      <a:pt x="695053" y="156793"/>
                      <a:pt x="705954" y="174981"/>
                    </a:cubicBezTo>
                    <a:cubicBezTo>
                      <a:pt x="717065" y="193519"/>
                      <a:pt x="733926" y="211812"/>
                      <a:pt x="756769" y="213739"/>
                    </a:cubicBezTo>
                    <a:cubicBezTo>
                      <a:pt x="801520" y="217509"/>
                      <a:pt x="821194" y="159306"/>
                      <a:pt x="832465" y="125499"/>
                    </a:cubicBezTo>
                    <a:cubicBezTo>
                      <a:pt x="837162" y="111416"/>
                      <a:pt x="841364" y="97166"/>
                      <a:pt x="846326" y="83174"/>
                    </a:cubicBezTo>
                    <a:cubicBezTo>
                      <a:pt x="861680" y="112645"/>
                      <a:pt x="871786" y="144860"/>
                      <a:pt x="890455" y="172558"/>
                    </a:cubicBezTo>
                    <a:cubicBezTo>
                      <a:pt x="903213" y="191494"/>
                      <a:pt x="919544" y="213417"/>
                      <a:pt x="943811" y="216615"/>
                    </a:cubicBezTo>
                    <a:cubicBezTo>
                      <a:pt x="970471" y="220127"/>
                      <a:pt x="989113" y="200542"/>
                      <a:pt x="998088" y="177439"/>
                    </a:cubicBezTo>
                    <a:cubicBezTo>
                      <a:pt x="1006365" y="156129"/>
                      <a:pt x="1009848" y="132118"/>
                      <a:pt x="1015208" y="109915"/>
                    </a:cubicBezTo>
                    <a:cubicBezTo>
                      <a:pt x="1023980" y="127049"/>
                      <a:pt x="1032746" y="144183"/>
                      <a:pt x="1041519" y="161317"/>
                    </a:cubicBezTo>
                    <a:cubicBezTo>
                      <a:pt x="1050948" y="179736"/>
                      <a:pt x="1060153" y="199020"/>
                      <a:pt x="1077448" y="211434"/>
                    </a:cubicBezTo>
                    <a:cubicBezTo>
                      <a:pt x="1097052" y="225503"/>
                      <a:pt x="1122289" y="223870"/>
                      <a:pt x="1140854" y="208900"/>
                    </a:cubicBezTo>
                    <a:cubicBezTo>
                      <a:pt x="1172330" y="183513"/>
                      <a:pt x="1176810" y="136335"/>
                      <a:pt x="1186204" y="99875"/>
                    </a:cubicBezTo>
                    <a:cubicBezTo>
                      <a:pt x="1186797" y="97564"/>
                      <a:pt x="1187537" y="95253"/>
                      <a:pt x="1188340" y="92949"/>
                    </a:cubicBezTo>
                    <a:cubicBezTo>
                      <a:pt x="1201377" y="107534"/>
                      <a:pt x="1214156" y="122951"/>
                      <a:pt x="1229000" y="135498"/>
                    </a:cubicBezTo>
                    <a:cubicBezTo>
                      <a:pt x="1250866" y="153972"/>
                      <a:pt x="1279013" y="138207"/>
                      <a:pt x="1275900" y="1101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4" name="Google Shape;1254;p16"/>
            <p:cNvGrpSpPr/>
            <p:nvPr/>
          </p:nvGrpSpPr>
          <p:grpSpPr>
            <a:xfrm>
              <a:off x="598910" y="9430746"/>
              <a:ext cx="1184767" cy="262727"/>
              <a:chOff x="598910" y="9430746"/>
              <a:chExt cx="1184767" cy="262727"/>
            </a:xfrm>
          </p:grpSpPr>
          <p:sp>
            <p:nvSpPr>
              <p:cNvPr id="1255" name="Google Shape;1255;p16"/>
              <p:cNvSpPr/>
              <p:nvPr/>
            </p:nvSpPr>
            <p:spPr>
              <a:xfrm>
                <a:off x="598910" y="9430746"/>
                <a:ext cx="1184767" cy="262727"/>
              </a:xfrm>
              <a:custGeom>
                <a:avLst/>
                <a:gdLst/>
                <a:ahLst/>
                <a:cxnLst/>
                <a:rect l="l" t="t" r="r" b="b"/>
                <a:pathLst>
                  <a:path w="1184767" h="262727" extrusionOk="0">
                    <a:moveTo>
                      <a:pt x="1174697" y="83798"/>
                    </a:moveTo>
                    <a:cubicBezTo>
                      <a:pt x="1166817" y="78848"/>
                      <a:pt x="1154318" y="79239"/>
                      <a:pt x="1147757" y="86416"/>
                    </a:cubicBezTo>
                    <a:cubicBezTo>
                      <a:pt x="1138684" y="96338"/>
                      <a:pt x="1129779" y="105400"/>
                      <a:pt x="1121948" y="116397"/>
                    </a:cubicBezTo>
                    <a:cubicBezTo>
                      <a:pt x="1115451" y="125523"/>
                      <a:pt x="1108723" y="134579"/>
                      <a:pt x="1101241" y="142915"/>
                    </a:cubicBezTo>
                    <a:cubicBezTo>
                      <a:pt x="1100369" y="143886"/>
                      <a:pt x="1096872" y="147356"/>
                      <a:pt x="1094394" y="149834"/>
                    </a:cubicBezTo>
                    <a:cubicBezTo>
                      <a:pt x="1092608" y="148277"/>
                      <a:pt x="1090535" y="146581"/>
                      <a:pt x="1088113" y="143914"/>
                    </a:cubicBezTo>
                    <a:cubicBezTo>
                      <a:pt x="1084352" y="139780"/>
                      <a:pt x="1082921" y="137972"/>
                      <a:pt x="1080981" y="135109"/>
                    </a:cubicBezTo>
                    <a:cubicBezTo>
                      <a:pt x="1069067" y="117521"/>
                      <a:pt x="1061292" y="97441"/>
                      <a:pt x="1052575" y="78184"/>
                    </a:cubicBezTo>
                    <a:cubicBezTo>
                      <a:pt x="1043558" y="58264"/>
                      <a:pt x="1032894" y="32410"/>
                      <a:pt x="1013694" y="20373"/>
                    </a:cubicBezTo>
                    <a:cubicBezTo>
                      <a:pt x="999450" y="11443"/>
                      <a:pt x="980139" y="12197"/>
                      <a:pt x="967458" y="23675"/>
                    </a:cubicBezTo>
                    <a:cubicBezTo>
                      <a:pt x="958092" y="32151"/>
                      <a:pt x="953785" y="43574"/>
                      <a:pt x="951210" y="55618"/>
                    </a:cubicBezTo>
                    <a:cubicBezTo>
                      <a:pt x="945620" y="81696"/>
                      <a:pt x="939276" y="107593"/>
                      <a:pt x="931948" y="133238"/>
                    </a:cubicBezTo>
                    <a:cubicBezTo>
                      <a:pt x="928381" y="145729"/>
                      <a:pt x="924598" y="158157"/>
                      <a:pt x="920606" y="170522"/>
                    </a:cubicBezTo>
                    <a:cubicBezTo>
                      <a:pt x="920334" y="171381"/>
                      <a:pt x="920069" y="172268"/>
                      <a:pt x="919804" y="173141"/>
                    </a:cubicBezTo>
                    <a:cubicBezTo>
                      <a:pt x="919085" y="171995"/>
                      <a:pt x="918338" y="170864"/>
                      <a:pt x="917640" y="169705"/>
                    </a:cubicBezTo>
                    <a:cubicBezTo>
                      <a:pt x="911959" y="160182"/>
                      <a:pt x="907241" y="150114"/>
                      <a:pt x="903082" y="139836"/>
                    </a:cubicBezTo>
                    <a:cubicBezTo>
                      <a:pt x="900346" y="133078"/>
                      <a:pt x="896054" y="120342"/>
                      <a:pt x="892753" y="110477"/>
                    </a:cubicBezTo>
                    <a:cubicBezTo>
                      <a:pt x="889179" y="99801"/>
                      <a:pt x="885620" y="89118"/>
                      <a:pt x="881649" y="78582"/>
                    </a:cubicBezTo>
                    <a:cubicBezTo>
                      <a:pt x="872143" y="53349"/>
                      <a:pt x="860865" y="30099"/>
                      <a:pt x="843598" y="9166"/>
                    </a:cubicBezTo>
                    <a:cubicBezTo>
                      <a:pt x="829263" y="-8205"/>
                      <a:pt x="801989" y="1137"/>
                      <a:pt x="795323" y="20310"/>
                    </a:cubicBezTo>
                    <a:cubicBezTo>
                      <a:pt x="785127" y="49670"/>
                      <a:pt x="774930" y="79029"/>
                      <a:pt x="764734" y="108389"/>
                    </a:cubicBezTo>
                    <a:cubicBezTo>
                      <a:pt x="759793" y="122604"/>
                      <a:pt x="755089" y="136931"/>
                      <a:pt x="749896" y="151056"/>
                    </a:cubicBezTo>
                    <a:cubicBezTo>
                      <a:pt x="749073" y="153298"/>
                      <a:pt x="748221" y="155525"/>
                      <a:pt x="747307" y="157731"/>
                    </a:cubicBezTo>
                    <a:cubicBezTo>
                      <a:pt x="747028" y="158401"/>
                      <a:pt x="746909" y="158744"/>
                      <a:pt x="746860" y="158925"/>
                    </a:cubicBezTo>
                    <a:cubicBezTo>
                      <a:pt x="746630" y="159323"/>
                      <a:pt x="746455" y="159623"/>
                      <a:pt x="746127" y="160203"/>
                    </a:cubicBezTo>
                    <a:cubicBezTo>
                      <a:pt x="744717" y="162709"/>
                      <a:pt x="743210" y="165125"/>
                      <a:pt x="741751" y="167590"/>
                    </a:cubicBezTo>
                    <a:cubicBezTo>
                      <a:pt x="741340" y="168288"/>
                      <a:pt x="741074" y="168770"/>
                      <a:pt x="740893" y="169126"/>
                    </a:cubicBezTo>
                    <a:cubicBezTo>
                      <a:pt x="740593" y="169335"/>
                      <a:pt x="740167" y="169664"/>
                      <a:pt x="739420" y="170348"/>
                    </a:cubicBezTo>
                    <a:cubicBezTo>
                      <a:pt x="739176" y="170571"/>
                      <a:pt x="738925" y="170788"/>
                      <a:pt x="738681" y="171011"/>
                    </a:cubicBezTo>
                    <a:cubicBezTo>
                      <a:pt x="738576" y="171067"/>
                      <a:pt x="738506" y="171095"/>
                      <a:pt x="738360" y="171179"/>
                    </a:cubicBezTo>
                    <a:cubicBezTo>
                      <a:pt x="738387" y="171193"/>
                      <a:pt x="738415" y="171213"/>
                      <a:pt x="738443" y="171228"/>
                    </a:cubicBezTo>
                    <a:cubicBezTo>
                      <a:pt x="738429" y="171241"/>
                      <a:pt x="738408" y="171255"/>
                      <a:pt x="738394" y="171269"/>
                    </a:cubicBezTo>
                    <a:cubicBezTo>
                      <a:pt x="738283" y="171297"/>
                      <a:pt x="738185" y="171318"/>
                      <a:pt x="738073" y="171339"/>
                    </a:cubicBezTo>
                    <a:cubicBezTo>
                      <a:pt x="738059" y="171346"/>
                      <a:pt x="738039" y="171360"/>
                      <a:pt x="738024" y="171367"/>
                    </a:cubicBezTo>
                    <a:cubicBezTo>
                      <a:pt x="738018" y="171360"/>
                      <a:pt x="738011" y="171360"/>
                      <a:pt x="738004" y="171353"/>
                    </a:cubicBezTo>
                    <a:cubicBezTo>
                      <a:pt x="736077" y="171786"/>
                      <a:pt x="735756" y="171835"/>
                      <a:pt x="737250" y="171437"/>
                    </a:cubicBezTo>
                    <a:cubicBezTo>
                      <a:pt x="737166" y="171123"/>
                      <a:pt x="737229" y="170976"/>
                      <a:pt x="737355" y="170906"/>
                    </a:cubicBezTo>
                    <a:cubicBezTo>
                      <a:pt x="737068" y="170704"/>
                      <a:pt x="736922" y="170613"/>
                      <a:pt x="736587" y="170369"/>
                    </a:cubicBezTo>
                    <a:cubicBezTo>
                      <a:pt x="737013" y="170676"/>
                      <a:pt x="737243" y="170830"/>
                      <a:pt x="737355" y="170899"/>
                    </a:cubicBezTo>
                    <a:cubicBezTo>
                      <a:pt x="737368" y="170892"/>
                      <a:pt x="737376" y="170878"/>
                      <a:pt x="737389" y="170872"/>
                    </a:cubicBezTo>
                    <a:cubicBezTo>
                      <a:pt x="736999" y="170481"/>
                      <a:pt x="734835" y="168763"/>
                      <a:pt x="734933" y="168958"/>
                    </a:cubicBezTo>
                    <a:cubicBezTo>
                      <a:pt x="726411" y="161062"/>
                      <a:pt x="720095" y="152397"/>
                      <a:pt x="714072" y="142601"/>
                    </a:cubicBezTo>
                    <a:cubicBezTo>
                      <a:pt x="700211" y="120070"/>
                      <a:pt x="690071" y="95549"/>
                      <a:pt x="678506" y="71824"/>
                    </a:cubicBezTo>
                    <a:cubicBezTo>
                      <a:pt x="666021" y="46199"/>
                      <a:pt x="648726" y="6925"/>
                      <a:pt x="613202" y="16707"/>
                    </a:cubicBezTo>
                    <a:cubicBezTo>
                      <a:pt x="581677" y="25393"/>
                      <a:pt x="574468" y="64967"/>
                      <a:pt x="565255" y="91534"/>
                    </a:cubicBezTo>
                    <a:cubicBezTo>
                      <a:pt x="560377" y="105589"/>
                      <a:pt x="555505" y="119644"/>
                      <a:pt x="550627" y="133706"/>
                    </a:cubicBezTo>
                    <a:cubicBezTo>
                      <a:pt x="546237" y="146364"/>
                      <a:pt x="542817" y="160615"/>
                      <a:pt x="536048" y="171765"/>
                    </a:cubicBezTo>
                    <a:cubicBezTo>
                      <a:pt x="533312" y="176269"/>
                      <a:pt x="535308" y="173608"/>
                      <a:pt x="533277" y="175968"/>
                    </a:cubicBezTo>
                    <a:cubicBezTo>
                      <a:pt x="532767" y="176562"/>
                      <a:pt x="528154" y="181009"/>
                      <a:pt x="530778" y="178517"/>
                    </a:cubicBezTo>
                    <a:cubicBezTo>
                      <a:pt x="528698" y="180493"/>
                      <a:pt x="529201" y="180346"/>
                      <a:pt x="527645" y="180416"/>
                    </a:cubicBezTo>
                    <a:cubicBezTo>
                      <a:pt x="527631" y="180409"/>
                      <a:pt x="527617" y="180395"/>
                      <a:pt x="527603" y="180388"/>
                    </a:cubicBezTo>
                    <a:cubicBezTo>
                      <a:pt x="527512" y="180395"/>
                      <a:pt x="527414" y="180402"/>
                      <a:pt x="527303" y="180409"/>
                    </a:cubicBezTo>
                    <a:cubicBezTo>
                      <a:pt x="527386" y="180402"/>
                      <a:pt x="527526" y="180388"/>
                      <a:pt x="527589" y="180381"/>
                    </a:cubicBezTo>
                    <a:cubicBezTo>
                      <a:pt x="527191" y="180109"/>
                      <a:pt x="526598" y="179725"/>
                      <a:pt x="525607" y="179145"/>
                    </a:cubicBezTo>
                    <a:cubicBezTo>
                      <a:pt x="525034" y="178363"/>
                      <a:pt x="524204" y="177239"/>
                      <a:pt x="523548" y="176345"/>
                    </a:cubicBezTo>
                    <a:cubicBezTo>
                      <a:pt x="523450" y="176192"/>
                      <a:pt x="522941" y="175438"/>
                      <a:pt x="521545" y="173364"/>
                    </a:cubicBezTo>
                    <a:cubicBezTo>
                      <a:pt x="518725" y="169168"/>
                      <a:pt x="516185" y="164748"/>
                      <a:pt x="513679" y="160356"/>
                    </a:cubicBezTo>
                    <a:cubicBezTo>
                      <a:pt x="499847" y="136073"/>
                      <a:pt x="489385" y="110092"/>
                      <a:pt x="477178" y="84992"/>
                    </a:cubicBezTo>
                    <a:cubicBezTo>
                      <a:pt x="465565" y="61106"/>
                      <a:pt x="451327" y="27215"/>
                      <a:pt x="423153" y="19584"/>
                    </a:cubicBezTo>
                    <a:cubicBezTo>
                      <a:pt x="387189" y="9844"/>
                      <a:pt x="368192" y="43742"/>
                      <a:pt x="356439" y="71105"/>
                    </a:cubicBezTo>
                    <a:cubicBezTo>
                      <a:pt x="346787" y="93559"/>
                      <a:pt x="340156" y="117172"/>
                      <a:pt x="330714" y="139710"/>
                    </a:cubicBezTo>
                    <a:cubicBezTo>
                      <a:pt x="327364" y="147712"/>
                      <a:pt x="321955" y="158031"/>
                      <a:pt x="315862" y="166822"/>
                    </a:cubicBezTo>
                    <a:cubicBezTo>
                      <a:pt x="312840" y="171193"/>
                      <a:pt x="311702" y="172882"/>
                      <a:pt x="307941" y="176555"/>
                    </a:cubicBezTo>
                    <a:cubicBezTo>
                      <a:pt x="307724" y="176764"/>
                      <a:pt x="307152" y="177469"/>
                      <a:pt x="306517" y="178182"/>
                    </a:cubicBezTo>
                    <a:cubicBezTo>
                      <a:pt x="306077" y="178028"/>
                      <a:pt x="305616" y="177944"/>
                      <a:pt x="305177" y="177763"/>
                    </a:cubicBezTo>
                    <a:cubicBezTo>
                      <a:pt x="304667" y="177574"/>
                      <a:pt x="304402" y="177491"/>
                      <a:pt x="304144" y="177414"/>
                    </a:cubicBezTo>
                    <a:cubicBezTo>
                      <a:pt x="303697" y="177141"/>
                      <a:pt x="303069" y="176771"/>
                      <a:pt x="302169" y="176269"/>
                    </a:cubicBezTo>
                    <a:cubicBezTo>
                      <a:pt x="299733" y="174900"/>
                      <a:pt x="297367" y="173420"/>
                      <a:pt x="295064" y="171842"/>
                    </a:cubicBezTo>
                    <a:cubicBezTo>
                      <a:pt x="294031" y="171130"/>
                      <a:pt x="293026" y="170369"/>
                      <a:pt x="292014" y="169615"/>
                    </a:cubicBezTo>
                    <a:cubicBezTo>
                      <a:pt x="291896" y="169405"/>
                      <a:pt x="287973" y="166138"/>
                      <a:pt x="287827" y="166005"/>
                    </a:cubicBezTo>
                    <a:cubicBezTo>
                      <a:pt x="280282" y="158883"/>
                      <a:pt x="273750" y="150833"/>
                      <a:pt x="267510" y="142573"/>
                    </a:cubicBezTo>
                    <a:cubicBezTo>
                      <a:pt x="266973" y="141868"/>
                      <a:pt x="266673" y="141470"/>
                      <a:pt x="266366" y="141079"/>
                    </a:cubicBezTo>
                    <a:cubicBezTo>
                      <a:pt x="266080" y="140646"/>
                      <a:pt x="265682" y="140060"/>
                      <a:pt x="265061" y="139159"/>
                    </a:cubicBezTo>
                    <a:cubicBezTo>
                      <a:pt x="263413" y="136771"/>
                      <a:pt x="261745" y="134397"/>
                      <a:pt x="260105" y="132002"/>
                    </a:cubicBezTo>
                    <a:cubicBezTo>
                      <a:pt x="257356" y="128008"/>
                      <a:pt x="254634" y="123994"/>
                      <a:pt x="251870" y="120007"/>
                    </a:cubicBezTo>
                    <a:cubicBezTo>
                      <a:pt x="244996" y="110092"/>
                      <a:pt x="238037" y="100178"/>
                      <a:pt x="230325" y="90892"/>
                    </a:cubicBezTo>
                    <a:cubicBezTo>
                      <a:pt x="214057" y="71300"/>
                      <a:pt x="188164" y="46109"/>
                      <a:pt x="160422" y="51680"/>
                    </a:cubicBezTo>
                    <a:cubicBezTo>
                      <a:pt x="142144" y="55353"/>
                      <a:pt x="131598" y="70225"/>
                      <a:pt x="123502" y="85648"/>
                    </a:cubicBezTo>
                    <a:cubicBezTo>
                      <a:pt x="116028" y="99892"/>
                      <a:pt x="109537" y="114666"/>
                      <a:pt x="103172" y="129433"/>
                    </a:cubicBezTo>
                    <a:cubicBezTo>
                      <a:pt x="93429" y="152013"/>
                      <a:pt x="84405" y="173923"/>
                      <a:pt x="70719" y="194457"/>
                    </a:cubicBezTo>
                    <a:cubicBezTo>
                      <a:pt x="66385" y="182245"/>
                      <a:pt x="63125" y="169426"/>
                      <a:pt x="60159" y="156970"/>
                    </a:cubicBezTo>
                    <a:cubicBezTo>
                      <a:pt x="52510" y="124860"/>
                      <a:pt x="47059" y="92267"/>
                      <a:pt x="40694" y="59905"/>
                    </a:cubicBezTo>
                    <a:cubicBezTo>
                      <a:pt x="37317" y="42736"/>
                      <a:pt x="9030" y="40858"/>
                      <a:pt x="5233" y="58795"/>
                    </a:cubicBezTo>
                    <a:cubicBezTo>
                      <a:pt x="-1585" y="90996"/>
                      <a:pt x="-1327" y="121704"/>
                      <a:pt x="3621" y="154219"/>
                    </a:cubicBezTo>
                    <a:cubicBezTo>
                      <a:pt x="5924" y="169370"/>
                      <a:pt x="9623" y="184340"/>
                      <a:pt x="13908" y="199044"/>
                    </a:cubicBezTo>
                    <a:cubicBezTo>
                      <a:pt x="17887" y="212687"/>
                      <a:pt x="21704" y="227580"/>
                      <a:pt x="29549" y="239568"/>
                    </a:cubicBezTo>
                    <a:cubicBezTo>
                      <a:pt x="39222" y="254342"/>
                      <a:pt x="54374" y="264522"/>
                      <a:pt x="72582" y="262462"/>
                    </a:cubicBezTo>
                    <a:cubicBezTo>
                      <a:pt x="90609" y="260424"/>
                      <a:pt x="101797" y="247891"/>
                      <a:pt x="112217" y="234262"/>
                    </a:cubicBezTo>
                    <a:cubicBezTo>
                      <a:pt x="129455" y="211724"/>
                      <a:pt x="140873" y="185290"/>
                      <a:pt x="152082" y="159421"/>
                    </a:cubicBezTo>
                    <a:cubicBezTo>
                      <a:pt x="157135" y="147754"/>
                      <a:pt x="161860" y="136359"/>
                      <a:pt x="167136" y="125551"/>
                    </a:cubicBezTo>
                    <a:cubicBezTo>
                      <a:pt x="169034" y="121662"/>
                      <a:pt x="171009" y="117794"/>
                      <a:pt x="173061" y="113968"/>
                    </a:cubicBezTo>
                    <a:cubicBezTo>
                      <a:pt x="174394" y="115168"/>
                      <a:pt x="175748" y="116341"/>
                      <a:pt x="177018" y="117577"/>
                    </a:cubicBezTo>
                    <a:cubicBezTo>
                      <a:pt x="180752" y="121215"/>
                      <a:pt x="184256" y="125069"/>
                      <a:pt x="187613" y="129049"/>
                    </a:cubicBezTo>
                    <a:cubicBezTo>
                      <a:pt x="190802" y="132826"/>
                      <a:pt x="193824" y="136750"/>
                      <a:pt x="196762" y="140723"/>
                    </a:cubicBezTo>
                    <a:cubicBezTo>
                      <a:pt x="197593" y="141903"/>
                      <a:pt x="199847" y="145031"/>
                      <a:pt x="199819" y="144989"/>
                    </a:cubicBezTo>
                    <a:cubicBezTo>
                      <a:pt x="201487" y="147377"/>
                      <a:pt x="203135" y="149772"/>
                      <a:pt x="204782" y="152173"/>
                    </a:cubicBezTo>
                    <a:cubicBezTo>
                      <a:pt x="217888" y="171276"/>
                      <a:pt x="230737" y="191518"/>
                      <a:pt x="248066" y="207143"/>
                    </a:cubicBezTo>
                    <a:cubicBezTo>
                      <a:pt x="269813" y="226763"/>
                      <a:pt x="301869" y="245957"/>
                      <a:pt x="331195" y="230261"/>
                    </a:cubicBezTo>
                    <a:cubicBezTo>
                      <a:pt x="356830" y="216548"/>
                      <a:pt x="372275" y="186888"/>
                      <a:pt x="383455" y="161327"/>
                    </a:cubicBezTo>
                    <a:cubicBezTo>
                      <a:pt x="393931" y="137385"/>
                      <a:pt x="400722" y="112026"/>
                      <a:pt x="411169" y="88078"/>
                    </a:cubicBezTo>
                    <a:cubicBezTo>
                      <a:pt x="411518" y="87268"/>
                      <a:pt x="412021" y="86290"/>
                      <a:pt x="412426" y="85411"/>
                    </a:cubicBezTo>
                    <a:cubicBezTo>
                      <a:pt x="415643" y="90920"/>
                      <a:pt x="418770" y="96484"/>
                      <a:pt x="421687" y="102154"/>
                    </a:cubicBezTo>
                    <a:cubicBezTo>
                      <a:pt x="435031" y="128120"/>
                      <a:pt x="445716" y="155385"/>
                      <a:pt x="459598" y="181086"/>
                    </a:cubicBezTo>
                    <a:cubicBezTo>
                      <a:pt x="474052" y="207841"/>
                      <a:pt x="492253" y="236908"/>
                      <a:pt x="526200" y="237753"/>
                    </a:cubicBezTo>
                    <a:cubicBezTo>
                      <a:pt x="561591" y="238632"/>
                      <a:pt x="583946" y="208693"/>
                      <a:pt x="595384" y="179068"/>
                    </a:cubicBezTo>
                    <a:cubicBezTo>
                      <a:pt x="606174" y="151126"/>
                      <a:pt x="615303" y="122416"/>
                      <a:pt x="625032" y="94069"/>
                    </a:cubicBezTo>
                    <a:cubicBezTo>
                      <a:pt x="627223" y="97937"/>
                      <a:pt x="629366" y="101812"/>
                      <a:pt x="631229" y="105722"/>
                    </a:cubicBezTo>
                    <a:cubicBezTo>
                      <a:pt x="645237" y="135123"/>
                      <a:pt x="658357" y="164504"/>
                      <a:pt x="677906" y="190763"/>
                    </a:cubicBezTo>
                    <a:cubicBezTo>
                      <a:pt x="698522" y="218461"/>
                      <a:pt x="732343" y="240162"/>
                      <a:pt x="766472" y="221205"/>
                    </a:cubicBezTo>
                    <a:cubicBezTo>
                      <a:pt x="794982" y="205370"/>
                      <a:pt x="803999" y="169859"/>
                      <a:pt x="813895" y="141365"/>
                    </a:cubicBezTo>
                    <a:cubicBezTo>
                      <a:pt x="818773" y="127324"/>
                      <a:pt x="823652" y="113283"/>
                      <a:pt x="828523" y="99235"/>
                    </a:cubicBezTo>
                    <a:cubicBezTo>
                      <a:pt x="828565" y="99347"/>
                      <a:pt x="828614" y="99473"/>
                      <a:pt x="828656" y="99584"/>
                    </a:cubicBezTo>
                    <a:cubicBezTo>
                      <a:pt x="836759" y="122109"/>
                      <a:pt x="843668" y="144996"/>
                      <a:pt x="852664" y="167199"/>
                    </a:cubicBezTo>
                    <a:cubicBezTo>
                      <a:pt x="861297" y="188508"/>
                      <a:pt x="872946" y="211703"/>
                      <a:pt x="890303" y="227217"/>
                    </a:cubicBezTo>
                    <a:cubicBezTo>
                      <a:pt x="902754" y="238346"/>
                      <a:pt x="918799" y="244239"/>
                      <a:pt x="935437" y="239847"/>
                    </a:cubicBezTo>
                    <a:cubicBezTo>
                      <a:pt x="951761" y="235539"/>
                      <a:pt x="962077" y="221764"/>
                      <a:pt x="968421" y="207011"/>
                    </a:cubicBezTo>
                    <a:cubicBezTo>
                      <a:pt x="979134" y="182113"/>
                      <a:pt x="985722" y="154610"/>
                      <a:pt x="992638" y="128448"/>
                    </a:cubicBezTo>
                    <a:cubicBezTo>
                      <a:pt x="995123" y="119051"/>
                      <a:pt x="997342" y="109583"/>
                      <a:pt x="999583" y="100122"/>
                    </a:cubicBezTo>
                    <a:cubicBezTo>
                      <a:pt x="1003589" y="108759"/>
                      <a:pt x="1007399" y="117480"/>
                      <a:pt x="1011322" y="126151"/>
                    </a:cubicBezTo>
                    <a:cubicBezTo>
                      <a:pt x="1020918" y="147370"/>
                      <a:pt x="1032071" y="168560"/>
                      <a:pt x="1048416" y="185443"/>
                    </a:cubicBezTo>
                    <a:cubicBezTo>
                      <a:pt x="1059576" y="196970"/>
                      <a:pt x="1073003" y="207297"/>
                      <a:pt x="1089446" y="208987"/>
                    </a:cubicBezTo>
                    <a:cubicBezTo>
                      <a:pt x="1107362" y="210830"/>
                      <a:pt x="1123260" y="202347"/>
                      <a:pt x="1135648" y="189891"/>
                    </a:cubicBezTo>
                    <a:cubicBezTo>
                      <a:pt x="1146773" y="178705"/>
                      <a:pt x="1157067" y="165879"/>
                      <a:pt x="1165826" y="152767"/>
                    </a:cubicBezTo>
                    <a:cubicBezTo>
                      <a:pt x="1175123" y="138845"/>
                      <a:pt x="1180371" y="125397"/>
                      <a:pt x="1184035" y="109136"/>
                    </a:cubicBezTo>
                    <a:cubicBezTo>
                      <a:pt x="1186268" y="99438"/>
                      <a:pt x="1183463" y="89307"/>
                      <a:pt x="1174697" y="837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16"/>
              <p:cNvSpPr/>
              <p:nvPr/>
            </p:nvSpPr>
            <p:spPr>
              <a:xfrm>
                <a:off x="1126506" y="9611072"/>
                <a:ext cx="560" cy="5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4" extrusionOk="0">
                    <a:moveTo>
                      <a:pt x="0" y="48"/>
                    </a:moveTo>
                    <a:cubicBezTo>
                      <a:pt x="7" y="48"/>
                      <a:pt x="7" y="55"/>
                      <a:pt x="14" y="55"/>
                    </a:cubicBezTo>
                    <a:cubicBezTo>
                      <a:pt x="614" y="6"/>
                      <a:pt x="865" y="-36"/>
                      <a:pt x="0" y="48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16"/>
              <p:cNvSpPr/>
              <p:nvPr/>
            </p:nvSpPr>
            <p:spPr>
              <a:xfrm>
                <a:off x="1336264" y="9601598"/>
                <a:ext cx="1004" cy="493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93" extrusionOk="0">
                    <a:moveTo>
                      <a:pt x="0" y="40"/>
                    </a:moveTo>
                    <a:cubicBezTo>
                      <a:pt x="0" y="47"/>
                      <a:pt x="0" y="47"/>
                      <a:pt x="0" y="40"/>
                    </a:cubicBezTo>
                    <a:cubicBezTo>
                      <a:pt x="237" y="214"/>
                      <a:pt x="440" y="354"/>
                      <a:pt x="649" y="494"/>
                    </a:cubicBezTo>
                    <a:cubicBezTo>
                      <a:pt x="670" y="487"/>
                      <a:pt x="698" y="480"/>
                      <a:pt x="719" y="480"/>
                    </a:cubicBezTo>
                    <a:cubicBezTo>
                      <a:pt x="803" y="431"/>
                      <a:pt x="935" y="354"/>
                      <a:pt x="1005" y="319"/>
                    </a:cubicBezTo>
                    <a:cubicBezTo>
                      <a:pt x="607" y="103"/>
                      <a:pt x="244" y="-44"/>
                      <a:pt x="42" y="12"/>
                    </a:cubicBezTo>
                    <a:cubicBezTo>
                      <a:pt x="112" y="96"/>
                      <a:pt x="105" y="103"/>
                      <a:pt x="0" y="40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8" name="Google Shape;1258;p16"/>
            <p:cNvGrpSpPr/>
            <p:nvPr/>
          </p:nvGrpSpPr>
          <p:grpSpPr>
            <a:xfrm>
              <a:off x="-24232" y="7190684"/>
              <a:ext cx="2011903" cy="133218"/>
              <a:chOff x="-24232" y="7190684"/>
              <a:chExt cx="2011903" cy="133218"/>
            </a:xfrm>
          </p:grpSpPr>
          <p:sp>
            <p:nvSpPr>
              <p:cNvPr id="1259" name="Google Shape;1259;p16"/>
              <p:cNvSpPr/>
              <p:nvPr/>
            </p:nvSpPr>
            <p:spPr>
              <a:xfrm>
                <a:off x="1912129" y="7248328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16"/>
              <p:cNvSpPr/>
              <p:nvPr/>
            </p:nvSpPr>
            <p:spPr>
              <a:xfrm>
                <a:off x="1750771" y="7243524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16"/>
              <p:cNvSpPr/>
              <p:nvPr/>
            </p:nvSpPr>
            <p:spPr>
              <a:xfrm>
                <a:off x="1589405" y="7238721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16"/>
              <p:cNvSpPr/>
              <p:nvPr/>
            </p:nvSpPr>
            <p:spPr>
              <a:xfrm>
                <a:off x="1428040" y="7233917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16"/>
              <p:cNvSpPr/>
              <p:nvPr/>
            </p:nvSpPr>
            <p:spPr>
              <a:xfrm>
                <a:off x="1266675" y="7229113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16"/>
              <p:cNvSpPr/>
              <p:nvPr/>
            </p:nvSpPr>
            <p:spPr>
              <a:xfrm>
                <a:off x="1105317" y="7224310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16"/>
              <p:cNvSpPr/>
              <p:nvPr/>
            </p:nvSpPr>
            <p:spPr>
              <a:xfrm>
                <a:off x="943952" y="7219506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16"/>
              <p:cNvSpPr/>
              <p:nvPr/>
            </p:nvSpPr>
            <p:spPr>
              <a:xfrm>
                <a:off x="782586" y="7214702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16"/>
              <p:cNvSpPr/>
              <p:nvPr/>
            </p:nvSpPr>
            <p:spPr>
              <a:xfrm>
                <a:off x="621221" y="7209899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16"/>
              <p:cNvSpPr/>
              <p:nvPr/>
            </p:nvSpPr>
            <p:spPr>
              <a:xfrm>
                <a:off x="459856" y="7205095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16"/>
              <p:cNvSpPr/>
              <p:nvPr/>
            </p:nvSpPr>
            <p:spPr>
              <a:xfrm>
                <a:off x="298498" y="7200291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16"/>
              <p:cNvSpPr/>
              <p:nvPr/>
            </p:nvSpPr>
            <p:spPr>
              <a:xfrm>
                <a:off x="137132" y="7195487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16"/>
              <p:cNvSpPr/>
              <p:nvPr/>
            </p:nvSpPr>
            <p:spPr>
              <a:xfrm>
                <a:off x="-24232" y="7190684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2" name="Google Shape;1272;p16"/>
            <p:cNvGrpSpPr/>
            <p:nvPr/>
          </p:nvGrpSpPr>
          <p:grpSpPr>
            <a:xfrm>
              <a:off x="-115869" y="6966384"/>
              <a:ext cx="2157887" cy="329821"/>
              <a:chOff x="-115869" y="6966384"/>
              <a:chExt cx="2157887" cy="329821"/>
            </a:xfrm>
          </p:grpSpPr>
          <p:sp>
            <p:nvSpPr>
              <p:cNvPr id="1273" name="Google Shape;1273;p16"/>
              <p:cNvSpPr/>
              <p:nvPr/>
            </p:nvSpPr>
            <p:spPr>
              <a:xfrm>
                <a:off x="1821166" y="7021755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8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4" y="136274"/>
                      <a:pt x="219052" y="119482"/>
                    </a:cubicBezTo>
                    <a:cubicBezTo>
                      <a:pt x="226708" y="79433"/>
                      <a:pt x="209511" y="40375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16"/>
              <p:cNvSpPr/>
              <p:nvPr/>
            </p:nvSpPr>
            <p:spPr>
              <a:xfrm>
                <a:off x="1659745" y="7017140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8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4" y="136274"/>
                      <a:pt x="219052" y="119482"/>
                    </a:cubicBezTo>
                    <a:cubicBezTo>
                      <a:pt x="226708" y="79433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16"/>
              <p:cNvSpPr/>
              <p:nvPr/>
            </p:nvSpPr>
            <p:spPr>
              <a:xfrm>
                <a:off x="1498323" y="7012524"/>
                <a:ext cx="220853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3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16"/>
              <p:cNvSpPr/>
              <p:nvPr/>
            </p:nvSpPr>
            <p:spPr>
              <a:xfrm>
                <a:off x="1336902" y="7007909"/>
                <a:ext cx="220855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5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15" y="79440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16"/>
              <p:cNvSpPr/>
              <p:nvPr/>
            </p:nvSpPr>
            <p:spPr>
              <a:xfrm>
                <a:off x="1175488" y="7003294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2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16"/>
              <p:cNvSpPr/>
              <p:nvPr/>
            </p:nvSpPr>
            <p:spPr>
              <a:xfrm>
                <a:off x="1014067" y="6998679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16"/>
              <p:cNvSpPr/>
              <p:nvPr/>
            </p:nvSpPr>
            <p:spPr>
              <a:xfrm>
                <a:off x="852646" y="6994071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33"/>
                      <a:pt x="209511" y="40375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16"/>
              <p:cNvSpPr/>
              <p:nvPr/>
            </p:nvSpPr>
            <p:spPr>
              <a:xfrm>
                <a:off x="691225" y="6989456"/>
                <a:ext cx="220855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5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15" y="79433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16"/>
              <p:cNvSpPr/>
              <p:nvPr/>
            </p:nvSpPr>
            <p:spPr>
              <a:xfrm>
                <a:off x="529809" y="6984840"/>
                <a:ext cx="220850" cy="274458"/>
              </a:xfrm>
              <a:custGeom>
                <a:avLst/>
                <a:gdLst/>
                <a:ahLst/>
                <a:cxnLst/>
                <a:rect l="l" t="t" r="r" b="b"/>
                <a:pathLst>
                  <a:path w="220850" h="274458" extrusionOk="0">
                    <a:moveTo>
                      <a:pt x="175811" y="17634"/>
                    </a:moveTo>
                    <a:cubicBezTo>
                      <a:pt x="143484" y="-4185"/>
                      <a:pt x="100248" y="-5637"/>
                      <a:pt x="66120" y="12614"/>
                    </a:cubicBezTo>
                    <a:cubicBezTo>
                      <a:pt x="-3749" y="49989"/>
                      <a:pt x="-18838" y="149044"/>
                      <a:pt x="23679" y="212344"/>
                    </a:cubicBezTo>
                    <a:cubicBezTo>
                      <a:pt x="47367" y="247610"/>
                      <a:pt x="86785" y="271328"/>
                      <a:pt x="129302" y="274421"/>
                    </a:cubicBezTo>
                    <a:cubicBezTo>
                      <a:pt x="138912" y="275120"/>
                      <a:pt x="147120" y="265729"/>
                      <a:pt x="147120" y="256596"/>
                    </a:cubicBezTo>
                    <a:cubicBezTo>
                      <a:pt x="147120" y="246214"/>
                      <a:pt x="138926" y="239665"/>
                      <a:pt x="129302" y="238771"/>
                    </a:cubicBezTo>
                    <a:cubicBezTo>
                      <a:pt x="71703" y="233416"/>
                      <a:pt x="28153" y="179633"/>
                      <a:pt x="36374" y="121751"/>
                    </a:cubicBezTo>
                    <a:cubicBezTo>
                      <a:pt x="43584" y="70991"/>
                      <a:pt x="90009" y="22103"/>
                      <a:pt x="144147" y="43503"/>
                    </a:cubicBezTo>
                    <a:cubicBezTo>
                      <a:pt x="172901" y="54870"/>
                      <a:pt x="189476" y="85668"/>
                      <a:pt x="190439" y="115614"/>
                    </a:cubicBezTo>
                    <a:cubicBezTo>
                      <a:pt x="190942" y="131317"/>
                      <a:pt x="215830" y="136281"/>
                      <a:pt x="219047" y="119489"/>
                    </a:cubicBezTo>
                    <a:cubicBezTo>
                      <a:pt x="226710" y="79440"/>
                      <a:pt x="209514" y="40382"/>
                      <a:pt x="175811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16"/>
              <p:cNvSpPr/>
              <p:nvPr/>
            </p:nvSpPr>
            <p:spPr>
              <a:xfrm>
                <a:off x="368390" y="6980226"/>
                <a:ext cx="220852" cy="274456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6" extrusionOk="0">
                    <a:moveTo>
                      <a:pt x="175816" y="17633"/>
                    </a:moveTo>
                    <a:cubicBezTo>
                      <a:pt x="143489" y="-4186"/>
                      <a:pt x="100253" y="-5638"/>
                      <a:pt x="66125" y="12620"/>
                    </a:cubicBezTo>
                    <a:cubicBezTo>
                      <a:pt x="-3751" y="49995"/>
                      <a:pt x="-18840" y="149050"/>
                      <a:pt x="23684" y="212343"/>
                    </a:cubicBezTo>
                    <a:cubicBezTo>
                      <a:pt x="47372" y="247609"/>
                      <a:pt x="86790" y="271327"/>
                      <a:pt x="129307" y="274420"/>
                    </a:cubicBezTo>
                    <a:cubicBezTo>
                      <a:pt x="138917" y="275119"/>
                      <a:pt x="147125" y="265728"/>
                      <a:pt x="147125" y="256595"/>
                    </a:cubicBezTo>
                    <a:cubicBezTo>
                      <a:pt x="147125" y="246213"/>
                      <a:pt x="138931" y="239663"/>
                      <a:pt x="129307" y="238770"/>
                    </a:cubicBezTo>
                    <a:cubicBezTo>
                      <a:pt x="71708" y="233415"/>
                      <a:pt x="28158" y="179632"/>
                      <a:pt x="36379" y="121750"/>
                    </a:cubicBezTo>
                    <a:cubicBezTo>
                      <a:pt x="43589" y="70990"/>
                      <a:pt x="90014" y="22102"/>
                      <a:pt x="144152" y="43502"/>
                    </a:cubicBezTo>
                    <a:cubicBezTo>
                      <a:pt x="172906" y="54869"/>
                      <a:pt x="189481" y="85667"/>
                      <a:pt x="190444" y="115613"/>
                    </a:cubicBezTo>
                    <a:cubicBezTo>
                      <a:pt x="190947" y="131316"/>
                      <a:pt x="215835" y="136280"/>
                      <a:pt x="219052" y="119488"/>
                    </a:cubicBezTo>
                    <a:cubicBezTo>
                      <a:pt x="226708" y="79439"/>
                      <a:pt x="209511" y="40381"/>
                      <a:pt x="175816" y="17633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16"/>
              <p:cNvSpPr/>
              <p:nvPr/>
            </p:nvSpPr>
            <p:spPr>
              <a:xfrm>
                <a:off x="206969" y="6975610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2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16"/>
              <p:cNvSpPr/>
              <p:nvPr/>
            </p:nvSpPr>
            <p:spPr>
              <a:xfrm>
                <a:off x="45555" y="6970999"/>
                <a:ext cx="220852" cy="274454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4" extrusionOk="0">
                    <a:moveTo>
                      <a:pt x="175809" y="17631"/>
                    </a:moveTo>
                    <a:cubicBezTo>
                      <a:pt x="143482" y="-4188"/>
                      <a:pt x="100253" y="-5634"/>
                      <a:pt x="66125" y="12617"/>
                    </a:cubicBezTo>
                    <a:cubicBezTo>
                      <a:pt x="-3751" y="49992"/>
                      <a:pt x="-18840" y="149047"/>
                      <a:pt x="23684" y="212340"/>
                    </a:cubicBezTo>
                    <a:cubicBezTo>
                      <a:pt x="47371" y="247606"/>
                      <a:pt x="86790" y="271324"/>
                      <a:pt x="129307" y="274417"/>
                    </a:cubicBezTo>
                    <a:cubicBezTo>
                      <a:pt x="138917" y="275116"/>
                      <a:pt x="147125" y="265725"/>
                      <a:pt x="147125" y="256592"/>
                    </a:cubicBezTo>
                    <a:cubicBezTo>
                      <a:pt x="147125" y="246210"/>
                      <a:pt x="138931" y="239661"/>
                      <a:pt x="129307" y="238767"/>
                    </a:cubicBezTo>
                    <a:cubicBezTo>
                      <a:pt x="71708" y="233412"/>
                      <a:pt x="28158" y="179629"/>
                      <a:pt x="36379" y="121747"/>
                    </a:cubicBezTo>
                    <a:cubicBezTo>
                      <a:pt x="43589" y="70988"/>
                      <a:pt x="90014" y="22099"/>
                      <a:pt x="144152" y="43499"/>
                    </a:cubicBezTo>
                    <a:cubicBezTo>
                      <a:pt x="172906" y="54866"/>
                      <a:pt x="189481" y="85664"/>
                      <a:pt x="190444" y="115610"/>
                    </a:cubicBezTo>
                    <a:cubicBezTo>
                      <a:pt x="190947" y="131313"/>
                      <a:pt x="215835" y="136277"/>
                      <a:pt x="219052" y="119485"/>
                    </a:cubicBezTo>
                    <a:cubicBezTo>
                      <a:pt x="226708" y="79436"/>
                      <a:pt x="209511" y="40378"/>
                      <a:pt x="175809" y="17631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16"/>
              <p:cNvSpPr/>
              <p:nvPr/>
            </p:nvSpPr>
            <p:spPr>
              <a:xfrm>
                <a:off x="-115869" y="6966384"/>
                <a:ext cx="220851" cy="274453"/>
              </a:xfrm>
              <a:custGeom>
                <a:avLst/>
                <a:gdLst/>
                <a:ahLst/>
                <a:cxnLst/>
                <a:rect l="l" t="t" r="r" b="b"/>
                <a:pathLst>
                  <a:path w="220851" h="274453" extrusionOk="0">
                    <a:moveTo>
                      <a:pt x="175813" y="17637"/>
                    </a:moveTo>
                    <a:cubicBezTo>
                      <a:pt x="143485" y="-4189"/>
                      <a:pt x="100256" y="-5634"/>
                      <a:pt x="66128" y="12617"/>
                    </a:cubicBezTo>
                    <a:cubicBezTo>
                      <a:pt x="-3754" y="49992"/>
                      <a:pt x="-18836" y="149047"/>
                      <a:pt x="23681" y="212339"/>
                    </a:cubicBezTo>
                    <a:cubicBezTo>
                      <a:pt x="47368" y="247606"/>
                      <a:pt x="86786" y="271324"/>
                      <a:pt x="129303" y="274417"/>
                    </a:cubicBezTo>
                    <a:cubicBezTo>
                      <a:pt x="138914" y="275115"/>
                      <a:pt x="147121" y="265724"/>
                      <a:pt x="147121" y="256592"/>
                    </a:cubicBezTo>
                    <a:cubicBezTo>
                      <a:pt x="147121" y="246209"/>
                      <a:pt x="138928" y="239660"/>
                      <a:pt x="129303" y="238766"/>
                    </a:cubicBezTo>
                    <a:cubicBezTo>
                      <a:pt x="71704" y="233411"/>
                      <a:pt x="28154" y="179628"/>
                      <a:pt x="36376" y="121747"/>
                    </a:cubicBezTo>
                    <a:cubicBezTo>
                      <a:pt x="43585" y="70987"/>
                      <a:pt x="90011" y="22098"/>
                      <a:pt x="144148" y="43498"/>
                    </a:cubicBezTo>
                    <a:cubicBezTo>
                      <a:pt x="172902" y="54865"/>
                      <a:pt x="189478" y="85663"/>
                      <a:pt x="190441" y="115609"/>
                    </a:cubicBezTo>
                    <a:cubicBezTo>
                      <a:pt x="190943" y="131312"/>
                      <a:pt x="215831" y="136276"/>
                      <a:pt x="219049" y="119484"/>
                    </a:cubicBezTo>
                    <a:cubicBezTo>
                      <a:pt x="226712" y="79435"/>
                      <a:pt x="209515" y="40377"/>
                      <a:pt x="175813" y="176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86" name="Google Shape;1286;p16"/>
          <p:cNvGrpSpPr/>
          <p:nvPr/>
        </p:nvGrpSpPr>
        <p:grpSpPr>
          <a:xfrm rot="4145100">
            <a:off x="8183466" y="-151847"/>
            <a:ext cx="983989" cy="1565083"/>
            <a:chOff x="4863162" y="-73541"/>
            <a:chExt cx="1915306" cy="3046941"/>
          </a:xfrm>
        </p:grpSpPr>
        <p:sp>
          <p:nvSpPr>
            <p:cNvPr id="1287" name="Google Shape;1287;p16"/>
            <p:cNvSpPr/>
            <p:nvPr/>
          </p:nvSpPr>
          <p:spPr>
            <a:xfrm>
              <a:off x="6682340" y="2841227"/>
              <a:ext cx="96128" cy="132173"/>
            </a:xfrm>
            <a:custGeom>
              <a:avLst/>
              <a:gdLst/>
              <a:ahLst/>
              <a:cxnLst/>
              <a:rect l="l" t="t" r="r" b="b"/>
              <a:pathLst>
                <a:path w="96128" h="132173" extrusionOk="0">
                  <a:moveTo>
                    <a:pt x="51708" y="103965"/>
                  </a:moveTo>
                  <a:cubicBezTo>
                    <a:pt x="-9785" y="34590"/>
                    <a:pt x="-8670" y="48508"/>
                    <a:pt x="15115" y="41418"/>
                  </a:cubicBezTo>
                  <a:cubicBezTo>
                    <a:pt x="35916" y="34901"/>
                    <a:pt x="61005" y="19241"/>
                    <a:pt x="72417" y="0"/>
                  </a:cubicBezTo>
                  <a:cubicBezTo>
                    <a:pt x="68365" y="6834"/>
                    <a:pt x="140258" y="203868"/>
                    <a:pt x="51708" y="103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6387216" y="2452562"/>
              <a:ext cx="387098" cy="469305"/>
            </a:xfrm>
            <a:custGeom>
              <a:avLst/>
              <a:gdLst/>
              <a:ahLst/>
              <a:cxnLst/>
              <a:rect l="l" t="t" r="r" b="b"/>
              <a:pathLst>
                <a:path w="387098" h="469305" extrusionOk="0">
                  <a:moveTo>
                    <a:pt x="372147" y="341022"/>
                  </a:moveTo>
                  <a:cubicBezTo>
                    <a:pt x="331668" y="219625"/>
                    <a:pt x="265228" y="60939"/>
                    <a:pt x="252043" y="34334"/>
                  </a:cubicBezTo>
                  <a:cubicBezTo>
                    <a:pt x="217187" y="-36010"/>
                    <a:pt x="152898" y="16597"/>
                    <a:pt x="89559" y="60245"/>
                  </a:cubicBezTo>
                  <a:cubicBezTo>
                    <a:pt x="49604" y="87782"/>
                    <a:pt x="-11036" y="111134"/>
                    <a:pt x="1734" y="138007"/>
                  </a:cubicBezTo>
                  <a:cubicBezTo>
                    <a:pt x="10008" y="155415"/>
                    <a:pt x="25769" y="164374"/>
                    <a:pt x="57987" y="194567"/>
                  </a:cubicBezTo>
                  <a:cubicBezTo>
                    <a:pt x="49159" y="200201"/>
                    <a:pt x="171377" y="335388"/>
                    <a:pt x="178395" y="343069"/>
                  </a:cubicBezTo>
                  <a:cubicBezTo>
                    <a:pt x="294363" y="469960"/>
                    <a:pt x="291468" y="472262"/>
                    <a:pt x="310550" y="468352"/>
                  </a:cubicBezTo>
                  <a:cubicBezTo>
                    <a:pt x="334860" y="463364"/>
                    <a:pt x="362009" y="450262"/>
                    <a:pt x="377929" y="428536"/>
                  </a:cubicBezTo>
                  <a:cubicBezTo>
                    <a:pt x="396688" y="401827"/>
                    <a:pt x="382510" y="371367"/>
                    <a:pt x="372147" y="3410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9" name="Google Shape;1289;p16"/>
            <p:cNvGrpSpPr/>
            <p:nvPr/>
          </p:nvGrpSpPr>
          <p:grpSpPr>
            <a:xfrm>
              <a:off x="4863162" y="-73541"/>
              <a:ext cx="1801386" cy="2762784"/>
              <a:chOff x="4863162" y="-73541"/>
              <a:chExt cx="1801386" cy="2762784"/>
            </a:xfrm>
          </p:grpSpPr>
          <p:sp>
            <p:nvSpPr>
              <p:cNvPr id="1290" name="Google Shape;1290;p16"/>
              <p:cNvSpPr/>
              <p:nvPr/>
            </p:nvSpPr>
            <p:spPr>
              <a:xfrm>
                <a:off x="4863162" y="-73541"/>
                <a:ext cx="260741" cy="285108"/>
              </a:xfrm>
              <a:custGeom>
                <a:avLst/>
                <a:gdLst/>
                <a:ahLst/>
                <a:cxnLst/>
                <a:rect l="l" t="t" r="r" b="b"/>
                <a:pathLst>
                  <a:path w="260741" h="285108" extrusionOk="0">
                    <a:moveTo>
                      <a:pt x="231672" y="205257"/>
                    </a:moveTo>
                    <a:cubicBezTo>
                      <a:pt x="277677" y="192156"/>
                      <a:pt x="259674" y="209704"/>
                      <a:pt x="241432" y="164729"/>
                    </a:cubicBezTo>
                    <a:cubicBezTo>
                      <a:pt x="186599" y="78731"/>
                      <a:pt x="139308" y="-77786"/>
                      <a:pt x="13574" y="45713"/>
                    </a:cubicBezTo>
                    <a:cubicBezTo>
                      <a:pt x="-26137" y="98563"/>
                      <a:pt x="26734" y="162780"/>
                      <a:pt x="101588" y="285109"/>
                    </a:cubicBezTo>
                    <a:cubicBezTo>
                      <a:pt x="133538" y="248040"/>
                      <a:pt x="182425" y="219699"/>
                      <a:pt x="231672" y="205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16"/>
              <p:cNvSpPr/>
              <p:nvPr/>
            </p:nvSpPr>
            <p:spPr>
              <a:xfrm>
                <a:off x="4989178" y="196288"/>
                <a:ext cx="1239297" cy="1848779"/>
              </a:xfrm>
              <a:custGeom>
                <a:avLst/>
                <a:gdLst/>
                <a:ahLst/>
                <a:cxnLst/>
                <a:rect l="l" t="t" r="r" b="b"/>
                <a:pathLst>
                  <a:path w="1239297" h="1848779" extrusionOk="0">
                    <a:moveTo>
                      <a:pt x="1234010" y="1572620"/>
                    </a:moveTo>
                    <a:cubicBezTo>
                      <a:pt x="1227613" y="1589352"/>
                      <a:pt x="1213015" y="1593536"/>
                      <a:pt x="1196784" y="1588274"/>
                    </a:cubicBezTo>
                    <a:cubicBezTo>
                      <a:pt x="1194469" y="1600638"/>
                      <a:pt x="1185939" y="1608618"/>
                      <a:pt x="1173571" y="1608191"/>
                    </a:cubicBezTo>
                    <a:cubicBezTo>
                      <a:pt x="1170342" y="1618972"/>
                      <a:pt x="1157913" y="1627682"/>
                      <a:pt x="1145179" y="1626708"/>
                    </a:cubicBezTo>
                    <a:cubicBezTo>
                      <a:pt x="1140299" y="1643665"/>
                      <a:pt x="1126335" y="1640917"/>
                      <a:pt x="1124525" y="1643335"/>
                    </a:cubicBezTo>
                    <a:cubicBezTo>
                      <a:pt x="1126883" y="1647496"/>
                      <a:pt x="1136168" y="1664105"/>
                      <a:pt x="1135309" y="1664349"/>
                    </a:cubicBezTo>
                    <a:cubicBezTo>
                      <a:pt x="1152247" y="1694073"/>
                      <a:pt x="1120870" y="1723857"/>
                      <a:pt x="1093636" y="1714416"/>
                    </a:cubicBezTo>
                    <a:cubicBezTo>
                      <a:pt x="1075181" y="1731873"/>
                      <a:pt x="1081572" y="1726354"/>
                      <a:pt x="1079075" y="1728242"/>
                    </a:cubicBezTo>
                    <a:cubicBezTo>
                      <a:pt x="1080555" y="1747331"/>
                      <a:pt x="1058463" y="1760177"/>
                      <a:pt x="1060918" y="1766067"/>
                    </a:cubicBezTo>
                    <a:cubicBezTo>
                      <a:pt x="1089036" y="1829321"/>
                      <a:pt x="1062033" y="1782518"/>
                      <a:pt x="1077308" y="1827402"/>
                    </a:cubicBezTo>
                    <a:cubicBezTo>
                      <a:pt x="1083157" y="1844761"/>
                      <a:pt x="1060309" y="1855176"/>
                      <a:pt x="1048246" y="1844396"/>
                    </a:cubicBezTo>
                    <a:cubicBezTo>
                      <a:pt x="998847" y="1800017"/>
                      <a:pt x="300139" y="745070"/>
                      <a:pt x="73853" y="322588"/>
                    </a:cubicBezTo>
                    <a:cubicBezTo>
                      <a:pt x="29072" y="238936"/>
                      <a:pt x="-48633" y="142700"/>
                      <a:pt x="41928" y="69756"/>
                    </a:cubicBezTo>
                    <a:cubicBezTo>
                      <a:pt x="227460" y="-79307"/>
                      <a:pt x="261792" y="38601"/>
                      <a:pt x="341502" y="162032"/>
                    </a:cubicBezTo>
                    <a:cubicBezTo>
                      <a:pt x="1274830" y="1608526"/>
                      <a:pt x="1252263" y="1524996"/>
                      <a:pt x="1234010" y="157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16"/>
              <p:cNvSpPr/>
              <p:nvPr/>
            </p:nvSpPr>
            <p:spPr>
              <a:xfrm>
                <a:off x="6506924" y="2583577"/>
                <a:ext cx="157624" cy="105666"/>
              </a:xfrm>
              <a:custGeom>
                <a:avLst/>
                <a:gdLst/>
                <a:ahLst/>
                <a:cxnLst/>
                <a:rect l="l" t="t" r="r" b="b"/>
                <a:pathLst>
                  <a:path w="157624" h="105666" extrusionOk="0">
                    <a:moveTo>
                      <a:pt x="151015" y="0"/>
                    </a:moveTo>
                    <a:cubicBezTo>
                      <a:pt x="123616" y="31289"/>
                      <a:pt x="65791" y="70386"/>
                      <a:pt x="5809" y="89329"/>
                    </a:cubicBezTo>
                    <a:cubicBezTo>
                      <a:pt x="-4402" y="93446"/>
                      <a:pt x="-13888" y="136826"/>
                      <a:pt x="95943" y="62675"/>
                    </a:cubicBezTo>
                    <a:cubicBezTo>
                      <a:pt x="102974" y="57522"/>
                      <a:pt x="180345" y="1437"/>
                      <a:pt x="151015" y="0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93" name="Google Shape;1293;p16"/>
            <p:cNvSpPr/>
            <p:nvPr/>
          </p:nvSpPr>
          <p:spPr>
            <a:xfrm>
              <a:off x="4948534" y="55968"/>
              <a:ext cx="175514" cy="155605"/>
            </a:xfrm>
            <a:custGeom>
              <a:avLst/>
              <a:gdLst/>
              <a:ahLst/>
              <a:cxnLst/>
              <a:rect l="l" t="t" r="r" b="b"/>
              <a:pathLst>
                <a:path w="175514" h="155605" extrusionOk="0">
                  <a:moveTo>
                    <a:pt x="175514" y="68859"/>
                  </a:moveTo>
                  <a:cubicBezTo>
                    <a:pt x="110993" y="80419"/>
                    <a:pt x="51012" y="115229"/>
                    <a:pt x="16211" y="155605"/>
                  </a:cubicBezTo>
                  <a:cubicBezTo>
                    <a:pt x="-8855" y="114565"/>
                    <a:pt x="-2628" y="128348"/>
                    <a:pt x="19720" y="110795"/>
                  </a:cubicBezTo>
                  <a:cubicBezTo>
                    <a:pt x="175362" y="16045"/>
                    <a:pt x="107630" y="-40667"/>
                    <a:pt x="156054" y="35219"/>
                  </a:cubicBezTo>
                  <a:cubicBezTo>
                    <a:pt x="159247" y="43076"/>
                    <a:pt x="168161" y="55788"/>
                    <a:pt x="175514" y="6885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16"/>
            <p:cNvSpPr/>
            <p:nvPr/>
          </p:nvSpPr>
          <p:spPr>
            <a:xfrm>
              <a:off x="5129431" y="351596"/>
              <a:ext cx="612813" cy="896102"/>
            </a:xfrm>
            <a:custGeom>
              <a:avLst/>
              <a:gdLst/>
              <a:ahLst/>
              <a:cxnLst/>
              <a:rect l="l" t="t" r="r" b="b"/>
              <a:pathLst>
                <a:path w="612813" h="896102" extrusionOk="0">
                  <a:moveTo>
                    <a:pt x="599389" y="764644"/>
                  </a:moveTo>
                  <a:cubicBezTo>
                    <a:pt x="631101" y="829232"/>
                    <a:pt x="602977" y="873275"/>
                    <a:pt x="553201" y="891535"/>
                  </a:cubicBezTo>
                  <a:cubicBezTo>
                    <a:pt x="477433" y="923713"/>
                    <a:pt x="458204" y="791048"/>
                    <a:pt x="147974" y="328025"/>
                  </a:cubicBezTo>
                  <a:cubicBezTo>
                    <a:pt x="-503" y="106420"/>
                    <a:pt x="-33702" y="71008"/>
                    <a:pt x="32513" y="22853"/>
                  </a:cubicBezTo>
                  <a:cubicBezTo>
                    <a:pt x="117249" y="-39956"/>
                    <a:pt x="138671" y="38446"/>
                    <a:pt x="203606" y="116269"/>
                  </a:cubicBezTo>
                  <a:cubicBezTo>
                    <a:pt x="309831" y="258826"/>
                    <a:pt x="505623" y="597802"/>
                    <a:pt x="599389" y="7646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16"/>
            <p:cNvSpPr/>
            <p:nvPr/>
          </p:nvSpPr>
          <p:spPr>
            <a:xfrm>
              <a:off x="5883353" y="1968276"/>
              <a:ext cx="676" cy="1041"/>
            </a:xfrm>
            <a:custGeom>
              <a:avLst/>
              <a:gdLst/>
              <a:ahLst/>
              <a:cxnLst/>
              <a:rect l="l" t="t" r="r" b="b"/>
              <a:pathLst>
                <a:path w="676" h="1041" extrusionOk="0">
                  <a:moveTo>
                    <a:pt x="0" y="0"/>
                  </a:moveTo>
                  <a:cubicBezTo>
                    <a:pt x="201" y="341"/>
                    <a:pt x="433" y="676"/>
                    <a:pt x="676" y="1041"/>
                  </a:cubicBezTo>
                  <a:cubicBezTo>
                    <a:pt x="439" y="707"/>
                    <a:pt x="201" y="341"/>
                    <a:pt x="0" y="0"/>
                  </a:cubicBezTo>
                  <a:close/>
                </a:path>
              </a:pathLst>
            </a:custGeom>
            <a:solidFill>
              <a:srgbClr val="FF9C6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5670082" y="1199638"/>
              <a:ext cx="93303" cy="95852"/>
            </a:xfrm>
            <a:custGeom>
              <a:avLst/>
              <a:gdLst/>
              <a:ahLst/>
              <a:cxnLst/>
              <a:rect l="l" t="t" r="r" b="b"/>
              <a:pathLst>
                <a:path w="93303" h="95852" extrusionOk="0">
                  <a:moveTo>
                    <a:pt x="76102" y="16779"/>
                  </a:moveTo>
                  <a:cubicBezTo>
                    <a:pt x="87825" y="36562"/>
                    <a:pt x="101801" y="52825"/>
                    <a:pt x="86728" y="69082"/>
                  </a:cubicBezTo>
                  <a:cubicBezTo>
                    <a:pt x="79088" y="77323"/>
                    <a:pt x="53365" y="97386"/>
                    <a:pt x="41630" y="95760"/>
                  </a:cubicBezTo>
                  <a:cubicBezTo>
                    <a:pt x="31803" y="94401"/>
                    <a:pt x="24413" y="84364"/>
                    <a:pt x="9077" y="61724"/>
                  </a:cubicBezTo>
                  <a:cubicBezTo>
                    <a:pt x="-2486" y="44645"/>
                    <a:pt x="-756" y="47362"/>
                    <a:pt x="2138" y="46698"/>
                  </a:cubicBezTo>
                  <a:cubicBezTo>
                    <a:pt x="23243" y="42586"/>
                    <a:pt x="48734" y="23936"/>
                    <a:pt x="61090" y="6406"/>
                  </a:cubicBezTo>
                  <a:cubicBezTo>
                    <a:pt x="67737" y="-2182"/>
                    <a:pt x="63149" y="-5075"/>
                    <a:pt x="76102" y="167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5115644" y="292006"/>
              <a:ext cx="88966" cy="91652"/>
            </a:xfrm>
            <a:custGeom>
              <a:avLst/>
              <a:gdLst/>
              <a:ahLst/>
              <a:cxnLst/>
              <a:rect l="l" t="t" r="r" b="b"/>
              <a:pathLst>
                <a:path w="88966" h="91652" extrusionOk="0">
                  <a:moveTo>
                    <a:pt x="88967" y="60126"/>
                  </a:moveTo>
                  <a:cubicBezTo>
                    <a:pt x="69842" y="63945"/>
                    <a:pt x="49462" y="80251"/>
                    <a:pt x="34060" y="91653"/>
                  </a:cubicBezTo>
                  <a:cubicBezTo>
                    <a:pt x="4907" y="48450"/>
                    <a:pt x="-2118" y="39040"/>
                    <a:pt x="508" y="26901"/>
                  </a:cubicBezTo>
                  <a:cubicBezTo>
                    <a:pt x="5924" y="4553"/>
                    <a:pt x="40622" y="-11003"/>
                    <a:pt x="56524" y="9730"/>
                  </a:cubicBezTo>
                  <a:cubicBezTo>
                    <a:pt x="68593" y="26164"/>
                    <a:pt x="78841" y="42913"/>
                    <a:pt x="88967" y="60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8" name="Google Shape;1298;p16"/>
            <p:cNvGrpSpPr/>
            <p:nvPr/>
          </p:nvGrpSpPr>
          <p:grpSpPr>
            <a:xfrm>
              <a:off x="5752454" y="1417219"/>
              <a:ext cx="257840" cy="189232"/>
              <a:chOff x="5752454" y="1417219"/>
              <a:chExt cx="257840" cy="189232"/>
            </a:xfrm>
          </p:grpSpPr>
          <p:sp>
            <p:nvSpPr>
              <p:cNvPr id="1299" name="Google Shape;1299;p16"/>
              <p:cNvSpPr/>
              <p:nvPr/>
            </p:nvSpPr>
            <p:spPr>
              <a:xfrm>
                <a:off x="5752454" y="1536085"/>
                <a:ext cx="43129" cy="34401"/>
              </a:xfrm>
              <a:custGeom>
                <a:avLst/>
                <a:gdLst/>
                <a:ahLst/>
                <a:cxnLst/>
                <a:rect l="l" t="t" r="r" b="b"/>
                <a:pathLst>
                  <a:path w="43129" h="34401" extrusionOk="0">
                    <a:moveTo>
                      <a:pt x="33088" y="15520"/>
                    </a:moveTo>
                    <a:cubicBezTo>
                      <a:pt x="38554" y="11500"/>
                      <a:pt x="46169" y="7541"/>
                      <a:pt x="41862" y="2132"/>
                    </a:cubicBezTo>
                    <a:cubicBezTo>
                      <a:pt x="37658" y="-3143"/>
                      <a:pt x="32290" y="2552"/>
                      <a:pt x="26990" y="6481"/>
                    </a:cubicBezTo>
                    <a:cubicBezTo>
                      <a:pt x="2625" y="24553"/>
                      <a:pt x="-2907" y="27147"/>
                      <a:pt x="1267" y="32379"/>
                    </a:cubicBezTo>
                    <a:cubicBezTo>
                      <a:pt x="6232" y="38610"/>
                      <a:pt x="13757" y="29730"/>
                      <a:pt x="33088" y="15520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16"/>
              <p:cNvSpPr/>
              <p:nvPr/>
            </p:nvSpPr>
            <p:spPr>
              <a:xfrm>
                <a:off x="5808987" y="1417219"/>
                <a:ext cx="197497" cy="112388"/>
              </a:xfrm>
              <a:custGeom>
                <a:avLst/>
                <a:gdLst/>
                <a:ahLst/>
                <a:cxnLst/>
                <a:rect l="l" t="t" r="r" b="b"/>
                <a:pathLst>
                  <a:path w="197497" h="112388" extrusionOk="0">
                    <a:moveTo>
                      <a:pt x="195378" y="2"/>
                    </a:moveTo>
                    <a:cubicBezTo>
                      <a:pt x="183735" y="-479"/>
                      <a:pt x="60043" y="72496"/>
                      <a:pt x="1998" y="104814"/>
                    </a:cubicBezTo>
                    <a:cubicBezTo>
                      <a:pt x="-2577" y="107360"/>
                      <a:pt x="1523" y="114395"/>
                      <a:pt x="6105" y="111837"/>
                    </a:cubicBezTo>
                    <a:cubicBezTo>
                      <a:pt x="84639" y="68111"/>
                      <a:pt x="215739" y="855"/>
                      <a:pt x="195378" y="2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16"/>
              <p:cNvSpPr/>
              <p:nvPr/>
            </p:nvSpPr>
            <p:spPr>
              <a:xfrm>
                <a:off x="5771711" y="1581228"/>
                <a:ext cx="16877" cy="25223"/>
              </a:xfrm>
              <a:custGeom>
                <a:avLst/>
                <a:gdLst/>
                <a:ahLst/>
                <a:cxnLst/>
                <a:rect l="l" t="t" r="r" b="b"/>
                <a:pathLst>
                  <a:path w="16877" h="25223" extrusionOk="0">
                    <a:moveTo>
                      <a:pt x="16262" y="20395"/>
                    </a:moveTo>
                    <a:cubicBezTo>
                      <a:pt x="15909" y="19786"/>
                      <a:pt x="-15736" y="-26188"/>
                      <a:pt x="10212" y="21936"/>
                    </a:cubicBezTo>
                    <a:cubicBezTo>
                      <a:pt x="13520" y="28069"/>
                      <a:pt x="18657" y="24482"/>
                      <a:pt x="16262" y="20395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16"/>
              <p:cNvSpPr/>
              <p:nvPr/>
            </p:nvSpPr>
            <p:spPr>
              <a:xfrm>
                <a:off x="5811835" y="1554569"/>
                <a:ext cx="20437" cy="29488"/>
              </a:xfrm>
              <a:custGeom>
                <a:avLst/>
                <a:gdLst/>
                <a:ahLst/>
                <a:cxnLst/>
                <a:rect l="l" t="t" r="r" b="b"/>
                <a:pathLst>
                  <a:path w="20437" h="29488" extrusionOk="0">
                    <a:moveTo>
                      <a:pt x="18713" y="23146"/>
                    </a:moveTo>
                    <a:cubicBezTo>
                      <a:pt x="6851" y="6451"/>
                      <a:pt x="-6400" y="-10244"/>
                      <a:pt x="3427" y="7804"/>
                    </a:cubicBezTo>
                    <a:cubicBezTo>
                      <a:pt x="20669" y="39440"/>
                      <a:pt x="22680" y="28732"/>
                      <a:pt x="18713" y="23146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16"/>
              <p:cNvSpPr/>
              <p:nvPr/>
            </p:nvSpPr>
            <p:spPr>
              <a:xfrm>
                <a:off x="5850797" y="1532322"/>
                <a:ext cx="19304" cy="31089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31089" extrusionOk="0">
                    <a:moveTo>
                      <a:pt x="19202" y="28004"/>
                    </a:moveTo>
                    <a:cubicBezTo>
                      <a:pt x="17971" y="23893"/>
                      <a:pt x="-17129" y="-29640"/>
                      <a:pt x="10702" y="23071"/>
                    </a:cubicBezTo>
                    <a:cubicBezTo>
                      <a:pt x="12025" y="25568"/>
                      <a:pt x="13127" y="28339"/>
                      <a:pt x="15101" y="30392"/>
                    </a:cubicBezTo>
                    <a:cubicBezTo>
                      <a:pt x="16795" y="32134"/>
                      <a:pt x="19908" y="30343"/>
                      <a:pt x="19202" y="28004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16"/>
              <p:cNvSpPr/>
              <p:nvPr/>
            </p:nvSpPr>
            <p:spPr>
              <a:xfrm>
                <a:off x="5903703" y="1505718"/>
                <a:ext cx="19515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36060" extrusionOk="0">
                    <a:moveTo>
                      <a:pt x="506" y="126"/>
                    </a:moveTo>
                    <a:cubicBezTo>
                      <a:pt x="-3168" y="-2384"/>
                      <a:pt x="14360" y="33492"/>
                      <a:pt x="14951" y="33991"/>
                    </a:cubicBezTo>
                    <a:cubicBezTo>
                      <a:pt x="28501" y="45509"/>
                      <a:pt x="8316" y="5443"/>
                      <a:pt x="506" y="126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16"/>
              <p:cNvSpPr/>
              <p:nvPr/>
            </p:nvSpPr>
            <p:spPr>
              <a:xfrm>
                <a:off x="5945697" y="1478484"/>
                <a:ext cx="20642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20642" h="29927" extrusionOk="0">
                    <a:moveTo>
                      <a:pt x="2811" y="1138"/>
                    </a:moveTo>
                    <a:cubicBezTo>
                      <a:pt x="465" y="-1134"/>
                      <a:pt x="-1320" y="-7"/>
                      <a:pt x="1288" y="4549"/>
                    </a:cubicBezTo>
                    <a:cubicBezTo>
                      <a:pt x="28095" y="51382"/>
                      <a:pt x="25579" y="23175"/>
                      <a:pt x="2811" y="1138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16"/>
              <p:cNvSpPr/>
              <p:nvPr/>
            </p:nvSpPr>
            <p:spPr>
              <a:xfrm>
                <a:off x="5996949" y="1454508"/>
                <a:ext cx="13345" cy="20010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20010" extrusionOk="0">
                    <a:moveTo>
                      <a:pt x="12808" y="14535"/>
                    </a:moveTo>
                    <a:cubicBezTo>
                      <a:pt x="12449" y="13907"/>
                      <a:pt x="-6822" y="-13891"/>
                      <a:pt x="2585" y="9071"/>
                    </a:cubicBezTo>
                    <a:cubicBezTo>
                      <a:pt x="9896" y="26918"/>
                      <a:pt x="15074" y="18476"/>
                      <a:pt x="12808" y="14535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7" name="Google Shape;1307;p16"/>
            <p:cNvSpPr/>
            <p:nvPr/>
          </p:nvSpPr>
          <p:spPr>
            <a:xfrm>
              <a:off x="5172049" y="389939"/>
              <a:ext cx="530240" cy="810041"/>
            </a:xfrm>
            <a:custGeom>
              <a:avLst/>
              <a:gdLst/>
              <a:ahLst/>
              <a:cxnLst/>
              <a:rect l="l" t="t" r="r" b="b"/>
              <a:pathLst>
                <a:path w="530240" h="810041" extrusionOk="0">
                  <a:moveTo>
                    <a:pt x="487735" y="808949"/>
                  </a:moveTo>
                  <a:cubicBezTo>
                    <a:pt x="460556" y="813151"/>
                    <a:pt x="461275" y="806622"/>
                    <a:pt x="434973" y="764680"/>
                  </a:cubicBezTo>
                  <a:cubicBezTo>
                    <a:pt x="391643" y="696687"/>
                    <a:pt x="344772" y="630595"/>
                    <a:pt x="301496" y="562639"/>
                  </a:cubicBezTo>
                  <a:cubicBezTo>
                    <a:pt x="226094" y="442022"/>
                    <a:pt x="268760" y="477879"/>
                    <a:pt x="34438" y="113510"/>
                  </a:cubicBezTo>
                  <a:cubicBezTo>
                    <a:pt x="27560" y="101163"/>
                    <a:pt x="-34920" y="22615"/>
                    <a:pt x="27432" y="2491"/>
                  </a:cubicBezTo>
                  <a:cubicBezTo>
                    <a:pt x="51985" y="-6688"/>
                    <a:pt x="46861" y="12486"/>
                    <a:pt x="38740" y="12048"/>
                  </a:cubicBezTo>
                  <a:cubicBezTo>
                    <a:pt x="100" y="21568"/>
                    <a:pt x="17330" y="56749"/>
                    <a:pt x="37795" y="87654"/>
                  </a:cubicBezTo>
                  <a:cubicBezTo>
                    <a:pt x="481338" y="810392"/>
                    <a:pt x="459612" y="832137"/>
                    <a:pt x="515378" y="778872"/>
                  </a:cubicBezTo>
                  <a:cubicBezTo>
                    <a:pt x="522140" y="747723"/>
                    <a:pt x="464334" y="662304"/>
                    <a:pt x="475696" y="655964"/>
                  </a:cubicBezTo>
                  <a:cubicBezTo>
                    <a:pt x="485170" y="652486"/>
                    <a:pt x="486675" y="667811"/>
                    <a:pt x="490623" y="673506"/>
                  </a:cubicBezTo>
                  <a:cubicBezTo>
                    <a:pt x="514257" y="734950"/>
                    <a:pt x="568006" y="789275"/>
                    <a:pt x="487735" y="8089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5246841" y="422593"/>
              <a:ext cx="387988" cy="599797"/>
            </a:xfrm>
            <a:custGeom>
              <a:avLst/>
              <a:gdLst/>
              <a:ahLst/>
              <a:cxnLst/>
              <a:rect l="l" t="t" r="r" b="b"/>
              <a:pathLst>
                <a:path w="387988" h="599797" extrusionOk="0">
                  <a:moveTo>
                    <a:pt x="378843" y="596546"/>
                  </a:moveTo>
                  <a:cubicBezTo>
                    <a:pt x="330736" y="505956"/>
                    <a:pt x="25697" y="44401"/>
                    <a:pt x="10928" y="27633"/>
                  </a:cubicBezTo>
                  <a:cubicBezTo>
                    <a:pt x="-75502" y="-146871"/>
                    <a:pt x="378849" y="560896"/>
                    <a:pt x="387732" y="593750"/>
                  </a:cubicBezTo>
                  <a:cubicBezTo>
                    <a:pt x="389615" y="599725"/>
                    <a:pt x="380574" y="602363"/>
                    <a:pt x="378843" y="596546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16"/>
            <p:cNvSpPr/>
            <p:nvPr/>
          </p:nvSpPr>
          <p:spPr>
            <a:xfrm>
              <a:off x="5760670" y="1477868"/>
              <a:ext cx="910379" cy="1181818"/>
            </a:xfrm>
            <a:custGeom>
              <a:avLst/>
              <a:gdLst/>
              <a:ahLst/>
              <a:cxnLst/>
              <a:rect l="l" t="t" r="r" b="b"/>
              <a:pathLst>
                <a:path w="910379" h="1181818" extrusionOk="0">
                  <a:moveTo>
                    <a:pt x="906341" y="1034640"/>
                  </a:moveTo>
                  <a:cubicBezTo>
                    <a:pt x="886138" y="1108017"/>
                    <a:pt x="718310" y="1186078"/>
                    <a:pt x="669521" y="1181637"/>
                  </a:cubicBezTo>
                  <a:cubicBezTo>
                    <a:pt x="623058" y="1178415"/>
                    <a:pt x="607991" y="1153704"/>
                    <a:pt x="473789" y="957645"/>
                  </a:cubicBezTo>
                  <a:cubicBezTo>
                    <a:pt x="348903" y="775192"/>
                    <a:pt x="235166" y="597467"/>
                    <a:pt x="118254" y="411274"/>
                  </a:cubicBezTo>
                  <a:cubicBezTo>
                    <a:pt x="-23911" y="184145"/>
                    <a:pt x="-54222" y="190407"/>
                    <a:pt x="118315" y="111438"/>
                  </a:cubicBezTo>
                  <a:cubicBezTo>
                    <a:pt x="359979" y="938"/>
                    <a:pt x="245157" y="-178408"/>
                    <a:pt x="594149" y="447004"/>
                  </a:cubicBezTo>
                  <a:cubicBezTo>
                    <a:pt x="921731" y="1007968"/>
                    <a:pt x="919050" y="989153"/>
                    <a:pt x="906341" y="10346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16"/>
            <p:cNvSpPr/>
            <p:nvPr/>
          </p:nvSpPr>
          <p:spPr>
            <a:xfrm>
              <a:off x="5802224" y="1561488"/>
              <a:ext cx="778194" cy="1000477"/>
            </a:xfrm>
            <a:custGeom>
              <a:avLst/>
              <a:gdLst/>
              <a:ahLst/>
              <a:cxnLst/>
              <a:rect l="l" t="t" r="r" b="b"/>
              <a:pathLst>
                <a:path w="778194" h="1000477" extrusionOk="0">
                  <a:moveTo>
                    <a:pt x="578293" y="997092"/>
                  </a:moveTo>
                  <a:cubicBezTo>
                    <a:pt x="579786" y="1012179"/>
                    <a:pt x="549536" y="974147"/>
                    <a:pt x="535017" y="936433"/>
                  </a:cubicBezTo>
                  <a:cubicBezTo>
                    <a:pt x="531319" y="926827"/>
                    <a:pt x="577885" y="992992"/>
                    <a:pt x="578293" y="997092"/>
                  </a:cubicBezTo>
                  <a:close/>
                  <a:moveTo>
                    <a:pt x="502781" y="881688"/>
                  </a:moveTo>
                  <a:cubicBezTo>
                    <a:pt x="-404313" y="-537969"/>
                    <a:pt x="119409" y="394831"/>
                    <a:pt x="498022" y="884489"/>
                  </a:cubicBezTo>
                  <a:cubicBezTo>
                    <a:pt x="500124" y="887206"/>
                    <a:pt x="504749" y="884764"/>
                    <a:pt x="502781" y="881688"/>
                  </a:cubicBezTo>
                  <a:close/>
                  <a:moveTo>
                    <a:pt x="662127" y="989929"/>
                  </a:moveTo>
                  <a:cubicBezTo>
                    <a:pt x="683445" y="1036220"/>
                    <a:pt x="200459" y="264103"/>
                    <a:pt x="200093" y="263493"/>
                  </a:cubicBezTo>
                  <a:cubicBezTo>
                    <a:pt x="196651" y="257774"/>
                    <a:pt x="205199" y="252975"/>
                    <a:pt x="208903" y="258298"/>
                  </a:cubicBezTo>
                  <a:cubicBezTo>
                    <a:pt x="256864" y="327247"/>
                    <a:pt x="618748" y="895904"/>
                    <a:pt x="662127" y="989929"/>
                  </a:cubicBezTo>
                  <a:close/>
                  <a:moveTo>
                    <a:pt x="148726" y="201586"/>
                  </a:moveTo>
                  <a:cubicBezTo>
                    <a:pt x="140264" y="198424"/>
                    <a:pt x="135646" y="188137"/>
                    <a:pt x="131015" y="180901"/>
                  </a:cubicBezTo>
                  <a:cubicBezTo>
                    <a:pt x="13123" y="-3208"/>
                    <a:pt x="189401" y="216764"/>
                    <a:pt x="148726" y="201586"/>
                  </a:cubicBezTo>
                  <a:close/>
                  <a:moveTo>
                    <a:pt x="738102" y="964311"/>
                  </a:moveTo>
                  <a:cubicBezTo>
                    <a:pt x="649241" y="828533"/>
                    <a:pt x="595809" y="727077"/>
                    <a:pt x="388453" y="403444"/>
                  </a:cubicBezTo>
                  <a:cubicBezTo>
                    <a:pt x="247622" y="183642"/>
                    <a:pt x="202214" y="126436"/>
                    <a:pt x="157494" y="48607"/>
                  </a:cubicBezTo>
                  <a:cubicBezTo>
                    <a:pt x="115839" y="-23862"/>
                    <a:pt x="567290" y="624366"/>
                    <a:pt x="743561" y="961095"/>
                  </a:cubicBezTo>
                  <a:cubicBezTo>
                    <a:pt x="745450" y="964713"/>
                    <a:pt x="740332" y="967715"/>
                    <a:pt x="738102" y="964311"/>
                  </a:cubicBezTo>
                  <a:close/>
                  <a:moveTo>
                    <a:pt x="778045" y="911229"/>
                  </a:moveTo>
                  <a:cubicBezTo>
                    <a:pt x="785533" y="931669"/>
                    <a:pt x="508813" y="419463"/>
                    <a:pt x="533073" y="458469"/>
                  </a:cubicBezTo>
                  <a:cubicBezTo>
                    <a:pt x="594999" y="557988"/>
                    <a:pt x="744676" y="820164"/>
                    <a:pt x="778045" y="911229"/>
                  </a:cubicBezTo>
                  <a:close/>
                  <a:moveTo>
                    <a:pt x="508959" y="413000"/>
                  </a:moveTo>
                  <a:cubicBezTo>
                    <a:pt x="533817" y="460406"/>
                    <a:pt x="292226" y="66569"/>
                    <a:pt x="265638" y="7025"/>
                  </a:cubicBezTo>
                  <a:cubicBezTo>
                    <a:pt x="263134" y="1421"/>
                    <a:pt x="270165" y="-2739"/>
                    <a:pt x="273826" y="2195"/>
                  </a:cubicBezTo>
                  <a:cubicBezTo>
                    <a:pt x="304454" y="43509"/>
                    <a:pt x="452285" y="304838"/>
                    <a:pt x="508959" y="4130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6430184" y="2512514"/>
              <a:ext cx="252346" cy="193036"/>
            </a:xfrm>
            <a:custGeom>
              <a:avLst/>
              <a:gdLst/>
              <a:ahLst/>
              <a:cxnLst/>
              <a:rect l="l" t="t" r="r" b="b"/>
              <a:pathLst>
                <a:path w="252346" h="193036" extrusionOk="0">
                  <a:moveTo>
                    <a:pt x="246977" y="76989"/>
                  </a:moveTo>
                  <a:cubicBezTo>
                    <a:pt x="234341" y="104063"/>
                    <a:pt x="102265" y="194677"/>
                    <a:pt x="51050" y="193014"/>
                  </a:cubicBezTo>
                  <a:cubicBezTo>
                    <a:pt x="21251" y="192046"/>
                    <a:pt x="1456" y="163833"/>
                    <a:pt x="0" y="146997"/>
                  </a:cubicBezTo>
                  <a:cubicBezTo>
                    <a:pt x="51647" y="151693"/>
                    <a:pt x="217056" y="71781"/>
                    <a:pt x="236820" y="0"/>
                  </a:cubicBezTo>
                  <a:cubicBezTo>
                    <a:pt x="249225" y="23572"/>
                    <a:pt x="258766" y="51955"/>
                    <a:pt x="246977" y="769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4953043" y="108708"/>
              <a:ext cx="239577" cy="206428"/>
            </a:xfrm>
            <a:custGeom>
              <a:avLst/>
              <a:gdLst/>
              <a:ahLst/>
              <a:cxnLst/>
              <a:rect l="l" t="t" r="r" b="b"/>
              <a:pathLst>
                <a:path w="239577" h="206428" extrusionOk="0">
                  <a:moveTo>
                    <a:pt x="239577" y="89605"/>
                  </a:moveTo>
                  <a:cubicBezTo>
                    <a:pt x="176476" y="76145"/>
                    <a:pt x="59784" y="153334"/>
                    <a:pt x="41324" y="206429"/>
                  </a:cubicBezTo>
                  <a:cubicBezTo>
                    <a:pt x="38107" y="203079"/>
                    <a:pt x="-12151" y="142066"/>
                    <a:pt x="2757" y="106294"/>
                  </a:cubicBezTo>
                  <a:cubicBezTo>
                    <a:pt x="36023" y="58652"/>
                    <a:pt x="92946" y="18513"/>
                    <a:pt x="163542" y="679"/>
                  </a:cubicBezTo>
                  <a:cubicBezTo>
                    <a:pt x="198635" y="-7282"/>
                    <a:pt x="224766" y="56776"/>
                    <a:pt x="239577" y="89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9" name="Picture 8">
            <a:extLst>
              <a:ext uri="{FF2B5EF4-FFF2-40B4-BE49-F238E27FC236}">
                <a16:creationId xmlns:a16="http://schemas.microsoft.com/office/drawing/2014/main" id="{7812D0A1-F92A-1512-B962-327A1557E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13" y="8272"/>
            <a:ext cx="933744" cy="933744"/>
          </a:xfrm>
          <a:prstGeom prst="rect">
            <a:avLst/>
          </a:prstGeom>
        </p:spPr>
      </p:pic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DCF06747-8770-AA89-52C7-80DD360D10DF}"/>
              </a:ext>
            </a:extLst>
          </p:cNvPr>
          <p:cNvSpPr txBox="1"/>
          <p:nvPr/>
        </p:nvSpPr>
        <p:spPr>
          <a:xfrm>
            <a:off x="1050058" y="249590"/>
            <a:ext cx="93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:</a:t>
            </a:r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04C13CF5-8275-C257-17EA-195EFD8194AB}"/>
              </a:ext>
            </a:extLst>
          </p:cNvPr>
          <p:cNvSpPr txBox="1"/>
          <p:nvPr/>
        </p:nvSpPr>
        <p:spPr>
          <a:xfrm>
            <a:off x="122566" y="1062014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A5E7A7-644C-CB2A-56A0-EFE7DC5C2F0A}"/>
              </a:ext>
            </a:extLst>
          </p:cNvPr>
          <p:cNvSpPr txBox="1"/>
          <p:nvPr/>
        </p:nvSpPr>
        <p:spPr>
          <a:xfrm>
            <a:off x="122566" y="3066259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3052C3E-9269-57B9-EE56-DEB501FE19F5}"/>
                  </a:ext>
                </a:extLst>
              </p:cNvPr>
              <p:cNvSpPr txBox="1"/>
              <p:nvPr/>
            </p:nvSpPr>
            <p:spPr>
              <a:xfrm>
                <a:off x="519659" y="969751"/>
                <a:ext cx="2059475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3052C3E-9269-57B9-EE56-DEB501FE1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59" y="969751"/>
                <a:ext cx="2059475" cy="6360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4D3B3A5D-16EE-AC49-75A5-602C4DD8EA38}"/>
                  </a:ext>
                </a:extLst>
              </p:cNvPr>
              <p:cNvSpPr txBox="1"/>
              <p:nvPr/>
            </p:nvSpPr>
            <p:spPr>
              <a:xfrm>
                <a:off x="2512525" y="969751"/>
                <a:ext cx="2331792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4D3B3A5D-16EE-AC49-75A5-602C4DD8E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525" y="969751"/>
                <a:ext cx="2331792" cy="6360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Hộp Văn bản 87">
                <a:extLst>
                  <a:ext uri="{FF2B5EF4-FFF2-40B4-BE49-F238E27FC236}">
                    <a16:creationId xmlns:a16="http://schemas.microsoft.com/office/drawing/2014/main" id="{9DDC6AED-AED4-37DA-B76B-B6ADE8A95648}"/>
                  </a:ext>
                </a:extLst>
              </p:cNvPr>
              <p:cNvSpPr txBox="1"/>
              <p:nvPr/>
            </p:nvSpPr>
            <p:spPr>
              <a:xfrm>
                <a:off x="4778707" y="981221"/>
                <a:ext cx="1659685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8" name="Hộp Văn bản 87">
                <a:extLst>
                  <a:ext uri="{FF2B5EF4-FFF2-40B4-BE49-F238E27FC236}">
                    <a16:creationId xmlns:a16="http://schemas.microsoft.com/office/drawing/2014/main" id="{9DDC6AED-AED4-37DA-B76B-B6ADE8A95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707" y="981221"/>
                <a:ext cx="1659685" cy="6360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Hộp Văn bản 88">
                <a:extLst>
                  <a:ext uri="{FF2B5EF4-FFF2-40B4-BE49-F238E27FC236}">
                    <a16:creationId xmlns:a16="http://schemas.microsoft.com/office/drawing/2014/main" id="{74080BCC-B144-028E-E888-673D87B0C052}"/>
                  </a:ext>
                </a:extLst>
              </p:cNvPr>
              <p:cNvSpPr txBox="1"/>
              <p:nvPr/>
            </p:nvSpPr>
            <p:spPr>
              <a:xfrm>
                <a:off x="4778706" y="1790846"/>
                <a:ext cx="2648354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9" name="Hộp Văn bản 88">
                <a:extLst>
                  <a:ext uri="{FF2B5EF4-FFF2-40B4-BE49-F238E27FC236}">
                    <a16:creationId xmlns:a16="http://schemas.microsoft.com/office/drawing/2014/main" id="{74080BCC-B144-028E-E888-673D87B0C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706" y="1790846"/>
                <a:ext cx="2648354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5064B10-4B06-C8A4-069E-B7CFDB929DE9}"/>
                  </a:ext>
                </a:extLst>
              </p:cNvPr>
              <p:cNvSpPr txBox="1"/>
              <p:nvPr/>
            </p:nvSpPr>
            <p:spPr>
              <a:xfrm>
                <a:off x="519659" y="2898616"/>
                <a:ext cx="353218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5064B10-4B06-C8A4-069E-B7CFDB929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59" y="2898616"/>
                <a:ext cx="3532185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2DAF6F4B-2F16-7F5A-15F6-F9B6AC588E9E}"/>
                  </a:ext>
                </a:extLst>
              </p:cNvPr>
              <p:cNvSpPr txBox="1"/>
              <p:nvPr/>
            </p:nvSpPr>
            <p:spPr>
              <a:xfrm>
                <a:off x="4051844" y="3003580"/>
                <a:ext cx="2578783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2DAF6F4B-2F16-7F5A-15F6-F9B6AC588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844" y="3003580"/>
                <a:ext cx="2578783" cy="6428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14472879-8425-FA95-4707-0705E2C8F116}"/>
                  </a:ext>
                </a:extLst>
              </p:cNvPr>
              <p:cNvSpPr txBox="1"/>
              <p:nvPr/>
            </p:nvSpPr>
            <p:spPr>
              <a:xfrm>
                <a:off x="1661069" y="4129190"/>
                <a:ext cx="165968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−3+10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14472879-8425-FA95-4707-0705E2C8F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069" y="4129190"/>
                <a:ext cx="1659685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Hộp Văn bản 95">
                <a:extLst>
                  <a:ext uri="{FF2B5EF4-FFF2-40B4-BE49-F238E27FC236}">
                    <a16:creationId xmlns:a16="http://schemas.microsoft.com/office/drawing/2014/main" id="{E39C8BF8-DEDA-0282-B865-F7904B0BF516}"/>
                  </a:ext>
                </a:extLst>
              </p:cNvPr>
              <p:cNvSpPr txBox="1"/>
              <p:nvPr/>
            </p:nvSpPr>
            <p:spPr>
              <a:xfrm>
                <a:off x="3291836" y="4129190"/>
                <a:ext cx="2492862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6" name="Hộp Văn bản 95">
                <a:extLst>
                  <a:ext uri="{FF2B5EF4-FFF2-40B4-BE49-F238E27FC236}">
                    <a16:creationId xmlns:a16="http://schemas.microsoft.com/office/drawing/2014/main" id="{E39C8BF8-DEDA-0282-B865-F7904B0BF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36" y="4129190"/>
                <a:ext cx="2492862" cy="6360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4" grpId="0"/>
      <p:bldP spid="85" grpId="0"/>
      <p:bldP spid="4" grpId="0"/>
      <p:bldP spid="87" grpId="0"/>
      <p:bldP spid="88" grpId="0"/>
      <p:bldP spid="89" grpId="0"/>
      <p:bldP spid="7" grpId="0"/>
      <p:bldP spid="94" grpId="0"/>
      <p:bldP spid="95" grpId="0"/>
      <p:bldP spid="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5" name="Google Shape;2135;p24"/>
          <p:cNvGrpSpPr/>
          <p:nvPr/>
        </p:nvGrpSpPr>
        <p:grpSpPr>
          <a:xfrm rot="1380162">
            <a:off x="8037408" y="2928653"/>
            <a:ext cx="1372991" cy="2218196"/>
            <a:chOff x="13086330" y="6190026"/>
            <a:chExt cx="2667976" cy="4310691"/>
          </a:xfrm>
        </p:grpSpPr>
        <p:sp>
          <p:nvSpPr>
            <p:cNvPr id="2136" name="Google Shape;2136;p24"/>
            <p:cNvSpPr/>
            <p:nvPr/>
          </p:nvSpPr>
          <p:spPr>
            <a:xfrm>
              <a:off x="15146173" y="8978890"/>
              <a:ext cx="608132" cy="1452812"/>
            </a:xfrm>
            <a:custGeom>
              <a:avLst/>
              <a:gdLst/>
              <a:ahLst/>
              <a:cxnLst/>
              <a:rect l="l" t="t" r="r" b="b"/>
              <a:pathLst>
                <a:path w="608132" h="1452812" extrusionOk="0">
                  <a:moveTo>
                    <a:pt x="608132" y="1237961"/>
                  </a:moveTo>
                  <a:cubicBezTo>
                    <a:pt x="602768" y="1371084"/>
                    <a:pt x="537080" y="1507888"/>
                    <a:pt x="383833" y="1430183"/>
                  </a:cubicBezTo>
                  <a:cubicBezTo>
                    <a:pt x="315006" y="1389577"/>
                    <a:pt x="277940" y="1313778"/>
                    <a:pt x="238563" y="1247445"/>
                  </a:cubicBezTo>
                  <a:cubicBezTo>
                    <a:pt x="159750" y="1109477"/>
                    <a:pt x="83290" y="970224"/>
                    <a:pt x="0" y="835041"/>
                  </a:cubicBezTo>
                  <a:cubicBezTo>
                    <a:pt x="16739" y="808547"/>
                    <a:pt x="32150" y="781166"/>
                    <a:pt x="45879" y="752914"/>
                  </a:cubicBezTo>
                  <a:cubicBezTo>
                    <a:pt x="161845" y="521111"/>
                    <a:pt x="231793" y="258460"/>
                    <a:pt x="212114" y="0"/>
                  </a:cubicBezTo>
                  <a:cubicBezTo>
                    <a:pt x="301354" y="94775"/>
                    <a:pt x="379418" y="201197"/>
                    <a:pt x="452350" y="308145"/>
                  </a:cubicBezTo>
                  <a:cubicBezTo>
                    <a:pt x="545402" y="435992"/>
                    <a:pt x="554656" y="594694"/>
                    <a:pt x="565280" y="746706"/>
                  </a:cubicBezTo>
                  <a:cubicBezTo>
                    <a:pt x="579061" y="910521"/>
                    <a:pt x="607210" y="1073301"/>
                    <a:pt x="608132" y="1237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p24"/>
            <p:cNvSpPr/>
            <p:nvPr/>
          </p:nvSpPr>
          <p:spPr>
            <a:xfrm>
              <a:off x="13086330" y="8983037"/>
              <a:ext cx="587145" cy="1456462"/>
            </a:xfrm>
            <a:custGeom>
              <a:avLst/>
              <a:gdLst/>
              <a:ahLst/>
              <a:cxnLst/>
              <a:rect l="l" t="t" r="r" b="b"/>
              <a:pathLst>
                <a:path w="587145" h="1456462" extrusionOk="0">
                  <a:moveTo>
                    <a:pt x="537783" y="944058"/>
                  </a:moveTo>
                  <a:cubicBezTo>
                    <a:pt x="464462" y="1071387"/>
                    <a:pt x="275435" y="1479480"/>
                    <a:pt x="108924" y="1455444"/>
                  </a:cubicBezTo>
                  <a:cubicBezTo>
                    <a:pt x="61381" y="1450495"/>
                    <a:pt x="27195" y="1410552"/>
                    <a:pt x="21728" y="1364557"/>
                  </a:cubicBezTo>
                  <a:cubicBezTo>
                    <a:pt x="-25307" y="1027780"/>
                    <a:pt x="4963" y="679304"/>
                    <a:pt x="103396" y="354451"/>
                  </a:cubicBezTo>
                  <a:cubicBezTo>
                    <a:pt x="154795" y="248528"/>
                    <a:pt x="236670" y="161737"/>
                    <a:pt x="306757" y="68152"/>
                  </a:cubicBezTo>
                  <a:cubicBezTo>
                    <a:pt x="326143" y="45745"/>
                    <a:pt x="345038" y="22872"/>
                    <a:pt x="363942" y="0"/>
                  </a:cubicBezTo>
                  <a:cubicBezTo>
                    <a:pt x="364839" y="48944"/>
                    <a:pt x="368262" y="97939"/>
                    <a:pt x="370030" y="145667"/>
                  </a:cubicBezTo>
                  <a:cubicBezTo>
                    <a:pt x="383165" y="397316"/>
                    <a:pt x="461668" y="643568"/>
                    <a:pt x="587146" y="861379"/>
                  </a:cubicBezTo>
                  <a:cubicBezTo>
                    <a:pt x="570890" y="889105"/>
                    <a:pt x="554237" y="916504"/>
                    <a:pt x="537783" y="944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p24"/>
            <p:cNvSpPr/>
            <p:nvPr/>
          </p:nvSpPr>
          <p:spPr>
            <a:xfrm>
              <a:off x="13450272" y="8764560"/>
              <a:ext cx="343277" cy="1079865"/>
            </a:xfrm>
            <a:custGeom>
              <a:avLst/>
              <a:gdLst/>
              <a:ahLst/>
              <a:cxnLst/>
              <a:rect l="l" t="t" r="r" b="b"/>
              <a:pathLst>
                <a:path w="343277" h="1079865" extrusionOk="0">
                  <a:moveTo>
                    <a:pt x="265841" y="1003876"/>
                  </a:moveTo>
                  <a:cubicBezTo>
                    <a:pt x="252344" y="1029585"/>
                    <a:pt x="237960" y="1054803"/>
                    <a:pt x="223204" y="1079865"/>
                  </a:cubicBezTo>
                  <a:cubicBezTo>
                    <a:pt x="97726" y="862046"/>
                    <a:pt x="19223" y="615794"/>
                    <a:pt x="6088" y="364153"/>
                  </a:cubicBezTo>
                  <a:cubicBezTo>
                    <a:pt x="4321" y="316425"/>
                    <a:pt x="897" y="267429"/>
                    <a:pt x="0" y="218486"/>
                  </a:cubicBezTo>
                  <a:cubicBezTo>
                    <a:pt x="24043" y="189449"/>
                    <a:pt x="47880" y="160249"/>
                    <a:pt x="72493" y="131815"/>
                  </a:cubicBezTo>
                  <a:cubicBezTo>
                    <a:pt x="108420" y="90114"/>
                    <a:pt x="145787" y="49800"/>
                    <a:pt x="187044" y="13280"/>
                  </a:cubicBezTo>
                  <a:cubicBezTo>
                    <a:pt x="205085" y="-2842"/>
                    <a:pt x="233044" y="-4316"/>
                    <a:pt x="253026" y="9030"/>
                  </a:cubicBezTo>
                  <a:cubicBezTo>
                    <a:pt x="332866" y="66370"/>
                    <a:pt x="183948" y="185130"/>
                    <a:pt x="151910" y="241039"/>
                  </a:cubicBezTo>
                  <a:cubicBezTo>
                    <a:pt x="188657" y="264093"/>
                    <a:pt x="187950" y="311364"/>
                    <a:pt x="168804" y="345944"/>
                  </a:cubicBezTo>
                  <a:cubicBezTo>
                    <a:pt x="213381" y="383232"/>
                    <a:pt x="213390" y="450505"/>
                    <a:pt x="223834" y="503716"/>
                  </a:cubicBezTo>
                  <a:cubicBezTo>
                    <a:pt x="251335" y="584713"/>
                    <a:pt x="276026" y="666884"/>
                    <a:pt x="300474" y="748830"/>
                  </a:cubicBezTo>
                  <a:cubicBezTo>
                    <a:pt x="377443" y="782255"/>
                    <a:pt x="331736" y="859304"/>
                    <a:pt x="308314" y="913852"/>
                  </a:cubicBezTo>
                  <a:cubicBezTo>
                    <a:pt x="295705" y="944639"/>
                    <a:pt x="281364" y="974512"/>
                    <a:pt x="265841" y="1003876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24"/>
            <p:cNvSpPr/>
            <p:nvPr/>
          </p:nvSpPr>
          <p:spPr>
            <a:xfrm>
              <a:off x="14986930" y="8865486"/>
              <a:ext cx="374666" cy="948453"/>
            </a:xfrm>
            <a:custGeom>
              <a:avLst/>
              <a:gdLst/>
              <a:ahLst/>
              <a:cxnLst/>
              <a:rect l="l" t="t" r="r" b="b"/>
              <a:pathLst>
                <a:path w="374666" h="948453" extrusionOk="0">
                  <a:moveTo>
                    <a:pt x="159244" y="948453"/>
                  </a:moveTo>
                  <a:cubicBezTo>
                    <a:pt x="144488" y="924495"/>
                    <a:pt x="129482" y="900596"/>
                    <a:pt x="114201" y="876870"/>
                  </a:cubicBezTo>
                  <a:cubicBezTo>
                    <a:pt x="114115" y="876732"/>
                    <a:pt x="113985" y="876525"/>
                    <a:pt x="113899" y="876387"/>
                  </a:cubicBezTo>
                  <a:cubicBezTo>
                    <a:pt x="25081" y="737393"/>
                    <a:pt x="-23144" y="744523"/>
                    <a:pt x="11042" y="565052"/>
                  </a:cubicBezTo>
                  <a:cubicBezTo>
                    <a:pt x="23710" y="443629"/>
                    <a:pt x="32412" y="321515"/>
                    <a:pt x="60439" y="202351"/>
                  </a:cubicBezTo>
                  <a:cubicBezTo>
                    <a:pt x="75091" y="136354"/>
                    <a:pt x="89683" y="60460"/>
                    <a:pt x="149818" y="20474"/>
                  </a:cubicBezTo>
                  <a:cubicBezTo>
                    <a:pt x="186797" y="-3450"/>
                    <a:pt x="239204" y="-9847"/>
                    <a:pt x="274787" y="20060"/>
                  </a:cubicBezTo>
                  <a:cubicBezTo>
                    <a:pt x="280548" y="25164"/>
                    <a:pt x="286274" y="30199"/>
                    <a:pt x="291897" y="35380"/>
                  </a:cubicBezTo>
                  <a:cubicBezTo>
                    <a:pt x="298822" y="41579"/>
                    <a:pt x="305609" y="47856"/>
                    <a:pt x="312370" y="54244"/>
                  </a:cubicBezTo>
                  <a:cubicBezTo>
                    <a:pt x="318889" y="60408"/>
                    <a:pt x="325340" y="66607"/>
                    <a:pt x="331653" y="72892"/>
                  </a:cubicBezTo>
                  <a:cubicBezTo>
                    <a:pt x="332662" y="73892"/>
                    <a:pt x="333619" y="74823"/>
                    <a:pt x="334628" y="75815"/>
                  </a:cubicBezTo>
                  <a:cubicBezTo>
                    <a:pt x="340242" y="81298"/>
                    <a:pt x="345727" y="86859"/>
                    <a:pt x="351203" y="92428"/>
                  </a:cubicBezTo>
                  <a:cubicBezTo>
                    <a:pt x="353342" y="94626"/>
                    <a:pt x="355524" y="96902"/>
                    <a:pt x="357662" y="99101"/>
                  </a:cubicBezTo>
                  <a:cubicBezTo>
                    <a:pt x="362225" y="103808"/>
                    <a:pt x="366830" y="108585"/>
                    <a:pt x="371366" y="113395"/>
                  </a:cubicBezTo>
                  <a:cubicBezTo>
                    <a:pt x="391046" y="371855"/>
                    <a:pt x="321097" y="634506"/>
                    <a:pt x="205131" y="866309"/>
                  </a:cubicBezTo>
                  <a:cubicBezTo>
                    <a:pt x="191402" y="894570"/>
                    <a:pt x="175983" y="921960"/>
                    <a:pt x="159244" y="94845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24"/>
            <p:cNvSpPr/>
            <p:nvPr/>
          </p:nvSpPr>
          <p:spPr>
            <a:xfrm>
              <a:off x="13707402" y="9631131"/>
              <a:ext cx="1346747" cy="869586"/>
            </a:xfrm>
            <a:custGeom>
              <a:avLst/>
              <a:gdLst/>
              <a:ahLst/>
              <a:cxnLst/>
              <a:rect l="l" t="t" r="r" b="b"/>
              <a:pathLst>
                <a:path w="1346747" h="869586" extrusionOk="0">
                  <a:moveTo>
                    <a:pt x="1346383" y="594574"/>
                  </a:moveTo>
                  <a:cubicBezTo>
                    <a:pt x="1310085" y="482462"/>
                    <a:pt x="1264835" y="372393"/>
                    <a:pt x="1216420" y="264306"/>
                  </a:cubicBezTo>
                  <a:cubicBezTo>
                    <a:pt x="1211444" y="253262"/>
                    <a:pt x="1206511" y="242296"/>
                    <a:pt x="1201466" y="231295"/>
                  </a:cubicBezTo>
                  <a:cubicBezTo>
                    <a:pt x="1192963" y="212613"/>
                    <a:pt x="1184434" y="194034"/>
                    <a:pt x="1175836" y="175506"/>
                  </a:cubicBezTo>
                  <a:cubicBezTo>
                    <a:pt x="1172455" y="164428"/>
                    <a:pt x="1160796" y="152013"/>
                    <a:pt x="1150352" y="156418"/>
                  </a:cubicBezTo>
                  <a:cubicBezTo>
                    <a:pt x="1145316" y="145892"/>
                    <a:pt x="1140099" y="135382"/>
                    <a:pt x="1134855" y="124985"/>
                  </a:cubicBezTo>
                  <a:cubicBezTo>
                    <a:pt x="1132984" y="121373"/>
                    <a:pt x="1131069" y="117691"/>
                    <a:pt x="1129198" y="114079"/>
                  </a:cubicBezTo>
                  <a:cubicBezTo>
                    <a:pt x="1127327" y="110467"/>
                    <a:pt x="1125455" y="106854"/>
                    <a:pt x="1123515" y="103285"/>
                  </a:cubicBezTo>
                  <a:cubicBezTo>
                    <a:pt x="1120514" y="97707"/>
                    <a:pt x="1117392" y="92094"/>
                    <a:pt x="1114279" y="86491"/>
                  </a:cubicBezTo>
                  <a:cubicBezTo>
                    <a:pt x="1114175" y="86172"/>
                    <a:pt x="1113959" y="85827"/>
                    <a:pt x="1113787" y="85551"/>
                  </a:cubicBezTo>
                  <a:cubicBezTo>
                    <a:pt x="1095892" y="58100"/>
                    <a:pt x="1086216" y="21899"/>
                    <a:pt x="1054851" y="6570"/>
                  </a:cubicBezTo>
                  <a:cubicBezTo>
                    <a:pt x="1023400" y="-8603"/>
                    <a:pt x="982842" y="3303"/>
                    <a:pt x="966180" y="34055"/>
                  </a:cubicBezTo>
                  <a:cubicBezTo>
                    <a:pt x="929503" y="52341"/>
                    <a:pt x="888254" y="59618"/>
                    <a:pt x="848300" y="67894"/>
                  </a:cubicBezTo>
                  <a:cubicBezTo>
                    <a:pt x="842970" y="68541"/>
                    <a:pt x="837667" y="69075"/>
                    <a:pt x="832363" y="69618"/>
                  </a:cubicBezTo>
                  <a:cubicBezTo>
                    <a:pt x="774746" y="67515"/>
                    <a:pt x="717122" y="66170"/>
                    <a:pt x="659488" y="65411"/>
                  </a:cubicBezTo>
                  <a:cubicBezTo>
                    <a:pt x="608270" y="65144"/>
                    <a:pt x="557010" y="62799"/>
                    <a:pt x="505724" y="60273"/>
                  </a:cubicBezTo>
                  <a:cubicBezTo>
                    <a:pt x="459655" y="53540"/>
                    <a:pt x="413939" y="44780"/>
                    <a:pt x="368664" y="34409"/>
                  </a:cubicBezTo>
                  <a:cubicBezTo>
                    <a:pt x="308245" y="12640"/>
                    <a:pt x="263599" y="5122"/>
                    <a:pt x="234924" y="54626"/>
                  </a:cubicBezTo>
                  <a:cubicBezTo>
                    <a:pt x="229957" y="63359"/>
                    <a:pt x="225334" y="73886"/>
                    <a:pt x="221307" y="86430"/>
                  </a:cubicBezTo>
                  <a:cubicBezTo>
                    <a:pt x="215606" y="88172"/>
                    <a:pt x="210553" y="90646"/>
                    <a:pt x="206120" y="93801"/>
                  </a:cubicBezTo>
                  <a:cubicBezTo>
                    <a:pt x="188432" y="106363"/>
                    <a:pt x="180878" y="129037"/>
                    <a:pt x="179886" y="151349"/>
                  </a:cubicBezTo>
                  <a:cubicBezTo>
                    <a:pt x="176876" y="161540"/>
                    <a:pt x="173556" y="171540"/>
                    <a:pt x="169943" y="181532"/>
                  </a:cubicBezTo>
                  <a:cubicBezTo>
                    <a:pt x="165674" y="191077"/>
                    <a:pt x="161466" y="200577"/>
                    <a:pt x="157231" y="210190"/>
                  </a:cubicBezTo>
                  <a:cubicBezTo>
                    <a:pt x="151824" y="222355"/>
                    <a:pt x="146451" y="234589"/>
                    <a:pt x="141087" y="246822"/>
                  </a:cubicBezTo>
                  <a:cubicBezTo>
                    <a:pt x="132429" y="266652"/>
                    <a:pt x="123719" y="286705"/>
                    <a:pt x="115026" y="306939"/>
                  </a:cubicBezTo>
                  <a:cubicBezTo>
                    <a:pt x="93604" y="359478"/>
                    <a:pt x="70406" y="411310"/>
                    <a:pt x="49260" y="464917"/>
                  </a:cubicBezTo>
                  <a:cubicBezTo>
                    <a:pt x="40653" y="487574"/>
                    <a:pt x="25717" y="512930"/>
                    <a:pt x="17972" y="538966"/>
                  </a:cubicBezTo>
                  <a:cubicBezTo>
                    <a:pt x="17955" y="538984"/>
                    <a:pt x="17938" y="539010"/>
                    <a:pt x="17929" y="539027"/>
                  </a:cubicBezTo>
                  <a:cubicBezTo>
                    <a:pt x="17921" y="539035"/>
                    <a:pt x="17929" y="539027"/>
                    <a:pt x="17895" y="539053"/>
                  </a:cubicBezTo>
                  <a:cubicBezTo>
                    <a:pt x="17886" y="539070"/>
                    <a:pt x="17886" y="539078"/>
                    <a:pt x="17886" y="539096"/>
                  </a:cubicBezTo>
                  <a:cubicBezTo>
                    <a:pt x="6985" y="554916"/>
                    <a:pt x="397" y="574797"/>
                    <a:pt x="0" y="593169"/>
                  </a:cubicBezTo>
                  <a:cubicBezTo>
                    <a:pt x="167683" y="801099"/>
                    <a:pt x="494254" y="871760"/>
                    <a:pt x="751617" y="869536"/>
                  </a:cubicBezTo>
                  <a:cubicBezTo>
                    <a:pt x="893601" y="866717"/>
                    <a:pt x="1034490" y="829748"/>
                    <a:pt x="1158519" y="760786"/>
                  </a:cubicBezTo>
                  <a:cubicBezTo>
                    <a:pt x="1217973" y="729309"/>
                    <a:pt x="1281583" y="693237"/>
                    <a:pt x="1324616" y="640268"/>
                  </a:cubicBezTo>
                  <a:cubicBezTo>
                    <a:pt x="1324771" y="640121"/>
                    <a:pt x="1324952" y="640000"/>
                    <a:pt x="1325107" y="639854"/>
                  </a:cubicBezTo>
                  <a:cubicBezTo>
                    <a:pt x="1338492" y="627594"/>
                    <a:pt x="1348849" y="613395"/>
                    <a:pt x="1346383" y="5945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24"/>
            <p:cNvSpPr/>
            <p:nvPr/>
          </p:nvSpPr>
          <p:spPr>
            <a:xfrm>
              <a:off x="13849839" y="9631068"/>
              <a:ext cx="1072812" cy="738466"/>
            </a:xfrm>
            <a:custGeom>
              <a:avLst/>
              <a:gdLst/>
              <a:ahLst/>
              <a:cxnLst/>
              <a:rect l="l" t="t" r="r" b="b"/>
              <a:pathLst>
                <a:path w="1072812" h="738466" extrusionOk="0">
                  <a:moveTo>
                    <a:pt x="982786" y="628563"/>
                  </a:moveTo>
                  <a:cubicBezTo>
                    <a:pt x="992522" y="674963"/>
                    <a:pt x="919038" y="688240"/>
                    <a:pt x="911362" y="645383"/>
                  </a:cubicBezTo>
                  <a:cubicBezTo>
                    <a:pt x="885137" y="544668"/>
                    <a:pt x="857653" y="444074"/>
                    <a:pt x="824865" y="345256"/>
                  </a:cubicBezTo>
                  <a:cubicBezTo>
                    <a:pt x="777933" y="351256"/>
                    <a:pt x="727319" y="354231"/>
                    <a:pt x="680207" y="355179"/>
                  </a:cubicBezTo>
                  <a:cubicBezTo>
                    <a:pt x="686020" y="394725"/>
                    <a:pt x="707847" y="684266"/>
                    <a:pt x="679310" y="711811"/>
                  </a:cubicBezTo>
                  <a:cubicBezTo>
                    <a:pt x="660476" y="729933"/>
                    <a:pt x="621487" y="720312"/>
                    <a:pt x="620642" y="689335"/>
                  </a:cubicBezTo>
                  <a:cubicBezTo>
                    <a:pt x="615459" y="319512"/>
                    <a:pt x="625911" y="355713"/>
                    <a:pt x="594399" y="355549"/>
                  </a:cubicBezTo>
                  <a:cubicBezTo>
                    <a:pt x="477959" y="353118"/>
                    <a:pt x="543026" y="354325"/>
                    <a:pt x="470611" y="352653"/>
                  </a:cubicBezTo>
                  <a:cubicBezTo>
                    <a:pt x="439471" y="350282"/>
                    <a:pt x="444386" y="329237"/>
                    <a:pt x="441618" y="492190"/>
                  </a:cubicBezTo>
                  <a:cubicBezTo>
                    <a:pt x="437815" y="666592"/>
                    <a:pt x="443093" y="704241"/>
                    <a:pt x="425448" y="726277"/>
                  </a:cubicBezTo>
                  <a:cubicBezTo>
                    <a:pt x="411641" y="743882"/>
                    <a:pt x="382432" y="742546"/>
                    <a:pt x="369462" y="721432"/>
                  </a:cubicBezTo>
                  <a:cubicBezTo>
                    <a:pt x="357060" y="701560"/>
                    <a:pt x="380561" y="389139"/>
                    <a:pt x="384993" y="345359"/>
                  </a:cubicBezTo>
                  <a:cubicBezTo>
                    <a:pt x="306800" y="337781"/>
                    <a:pt x="255635" y="329349"/>
                    <a:pt x="208600" y="319262"/>
                  </a:cubicBezTo>
                  <a:cubicBezTo>
                    <a:pt x="202968" y="319797"/>
                    <a:pt x="146559" y="599621"/>
                    <a:pt x="119463" y="643857"/>
                  </a:cubicBezTo>
                  <a:cubicBezTo>
                    <a:pt x="107338" y="666178"/>
                    <a:pt x="74774" y="664523"/>
                    <a:pt x="61226" y="645193"/>
                  </a:cubicBezTo>
                  <a:cubicBezTo>
                    <a:pt x="51757" y="631882"/>
                    <a:pt x="57000" y="619450"/>
                    <a:pt x="61329" y="602604"/>
                  </a:cubicBezTo>
                  <a:cubicBezTo>
                    <a:pt x="149698" y="241480"/>
                    <a:pt x="178407" y="321142"/>
                    <a:pt x="69772" y="277681"/>
                  </a:cubicBezTo>
                  <a:cubicBezTo>
                    <a:pt x="-15725" y="240540"/>
                    <a:pt x="-7153" y="259645"/>
                    <a:pt x="14812" y="210271"/>
                  </a:cubicBezTo>
                  <a:cubicBezTo>
                    <a:pt x="49040" y="132489"/>
                    <a:pt x="34811" y="99960"/>
                    <a:pt x="78879" y="86511"/>
                  </a:cubicBezTo>
                  <a:cubicBezTo>
                    <a:pt x="104423" y="6918"/>
                    <a:pt x="149698" y="6910"/>
                    <a:pt x="226227" y="34481"/>
                  </a:cubicBezTo>
                  <a:cubicBezTo>
                    <a:pt x="331827" y="58672"/>
                    <a:pt x="376568" y="64742"/>
                    <a:pt x="517051" y="65483"/>
                  </a:cubicBezTo>
                  <a:cubicBezTo>
                    <a:pt x="645401" y="67173"/>
                    <a:pt x="728639" y="81536"/>
                    <a:pt x="823743" y="34127"/>
                  </a:cubicBezTo>
                  <a:cubicBezTo>
                    <a:pt x="851849" y="-17722"/>
                    <a:pt x="937993" y="-18092"/>
                    <a:pt x="971842" y="86563"/>
                  </a:cubicBezTo>
                  <a:cubicBezTo>
                    <a:pt x="983182" y="106969"/>
                    <a:pt x="994359" y="128161"/>
                    <a:pt x="1007916" y="156482"/>
                  </a:cubicBezTo>
                  <a:cubicBezTo>
                    <a:pt x="1026328" y="148714"/>
                    <a:pt x="1036176" y="181139"/>
                    <a:pt x="1059030" y="231359"/>
                  </a:cubicBezTo>
                  <a:cubicBezTo>
                    <a:pt x="1076829" y="270163"/>
                    <a:pt x="1077683" y="262775"/>
                    <a:pt x="1059875" y="273164"/>
                  </a:cubicBezTo>
                  <a:cubicBezTo>
                    <a:pt x="1008588" y="303477"/>
                    <a:pt x="949747" y="322736"/>
                    <a:pt x="891139" y="334419"/>
                  </a:cubicBezTo>
                  <a:cubicBezTo>
                    <a:pt x="945401" y="483077"/>
                    <a:pt x="979491" y="617812"/>
                    <a:pt x="982786" y="62856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p24"/>
            <p:cNvSpPr/>
            <p:nvPr/>
          </p:nvSpPr>
          <p:spPr>
            <a:xfrm>
              <a:off x="15273263" y="9876102"/>
              <a:ext cx="419432" cy="455688"/>
            </a:xfrm>
            <a:custGeom>
              <a:avLst/>
              <a:gdLst/>
              <a:ahLst/>
              <a:cxnLst/>
              <a:rect l="l" t="t" r="r" b="b"/>
              <a:pathLst>
                <a:path w="419432" h="455688" extrusionOk="0">
                  <a:moveTo>
                    <a:pt x="130533" y="243268"/>
                  </a:moveTo>
                  <a:cubicBezTo>
                    <a:pt x="98797" y="187418"/>
                    <a:pt x="67544" y="131828"/>
                    <a:pt x="33695" y="77642"/>
                  </a:cubicBezTo>
                  <a:cubicBezTo>
                    <a:pt x="25537" y="55589"/>
                    <a:pt x="-16738" y="24397"/>
                    <a:pt x="7315" y="3016"/>
                  </a:cubicBezTo>
                  <a:cubicBezTo>
                    <a:pt x="34445" y="-11572"/>
                    <a:pt x="44130" y="30673"/>
                    <a:pt x="57920" y="46295"/>
                  </a:cubicBezTo>
                  <a:cubicBezTo>
                    <a:pt x="128386" y="152803"/>
                    <a:pt x="179629" y="274029"/>
                    <a:pt x="258167" y="373830"/>
                  </a:cubicBezTo>
                  <a:cubicBezTo>
                    <a:pt x="307729" y="441033"/>
                    <a:pt x="371106" y="428696"/>
                    <a:pt x="381213" y="343965"/>
                  </a:cubicBezTo>
                  <a:cubicBezTo>
                    <a:pt x="389000" y="300927"/>
                    <a:pt x="366880" y="251130"/>
                    <a:pt x="388276" y="211756"/>
                  </a:cubicBezTo>
                  <a:cubicBezTo>
                    <a:pt x="407154" y="198161"/>
                    <a:pt x="417114" y="225938"/>
                    <a:pt x="415467" y="241242"/>
                  </a:cubicBezTo>
                  <a:cubicBezTo>
                    <a:pt x="417106" y="284969"/>
                    <a:pt x="424195" y="329214"/>
                    <a:pt x="414182" y="372485"/>
                  </a:cubicBezTo>
                  <a:cubicBezTo>
                    <a:pt x="403195" y="415428"/>
                    <a:pt x="366570" y="460173"/>
                    <a:pt x="318267" y="455328"/>
                  </a:cubicBezTo>
                  <a:cubicBezTo>
                    <a:pt x="223706" y="435886"/>
                    <a:pt x="177093" y="317981"/>
                    <a:pt x="130533" y="243268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p24"/>
            <p:cNvSpPr/>
            <p:nvPr/>
          </p:nvSpPr>
          <p:spPr>
            <a:xfrm>
              <a:off x="13160770" y="9915532"/>
              <a:ext cx="374301" cy="436486"/>
            </a:xfrm>
            <a:custGeom>
              <a:avLst/>
              <a:gdLst/>
              <a:ahLst/>
              <a:cxnLst/>
              <a:rect l="l" t="t" r="r" b="b"/>
              <a:pathLst>
                <a:path w="374301" h="436486" extrusionOk="0">
                  <a:moveTo>
                    <a:pt x="9578" y="396603"/>
                  </a:moveTo>
                  <a:cubicBezTo>
                    <a:pt x="-4979" y="352470"/>
                    <a:pt x="10079" y="304311"/>
                    <a:pt x="4464" y="258678"/>
                  </a:cubicBezTo>
                  <a:cubicBezTo>
                    <a:pt x="4594" y="241108"/>
                    <a:pt x="-3944" y="221994"/>
                    <a:pt x="2265" y="205157"/>
                  </a:cubicBezTo>
                  <a:cubicBezTo>
                    <a:pt x="63461" y="150023"/>
                    <a:pt x="33743" y="354039"/>
                    <a:pt x="42634" y="378955"/>
                  </a:cubicBezTo>
                  <a:cubicBezTo>
                    <a:pt x="101794" y="467203"/>
                    <a:pt x="199003" y="242461"/>
                    <a:pt x="229419" y="202286"/>
                  </a:cubicBezTo>
                  <a:cubicBezTo>
                    <a:pt x="261526" y="149919"/>
                    <a:pt x="293435" y="97527"/>
                    <a:pt x="324187" y="44376"/>
                  </a:cubicBezTo>
                  <a:cubicBezTo>
                    <a:pt x="330664" y="33022"/>
                    <a:pt x="337977" y="21952"/>
                    <a:pt x="344100" y="10348"/>
                  </a:cubicBezTo>
                  <a:cubicBezTo>
                    <a:pt x="345730" y="3503"/>
                    <a:pt x="353526" y="-1317"/>
                    <a:pt x="360279" y="321"/>
                  </a:cubicBezTo>
                  <a:cubicBezTo>
                    <a:pt x="375051" y="1571"/>
                    <a:pt x="377371" y="18857"/>
                    <a:pt x="370877" y="29884"/>
                  </a:cubicBezTo>
                  <a:cubicBezTo>
                    <a:pt x="330121" y="109571"/>
                    <a:pt x="282042" y="185215"/>
                    <a:pt x="236491" y="262187"/>
                  </a:cubicBezTo>
                  <a:cubicBezTo>
                    <a:pt x="195795" y="324296"/>
                    <a:pt x="164464" y="412803"/>
                    <a:pt x="86642" y="434933"/>
                  </a:cubicBezTo>
                  <a:cubicBezTo>
                    <a:pt x="55277" y="441563"/>
                    <a:pt x="22299" y="426623"/>
                    <a:pt x="9578" y="39660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24"/>
            <p:cNvSpPr/>
            <p:nvPr/>
          </p:nvSpPr>
          <p:spPr>
            <a:xfrm>
              <a:off x="13492344" y="7102025"/>
              <a:ext cx="1792781" cy="2777799"/>
            </a:xfrm>
            <a:custGeom>
              <a:avLst/>
              <a:gdLst/>
              <a:ahLst/>
              <a:cxnLst/>
              <a:rect l="l" t="t" r="r" b="b"/>
              <a:pathLst>
                <a:path w="1792781" h="2777799" extrusionOk="0">
                  <a:moveTo>
                    <a:pt x="1629157" y="2549169"/>
                  </a:moveTo>
                  <a:cubicBezTo>
                    <a:pt x="1597378" y="2584431"/>
                    <a:pt x="1561822" y="2614881"/>
                    <a:pt x="1523532" y="2640720"/>
                  </a:cubicBezTo>
                  <a:cubicBezTo>
                    <a:pt x="1512217" y="2648358"/>
                    <a:pt x="1500618" y="2655617"/>
                    <a:pt x="1488829" y="2662497"/>
                  </a:cubicBezTo>
                  <a:cubicBezTo>
                    <a:pt x="1484586" y="2665041"/>
                    <a:pt x="1480343" y="2667403"/>
                    <a:pt x="1476005" y="2669757"/>
                  </a:cubicBezTo>
                  <a:cubicBezTo>
                    <a:pt x="1471478" y="2672395"/>
                    <a:pt x="1466760" y="2674852"/>
                    <a:pt x="1462138" y="2677300"/>
                  </a:cubicBezTo>
                  <a:cubicBezTo>
                    <a:pt x="1457800" y="2679473"/>
                    <a:pt x="1453462" y="2681731"/>
                    <a:pt x="1449124" y="2683904"/>
                  </a:cubicBezTo>
                  <a:cubicBezTo>
                    <a:pt x="1447141" y="2684939"/>
                    <a:pt x="1445166" y="2685887"/>
                    <a:pt x="1443183" y="2686827"/>
                  </a:cubicBezTo>
                  <a:cubicBezTo>
                    <a:pt x="1439690" y="2688525"/>
                    <a:pt x="1436206" y="2690129"/>
                    <a:pt x="1432808" y="2691638"/>
                  </a:cubicBezTo>
                  <a:cubicBezTo>
                    <a:pt x="1427435" y="2694181"/>
                    <a:pt x="1421864" y="2696638"/>
                    <a:pt x="1416302" y="2699086"/>
                  </a:cubicBezTo>
                  <a:cubicBezTo>
                    <a:pt x="1411300" y="2701259"/>
                    <a:pt x="1406117" y="2703423"/>
                    <a:pt x="1400925" y="2705501"/>
                  </a:cubicBezTo>
                  <a:cubicBezTo>
                    <a:pt x="1395837" y="2707578"/>
                    <a:pt x="1390551" y="2709647"/>
                    <a:pt x="1385368" y="2711631"/>
                  </a:cubicBezTo>
                  <a:cubicBezTo>
                    <a:pt x="1302846" y="2742935"/>
                    <a:pt x="1214200" y="2760186"/>
                    <a:pt x="1125926" y="2766695"/>
                  </a:cubicBezTo>
                  <a:cubicBezTo>
                    <a:pt x="936838" y="2777446"/>
                    <a:pt x="714833" y="2792059"/>
                    <a:pt x="519613" y="2746806"/>
                  </a:cubicBezTo>
                  <a:cubicBezTo>
                    <a:pt x="514706" y="2745676"/>
                    <a:pt x="509618" y="2744452"/>
                    <a:pt x="504711" y="2743219"/>
                  </a:cubicBezTo>
                  <a:cubicBezTo>
                    <a:pt x="470284" y="2734641"/>
                    <a:pt x="436617" y="2724174"/>
                    <a:pt x="404363" y="2711355"/>
                  </a:cubicBezTo>
                  <a:cubicBezTo>
                    <a:pt x="288553" y="2665437"/>
                    <a:pt x="188584" y="2589922"/>
                    <a:pt x="119929" y="2468576"/>
                  </a:cubicBezTo>
                  <a:cubicBezTo>
                    <a:pt x="-32852" y="2213824"/>
                    <a:pt x="341" y="1822654"/>
                    <a:pt x="9302" y="1532829"/>
                  </a:cubicBezTo>
                  <a:cubicBezTo>
                    <a:pt x="19866" y="1281568"/>
                    <a:pt x="45798" y="1031531"/>
                    <a:pt x="80130" y="782442"/>
                  </a:cubicBezTo>
                  <a:cubicBezTo>
                    <a:pt x="88047" y="720971"/>
                    <a:pt x="95972" y="659501"/>
                    <a:pt x="104363" y="597936"/>
                  </a:cubicBezTo>
                  <a:cubicBezTo>
                    <a:pt x="129640" y="431431"/>
                    <a:pt x="159254" y="263987"/>
                    <a:pt x="200934" y="100034"/>
                  </a:cubicBezTo>
                  <a:cubicBezTo>
                    <a:pt x="206970" y="76273"/>
                    <a:pt x="213197" y="52608"/>
                    <a:pt x="219699" y="29037"/>
                  </a:cubicBezTo>
                  <a:cubicBezTo>
                    <a:pt x="219794" y="28847"/>
                    <a:pt x="219889" y="28563"/>
                    <a:pt x="219984" y="28373"/>
                  </a:cubicBezTo>
                  <a:cubicBezTo>
                    <a:pt x="221873" y="29218"/>
                    <a:pt x="223856" y="30166"/>
                    <a:pt x="225736" y="31011"/>
                  </a:cubicBezTo>
                  <a:cubicBezTo>
                    <a:pt x="225831" y="31106"/>
                    <a:pt x="225926" y="31106"/>
                    <a:pt x="226021" y="31201"/>
                  </a:cubicBezTo>
                  <a:cubicBezTo>
                    <a:pt x="232618" y="34218"/>
                    <a:pt x="239319" y="37141"/>
                    <a:pt x="246106" y="40064"/>
                  </a:cubicBezTo>
                  <a:cubicBezTo>
                    <a:pt x="246295" y="40158"/>
                    <a:pt x="246485" y="40253"/>
                    <a:pt x="246675" y="40348"/>
                  </a:cubicBezTo>
                  <a:cubicBezTo>
                    <a:pt x="250168" y="41762"/>
                    <a:pt x="253557" y="43271"/>
                    <a:pt x="257050" y="44590"/>
                  </a:cubicBezTo>
                  <a:cubicBezTo>
                    <a:pt x="263276" y="47133"/>
                    <a:pt x="269494" y="49685"/>
                    <a:pt x="275720" y="52039"/>
                  </a:cubicBezTo>
                  <a:cubicBezTo>
                    <a:pt x="284301" y="55341"/>
                    <a:pt x="292977" y="58453"/>
                    <a:pt x="301747" y="61470"/>
                  </a:cubicBezTo>
                  <a:cubicBezTo>
                    <a:pt x="312967" y="65333"/>
                    <a:pt x="324290" y="69109"/>
                    <a:pt x="335794" y="72592"/>
                  </a:cubicBezTo>
                  <a:cubicBezTo>
                    <a:pt x="339477" y="73721"/>
                    <a:pt x="343246" y="74851"/>
                    <a:pt x="347014" y="75989"/>
                  </a:cubicBezTo>
                  <a:cubicBezTo>
                    <a:pt x="349748" y="76834"/>
                    <a:pt x="352482" y="77592"/>
                    <a:pt x="355215" y="78343"/>
                  </a:cubicBezTo>
                  <a:cubicBezTo>
                    <a:pt x="359364" y="79567"/>
                    <a:pt x="363607" y="80791"/>
                    <a:pt x="367763" y="81929"/>
                  </a:cubicBezTo>
                  <a:cubicBezTo>
                    <a:pt x="368143" y="82024"/>
                    <a:pt x="368608" y="82119"/>
                    <a:pt x="368988" y="82213"/>
                  </a:cubicBezTo>
                  <a:cubicBezTo>
                    <a:pt x="375404" y="84007"/>
                    <a:pt x="381907" y="85610"/>
                    <a:pt x="388418" y="87309"/>
                  </a:cubicBezTo>
                  <a:cubicBezTo>
                    <a:pt x="395774" y="89197"/>
                    <a:pt x="403320" y="90981"/>
                    <a:pt x="410771" y="92775"/>
                  </a:cubicBezTo>
                  <a:cubicBezTo>
                    <a:pt x="415583" y="93904"/>
                    <a:pt x="420205" y="95042"/>
                    <a:pt x="424914" y="95982"/>
                  </a:cubicBezTo>
                  <a:cubicBezTo>
                    <a:pt x="432080" y="97585"/>
                    <a:pt x="439152" y="98999"/>
                    <a:pt x="446319" y="100508"/>
                  </a:cubicBezTo>
                  <a:cubicBezTo>
                    <a:pt x="453485" y="102017"/>
                    <a:pt x="460652" y="103431"/>
                    <a:pt x="467913" y="104750"/>
                  </a:cubicBezTo>
                  <a:cubicBezTo>
                    <a:pt x="475079" y="106069"/>
                    <a:pt x="482341" y="107388"/>
                    <a:pt x="489602" y="108612"/>
                  </a:cubicBezTo>
                  <a:cubicBezTo>
                    <a:pt x="496863" y="109836"/>
                    <a:pt x="504219" y="111061"/>
                    <a:pt x="511481" y="112104"/>
                  </a:cubicBezTo>
                  <a:cubicBezTo>
                    <a:pt x="516388" y="112949"/>
                    <a:pt x="521286" y="113707"/>
                    <a:pt x="526193" y="114363"/>
                  </a:cubicBezTo>
                  <a:cubicBezTo>
                    <a:pt x="535999" y="115776"/>
                    <a:pt x="545813" y="117190"/>
                    <a:pt x="555618" y="118320"/>
                  </a:cubicBezTo>
                  <a:cubicBezTo>
                    <a:pt x="560525" y="118984"/>
                    <a:pt x="565423" y="119544"/>
                    <a:pt x="570330" y="120113"/>
                  </a:cubicBezTo>
                  <a:cubicBezTo>
                    <a:pt x="577497" y="120872"/>
                    <a:pt x="584474" y="121717"/>
                    <a:pt x="591640" y="122372"/>
                  </a:cubicBezTo>
                  <a:cubicBezTo>
                    <a:pt x="598617" y="123131"/>
                    <a:pt x="605783" y="123786"/>
                    <a:pt x="612864" y="124450"/>
                  </a:cubicBezTo>
                  <a:cubicBezTo>
                    <a:pt x="627007" y="125769"/>
                    <a:pt x="641159" y="126803"/>
                    <a:pt x="655397" y="127752"/>
                  </a:cubicBezTo>
                  <a:cubicBezTo>
                    <a:pt x="658976" y="128036"/>
                    <a:pt x="662373" y="128131"/>
                    <a:pt x="665866" y="128415"/>
                  </a:cubicBezTo>
                  <a:cubicBezTo>
                    <a:pt x="682277" y="129355"/>
                    <a:pt x="698689" y="130114"/>
                    <a:pt x="714910" y="130588"/>
                  </a:cubicBezTo>
                  <a:cubicBezTo>
                    <a:pt x="719904" y="130683"/>
                    <a:pt x="724905" y="130873"/>
                    <a:pt x="729812" y="130967"/>
                  </a:cubicBezTo>
                  <a:cubicBezTo>
                    <a:pt x="730847" y="130967"/>
                    <a:pt x="731891" y="130967"/>
                    <a:pt x="733020" y="131062"/>
                  </a:cubicBezTo>
                  <a:cubicBezTo>
                    <a:pt x="742360" y="131252"/>
                    <a:pt x="751691" y="131347"/>
                    <a:pt x="760936" y="131442"/>
                  </a:cubicBezTo>
                  <a:lnTo>
                    <a:pt x="762350" y="131442"/>
                  </a:lnTo>
                  <a:cubicBezTo>
                    <a:pt x="771966" y="131536"/>
                    <a:pt x="781685" y="131536"/>
                    <a:pt x="791301" y="131347"/>
                  </a:cubicBezTo>
                  <a:cubicBezTo>
                    <a:pt x="801011" y="131157"/>
                    <a:pt x="810541" y="131062"/>
                    <a:pt x="820062" y="130778"/>
                  </a:cubicBezTo>
                  <a:cubicBezTo>
                    <a:pt x="824020" y="130683"/>
                    <a:pt x="827892" y="130588"/>
                    <a:pt x="831756" y="130398"/>
                  </a:cubicBezTo>
                  <a:cubicBezTo>
                    <a:pt x="838732" y="130209"/>
                    <a:pt x="845623" y="129924"/>
                    <a:pt x="852505" y="129640"/>
                  </a:cubicBezTo>
                  <a:cubicBezTo>
                    <a:pt x="855808" y="129450"/>
                    <a:pt x="859102" y="129355"/>
                    <a:pt x="862405" y="129071"/>
                  </a:cubicBezTo>
                  <a:cubicBezTo>
                    <a:pt x="870796" y="128691"/>
                    <a:pt x="879101" y="128226"/>
                    <a:pt x="887492" y="127657"/>
                  </a:cubicBezTo>
                  <a:cubicBezTo>
                    <a:pt x="936907" y="124544"/>
                    <a:pt x="983968" y="119363"/>
                    <a:pt x="1027544" y="112380"/>
                  </a:cubicBezTo>
                  <a:cubicBezTo>
                    <a:pt x="1031693" y="111716"/>
                    <a:pt x="1035841" y="111061"/>
                    <a:pt x="1039902" y="110397"/>
                  </a:cubicBezTo>
                  <a:cubicBezTo>
                    <a:pt x="1044335" y="109552"/>
                    <a:pt x="1048768" y="108793"/>
                    <a:pt x="1053106" y="108043"/>
                  </a:cubicBezTo>
                  <a:cubicBezTo>
                    <a:pt x="1056029" y="107569"/>
                    <a:pt x="1058953" y="107009"/>
                    <a:pt x="1061781" y="106534"/>
                  </a:cubicBezTo>
                  <a:cubicBezTo>
                    <a:pt x="1064800" y="105871"/>
                    <a:pt x="1067818" y="105310"/>
                    <a:pt x="1070742" y="104646"/>
                  </a:cubicBezTo>
                  <a:cubicBezTo>
                    <a:pt x="1077253" y="103517"/>
                    <a:pt x="1083660" y="102198"/>
                    <a:pt x="1089887" y="100784"/>
                  </a:cubicBezTo>
                  <a:cubicBezTo>
                    <a:pt x="1093845" y="99939"/>
                    <a:pt x="1097812" y="99086"/>
                    <a:pt x="1101581" y="98241"/>
                  </a:cubicBezTo>
                  <a:cubicBezTo>
                    <a:pt x="1209285" y="75704"/>
                    <a:pt x="1316325" y="48366"/>
                    <a:pt x="1414974" y="0"/>
                  </a:cubicBezTo>
                  <a:cubicBezTo>
                    <a:pt x="1417147" y="6319"/>
                    <a:pt x="1419406" y="12630"/>
                    <a:pt x="1421580" y="18950"/>
                  </a:cubicBezTo>
                  <a:cubicBezTo>
                    <a:pt x="1424029" y="26399"/>
                    <a:pt x="1426487" y="33942"/>
                    <a:pt x="1428841" y="41391"/>
                  </a:cubicBezTo>
                  <a:cubicBezTo>
                    <a:pt x="1505887" y="281057"/>
                    <a:pt x="1552672" y="529016"/>
                    <a:pt x="1610668" y="773579"/>
                  </a:cubicBezTo>
                  <a:cubicBezTo>
                    <a:pt x="1711110" y="1209536"/>
                    <a:pt x="1768071" y="1655770"/>
                    <a:pt x="1791269" y="2102384"/>
                  </a:cubicBezTo>
                  <a:cubicBezTo>
                    <a:pt x="1802403" y="2272544"/>
                    <a:pt x="1752419" y="2428677"/>
                    <a:pt x="1629157" y="25491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24"/>
            <p:cNvSpPr/>
            <p:nvPr/>
          </p:nvSpPr>
          <p:spPr>
            <a:xfrm>
              <a:off x="13712302" y="6985593"/>
              <a:ext cx="1194981" cy="247843"/>
            </a:xfrm>
            <a:custGeom>
              <a:avLst/>
              <a:gdLst/>
              <a:ahLst/>
              <a:cxnLst/>
              <a:rect l="l" t="t" r="r" b="b"/>
              <a:pathLst>
                <a:path w="1194981" h="247843" extrusionOk="0">
                  <a:moveTo>
                    <a:pt x="1185072" y="88550"/>
                  </a:moveTo>
                  <a:cubicBezTo>
                    <a:pt x="1188461" y="97810"/>
                    <a:pt x="1191782" y="107112"/>
                    <a:pt x="1194981" y="116389"/>
                  </a:cubicBezTo>
                  <a:cubicBezTo>
                    <a:pt x="1096332" y="164806"/>
                    <a:pt x="989318" y="192162"/>
                    <a:pt x="881666" y="214655"/>
                  </a:cubicBezTo>
                  <a:cubicBezTo>
                    <a:pt x="651278" y="267047"/>
                    <a:pt x="263797" y="266202"/>
                    <a:pt x="6063" y="147581"/>
                  </a:cubicBezTo>
                  <a:cubicBezTo>
                    <a:pt x="4045" y="146641"/>
                    <a:pt x="2027" y="145701"/>
                    <a:pt x="0" y="144762"/>
                  </a:cubicBezTo>
                  <a:cubicBezTo>
                    <a:pt x="5683" y="124303"/>
                    <a:pt x="11591" y="103896"/>
                    <a:pt x="17765" y="83610"/>
                  </a:cubicBezTo>
                  <a:cubicBezTo>
                    <a:pt x="18817" y="80084"/>
                    <a:pt x="19939" y="76523"/>
                    <a:pt x="20991" y="72997"/>
                  </a:cubicBezTo>
                  <a:cubicBezTo>
                    <a:pt x="23414" y="65083"/>
                    <a:pt x="25906" y="57125"/>
                    <a:pt x="28442" y="49237"/>
                  </a:cubicBezTo>
                  <a:cubicBezTo>
                    <a:pt x="28468" y="49125"/>
                    <a:pt x="28562" y="48969"/>
                    <a:pt x="28588" y="48857"/>
                  </a:cubicBezTo>
                  <a:cubicBezTo>
                    <a:pt x="39291" y="52220"/>
                    <a:pt x="49639" y="55323"/>
                    <a:pt x="60316" y="58798"/>
                  </a:cubicBezTo>
                  <a:cubicBezTo>
                    <a:pt x="416604" y="146460"/>
                    <a:pt x="808475" y="135192"/>
                    <a:pt x="1151430" y="0"/>
                  </a:cubicBezTo>
                  <a:cubicBezTo>
                    <a:pt x="1152853" y="3509"/>
                    <a:pt x="1154207" y="7061"/>
                    <a:pt x="1155630" y="10570"/>
                  </a:cubicBezTo>
                  <a:cubicBezTo>
                    <a:pt x="1158200" y="16993"/>
                    <a:pt x="1160710" y="23459"/>
                    <a:pt x="1163211" y="29925"/>
                  </a:cubicBezTo>
                  <a:cubicBezTo>
                    <a:pt x="1164815" y="34184"/>
                    <a:pt x="1166488" y="38391"/>
                    <a:pt x="1168092" y="42650"/>
                  </a:cubicBezTo>
                  <a:cubicBezTo>
                    <a:pt x="1172343" y="53754"/>
                    <a:pt x="1176491" y="64841"/>
                    <a:pt x="1180562" y="75963"/>
                  </a:cubicBezTo>
                  <a:cubicBezTo>
                    <a:pt x="1181623" y="78739"/>
                    <a:pt x="1182623" y="81558"/>
                    <a:pt x="1183572" y="84308"/>
                  </a:cubicBezTo>
                  <a:cubicBezTo>
                    <a:pt x="1184081" y="85731"/>
                    <a:pt x="1184572" y="87145"/>
                    <a:pt x="1185072" y="8855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46" name="Google Shape;2146;p24"/>
            <p:cNvGrpSpPr/>
            <p:nvPr/>
          </p:nvGrpSpPr>
          <p:grpSpPr>
            <a:xfrm>
              <a:off x="13947198" y="7644824"/>
              <a:ext cx="816005" cy="812196"/>
              <a:chOff x="13947198" y="7644824"/>
              <a:chExt cx="816005" cy="812196"/>
            </a:xfrm>
          </p:grpSpPr>
          <p:sp>
            <p:nvSpPr>
              <p:cNvPr id="2147" name="Google Shape;2147;p24"/>
              <p:cNvSpPr/>
              <p:nvPr/>
            </p:nvSpPr>
            <p:spPr>
              <a:xfrm>
                <a:off x="13982114" y="7679537"/>
                <a:ext cx="746288" cy="742409"/>
              </a:xfrm>
              <a:custGeom>
                <a:avLst/>
                <a:gdLst/>
                <a:ahLst/>
                <a:cxnLst/>
                <a:rect l="l" t="t" r="r" b="b"/>
                <a:pathLst>
                  <a:path w="746288" h="742409" extrusionOk="0">
                    <a:moveTo>
                      <a:pt x="9015" y="476899"/>
                    </a:moveTo>
                    <a:cubicBezTo>
                      <a:pt x="-50490" y="189333"/>
                      <a:pt x="193084" y="-85715"/>
                      <a:pt x="488884" y="25113"/>
                    </a:cubicBezTo>
                    <a:cubicBezTo>
                      <a:pt x="637992" y="74962"/>
                      <a:pt x="756234" y="222224"/>
                      <a:pt x="745627" y="383030"/>
                    </a:cubicBezTo>
                    <a:cubicBezTo>
                      <a:pt x="744325" y="487599"/>
                      <a:pt x="704034" y="598211"/>
                      <a:pt x="617156" y="661492"/>
                    </a:cubicBezTo>
                    <a:cubicBezTo>
                      <a:pt x="428198" y="833859"/>
                      <a:pt x="82137" y="711435"/>
                      <a:pt x="9015" y="4768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8" name="Google Shape;2148;p24"/>
              <p:cNvSpPr/>
              <p:nvPr/>
            </p:nvSpPr>
            <p:spPr>
              <a:xfrm>
                <a:off x="13947198" y="7644824"/>
                <a:ext cx="816005" cy="812196"/>
              </a:xfrm>
              <a:custGeom>
                <a:avLst/>
                <a:gdLst/>
                <a:ahLst/>
                <a:cxnLst/>
                <a:rect l="l" t="t" r="r" b="b"/>
                <a:pathLst>
                  <a:path w="816005" h="812196" extrusionOk="0">
                    <a:moveTo>
                      <a:pt x="433593" y="812197"/>
                    </a:moveTo>
                    <a:cubicBezTo>
                      <a:pt x="395217" y="812197"/>
                      <a:pt x="355521" y="806851"/>
                      <a:pt x="315342" y="795971"/>
                    </a:cubicBezTo>
                    <a:cubicBezTo>
                      <a:pt x="167649" y="755977"/>
                      <a:pt x="50916" y="650986"/>
                      <a:pt x="10703" y="521967"/>
                    </a:cubicBezTo>
                    <a:lnTo>
                      <a:pt x="9849" y="518665"/>
                    </a:lnTo>
                    <a:cubicBezTo>
                      <a:pt x="-23681" y="356652"/>
                      <a:pt x="29770" y="192432"/>
                      <a:pt x="149332" y="90087"/>
                    </a:cubicBezTo>
                    <a:cubicBezTo>
                      <a:pt x="256432" y="-1618"/>
                      <a:pt x="397157" y="-24568"/>
                      <a:pt x="535442" y="27031"/>
                    </a:cubicBezTo>
                    <a:cubicBezTo>
                      <a:pt x="708489" y="85173"/>
                      <a:pt x="826024" y="249859"/>
                      <a:pt x="815331" y="419105"/>
                    </a:cubicBezTo>
                    <a:cubicBezTo>
                      <a:pt x="813494" y="545719"/>
                      <a:pt x="760785" y="659185"/>
                      <a:pt x="674114" y="723190"/>
                    </a:cubicBezTo>
                    <a:cubicBezTo>
                      <a:pt x="609211" y="781737"/>
                      <a:pt x="525153" y="812197"/>
                      <a:pt x="433593" y="812197"/>
                    </a:cubicBezTo>
                    <a:close/>
                    <a:moveTo>
                      <a:pt x="77676" y="502870"/>
                    </a:moveTo>
                    <a:cubicBezTo>
                      <a:pt x="110895" y="607077"/>
                      <a:pt x="211131" y="695644"/>
                      <a:pt x="333547" y="728794"/>
                    </a:cubicBezTo>
                    <a:cubicBezTo>
                      <a:pt x="446857" y="759494"/>
                      <a:pt x="554380" y="738217"/>
                      <a:pt x="628597" y="670496"/>
                    </a:cubicBezTo>
                    <a:lnTo>
                      <a:pt x="631564" y="668073"/>
                    </a:lnTo>
                    <a:cubicBezTo>
                      <a:pt x="701728" y="616974"/>
                      <a:pt x="744408" y="523234"/>
                      <a:pt x="745727" y="417303"/>
                    </a:cubicBezTo>
                    <a:lnTo>
                      <a:pt x="745805" y="415450"/>
                    </a:lnTo>
                    <a:cubicBezTo>
                      <a:pt x="754817" y="278956"/>
                      <a:pt x="654633" y="140255"/>
                      <a:pt x="512770" y="92829"/>
                    </a:cubicBezTo>
                    <a:lnTo>
                      <a:pt x="511588" y="92407"/>
                    </a:lnTo>
                    <a:cubicBezTo>
                      <a:pt x="397571" y="49696"/>
                      <a:pt x="282019" y="68112"/>
                      <a:pt x="194616" y="142945"/>
                    </a:cubicBezTo>
                    <a:cubicBezTo>
                      <a:pt x="96243" y="227159"/>
                      <a:pt x="50441" y="368273"/>
                      <a:pt x="77676" y="5028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49" name="Google Shape;2149;p24"/>
            <p:cNvSpPr/>
            <p:nvPr/>
          </p:nvSpPr>
          <p:spPr>
            <a:xfrm>
              <a:off x="13693277" y="7074143"/>
              <a:ext cx="1227898" cy="210764"/>
            </a:xfrm>
            <a:custGeom>
              <a:avLst/>
              <a:gdLst/>
              <a:ahLst/>
              <a:cxnLst/>
              <a:rect l="l" t="t" r="r" b="b"/>
              <a:pathLst>
                <a:path w="1227898" h="210764" extrusionOk="0">
                  <a:moveTo>
                    <a:pt x="1220611" y="46857"/>
                  </a:moveTo>
                  <a:cubicBezTo>
                    <a:pt x="1223061" y="54315"/>
                    <a:pt x="1225518" y="61764"/>
                    <a:pt x="1227899" y="69264"/>
                  </a:cubicBezTo>
                  <a:cubicBezTo>
                    <a:pt x="1221862" y="71687"/>
                    <a:pt x="1215756" y="74161"/>
                    <a:pt x="1209564" y="76489"/>
                  </a:cubicBezTo>
                  <a:cubicBezTo>
                    <a:pt x="1197266" y="81291"/>
                    <a:pt x="1184632" y="86015"/>
                    <a:pt x="1171800" y="90576"/>
                  </a:cubicBezTo>
                  <a:cubicBezTo>
                    <a:pt x="1160244" y="94723"/>
                    <a:pt x="1148481" y="98715"/>
                    <a:pt x="1136614" y="102672"/>
                  </a:cubicBezTo>
                  <a:cubicBezTo>
                    <a:pt x="1122135" y="107500"/>
                    <a:pt x="1107448" y="112155"/>
                    <a:pt x="1092684" y="116682"/>
                  </a:cubicBezTo>
                  <a:cubicBezTo>
                    <a:pt x="1069426" y="123829"/>
                    <a:pt x="1045787" y="130536"/>
                    <a:pt x="1022054" y="136925"/>
                  </a:cubicBezTo>
                  <a:cubicBezTo>
                    <a:pt x="874266" y="176609"/>
                    <a:pt x="720614" y="201982"/>
                    <a:pt x="610840" y="209275"/>
                  </a:cubicBezTo>
                  <a:cubicBezTo>
                    <a:pt x="464605" y="214827"/>
                    <a:pt x="315489" y="205180"/>
                    <a:pt x="171219" y="174816"/>
                  </a:cubicBezTo>
                  <a:cubicBezTo>
                    <a:pt x="161336" y="172764"/>
                    <a:pt x="151410" y="170634"/>
                    <a:pt x="141527" y="168289"/>
                  </a:cubicBezTo>
                  <a:cubicBezTo>
                    <a:pt x="139854" y="167901"/>
                    <a:pt x="138172" y="167513"/>
                    <a:pt x="136568" y="167082"/>
                  </a:cubicBezTo>
                  <a:cubicBezTo>
                    <a:pt x="126892" y="164901"/>
                    <a:pt x="117415" y="162591"/>
                    <a:pt x="107928" y="160090"/>
                  </a:cubicBezTo>
                  <a:cubicBezTo>
                    <a:pt x="71527" y="150771"/>
                    <a:pt x="35505" y="140071"/>
                    <a:pt x="0" y="127907"/>
                  </a:cubicBezTo>
                  <a:cubicBezTo>
                    <a:pt x="6028" y="104172"/>
                    <a:pt x="12289" y="80489"/>
                    <a:pt x="18809" y="56927"/>
                  </a:cubicBezTo>
                  <a:cubicBezTo>
                    <a:pt x="20835" y="57574"/>
                    <a:pt x="22793" y="58263"/>
                    <a:pt x="24828" y="58910"/>
                  </a:cubicBezTo>
                  <a:cubicBezTo>
                    <a:pt x="24940" y="58936"/>
                    <a:pt x="24984" y="59005"/>
                    <a:pt x="25096" y="59031"/>
                  </a:cubicBezTo>
                  <a:cubicBezTo>
                    <a:pt x="421054" y="189903"/>
                    <a:pt x="821988" y="141830"/>
                    <a:pt x="1204105" y="0"/>
                  </a:cubicBezTo>
                  <a:cubicBezTo>
                    <a:pt x="1207494" y="9259"/>
                    <a:pt x="1210815" y="18562"/>
                    <a:pt x="1214014" y="27838"/>
                  </a:cubicBezTo>
                  <a:cubicBezTo>
                    <a:pt x="1216248" y="34192"/>
                    <a:pt x="1218447" y="40469"/>
                    <a:pt x="1220611" y="46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24"/>
            <p:cNvSpPr/>
            <p:nvPr/>
          </p:nvSpPr>
          <p:spPr>
            <a:xfrm>
              <a:off x="13730075" y="6985593"/>
              <a:ext cx="1145445" cy="151130"/>
            </a:xfrm>
            <a:custGeom>
              <a:avLst/>
              <a:gdLst/>
              <a:ahLst/>
              <a:cxnLst/>
              <a:rect l="l" t="t" r="r" b="b"/>
              <a:pathLst>
                <a:path w="1145445" h="151130" extrusionOk="0">
                  <a:moveTo>
                    <a:pt x="1137865" y="10578"/>
                  </a:moveTo>
                  <a:cubicBezTo>
                    <a:pt x="1140435" y="17001"/>
                    <a:pt x="1142944" y="23467"/>
                    <a:pt x="1145445" y="29933"/>
                  </a:cubicBezTo>
                  <a:cubicBezTo>
                    <a:pt x="834941" y="166108"/>
                    <a:pt x="477704" y="173454"/>
                    <a:pt x="146805" y="120803"/>
                  </a:cubicBezTo>
                  <a:cubicBezTo>
                    <a:pt x="98502" y="113552"/>
                    <a:pt x="53054" y="101853"/>
                    <a:pt x="8745" y="87050"/>
                  </a:cubicBezTo>
                  <a:cubicBezTo>
                    <a:pt x="6330" y="85783"/>
                    <a:pt x="3346" y="84679"/>
                    <a:pt x="0" y="83610"/>
                  </a:cubicBezTo>
                  <a:cubicBezTo>
                    <a:pt x="3432" y="72101"/>
                    <a:pt x="7020" y="60695"/>
                    <a:pt x="10676" y="49237"/>
                  </a:cubicBezTo>
                  <a:cubicBezTo>
                    <a:pt x="10702" y="49125"/>
                    <a:pt x="10797" y="48969"/>
                    <a:pt x="10823" y="48857"/>
                  </a:cubicBezTo>
                  <a:cubicBezTo>
                    <a:pt x="21525" y="52220"/>
                    <a:pt x="31874" y="55323"/>
                    <a:pt x="42550" y="58798"/>
                  </a:cubicBezTo>
                  <a:cubicBezTo>
                    <a:pt x="398839" y="146460"/>
                    <a:pt x="790709" y="135192"/>
                    <a:pt x="1133665" y="0"/>
                  </a:cubicBezTo>
                  <a:lnTo>
                    <a:pt x="1133708" y="69"/>
                  </a:lnTo>
                  <a:cubicBezTo>
                    <a:pt x="1135131" y="3586"/>
                    <a:pt x="1136442" y="7070"/>
                    <a:pt x="1137865" y="10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24"/>
            <p:cNvSpPr/>
            <p:nvPr/>
          </p:nvSpPr>
          <p:spPr>
            <a:xfrm>
              <a:off x="13741909" y="6190026"/>
              <a:ext cx="1121831" cy="910621"/>
            </a:xfrm>
            <a:custGeom>
              <a:avLst/>
              <a:gdLst/>
              <a:ahLst/>
              <a:cxnLst/>
              <a:rect l="l" t="t" r="r" b="b"/>
              <a:pathLst>
                <a:path w="1121831" h="910621" extrusionOk="0">
                  <a:moveTo>
                    <a:pt x="1121831" y="795575"/>
                  </a:moveTo>
                  <a:cubicBezTo>
                    <a:pt x="778884" y="930767"/>
                    <a:pt x="387005" y="942035"/>
                    <a:pt x="30717" y="854373"/>
                  </a:cubicBezTo>
                  <a:cubicBezTo>
                    <a:pt x="-8643" y="841570"/>
                    <a:pt x="-4719" y="854968"/>
                    <a:pt x="12253" y="803481"/>
                  </a:cubicBezTo>
                  <a:cubicBezTo>
                    <a:pt x="345205" y="-189883"/>
                    <a:pt x="531481" y="-136353"/>
                    <a:pt x="846754" y="290018"/>
                  </a:cubicBezTo>
                  <a:cubicBezTo>
                    <a:pt x="958098" y="450358"/>
                    <a:pt x="1049227" y="613423"/>
                    <a:pt x="1121831" y="7955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E863448C-2AA0-B1FA-53B0-EFEA716D5F05}"/>
              </a:ext>
            </a:extLst>
          </p:cNvPr>
          <p:cNvSpPr txBox="1"/>
          <p:nvPr/>
        </p:nvSpPr>
        <p:spPr>
          <a:xfrm>
            <a:off x="122566" y="626245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226DCD51-15E7-EDB5-0F3B-CAB23FB3C6B7}"/>
              </a:ext>
            </a:extLst>
          </p:cNvPr>
          <p:cNvSpPr txBox="1"/>
          <p:nvPr/>
        </p:nvSpPr>
        <p:spPr>
          <a:xfrm>
            <a:off x="122566" y="3066259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1F1500DD-008D-C652-45E9-5F9F95038DF7}"/>
                  </a:ext>
                </a:extLst>
              </p:cNvPr>
              <p:cNvSpPr txBox="1"/>
              <p:nvPr/>
            </p:nvSpPr>
            <p:spPr>
              <a:xfrm>
                <a:off x="586910" y="461327"/>
                <a:ext cx="293580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1F1500DD-008D-C652-45E9-5F9F95038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10" y="461327"/>
                <a:ext cx="2935804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BD39E9AB-6E84-D79E-F6A2-985C8D98D79E}"/>
                  </a:ext>
                </a:extLst>
              </p:cNvPr>
              <p:cNvSpPr txBox="1"/>
              <p:nvPr/>
            </p:nvSpPr>
            <p:spPr>
              <a:xfrm>
                <a:off x="3522714" y="461327"/>
                <a:ext cx="294497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BD39E9AB-6E84-D79E-F6A2-985C8D98D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14" y="461327"/>
                <a:ext cx="2944973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41877ACB-7EE1-194A-2AAF-99DC1112E014}"/>
                  </a:ext>
                </a:extLst>
              </p:cNvPr>
              <p:cNvSpPr txBox="1"/>
              <p:nvPr/>
            </p:nvSpPr>
            <p:spPr>
              <a:xfrm>
                <a:off x="6426700" y="458985"/>
                <a:ext cx="213039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41877ACB-7EE1-194A-2AAF-99DC1112E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700" y="458985"/>
                <a:ext cx="2130390" cy="760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7DAB85CD-473C-5F6B-9177-6730AC9F1555}"/>
                  </a:ext>
                </a:extLst>
              </p:cNvPr>
              <p:cNvSpPr txBox="1"/>
              <p:nvPr/>
            </p:nvSpPr>
            <p:spPr>
              <a:xfrm>
                <a:off x="3522714" y="1454347"/>
                <a:ext cx="202036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+2.2.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7DAB85CD-473C-5F6B-9177-6730AC9F1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14" y="1454347"/>
                <a:ext cx="2020361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Hộp Văn bản 100">
                <a:extLst>
                  <a:ext uri="{FF2B5EF4-FFF2-40B4-BE49-F238E27FC236}">
                    <a16:creationId xmlns:a16="http://schemas.microsoft.com/office/drawing/2014/main" id="{74715CC3-C432-58F9-FCFA-02832CA333CB}"/>
                  </a:ext>
                </a:extLst>
              </p:cNvPr>
              <p:cNvSpPr txBox="1"/>
              <p:nvPr/>
            </p:nvSpPr>
            <p:spPr>
              <a:xfrm>
                <a:off x="5543075" y="1665430"/>
                <a:ext cx="21896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1" name="Hộp Văn bản 100">
                <a:extLst>
                  <a:ext uri="{FF2B5EF4-FFF2-40B4-BE49-F238E27FC236}">
                    <a16:creationId xmlns:a16="http://schemas.microsoft.com/office/drawing/2014/main" id="{74715CC3-C432-58F9-FCFA-02832CA33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075" y="1665430"/>
                <a:ext cx="2189638" cy="338554"/>
              </a:xfrm>
              <a:prstGeom prst="rect">
                <a:avLst/>
              </a:prstGeom>
              <a:blipFill>
                <a:blip r:embed="rId7"/>
                <a:stretch>
                  <a:fillRect l="-557" r="-222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77824BDA-2A9E-3F91-7664-CBA3E6BB3929}"/>
                  </a:ext>
                </a:extLst>
              </p:cNvPr>
              <p:cNvSpPr txBox="1"/>
              <p:nvPr/>
            </p:nvSpPr>
            <p:spPr>
              <a:xfrm>
                <a:off x="521453" y="2835680"/>
                <a:ext cx="27197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77824BDA-2A9E-3F91-7664-CBA3E6BB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53" y="2835680"/>
                <a:ext cx="27197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8A93D8C9-FD90-CF24-87F7-F6E21A3514B8}"/>
                  </a:ext>
                </a:extLst>
              </p:cNvPr>
              <p:cNvSpPr txBox="1"/>
              <p:nvPr/>
            </p:nvSpPr>
            <p:spPr>
              <a:xfrm>
                <a:off x="3101976" y="2855175"/>
                <a:ext cx="278372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8A93D8C9-FD90-CF24-87F7-F6E21A351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976" y="2855175"/>
                <a:ext cx="2783722" cy="853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5B32D8CE-3841-FEB9-41EE-0BDE8CB08173}"/>
                  </a:ext>
                </a:extLst>
              </p:cNvPr>
              <p:cNvSpPr txBox="1"/>
              <p:nvPr/>
            </p:nvSpPr>
            <p:spPr>
              <a:xfrm>
                <a:off x="5756252" y="2835680"/>
                <a:ext cx="229575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5B32D8CE-3841-FEB9-41EE-0BDE8CB08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252" y="2835680"/>
                <a:ext cx="2295757" cy="853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5C941222-FB40-FB17-DF9F-03E09A51D495}"/>
                  </a:ext>
                </a:extLst>
              </p:cNvPr>
              <p:cNvSpPr txBox="1"/>
              <p:nvPr/>
            </p:nvSpPr>
            <p:spPr>
              <a:xfrm>
                <a:off x="140268" y="3938698"/>
                <a:ext cx="197016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5C941222-FB40-FB17-DF9F-03E09A51D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8" y="3938698"/>
                <a:ext cx="1970163" cy="8530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593BFFE9-0194-FFA1-FBA1-7342E1917A0A}"/>
                  </a:ext>
                </a:extLst>
              </p:cNvPr>
              <p:cNvSpPr txBox="1"/>
              <p:nvPr/>
            </p:nvSpPr>
            <p:spPr>
              <a:xfrm>
                <a:off x="2048235" y="3921809"/>
                <a:ext cx="210748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593BFFE9-0194-FFA1-FBA1-7342E1917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235" y="3921809"/>
                <a:ext cx="2107482" cy="8530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Hộp Văn bản 111">
                <a:extLst>
                  <a:ext uri="{FF2B5EF4-FFF2-40B4-BE49-F238E27FC236}">
                    <a16:creationId xmlns:a16="http://schemas.microsoft.com/office/drawing/2014/main" id="{BB1B22E5-A3E0-B210-ADB7-F8AEFB365C54}"/>
                  </a:ext>
                </a:extLst>
              </p:cNvPr>
              <p:cNvSpPr txBox="1"/>
              <p:nvPr/>
            </p:nvSpPr>
            <p:spPr>
              <a:xfrm>
                <a:off x="4026396" y="3964670"/>
                <a:ext cx="179911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2" name="Hộp Văn bản 111">
                <a:extLst>
                  <a:ext uri="{FF2B5EF4-FFF2-40B4-BE49-F238E27FC236}">
                    <a16:creationId xmlns:a16="http://schemas.microsoft.com/office/drawing/2014/main" id="{BB1B22E5-A3E0-B210-ADB7-F8AEFB365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396" y="3964670"/>
                <a:ext cx="1799113" cy="7283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Google Shape;1224;p15">
            <a:extLst>
              <a:ext uri="{FF2B5EF4-FFF2-40B4-BE49-F238E27FC236}">
                <a16:creationId xmlns:a16="http://schemas.microsoft.com/office/drawing/2014/main" id="{8BAFEFD7-8309-51F9-A08C-3ACCC6A189AC}"/>
              </a:ext>
            </a:extLst>
          </p:cNvPr>
          <p:cNvSpPr/>
          <p:nvPr/>
        </p:nvSpPr>
        <p:spPr>
          <a:xfrm rot="19293454">
            <a:off x="1277644" y="1513788"/>
            <a:ext cx="546232" cy="845550"/>
          </a:xfrm>
          <a:custGeom>
            <a:avLst/>
            <a:gdLst/>
            <a:ahLst/>
            <a:cxnLst/>
            <a:rect l="l" t="t" r="r" b="b"/>
            <a:pathLst>
              <a:path w="1886296" h="2792154" extrusionOk="0">
                <a:moveTo>
                  <a:pt x="979803" y="637"/>
                </a:moveTo>
                <a:cubicBezTo>
                  <a:pt x="967679" y="212"/>
                  <a:pt x="955555" y="0"/>
                  <a:pt x="943223" y="0"/>
                </a:cubicBezTo>
                <a:cubicBezTo>
                  <a:pt x="930886" y="0"/>
                  <a:pt x="918768" y="212"/>
                  <a:pt x="906643" y="637"/>
                </a:cubicBezTo>
                <a:cubicBezTo>
                  <a:pt x="316254" y="23594"/>
                  <a:pt x="-103353" y="625141"/>
                  <a:pt x="22339" y="1240928"/>
                </a:cubicBezTo>
                <a:cubicBezTo>
                  <a:pt x="184612" y="2033776"/>
                  <a:pt x="606767" y="2577414"/>
                  <a:pt x="821571" y="2748953"/>
                </a:cubicBezTo>
                <a:cubicBezTo>
                  <a:pt x="893882" y="2806555"/>
                  <a:pt x="992565" y="2806555"/>
                  <a:pt x="1064658" y="2748953"/>
                </a:cubicBezTo>
                <a:cubicBezTo>
                  <a:pt x="1279462" y="2577414"/>
                  <a:pt x="1701829" y="2033776"/>
                  <a:pt x="1863889" y="1240928"/>
                </a:cubicBezTo>
                <a:cubicBezTo>
                  <a:pt x="1989794" y="625141"/>
                  <a:pt x="1570187" y="23594"/>
                  <a:pt x="979803" y="637"/>
                </a:cubicBezTo>
                <a:close/>
                <a:moveTo>
                  <a:pt x="943223" y="1466121"/>
                </a:moveTo>
                <a:cubicBezTo>
                  <a:pt x="715121" y="1466121"/>
                  <a:pt x="530114" y="1281213"/>
                  <a:pt x="530114" y="1053234"/>
                </a:cubicBezTo>
                <a:cubicBezTo>
                  <a:pt x="530114" y="825260"/>
                  <a:pt x="715121" y="640352"/>
                  <a:pt x="943223" y="640352"/>
                </a:cubicBezTo>
                <a:cubicBezTo>
                  <a:pt x="1171320" y="640352"/>
                  <a:pt x="1356332" y="825260"/>
                  <a:pt x="1356332" y="1053234"/>
                </a:cubicBezTo>
                <a:cubicBezTo>
                  <a:pt x="1356327" y="1281213"/>
                  <a:pt x="1171320" y="1466121"/>
                  <a:pt x="943223" y="1466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8" grpId="0"/>
      <p:bldP spid="99" grpId="0"/>
      <p:bldP spid="100" grpId="0"/>
      <p:bldP spid="101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2" name="Google Shape;1562;p21"/>
          <p:cNvGrpSpPr>
            <a:grpSpLocks noGrp="1" noUngrp="1" noRot="1" noMove="1" noResize="1"/>
          </p:cNvGrpSpPr>
          <p:nvPr/>
        </p:nvGrpSpPr>
        <p:grpSpPr>
          <a:xfrm rot="5400000">
            <a:off x="1666632" y="-1935890"/>
            <a:ext cx="5691304" cy="8420122"/>
            <a:chOff x="4019209" y="-1988900"/>
            <a:chExt cx="10552811" cy="15239388"/>
          </a:xfrm>
        </p:grpSpPr>
        <p:sp>
          <p:nvSpPr>
            <p:cNvPr id="1563" name="Google Shape;1563;p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19209" y="-1988900"/>
              <a:ext cx="10552811" cy="15239388"/>
            </a:xfrm>
            <a:custGeom>
              <a:avLst/>
              <a:gdLst/>
              <a:ahLst/>
              <a:cxnLst/>
              <a:rect l="l" t="t" r="r" b="b"/>
              <a:pathLst>
                <a:path w="10552811" h="15239388" extrusionOk="0">
                  <a:moveTo>
                    <a:pt x="3097522" y="15168521"/>
                  </a:moveTo>
                  <a:cubicBezTo>
                    <a:pt x="3022038" y="15168521"/>
                    <a:pt x="2950826" y="15159531"/>
                    <a:pt x="2870186" y="15135300"/>
                  </a:cubicBezTo>
                  <a:cubicBezTo>
                    <a:pt x="2730568" y="15090070"/>
                    <a:pt x="2419938" y="14593753"/>
                    <a:pt x="2295027" y="14218956"/>
                  </a:cubicBezTo>
                  <a:cubicBezTo>
                    <a:pt x="2122183" y="13695788"/>
                    <a:pt x="2217895" y="13528216"/>
                    <a:pt x="2113762" y="13506789"/>
                  </a:cubicBezTo>
                  <a:cubicBezTo>
                    <a:pt x="1215921" y="13323216"/>
                    <a:pt x="451137" y="12667801"/>
                    <a:pt x="28899" y="11874743"/>
                  </a:cubicBezTo>
                  <a:cubicBezTo>
                    <a:pt x="-10064" y="11874743"/>
                    <a:pt x="1652" y="11695528"/>
                    <a:pt x="1652" y="248559"/>
                  </a:cubicBezTo>
                  <a:cubicBezTo>
                    <a:pt x="561098" y="178519"/>
                    <a:pt x="1119537" y="124267"/>
                    <a:pt x="1682126" y="124145"/>
                  </a:cubicBezTo>
                  <a:cubicBezTo>
                    <a:pt x="5888619" y="123169"/>
                    <a:pt x="8034686" y="-55741"/>
                    <a:pt x="10259167" y="17683"/>
                  </a:cubicBezTo>
                  <a:cubicBezTo>
                    <a:pt x="10370013" y="22010"/>
                    <a:pt x="10564245" y="10701158"/>
                    <a:pt x="10552284" y="15157641"/>
                  </a:cubicBezTo>
                  <a:cubicBezTo>
                    <a:pt x="10552284" y="15334996"/>
                    <a:pt x="8782444" y="15168521"/>
                    <a:pt x="3097522" y="151685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64" name="Google Shape;1564;p21"/>
            <p:cNvGrpSpPr>
              <a:grpSpLocks noGrp="1" noUngrp="1" noRot="1" noMove="1" noResize="1"/>
            </p:cNvGrpSpPr>
            <p:nvPr/>
          </p:nvGrpSpPr>
          <p:grpSpPr>
            <a:xfrm>
              <a:off x="4795205" y="-910064"/>
              <a:ext cx="8694365" cy="12878354"/>
              <a:chOff x="4795205" y="-910064"/>
              <a:chExt cx="8694365" cy="12878354"/>
            </a:xfrm>
          </p:grpSpPr>
          <p:grpSp>
            <p:nvGrpSpPr>
              <p:cNvPr id="1565" name="Google Shape;156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307" y="-910064"/>
                <a:ext cx="8694254" cy="175052"/>
                <a:chOff x="4795307" y="-910064"/>
                <a:chExt cx="8694254" cy="175052"/>
              </a:xfrm>
            </p:grpSpPr>
            <p:grpSp>
              <p:nvGrpSpPr>
                <p:cNvPr id="1566" name="Google Shape;156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307" y="-910064"/>
                  <a:ext cx="155749" cy="174974"/>
                  <a:chOff x="4795307" y="-910064"/>
                  <a:chExt cx="155749" cy="174974"/>
                </a:xfrm>
              </p:grpSpPr>
              <p:sp>
                <p:nvSpPr>
                  <p:cNvPr id="1567" name="Google Shape;15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-9058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8" name="Google Shape;156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307" y="-910064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2"/>
                          <a:pt x="107560" y="8133"/>
                        </a:cubicBezTo>
                        <a:cubicBezTo>
                          <a:pt x="83212" y="-4150"/>
                          <a:pt x="59505" y="-2200"/>
                          <a:pt x="38178" y="11821"/>
                        </a:cubicBezTo>
                        <a:cubicBezTo>
                          <a:pt x="-44811" y="67444"/>
                          <a:pt x="22191" y="204386"/>
                          <a:pt x="99597" y="169304"/>
                        </a:cubicBezTo>
                        <a:cubicBezTo>
                          <a:pt x="166232" y="138673"/>
                          <a:pt x="154608" y="7536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9" name="Google Shape;156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-910012"/>
                  <a:ext cx="155700" cy="175000"/>
                  <a:chOff x="5862696" y="-910012"/>
                  <a:chExt cx="155700" cy="175000"/>
                </a:xfrm>
              </p:grpSpPr>
              <p:sp>
                <p:nvSpPr>
                  <p:cNvPr id="1570" name="Google Shape;15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1" name="Google Shape;157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2" name="Google Shape;157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-910012"/>
                  <a:ext cx="155700" cy="175000"/>
                  <a:chOff x="6930024" y="-910012"/>
                  <a:chExt cx="155700" cy="175000"/>
                </a:xfrm>
              </p:grpSpPr>
              <p:sp>
                <p:nvSpPr>
                  <p:cNvPr id="1573" name="Google Shape;15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-9058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4" name="Google Shape;157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5" name="Google Shape;157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-910012"/>
                  <a:ext cx="155700" cy="175000"/>
                  <a:chOff x="7997322" y="-910012"/>
                  <a:chExt cx="155700" cy="175000"/>
                </a:xfrm>
              </p:grpSpPr>
              <p:sp>
                <p:nvSpPr>
                  <p:cNvPr id="1576" name="Google Shape;15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7" name="Google Shape;157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8" name="Google Shape;157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-910012"/>
                  <a:ext cx="155700" cy="175000"/>
                  <a:chOff x="9064651" y="-910012"/>
                  <a:chExt cx="155700" cy="175000"/>
                </a:xfrm>
              </p:grpSpPr>
              <p:sp>
                <p:nvSpPr>
                  <p:cNvPr id="1579" name="Google Shape;15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0" name="Google Shape;158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1" name="Google Shape;158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-910012"/>
                  <a:ext cx="155700" cy="175000"/>
                  <a:chOff x="10131949" y="-910012"/>
                  <a:chExt cx="155700" cy="175000"/>
                </a:xfrm>
              </p:grpSpPr>
              <p:sp>
                <p:nvSpPr>
                  <p:cNvPr id="1582" name="Google Shape;15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3" name="Google Shape;158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4" name="Google Shape;158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-910012"/>
                  <a:ext cx="155700" cy="175000"/>
                  <a:chOff x="11199277" y="-910012"/>
                  <a:chExt cx="155700" cy="175000"/>
                </a:xfrm>
              </p:grpSpPr>
              <p:sp>
                <p:nvSpPr>
                  <p:cNvPr id="1585" name="Google Shape;15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6" name="Google Shape;158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7" name="Google Shape;158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-910012"/>
                  <a:ext cx="155700" cy="175000"/>
                  <a:chOff x="12266575" y="-910012"/>
                  <a:chExt cx="155700" cy="175000"/>
                </a:xfrm>
              </p:grpSpPr>
              <p:sp>
                <p:nvSpPr>
                  <p:cNvPr id="1588" name="Google Shape;15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9" name="Google Shape;158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0" name="Google Shape;15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813" y="-910064"/>
                  <a:ext cx="155749" cy="174974"/>
                  <a:chOff x="13333813" y="-910064"/>
                  <a:chExt cx="155749" cy="174974"/>
                </a:xfrm>
              </p:grpSpPr>
              <p:sp>
                <p:nvSpPr>
                  <p:cNvPr id="1591" name="Google Shape;15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2" name="Google Shape;15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813" y="-910064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2"/>
                          <a:pt x="107560" y="8133"/>
                        </a:cubicBezTo>
                        <a:cubicBezTo>
                          <a:pt x="83212" y="-4150"/>
                          <a:pt x="59506" y="-2200"/>
                          <a:pt x="38179" y="11821"/>
                        </a:cubicBezTo>
                        <a:cubicBezTo>
                          <a:pt x="-44811" y="67444"/>
                          <a:pt x="22190" y="204386"/>
                          <a:pt x="99597" y="169304"/>
                        </a:cubicBezTo>
                        <a:cubicBezTo>
                          <a:pt x="166232" y="138673"/>
                          <a:pt x="154607" y="7536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93" name="Google Shape;1593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244745"/>
                <a:ext cx="8694365" cy="175082"/>
                <a:chOff x="4795205" y="244745"/>
                <a:chExt cx="8694365" cy="175082"/>
              </a:xfrm>
            </p:grpSpPr>
            <p:grpSp>
              <p:nvGrpSpPr>
                <p:cNvPr id="1594" name="Google Shape;159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244745"/>
                  <a:ext cx="155863" cy="175040"/>
                  <a:chOff x="4795205" y="244745"/>
                  <a:chExt cx="155863" cy="175040"/>
                </a:xfrm>
              </p:grpSpPr>
              <p:sp>
                <p:nvSpPr>
                  <p:cNvPr id="1595" name="Google Shape;15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24896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6" name="Google Shape;159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244745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7" name="Google Shape;159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244827"/>
                  <a:ext cx="155700" cy="175000"/>
                  <a:chOff x="5862696" y="244827"/>
                  <a:chExt cx="155700" cy="175000"/>
                </a:xfrm>
              </p:grpSpPr>
              <p:sp>
                <p:nvSpPr>
                  <p:cNvPr id="1598" name="Google Shape;15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9" name="Google Shape;159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0" name="Google Shape;160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244827"/>
                  <a:ext cx="155700" cy="175000"/>
                  <a:chOff x="6930024" y="244827"/>
                  <a:chExt cx="155700" cy="175000"/>
                </a:xfrm>
              </p:grpSpPr>
              <p:sp>
                <p:nvSpPr>
                  <p:cNvPr id="1601" name="Google Shape;16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24896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2" name="Google Shape;160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3" name="Google Shape;160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244827"/>
                  <a:ext cx="155700" cy="175000"/>
                  <a:chOff x="7997322" y="244827"/>
                  <a:chExt cx="155700" cy="175000"/>
                </a:xfrm>
              </p:grpSpPr>
              <p:sp>
                <p:nvSpPr>
                  <p:cNvPr id="1604" name="Google Shape;16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5" name="Google Shape;160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6" name="Google Shape;160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244827"/>
                  <a:ext cx="155700" cy="175000"/>
                  <a:chOff x="9064651" y="244827"/>
                  <a:chExt cx="155700" cy="175000"/>
                </a:xfrm>
              </p:grpSpPr>
              <p:sp>
                <p:nvSpPr>
                  <p:cNvPr id="1607" name="Google Shape;16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8" name="Google Shape;160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9" name="Google Shape;160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244827"/>
                  <a:ext cx="155700" cy="175000"/>
                  <a:chOff x="10131949" y="244827"/>
                  <a:chExt cx="155700" cy="175000"/>
                </a:xfrm>
              </p:grpSpPr>
              <p:sp>
                <p:nvSpPr>
                  <p:cNvPr id="1610" name="Google Shape;16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1" name="Google Shape;161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2" name="Google Shape;161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244827"/>
                  <a:ext cx="155700" cy="175000"/>
                  <a:chOff x="11199277" y="244827"/>
                  <a:chExt cx="155700" cy="175000"/>
                </a:xfrm>
              </p:grpSpPr>
              <p:sp>
                <p:nvSpPr>
                  <p:cNvPr id="1613" name="Google Shape;16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4" name="Google Shape;161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5" name="Google Shape;161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244827"/>
                  <a:ext cx="155700" cy="175000"/>
                  <a:chOff x="12266575" y="244827"/>
                  <a:chExt cx="155700" cy="175000"/>
                </a:xfrm>
              </p:grpSpPr>
              <p:sp>
                <p:nvSpPr>
                  <p:cNvPr id="1616" name="Google Shape;16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7" name="Google Shape;161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8" name="Google Shape;16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244745"/>
                  <a:ext cx="155859" cy="175040"/>
                  <a:chOff x="13333711" y="244745"/>
                  <a:chExt cx="155859" cy="175040"/>
                </a:xfrm>
              </p:grpSpPr>
              <p:sp>
                <p:nvSpPr>
                  <p:cNvPr id="1619" name="Google Shape;16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0" name="Google Shape;16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244745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21" name="Google Shape;1621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1399585"/>
                <a:ext cx="8694365" cy="175082"/>
                <a:chOff x="4795205" y="1399585"/>
                <a:chExt cx="8694365" cy="175082"/>
              </a:xfrm>
            </p:grpSpPr>
            <p:grpSp>
              <p:nvGrpSpPr>
                <p:cNvPr id="1622" name="Google Shape;162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1399585"/>
                  <a:ext cx="155863" cy="175040"/>
                  <a:chOff x="4795205" y="1399585"/>
                  <a:chExt cx="155863" cy="175040"/>
                </a:xfrm>
              </p:grpSpPr>
              <p:sp>
                <p:nvSpPr>
                  <p:cNvPr id="1623" name="Google Shape;16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140380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4" name="Google Shape;162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1399585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5" name="Google Shape;162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1399667"/>
                  <a:ext cx="155700" cy="175000"/>
                  <a:chOff x="5862696" y="1399667"/>
                  <a:chExt cx="155700" cy="175000"/>
                </a:xfrm>
              </p:grpSpPr>
              <p:sp>
                <p:nvSpPr>
                  <p:cNvPr id="1626" name="Google Shape;16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7" name="Google Shape;162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8" name="Google Shape;162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399667"/>
                  <a:ext cx="155700" cy="175000"/>
                  <a:chOff x="6930024" y="1399667"/>
                  <a:chExt cx="155700" cy="175000"/>
                </a:xfrm>
              </p:grpSpPr>
              <p:sp>
                <p:nvSpPr>
                  <p:cNvPr id="1629" name="Google Shape;16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40380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0" name="Google Shape;163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1" name="Google Shape;163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399667"/>
                  <a:ext cx="155700" cy="175000"/>
                  <a:chOff x="7997322" y="1399667"/>
                  <a:chExt cx="155700" cy="175000"/>
                </a:xfrm>
              </p:grpSpPr>
              <p:sp>
                <p:nvSpPr>
                  <p:cNvPr id="1632" name="Google Shape;16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3" name="Google Shape;163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4" name="Google Shape;163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399667"/>
                  <a:ext cx="155700" cy="175000"/>
                  <a:chOff x="9064651" y="1399667"/>
                  <a:chExt cx="155700" cy="175000"/>
                </a:xfrm>
              </p:grpSpPr>
              <p:sp>
                <p:nvSpPr>
                  <p:cNvPr id="1635" name="Google Shape;16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6" name="Google Shape;163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7" name="Google Shape;163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399667"/>
                  <a:ext cx="155700" cy="175000"/>
                  <a:chOff x="10131949" y="1399667"/>
                  <a:chExt cx="155700" cy="175000"/>
                </a:xfrm>
              </p:grpSpPr>
              <p:sp>
                <p:nvSpPr>
                  <p:cNvPr id="1638" name="Google Shape;16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9" name="Google Shape;163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0" name="Google Shape;164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399667"/>
                  <a:ext cx="155700" cy="175000"/>
                  <a:chOff x="11199277" y="1399667"/>
                  <a:chExt cx="155700" cy="175000"/>
                </a:xfrm>
              </p:grpSpPr>
              <p:sp>
                <p:nvSpPr>
                  <p:cNvPr id="1641" name="Google Shape;16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2" name="Google Shape;164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3" name="Google Shape;164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399667"/>
                  <a:ext cx="155700" cy="175000"/>
                  <a:chOff x="12266575" y="1399667"/>
                  <a:chExt cx="155700" cy="175000"/>
                </a:xfrm>
              </p:grpSpPr>
              <p:sp>
                <p:nvSpPr>
                  <p:cNvPr id="1644" name="Google Shape;16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5" name="Google Shape;164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6" name="Google Shape;16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1399585"/>
                  <a:ext cx="155859" cy="175040"/>
                  <a:chOff x="13333711" y="1399585"/>
                  <a:chExt cx="155859" cy="175040"/>
                </a:xfrm>
              </p:grpSpPr>
              <p:sp>
                <p:nvSpPr>
                  <p:cNvPr id="1647" name="Google Shape;16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8" name="Google Shape;16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1399585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49" name="Google Shape;1649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2554456"/>
                <a:ext cx="8694365" cy="175082"/>
                <a:chOff x="4795205" y="2554456"/>
                <a:chExt cx="8694365" cy="175082"/>
              </a:xfrm>
            </p:grpSpPr>
            <p:grpSp>
              <p:nvGrpSpPr>
                <p:cNvPr id="1650" name="Google Shape;165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2554456"/>
                  <a:ext cx="155863" cy="175040"/>
                  <a:chOff x="4795205" y="2554456"/>
                  <a:chExt cx="155863" cy="175040"/>
                </a:xfrm>
              </p:grpSpPr>
              <p:sp>
                <p:nvSpPr>
                  <p:cNvPr id="1651" name="Google Shape;16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255865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2" name="Google Shape;165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255445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3" name="Google Shape;165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2554538"/>
                  <a:ext cx="155700" cy="175000"/>
                  <a:chOff x="5862696" y="2554538"/>
                  <a:chExt cx="155700" cy="175000"/>
                </a:xfrm>
              </p:grpSpPr>
              <p:sp>
                <p:nvSpPr>
                  <p:cNvPr id="1654" name="Google Shape;16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5" name="Google Shape;165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6" name="Google Shape;165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2554538"/>
                  <a:ext cx="155700" cy="175000"/>
                  <a:chOff x="6930024" y="2554538"/>
                  <a:chExt cx="155700" cy="175000"/>
                </a:xfrm>
              </p:grpSpPr>
              <p:sp>
                <p:nvSpPr>
                  <p:cNvPr id="1657" name="Google Shape;16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255865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8" name="Google Shape;165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9" name="Google Shape;165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2554538"/>
                  <a:ext cx="155700" cy="175000"/>
                  <a:chOff x="7997322" y="2554538"/>
                  <a:chExt cx="155700" cy="175000"/>
                </a:xfrm>
              </p:grpSpPr>
              <p:sp>
                <p:nvSpPr>
                  <p:cNvPr id="1660" name="Google Shape;16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1" name="Google Shape;166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2" name="Google Shape;166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2554538"/>
                  <a:ext cx="155700" cy="175000"/>
                  <a:chOff x="9064651" y="2554538"/>
                  <a:chExt cx="155700" cy="175000"/>
                </a:xfrm>
              </p:grpSpPr>
              <p:sp>
                <p:nvSpPr>
                  <p:cNvPr id="1663" name="Google Shape;16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4" name="Google Shape;166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5" name="Google Shape;166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2554538"/>
                  <a:ext cx="155700" cy="175000"/>
                  <a:chOff x="10131949" y="2554538"/>
                  <a:chExt cx="155700" cy="175000"/>
                </a:xfrm>
              </p:grpSpPr>
              <p:sp>
                <p:nvSpPr>
                  <p:cNvPr id="1666" name="Google Shape;16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7" name="Google Shape;16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8" name="Google Shape;166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2554538"/>
                  <a:ext cx="155700" cy="175000"/>
                  <a:chOff x="11199277" y="2554538"/>
                  <a:chExt cx="155700" cy="175000"/>
                </a:xfrm>
              </p:grpSpPr>
              <p:sp>
                <p:nvSpPr>
                  <p:cNvPr id="1669" name="Google Shape;16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0" name="Google Shape;16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1" name="Google Shape;16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2554538"/>
                  <a:ext cx="155700" cy="175000"/>
                  <a:chOff x="12266575" y="2554538"/>
                  <a:chExt cx="155700" cy="175000"/>
                </a:xfrm>
              </p:grpSpPr>
              <p:sp>
                <p:nvSpPr>
                  <p:cNvPr id="1672" name="Google Shape;16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3" name="Google Shape;16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4" name="Google Shape;16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2554456"/>
                  <a:ext cx="155859" cy="175040"/>
                  <a:chOff x="13333711" y="2554456"/>
                  <a:chExt cx="155859" cy="175040"/>
                </a:xfrm>
              </p:grpSpPr>
              <p:sp>
                <p:nvSpPr>
                  <p:cNvPr id="1675" name="Google Shape;16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6" name="Google Shape;16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255445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77" name="Google Shape;1677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3709296"/>
                <a:ext cx="8694365" cy="175082"/>
                <a:chOff x="4795205" y="3709296"/>
                <a:chExt cx="8694365" cy="175082"/>
              </a:xfrm>
            </p:grpSpPr>
            <p:grpSp>
              <p:nvGrpSpPr>
                <p:cNvPr id="1678" name="Google Shape;167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3709296"/>
                  <a:ext cx="155863" cy="175040"/>
                  <a:chOff x="4795205" y="3709296"/>
                  <a:chExt cx="155863" cy="175040"/>
                </a:xfrm>
              </p:grpSpPr>
              <p:sp>
                <p:nvSpPr>
                  <p:cNvPr id="1679" name="Google Shape;16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37134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0" name="Google Shape;168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370929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1" name="Google Shape;168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3709378"/>
                  <a:ext cx="155700" cy="175000"/>
                  <a:chOff x="5862696" y="3709378"/>
                  <a:chExt cx="155700" cy="175000"/>
                </a:xfrm>
              </p:grpSpPr>
              <p:sp>
                <p:nvSpPr>
                  <p:cNvPr id="1682" name="Google Shape;16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3" name="Google Shape;168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4" name="Google Shape;168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3709378"/>
                  <a:ext cx="155700" cy="175000"/>
                  <a:chOff x="6930024" y="3709378"/>
                  <a:chExt cx="155700" cy="175000"/>
                </a:xfrm>
              </p:grpSpPr>
              <p:sp>
                <p:nvSpPr>
                  <p:cNvPr id="1685" name="Google Shape;16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37134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6" name="Google Shape;168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7" name="Google Shape;168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3709378"/>
                  <a:ext cx="155700" cy="175000"/>
                  <a:chOff x="7997322" y="3709378"/>
                  <a:chExt cx="155700" cy="175000"/>
                </a:xfrm>
              </p:grpSpPr>
              <p:sp>
                <p:nvSpPr>
                  <p:cNvPr id="1688" name="Google Shape;16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9" name="Google Shape;168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0" name="Google Shape;16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3709378"/>
                  <a:ext cx="155700" cy="175000"/>
                  <a:chOff x="9064651" y="3709378"/>
                  <a:chExt cx="155700" cy="175000"/>
                </a:xfrm>
              </p:grpSpPr>
              <p:sp>
                <p:nvSpPr>
                  <p:cNvPr id="1691" name="Google Shape;16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2" name="Google Shape;16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3" name="Google Shape;169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3709378"/>
                  <a:ext cx="155700" cy="175000"/>
                  <a:chOff x="10131949" y="3709378"/>
                  <a:chExt cx="155700" cy="175000"/>
                </a:xfrm>
              </p:grpSpPr>
              <p:sp>
                <p:nvSpPr>
                  <p:cNvPr id="1694" name="Google Shape;169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5" name="Google Shape;16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6" name="Google Shape;169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3709378"/>
                  <a:ext cx="155700" cy="175000"/>
                  <a:chOff x="11199277" y="3709378"/>
                  <a:chExt cx="155700" cy="175000"/>
                </a:xfrm>
              </p:grpSpPr>
              <p:sp>
                <p:nvSpPr>
                  <p:cNvPr id="1697" name="Google Shape;169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8" name="Google Shape;16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9" name="Google Shape;169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3709378"/>
                  <a:ext cx="155700" cy="175000"/>
                  <a:chOff x="12266575" y="3709378"/>
                  <a:chExt cx="155700" cy="175000"/>
                </a:xfrm>
              </p:grpSpPr>
              <p:sp>
                <p:nvSpPr>
                  <p:cNvPr id="1700" name="Google Shape;170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1" name="Google Shape;17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2" name="Google Shape;170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3709296"/>
                  <a:ext cx="155859" cy="175040"/>
                  <a:chOff x="13333711" y="3709296"/>
                  <a:chExt cx="155859" cy="175040"/>
                </a:xfrm>
              </p:grpSpPr>
              <p:sp>
                <p:nvSpPr>
                  <p:cNvPr id="1703" name="Google Shape;170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4" name="Google Shape;17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370929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05" name="Google Shape;170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4864136"/>
                <a:ext cx="8694365" cy="175083"/>
                <a:chOff x="4795205" y="4864136"/>
                <a:chExt cx="8694365" cy="175083"/>
              </a:xfrm>
            </p:grpSpPr>
            <p:grpSp>
              <p:nvGrpSpPr>
                <p:cNvPr id="1706" name="Google Shape;170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4864136"/>
                  <a:ext cx="155863" cy="175040"/>
                  <a:chOff x="4795205" y="4864136"/>
                  <a:chExt cx="155863" cy="175040"/>
                </a:xfrm>
              </p:grpSpPr>
              <p:sp>
                <p:nvSpPr>
                  <p:cNvPr id="1707" name="Google Shape;17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486833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8" name="Google Shape;170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486413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8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9" name="Google Shape;170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4864219"/>
                  <a:ext cx="155700" cy="175000"/>
                  <a:chOff x="5862696" y="4864219"/>
                  <a:chExt cx="155700" cy="175000"/>
                </a:xfrm>
              </p:grpSpPr>
              <p:sp>
                <p:nvSpPr>
                  <p:cNvPr id="1710" name="Google Shape;17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1" name="Google Shape;171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2" name="Google Shape;171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4864219"/>
                  <a:ext cx="155700" cy="175000"/>
                  <a:chOff x="6930024" y="4864219"/>
                  <a:chExt cx="155700" cy="175000"/>
                </a:xfrm>
              </p:grpSpPr>
              <p:sp>
                <p:nvSpPr>
                  <p:cNvPr id="1713" name="Google Shape;17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486833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4" name="Google Shape;171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5" name="Google Shape;171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4864219"/>
                  <a:ext cx="155700" cy="175000"/>
                  <a:chOff x="7997322" y="4864219"/>
                  <a:chExt cx="155700" cy="175000"/>
                </a:xfrm>
              </p:grpSpPr>
              <p:sp>
                <p:nvSpPr>
                  <p:cNvPr id="1716" name="Google Shape;17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7" name="Google Shape;171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8" name="Google Shape;17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4864219"/>
                  <a:ext cx="155700" cy="175000"/>
                  <a:chOff x="9064651" y="4864219"/>
                  <a:chExt cx="155700" cy="175000"/>
                </a:xfrm>
              </p:grpSpPr>
              <p:sp>
                <p:nvSpPr>
                  <p:cNvPr id="1719" name="Google Shape;17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0" name="Google Shape;17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1" name="Google Shape;172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4864219"/>
                  <a:ext cx="155700" cy="175000"/>
                  <a:chOff x="10131949" y="4864219"/>
                  <a:chExt cx="155700" cy="175000"/>
                </a:xfrm>
              </p:grpSpPr>
              <p:sp>
                <p:nvSpPr>
                  <p:cNvPr id="1722" name="Google Shape;172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3" name="Google Shape;17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4" name="Google Shape;172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4864219"/>
                  <a:ext cx="155700" cy="175000"/>
                  <a:chOff x="11199277" y="4864219"/>
                  <a:chExt cx="155700" cy="175000"/>
                </a:xfrm>
              </p:grpSpPr>
              <p:sp>
                <p:nvSpPr>
                  <p:cNvPr id="1725" name="Google Shape;172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6" name="Google Shape;17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7" name="Google Shape;172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4864219"/>
                  <a:ext cx="155700" cy="175000"/>
                  <a:chOff x="12266575" y="4864219"/>
                  <a:chExt cx="155700" cy="175000"/>
                </a:xfrm>
              </p:grpSpPr>
              <p:sp>
                <p:nvSpPr>
                  <p:cNvPr id="1728" name="Google Shape;172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9" name="Google Shape;17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0" name="Google Shape;173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4864136"/>
                  <a:ext cx="155859" cy="175040"/>
                  <a:chOff x="13333711" y="4864136"/>
                  <a:chExt cx="155859" cy="175040"/>
                </a:xfrm>
              </p:grpSpPr>
              <p:sp>
                <p:nvSpPr>
                  <p:cNvPr id="1731" name="Google Shape;173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2" name="Google Shape;17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486413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8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33" name="Google Shape;1733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6018976"/>
                <a:ext cx="8694365" cy="175083"/>
                <a:chOff x="4795205" y="6018976"/>
                <a:chExt cx="8694365" cy="175083"/>
              </a:xfrm>
            </p:grpSpPr>
            <p:grpSp>
              <p:nvGrpSpPr>
                <p:cNvPr id="1734" name="Google Shape;173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6018976"/>
                  <a:ext cx="155863" cy="175040"/>
                  <a:chOff x="4795205" y="6018976"/>
                  <a:chExt cx="155863" cy="175040"/>
                </a:xfrm>
              </p:grpSpPr>
              <p:sp>
                <p:nvSpPr>
                  <p:cNvPr id="1735" name="Google Shape;17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602319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1"/>
                        </a:moveTo>
                        <a:cubicBezTo>
                          <a:pt x="58" y="9"/>
                          <a:pt x="-94" y="-52"/>
                          <a:pt x="89" y="71"/>
                        </a:cubicBezTo>
                        <a:lnTo>
                          <a:pt x="89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601897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86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6019059"/>
                  <a:ext cx="155700" cy="175000"/>
                  <a:chOff x="5862696" y="6019059"/>
                  <a:chExt cx="155700" cy="175000"/>
                </a:xfrm>
              </p:grpSpPr>
              <p:sp>
                <p:nvSpPr>
                  <p:cNvPr id="1738" name="Google Shape;17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5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6019059"/>
                  <a:ext cx="155700" cy="175000"/>
                  <a:chOff x="6930024" y="6019059"/>
                  <a:chExt cx="155700" cy="175000"/>
                </a:xfrm>
              </p:grpSpPr>
              <p:sp>
                <p:nvSpPr>
                  <p:cNvPr id="1741" name="Google Shape;17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602319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1"/>
                        </a:moveTo>
                        <a:cubicBezTo>
                          <a:pt x="58" y="9"/>
                          <a:pt x="-94" y="-52"/>
                          <a:pt x="89" y="71"/>
                        </a:cubicBezTo>
                        <a:lnTo>
                          <a:pt x="89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6019059"/>
                  <a:ext cx="155700" cy="175000"/>
                  <a:chOff x="7997322" y="6019059"/>
                  <a:chExt cx="155700" cy="175000"/>
                </a:xfrm>
              </p:grpSpPr>
              <p:sp>
                <p:nvSpPr>
                  <p:cNvPr id="1744" name="Google Shape;17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6019059"/>
                  <a:ext cx="155700" cy="175000"/>
                  <a:chOff x="9064651" y="6019059"/>
                  <a:chExt cx="155700" cy="175000"/>
                </a:xfrm>
              </p:grpSpPr>
              <p:sp>
                <p:nvSpPr>
                  <p:cNvPr id="1747" name="Google Shape;17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1"/>
                        </a:moveTo>
                        <a:cubicBezTo>
                          <a:pt x="68" y="9"/>
                          <a:pt x="-85" y="-52"/>
                          <a:pt x="68" y="71"/>
                        </a:cubicBezTo>
                        <a:lnTo>
                          <a:pt x="68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9" name="Google Shape;174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6019059"/>
                  <a:ext cx="155700" cy="175000"/>
                  <a:chOff x="10131949" y="6019059"/>
                  <a:chExt cx="155700" cy="175000"/>
                </a:xfrm>
              </p:grpSpPr>
              <p:sp>
                <p:nvSpPr>
                  <p:cNvPr id="1750" name="Google Shape;175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1" name="Google Shape;17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2" name="Google Shape;175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6019059"/>
                  <a:ext cx="155700" cy="175000"/>
                  <a:chOff x="11199277" y="6019059"/>
                  <a:chExt cx="155700" cy="175000"/>
                </a:xfrm>
              </p:grpSpPr>
              <p:sp>
                <p:nvSpPr>
                  <p:cNvPr id="1753" name="Google Shape;175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1"/>
                        </a:moveTo>
                        <a:cubicBezTo>
                          <a:pt x="68" y="9"/>
                          <a:pt x="-85" y="-52"/>
                          <a:pt x="68" y="71"/>
                        </a:cubicBezTo>
                        <a:lnTo>
                          <a:pt x="68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4" name="Google Shape;17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5" name="Google Shape;175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6019059"/>
                  <a:ext cx="155700" cy="175000"/>
                  <a:chOff x="12266575" y="6019059"/>
                  <a:chExt cx="155700" cy="175000"/>
                </a:xfrm>
              </p:grpSpPr>
              <p:sp>
                <p:nvSpPr>
                  <p:cNvPr id="1756" name="Google Shape;175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7" name="Google Shape;17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8" name="Google Shape;175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6018976"/>
                  <a:ext cx="155859" cy="175040"/>
                  <a:chOff x="13333711" y="6018976"/>
                  <a:chExt cx="155859" cy="175040"/>
                </a:xfrm>
              </p:grpSpPr>
              <p:sp>
                <p:nvSpPr>
                  <p:cNvPr id="1759" name="Google Shape;175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1"/>
                        </a:moveTo>
                        <a:cubicBezTo>
                          <a:pt x="67" y="9"/>
                          <a:pt x="-84" y="-52"/>
                          <a:pt x="67" y="71"/>
                        </a:cubicBezTo>
                        <a:lnTo>
                          <a:pt x="67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0" name="Google Shape;17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601897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86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61" name="Google Shape;1761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7173817"/>
                <a:ext cx="8694365" cy="175082"/>
                <a:chOff x="4795205" y="7173817"/>
                <a:chExt cx="8694365" cy="175082"/>
              </a:xfrm>
            </p:grpSpPr>
            <p:grpSp>
              <p:nvGrpSpPr>
                <p:cNvPr id="1762" name="Google Shape;176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7173817"/>
                  <a:ext cx="155863" cy="175040"/>
                  <a:chOff x="4795205" y="7173817"/>
                  <a:chExt cx="155863" cy="175040"/>
                </a:xfrm>
              </p:grpSpPr>
              <p:sp>
                <p:nvSpPr>
                  <p:cNvPr id="1763" name="Google Shape;17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717803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7173817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3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7173899"/>
                  <a:ext cx="155700" cy="175000"/>
                  <a:chOff x="5862696" y="7173899"/>
                  <a:chExt cx="155700" cy="175000"/>
                </a:xfrm>
              </p:grpSpPr>
              <p:sp>
                <p:nvSpPr>
                  <p:cNvPr id="1766" name="Google Shape;17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7173899"/>
                  <a:ext cx="155700" cy="175000"/>
                  <a:chOff x="6930024" y="7173899"/>
                  <a:chExt cx="155700" cy="175000"/>
                </a:xfrm>
              </p:grpSpPr>
              <p:sp>
                <p:nvSpPr>
                  <p:cNvPr id="1769" name="Google Shape;17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717803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7173899"/>
                  <a:ext cx="155700" cy="175000"/>
                  <a:chOff x="7997322" y="7173899"/>
                  <a:chExt cx="155700" cy="175000"/>
                </a:xfrm>
              </p:grpSpPr>
              <p:sp>
                <p:nvSpPr>
                  <p:cNvPr id="1772" name="Google Shape;17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7173899"/>
                  <a:ext cx="155700" cy="175000"/>
                  <a:chOff x="9064651" y="7173899"/>
                  <a:chExt cx="155700" cy="175000"/>
                </a:xfrm>
              </p:grpSpPr>
              <p:sp>
                <p:nvSpPr>
                  <p:cNvPr id="1775" name="Google Shape;17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7" name="Google Shape;177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7173899"/>
                  <a:ext cx="155700" cy="175000"/>
                  <a:chOff x="10131949" y="7173899"/>
                  <a:chExt cx="155700" cy="175000"/>
                </a:xfrm>
              </p:grpSpPr>
              <p:sp>
                <p:nvSpPr>
                  <p:cNvPr id="1778" name="Google Shape;177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9" name="Google Shape;17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0" name="Google Shape;178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7173899"/>
                  <a:ext cx="155700" cy="175000"/>
                  <a:chOff x="11199277" y="7173899"/>
                  <a:chExt cx="155700" cy="175000"/>
                </a:xfrm>
              </p:grpSpPr>
              <p:sp>
                <p:nvSpPr>
                  <p:cNvPr id="1781" name="Google Shape;178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2" name="Google Shape;17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3" name="Google Shape;178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7173899"/>
                  <a:ext cx="155700" cy="175000"/>
                  <a:chOff x="12266575" y="7173899"/>
                  <a:chExt cx="155700" cy="175000"/>
                </a:xfrm>
              </p:grpSpPr>
              <p:sp>
                <p:nvSpPr>
                  <p:cNvPr id="1784" name="Google Shape;178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5" name="Google Shape;17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6" name="Google Shape;178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7173817"/>
                  <a:ext cx="155859" cy="175040"/>
                  <a:chOff x="13333711" y="7173817"/>
                  <a:chExt cx="155859" cy="175040"/>
                </a:xfrm>
              </p:grpSpPr>
              <p:sp>
                <p:nvSpPr>
                  <p:cNvPr id="1787" name="Google Shape;178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8" name="Google Shape;17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7173817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3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89" name="Google Shape;1789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8328687"/>
                <a:ext cx="8694365" cy="175084"/>
                <a:chOff x="4795205" y="8328687"/>
                <a:chExt cx="8694365" cy="175084"/>
              </a:xfrm>
            </p:grpSpPr>
            <p:grpSp>
              <p:nvGrpSpPr>
                <p:cNvPr id="1790" name="Google Shape;17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8328687"/>
                  <a:ext cx="155863" cy="175041"/>
                  <a:chOff x="4795205" y="8328687"/>
                  <a:chExt cx="155863" cy="175041"/>
                </a:xfrm>
              </p:grpSpPr>
              <p:sp>
                <p:nvSpPr>
                  <p:cNvPr id="1791" name="Google Shape;17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833288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8328687"/>
                    <a:ext cx="155863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1" extrusionOk="0">
                        <a:moveTo>
                          <a:pt x="155564" y="86249"/>
                        </a:moveTo>
                        <a:cubicBezTo>
                          <a:pt x="148791" y="5817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8328770"/>
                  <a:ext cx="155700" cy="175000"/>
                  <a:chOff x="5862696" y="8328770"/>
                  <a:chExt cx="155700" cy="175000"/>
                </a:xfrm>
              </p:grpSpPr>
              <p:sp>
                <p:nvSpPr>
                  <p:cNvPr id="1794" name="Google Shape;179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5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8328770"/>
                  <a:ext cx="155700" cy="175000"/>
                  <a:chOff x="6930024" y="8328770"/>
                  <a:chExt cx="155700" cy="175000"/>
                </a:xfrm>
              </p:grpSpPr>
              <p:sp>
                <p:nvSpPr>
                  <p:cNvPr id="1797" name="Google Shape;179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833288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8328770"/>
                  <a:ext cx="155700" cy="175000"/>
                  <a:chOff x="7997322" y="8328770"/>
                  <a:chExt cx="155700" cy="175000"/>
                </a:xfrm>
              </p:grpSpPr>
              <p:sp>
                <p:nvSpPr>
                  <p:cNvPr id="1800" name="Google Shape;180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8328770"/>
                  <a:ext cx="155700" cy="175000"/>
                  <a:chOff x="9064651" y="8328770"/>
                  <a:chExt cx="155700" cy="175000"/>
                </a:xfrm>
              </p:grpSpPr>
              <p:sp>
                <p:nvSpPr>
                  <p:cNvPr id="1803" name="Google Shape;180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5" name="Google Shape;180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8328770"/>
                  <a:ext cx="155700" cy="175000"/>
                  <a:chOff x="10131949" y="8328770"/>
                  <a:chExt cx="155700" cy="175000"/>
                </a:xfrm>
              </p:grpSpPr>
              <p:sp>
                <p:nvSpPr>
                  <p:cNvPr id="1806" name="Google Shape;180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7" name="Google Shape;18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8" name="Google Shape;180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8328770"/>
                  <a:ext cx="155700" cy="175000"/>
                  <a:chOff x="11199277" y="8328770"/>
                  <a:chExt cx="155700" cy="175000"/>
                </a:xfrm>
              </p:grpSpPr>
              <p:sp>
                <p:nvSpPr>
                  <p:cNvPr id="1809" name="Google Shape;180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0" name="Google Shape;18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1" name="Google Shape;181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8328770"/>
                  <a:ext cx="155700" cy="175000"/>
                  <a:chOff x="12266575" y="8328770"/>
                  <a:chExt cx="155700" cy="175000"/>
                </a:xfrm>
              </p:grpSpPr>
              <p:sp>
                <p:nvSpPr>
                  <p:cNvPr id="1812" name="Google Shape;181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3" name="Google Shape;18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4" name="Google Shape;181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8328687"/>
                  <a:ext cx="155859" cy="175041"/>
                  <a:chOff x="13333711" y="8328687"/>
                  <a:chExt cx="155859" cy="175041"/>
                </a:xfrm>
              </p:grpSpPr>
              <p:sp>
                <p:nvSpPr>
                  <p:cNvPr id="1815" name="Google Shape;181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2"/>
                        </a:moveTo>
                        <a:cubicBezTo>
                          <a:pt x="67" y="1"/>
                          <a:pt x="-84" y="-59"/>
                          <a:pt x="67" y="92"/>
                        </a:cubicBezTo>
                        <a:lnTo>
                          <a:pt x="67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6" name="Google Shape;18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832868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49"/>
                        </a:moveTo>
                        <a:cubicBezTo>
                          <a:pt x="148790" y="5817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7" name="Google Shape;1817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9483527"/>
                <a:ext cx="8694365" cy="175083"/>
                <a:chOff x="4795205" y="9483527"/>
                <a:chExt cx="8694365" cy="175083"/>
              </a:xfrm>
            </p:grpSpPr>
            <p:grpSp>
              <p:nvGrpSpPr>
                <p:cNvPr id="1818" name="Google Shape;18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9483527"/>
                  <a:ext cx="155863" cy="175041"/>
                  <a:chOff x="4795205" y="9483527"/>
                  <a:chExt cx="155863" cy="175041"/>
                </a:xfrm>
              </p:grpSpPr>
              <p:sp>
                <p:nvSpPr>
                  <p:cNvPr id="1819" name="Google Shape;18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948772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2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9483527"/>
                    <a:ext cx="155863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1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0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426" y="138856"/>
                          <a:pt x="154710" y="7540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9483610"/>
                  <a:ext cx="155700" cy="175000"/>
                  <a:chOff x="5862696" y="9483610"/>
                  <a:chExt cx="155700" cy="175000"/>
                </a:xfrm>
              </p:grpSpPr>
              <p:sp>
                <p:nvSpPr>
                  <p:cNvPr id="1822" name="Google Shape;182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9483610"/>
                  <a:ext cx="155700" cy="175000"/>
                  <a:chOff x="6930024" y="9483610"/>
                  <a:chExt cx="155700" cy="175000"/>
                </a:xfrm>
              </p:grpSpPr>
              <p:sp>
                <p:nvSpPr>
                  <p:cNvPr id="1825" name="Google Shape;182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948772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2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9483610"/>
                  <a:ext cx="155700" cy="175000"/>
                  <a:chOff x="7997322" y="9483610"/>
                  <a:chExt cx="155700" cy="175000"/>
                </a:xfrm>
              </p:grpSpPr>
              <p:sp>
                <p:nvSpPr>
                  <p:cNvPr id="1828" name="Google Shape;182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9483610"/>
                  <a:ext cx="155700" cy="175000"/>
                  <a:chOff x="9064651" y="9483610"/>
                  <a:chExt cx="155700" cy="175000"/>
                </a:xfrm>
              </p:grpSpPr>
              <p:sp>
                <p:nvSpPr>
                  <p:cNvPr id="1831" name="Google Shape;183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2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3" name="Google Shape;183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9483610"/>
                  <a:ext cx="155700" cy="175000"/>
                  <a:chOff x="10131949" y="9483610"/>
                  <a:chExt cx="155700" cy="175000"/>
                </a:xfrm>
              </p:grpSpPr>
              <p:sp>
                <p:nvSpPr>
                  <p:cNvPr id="1834" name="Google Shape;183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5" name="Google Shape;18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6" name="Google Shape;183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9483610"/>
                  <a:ext cx="155700" cy="175000"/>
                  <a:chOff x="11199277" y="9483610"/>
                  <a:chExt cx="155700" cy="175000"/>
                </a:xfrm>
              </p:grpSpPr>
              <p:sp>
                <p:nvSpPr>
                  <p:cNvPr id="1837" name="Google Shape;183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2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8" name="Google Shape;18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9" name="Google Shape;183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9483610"/>
                  <a:ext cx="155700" cy="175000"/>
                  <a:chOff x="12266575" y="9483610"/>
                  <a:chExt cx="155700" cy="175000"/>
                </a:xfrm>
              </p:grpSpPr>
              <p:sp>
                <p:nvSpPr>
                  <p:cNvPr id="1840" name="Google Shape;184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1" name="Google Shape;18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2" name="Google Shape;184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9483527"/>
                  <a:ext cx="155859" cy="175041"/>
                  <a:chOff x="13333711" y="9483527"/>
                  <a:chExt cx="155859" cy="175041"/>
                </a:xfrm>
              </p:grpSpPr>
              <p:sp>
                <p:nvSpPr>
                  <p:cNvPr id="1843" name="Google Shape;184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2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4" name="Google Shape;18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948352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0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396" y="138856"/>
                          <a:pt x="154709" y="7540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45" name="Google Shape;184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5862696" y="10638367"/>
                <a:ext cx="7626874" cy="175083"/>
                <a:chOff x="5862696" y="10638367"/>
                <a:chExt cx="7626874" cy="175083"/>
              </a:xfrm>
            </p:grpSpPr>
            <p:grpSp>
              <p:nvGrpSpPr>
                <p:cNvPr id="1846" name="Google Shape;18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10638450"/>
                  <a:ext cx="155700" cy="175000"/>
                  <a:chOff x="5862696" y="10638450"/>
                  <a:chExt cx="155700" cy="175000"/>
                </a:xfrm>
              </p:grpSpPr>
              <p:sp>
                <p:nvSpPr>
                  <p:cNvPr id="1847" name="Google Shape;18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5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0638450"/>
                  <a:ext cx="155700" cy="175000"/>
                  <a:chOff x="6930024" y="10638450"/>
                  <a:chExt cx="155700" cy="175000"/>
                </a:xfrm>
              </p:grpSpPr>
              <p:sp>
                <p:nvSpPr>
                  <p:cNvPr id="1850" name="Google Shape;185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064256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0638450"/>
                  <a:ext cx="155700" cy="175000"/>
                  <a:chOff x="7997322" y="10638450"/>
                  <a:chExt cx="155700" cy="175000"/>
                </a:xfrm>
              </p:grpSpPr>
              <p:sp>
                <p:nvSpPr>
                  <p:cNvPr id="1853" name="Google Shape;185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0638450"/>
                  <a:ext cx="155700" cy="175000"/>
                  <a:chOff x="9064651" y="10638450"/>
                  <a:chExt cx="155700" cy="175000"/>
                </a:xfrm>
              </p:grpSpPr>
              <p:sp>
                <p:nvSpPr>
                  <p:cNvPr id="1856" name="Google Shape;185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0638450"/>
                  <a:ext cx="155700" cy="175000"/>
                  <a:chOff x="10131949" y="10638450"/>
                  <a:chExt cx="155700" cy="175000"/>
                </a:xfrm>
              </p:grpSpPr>
              <p:sp>
                <p:nvSpPr>
                  <p:cNvPr id="1859" name="Google Shape;185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1" name="Google Shape;186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0638450"/>
                  <a:ext cx="155700" cy="175000"/>
                  <a:chOff x="11199277" y="10638450"/>
                  <a:chExt cx="155700" cy="175000"/>
                </a:xfrm>
              </p:grpSpPr>
              <p:sp>
                <p:nvSpPr>
                  <p:cNvPr id="1862" name="Google Shape;186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3" name="Google Shape;18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4" name="Google Shape;186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0638450"/>
                  <a:ext cx="155700" cy="175000"/>
                  <a:chOff x="12266575" y="10638450"/>
                  <a:chExt cx="155700" cy="175000"/>
                </a:xfrm>
              </p:grpSpPr>
              <p:sp>
                <p:nvSpPr>
                  <p:cNvPr id="1865" name="Google Shape;186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6" name="Google Shape;18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7" name="Google Shape;186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10638367"/>
                  <a:ext cx="155859" cy="175041"/>
                  <a:chOff x="13333711" y="10638367"/>
                  <a:chExt cx="155859" cy="175041"/>
                </a:xfrm>
              </p:grpSpPr>
              <p:sp>
                <p:nvSpPr>
                  <p:cNvPr id="1868" name="Google Shape;186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2"/>
                        </a:moveTo>
                        <a:cubicBezTo>
                          <a:pt x="67" y="1"/>
                          <a:pt x="-84" y="-59"/>
                          <a:pt x="67" y="92"/>
                        </a:cubicBezTo>
                        <a:lnTo>
                          <a:pt x="67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9" name="Google Shape;18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1063836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50"/>
                        </a:moveTo>
                        <a:cubicBezTo>
                          <a:pt x="148790" y="5817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399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70" name="Google Shape;1870;p21"/>
              <p:cNvGrpSpPr>
                <a:grpSpLocks noGrp="1" noUngrp="1" noRot="1" noMove="1" noResize="1"/>
              </p:cNvGrpSpPr>
              <p:nvPr/>
            </p:nvGrpSpPr>
            <p:grpSpPr>
              <a:xfrm>
                <a:off x="6930024" y="11793238"/>
                <a:ext cx="6559537" cy="175052"/>
                <a:chOff x="6930024" y="11793238"/>
                <a:chExt cx="6559537" cy="175052"/>
              </a:xfrm>
            </p:grpSpPr>
            <p:grpSp>
              <p:nvGrpSpPr>
                <p:cNvPr id="1871" name="Google Shape;18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1793290"/>
                  <a:ext cx="155700" cy="175000"/>
                  <a:chOff x="6930024" y="11793290"/>
                  <a:chExt cx="155700" cy="175000"/>
                </a:xfrm>
              </p:grpSpPr>
              <p:sp>
                <p:nvSpPr>
                  <p:cNvPr id="1872" name="Google Shape;18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1797430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9"/>
                          <a:pt x="-94" y="-51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1793290"/>
                  <a:ext cx="155700" cy="175000"/>
                  <a:chOff x="7997322" y="11793290"/>
                  <a:chExt cx="155700" cy="175000"/>
                </a:xfrm>
              </p:grpSpPr>
              <p:sp>
                <p:nvSpPr>
                  <p:cNvPr id="1875" name="Google Shape;18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1793290"/>
                  <a:ext cx="155700" cy="175000"/>
                  <a:chOff x="9064651" y="11793290"/>
                  <a:chExt cx="155700" cy="175000"/>
                </a:xfrm>
              </p:grpSpPr>
              <p:sp>
                <p:nvSpPr>
                  <p:cNvPr id="1878" name="Google Shape;187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9"/>
                          <a:pt x="-85" y="-51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1793290"/>
                  <a:ext cx="155700" cy="175000"/>
                  <a:chOff x="10131949" y="11793290"/>
                  <a:chExt cx="155700" cy="175000"/>
                </a:xfrm>
              </p:grpSpPr>
              <p:sp>
                <p:nvSpPr>
                  <p:cNvPr id="1881" name="Google Shape;188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1793290"/>
                  <a:ext cx="155700" cy="175000"/>
                  <a:chOff x="11199277" y="11793290"/>
                  <a:chExt cx="155700" cy="175000"/>
                </a:xfrm>
              </p:grpSpPr>
              <p:sp>
                <p:nvSpPr>
                  <p:cNvPr id="1884" name="Google Shape;188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9"/>
                          <a:pt x="-85" y="-51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1793290"/>
                  <a:ext cx="155700" cy="175000"/>
                  <a:chOff x="12266575" y="11793290"/>
                  <a:chExt cx="155700" cy="175000"/>
                </a:xfrm>
              </p:grpSpPr>
              <p:sp>
                <p:nvSpPr>
                  <p:cNvPr id="1887" name="Google Shape;188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9" name="Google Shape;188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813" y="11793238"/>
                  <a:ext cx="155749" cy="174974"/>
                  <a:chOff x="13333813" y="11793238"/>
                  <a:chExt cx="155749" cy="174974"/>
                </a:xfrm>
              </p:grpSpPr>
              <p:sp>
                <p:nvSpPr>
                  <p:cNvPr id="1890" name="Google Shape;189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9"/>
                          <a:pt x="-84" y="-51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1" name="Google Shape;18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813" y="11793238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3"/>
                          <a:pt x="107560" y="8132"/>
                        </a:cubicBezTo>
                        <a:cubicBezTo>
                          <a:pt x="83212" y="-4150"/>
                          <a:pt x="59506" y="-2200"/>
                          <a:pt x="38179" y="11820"/>
                        </a:cubicBezTo>
                        <a:cubicBezTo>
                          <a:pt x="-44811" y="67445"/>
                          <a:pt x="22190" y="204386"/>
                          <a:pt x="99597" y="169305"/>
                        </a:cubicBezTo>
                        <a:cubicBezTo>
                          <a:pt x="166232" y="138674"/>
                          <a:pt x="154607" y="7539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892" name="Google Shape;1892;p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48138" y="9885811"/>
              <a:ext cx="2797259" cy="3243915"/>
            </a:xfrm>
            <a:custGeom>
              <a:avLst/>
              <a:gdLst/>
              <a:ahLst/>
              <a:cxnLst/>
              <a:rect l="l" t="t" r="r" b="b"/>
              <a:pathLst>
                <a:path w="2797259" h="3243915" extrusionOk="0">
                  <a:moveTo>
                    <a:pt x="1897680" y="2593408"/>
                  </a:moveTo>
                  <a:cubicBezTo>
                    <a:pt x="2085291" y="2774939"/>
                    <a:pt x="2289499" y="2938671"/>
                    <a:pt x="2508506" y="3080824"/>
                  </a:cubicBezTo>
                  <a:cubicBezTo>
                    <a:pt x="2620328" y="3153424"/>
                    <a:pt x="2727634" y="3217612"/>
                    <a:pt x="2797260" y="3243916"/>
                  </a:cubicBezTo>
                  <a:cubicBezTo>
                    <a:pt x="2564676" y="2993472"/>
                    <a:pt x="2492579" y="2619802"/>
                    <a:pt x="2379445" y="2280330"/>
                  </a:cubicBezTo>
                  <a:cubicBezTo>
                    <a:pt x="2240408" y="1859449"/>
                    <a:pt x="2339781" y="1456671"/>
                    <a:pt x="2218959" y="1431801"/>
                  </a:cubicBezTo>
                  <a:cubicBezTo>
                    <a:pt x="1237335" y="1231098"/>
                    <a:pt x="453634" y="852095"/>
                    <a:pt x="0" y="0"/>
                  </a:cubicBezTo>
                  <a:cubicBezTo>
                    <a:pt x="25110" y="102440"/>
                    <a:pt x="62822" y="220789"/>
                    <a:pt x="112249" y="349531"/>
                  </a:cubicBezTo>
                  <a:cubicBezTo>
                    <a:pt x="323048" y="898605"/>
                    <a:pt x="656409" y="1392453"/>
                    <a:pt x="1079289" y="1801569"/>
                  </a:cubicBezTo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2" name="Google Shape;1912;p21"/>
          <p:cNvGrpSpPr/>
          <p:nvPr/>
        </p:nvGrpSpPr>
        <p:grpSpPr>
          <a:xfrm rot="-1638262">
            <a:off x="-133690" y="-360384"/>
            <a:ext cx="1617436" cy="1323039"/>
            <a:chOff x="914262" y="-563235"/>
            <a:chExt cx="3153192" cy="2579264"/>
          </a:xfrm>
        </p:grpSpPr>
        <p:sp>
          <p:nvSpPr>
            <p:cNvPr id="1913" name="Google Shape;1913;p21"/>
            <p:cNvSpPr/>
            <p:nvPr/>
          </p:nvSpPr>
          <p:spPr>
            <a:xfrm>
              <a:off x="3074560" y="69534"/>
              <a:ext cx="975081" cy="1580193"/>
            </a:xfrm>
            <a:custGeom>
              <a:avLst/>
              <a:gdLst/>
              <a:ahLst/>
              <a:cxnLst/>
              <a:rect l="l" t="t" r="r" b="b"/>
              <a:pathLst>
                <a:path w="975081" h="1580193" extrusionOk="0">
                  <a:moveTo>
                    <a:pt x="967628" y="632876"/>
                  </a:moveTo>
                  <a:cubicBezTo>
                    <a:pt x="956491" y="657235"/>
                    <a:pt x="235896" y="1403406"/>
                    <a:pt x="214597" y="1425562"/>
                  </a:cubicBezTo>
                  <a:cubicBezTo>
                    <a:pt x="159210" y="1483218"/>
                    <a:pt x="102450" y="1537770"/>
                    <a:pt x="32351" y="1577186"/>
                  </a:cubicBezTo>
                  <a:cubicBezTo>
                    <a:pt x="14585" y="1587116"/>
                    <a:pt x="-2701" y="1570784"/>
                    <a:pt x="353" y="1552606"/>
                  </a:cubicBezTo>
                  <a:cubicBezTo>
                    <a:pt x="50901" y="1247711"/>
                    <a:pt x="257108" y="329534"/>
                    <a:pt x="348399" y="59583"/>
                  </a:cubicBezTo>
                  <a:cubicBezTo>
                    <a:pt x="355100" y="36194"/>
                    <a:pt x="365205" y="13228"/>
                    <a:pt x="388713" y="3721"/>
                  </a:cubicBezTo>
                  <a:cubicBezTo>
                    <a:pt x="425080" y="-10934"/>
                    <a:pt x="451213" y="20827"/>
                    <a:pt x="473467" y="44633"/>
                  </a:cubicBezTo>
                  <a:cubicBezTo>
                    <a:pt x="976537" y="583824"/>
                    <a:pt x="993896" y="575570"/>
                    <a:pt x="967628" y="6328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3268461" y="68999"/>
              <a:ext cx="777075" cy="645136"/>
            </a:xfrm>
            <a:custGeom>
              <a:avLst/>
              <a:gdLst/>
              <a:ahLst/>
              <a:cxnLst/>
              <a:rect l="l" t="t" r="r" b="b"/>
              <a:pathLst>
                <a:path w="777075" h="645136" extrusionOk="0">
                  <a:moveTo>
                    <a:pt x="777076" y="592143"/>
                  </a:moveTo>
                  <a:cubicBezTo>
                    <a:pt x="716793" y="653018"/>
                    <a:pt x="841614" y="633963"/>
                    <a:pt x="0" y="645136"/>
                  </a:cubicBezTo>
                  <a:cubicBezTo>
                    <a:pt x="145316" y="44044"/>
                    <a:pt x="160018" y="-82738"/>
                    <a:pt x="279561" y="45163"/>
                  </a:cubicBezTo>
                  <a:cubicBezTo>
                    <a:pt x="779603" y="581103"/>
                    <a:pt x="768389" y="560897"/>
                    <a:pt x="777076" y="592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15" name="Google Shape;1915;p21"/>
            <p:cNvGrpSpPr/>
            <p:nvPr/>
          </p:nvGrpSpPr>
          <p:grpSpPr>
            <a:xfrm>
              <a:off x="914262" y="49898"/>
              <a:ext cx="3153192" cy="1966131"/>
              <a:chOff x="914262" y="49898"/>
              <a:chExt cx="3153192" cy="1966131"/>
            </a:xfrm>
          </p:grpSpPr>
          <p:sp>
            <p:nvSpPr>
              <p:cNvPr id="1916" name="Google Shape;1916;p21"/>
              <p:cNvSpPr/>
              <p:nvPr/>
            </p:nvSpPr>
            <p:spPr>
              <a:xfrm>
                <a:off x="3194301" y="677528"/>
                <a:ext cx="873153" cy="941738"/>
              </a:xfrm>
              <a:custGeom>
                <a:avLst/>
                <a:gdLst/>
                <a:ahLst/>
                <a:cxnLst/>
                <a:rect l="l" t="t" r="r" b="b"/>
                <a:pathLst>
                  <a:path w="873153" h="941738" extrusionOk="0">
                    <a:moveTo>
                      <a:pt x="142351" y="835514"/>
                    </a:moveTo>
                    <a:cubicBezTo>
                      <a:pt x="66433" y="921367"/>
                      <a:pt x="61744" y="930364"/>
                      <a:pt x="42167" y="941738"/>
                    </a:cubicBezTo>
                    <a:cubicBezTo>
                      <a:pt x="-3357" y="905577"/>
                      <a:pt x="58" y="908605"/>
                      <a:pt x="58" y="908006"/>
                    </a:cubicBezTo>
                    <a:cubicBezTo>
                      <a:pt x="10566" y="871138"/>
                      <a:pt x="405477" y="445064"/>
                      <a:pt x="414675" y="435134"/>
                    </a:cubicBezTo>
                    <a:cubicBezTo>
                      <a:pt x="832428" y="-15468"/>
                      <a:pt x="826073" y="26506"/>
                      <a:pt x="816313" y="363"/>
                    </a:cubicBezTo>
                    <a:cubicBezTo>
                      <a:pt x="981896" y="-7174"/>
                      <a:pt x="794095" y="97085"/>
                      <a:pt x="142351" y="83551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21"/>
              <p:cNvSpPr/>
              <p:nvPr/>
            </p:nvSpPr>
            <p:spPr>
              <a:xfrm>
                <a:off x="914262" y="49898"/>
                <a:ext cx="3148922" cy="1966131"/>
              </a:xfrm>
              <a:custGeom>
                <a:avLst/>
                <a:gdLst/>
                <a:ahLst/>
                <a:cxnLst/>
                <a:rect l="l" t="t" r="r" b="b"/>
                <a:pathLst>
                  <a:path w="3148922" h="1966131" extrusionOk="0">
                    <a:moveTo>
                      <a:pt x="3148922" y="625594"/>
                    </a:moveTo>
                    <a:cubicBezTo>
                      <a:pt x="3090275" y="628261"/>
                      <a:pt x="3097002" y="629056"/>
                      <a:pt x="3095212" y="625476"/>
                    </a:cubicBezTo>
                    <a:cubicBezTo>
                      <a:pt x="3095129" y="625393"/>
                      <a:pt x="3095207" y="616108"/>
                      <a:pt x="3028404" y="542516"/>
                    </a:cubicBezTo>
                    <a:cubicBezTo>
                      <a:pt x="2844136" y="339378"/>
                      <a:pt x="2633137" y="120770"/>
                      <a:pt x="2612590" y="101642"/>
                    </a:cubicBezTo>
                    <a:cubicBezTo>
                      <a:pt x="2600029" y="89799"/>
                      <a:pt x="2579333" y="95184"/>
                      <a:pt x="2574252" y="111691"/>
                    </a:cubicBezTo>
                    <a:cubicBezTo>
                      <a:pt x="2344285" y="855458"/>
                      <a:pt x="2231679" y="1339246"/>
                      <a:pt x="2200011" y="1427013"/>
                    </a:cubicBezTo>
                    <a:cubicBezTo>
                      <a:pt x="2223297" y="1460693"/>
                      <a:pt x="2228269" y="1499764"/>
                      <a:pt x="2217117" y="1537963"/>
                    </a:cubicBezTo>
                    <a:cubicBezTo>
                      <a:pt x="2235419" y="1527615"/>
                      <a:pt x="2258983" y="1528451"/>
                      <a:pt x="2279917" y="1535812"/>
                    </a:cubicBezTo>
                    <a:cubicBezTo>
                      <a:pt x="2281000" y="1536895"/>
                      <a:pt x="2271446" y="1529049"/>
                      <a:pt x="2322206" y="1569368"/>
                    </a:cubicBezTo>
                    <a:cubicBezTo>
                      <a:pt x="2392135" y="1649862"/>
                      <a:pt x="2348174" y="1789292"/>
                      <a:pt x="2232546" y="1801260"/>
                    </a:cubicBezTo>
                    <a:cubicBezTo>
                      <a:pt x="2231947" y="1801321"/>
                      <a:pt x="156186" y="1965806"/>
                      <a:pt x="155578" y="1965801"/>
                    </a:cubicBezTo>
                    <a:cubicBezTo>
                      <a:pt x="56833" y="1972383"/>
                      <a:pt x="29426" y="1879370"/>
                      <a:pt x="40259" y="1789178"/>
                    </a:cubicBezTo>
                    <a:cubicBezTo>
                      <a:pt x="40259" y="1778387"/>
                      <a:pt x="51922" y="1753677"/>
                      <a:pt x="56049" y="1741446"/>
                    </a:cubicBezTo>
                    <a:cubicBezTo>
                      <a:pt x="-808" y="1684842"/>
                      <a:pt x="-23526" y="1555652"/>
                      <a:pt x="31525" y="1503994"/>
                    </a:cubicBezTo>
                    <a:cubicBezTo>
                      <a:pt x="57901" y="1471382"/>
                      <a:pt x="124234" y="1478986"/>
                      <a:pt x="124234" y="1473373"/>
                    </a:cubicBezTo>
                    <a:cubicBezTo>
                      <a:pt x="111849" y="1264808"/>
                      <a:pt x="114438" y="1413003"/>
                      <a:pt x="83142" y="504962"/>
                    </a:cubicBezTo>
                    <a:cubicBezTo>
                      <a:pt x="83142" y="271234"/>
                      <a:pt x="48249" y="197493"/>
                      <a:pt x="95759" y="183292"/>
                    </a:cubicBezTo>
                    <a:cubicBezTo>
                      <a:pt x="156805" y="164731"/>
                      <a:pt x="2531854" y="-27899"/>
                      <a:pt x="2582794" y="3440"/>
                    </a:cubicBezTo>
                    <a:cubicBezTo>
                      <a:pt x="2612466" y="15046"/>
                      <a:pt x="2893188" y="317429"/>
                      <a:pt x="2893936" y="318229"/>
                    </a:cubicBezTo>
                    <a:cubicBezTo>
                      <a:pt x="3115057" y="554732"/>
                      <a:pt x="3138105" y="576191"/>
                      <a:pt x="3148922" y="6255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18" name="Google Shape;1918;p21"/>
            <p:cNvSpPr/>
            <p:nvPr/>
          </p:nvSpPr>
          <p:spPr>
            <a:xfrm>
              <a:off x="3080308" y="1658425"/>
              <a:ext cx="122353" cy="117746"/>
            </a:xfrm>
            <a:custGeom>
              <a:avLst/>
              <a:gdLst/>
              <a:ahLst/>
              <a:cxnLst/>
              <a:rect l="l" t="t" r="r" b="b"/>
              <a:pathLst>
                <a:path w="122353" h="117746" extrusionOk="0">
                  <a:moveTo>
                    <a:pt x="104776" y="98109"/>
                  </a:moveTo>
                  <a:cubicBezTo>
                    <a:pt x="69987" y="134683"/>
                    <a:pt x="10427" y="117010"/>
                    <a:pt x="1121" y="71135"/>
                  </a:cubicBezTo>
                  <a:cubicBezTo>
                    <a:pt x="-7370" y="29269"/>
                    <a:pt x="33898" y="-5304"/>
                    <a:pt x="73614" y="675"/>
                  </a:cubicBezTo>
                  <a:cubicBezTo>
                    <a:pt x="122243" y="7912"/>
                    <a:pt x="137971" y="63119"/>
                    <a:pt x="104776" y="9810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p21"/>
            <p:cNvSpPr/>
            <p:nvPr/>
          </p:nvSpPr>
          <p:spPr>
            <a:xfrm>
              <a:off x="2911768" y="1474326"/>
              <a:ext cx="142048" cy="144405"/>
            </a:xfrm>
            <a:custGeom>
              <a:avLst/>
              <a:gdLst/>
              <a:ahLst/>
              <a:cxnLst/>
              <a:rect l="l" t="t" r="r" b="b"/>
              <a:pathLst>
                <a:path w="142048" h="144405" extrusionOk="0">
                  <a:moveTo>
                    <a:pt x="29823" y="121314"/>
                  </a:moveTo>
                  <a:cubicBezTo>
                    <a:pt x="-37145" y="66045"/>
                    <a:pt x="19299" y="-30290"/>
                    <a:pt x="94418" y="9286"/>
                  </a:cubicBezTo>
                  <a:cubicBezTo>
                    <a:pt x="192043" y="60753"/>
                    <a:pt x="124064" y="198780"/>
                    <a:pt x="29823" y="12131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p21"/>
            <p:cNvSpPr/>
            <p:nvPr/>
          </p:nvSpPr>
          <p:spPr>
            <a:xfrm>
              <a:off x="1064394" y="1849175"/>
              <a:ext cx="2002862" cy="150727"/>
            </a:xfrm>
            <a:custGeom>
              <a:avLst/>
              <a:gdLst/>
              <a:ahLst/>
              <a:cxnLst/>
              <a:rect l="l" t="t" r="r" b="b"/>
              <a:pathLst>
                <a:path w="2002862" h="150727" extrusionOk="0">
                  <a:moveTo>
                    <a:pt x="1989003" y="69"/>
                  </a:moveTo>
                  <a:cubicBezTo>
                    <a:pt x="821174" y="104199"/>
                    <a:pt x="108998" y="116234"/>
                    <a:pt x="6869" y="131766"/>
                  </a:cubicBezTo>
                  <a:cubicBezTo>
                    <a:pt x="-3954" y="133412"/>
                    <a:pt x="-1029" y="149445"/>
                    <a:pt x="8979" y="150126"/>
                  </a:cubicBezTo>
                  <a:cubicBezTo>
                    <a:pt x="110798" y="157059"/>
                    <a:pt x="1090779" y="103327"/>
                    <a:pt x="1988410" y="29643"/>
                  </a:cubicBezTo>
                  <a:cubicBezTo>
                    <a:pt x="2007233" y="28096"/>
                    <a:pt x="2007919" y="-1618"/>
                    <a:pt x="198900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21"/>
            <p:cNvSpPr/>
            <p:nvPr/>
          </p:nvSpPr>
          <p:spPr>
            <a:xfrm>
              <a:off x="2880612" y="1358540"/>
              <a:ext cx="210814" cy="97566"/>
            </a:xfrm>
            <a:custGeom>
              <a:avLst/>
              <a:gdLst/>
              <a:ahLst/>
              <a:cxnLst/>
              <a:rect l="l" t="t" r="r" b="b"/>
              <a:pathLst>
                <a:path w="210814" h="97566" extrusionOk="0">
                  <a:moveTo>
                    <a:pt x="209024" y="82370"/>
                  </a:moveTo>
                  <a:cubicBezTo>
                    <a:pt x="164908" y="21304"/>
                    <a:pt x="80334" y="-10973"/>
                    <a:pt x="6799" y="3383"/>
                  </a:cubicBezTo>
                  <a:cubicBezTo>
                    <a:pt x="-3735" y="5436"/>
                    <a:pt x="-1361" y="22593"/>
                    <a:pt x="9332" y="22108"/>
                  </a:cubicBezTo>
                  <a:cubicBezTo>
                    <a:pt x="83249" y="18735"/>
                    <a:pt x="141107" y="42448"/>
                    <a:pt x="192950" y="94771"/>
                  </a:cubicBezTo>
                  <a:cubicBezTo>
                    <a:pt x="200873" y="102767"/>
                    <a:pt x="216003" y="92032"/>
                    <a:pt x="209024" y="82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21"/>
            <p:cNvSpPr/>
            <p:nvPr/>
          </p:nvSpPr>
          <p:spPr>
            <a:xfrm>
              <a:off x="2975192" y="1622939"/>
              <a:ext cx="132440" cy="67775"/>
            </a:xfrm>
            <a:custGeom>
              <a:avLst/>
              <a:gdLst/>
              <a:ahLst/>
              <a:cxnLst/>
              <a:rect l="l" t="t" r="r" b="b"/>
              <a:pathLst>
                <a:path w="132440" h="67775" extrusionOk="0">
                  <a:moveTo>
                    <a:pt x="114057" y="2358"/>
                  </a:moveTo>
                  <a:cubicBezTo>
                    <a:pt x="81615" y="28378"/>
                    <a:pt x="51773" y="46670"/>
                    <a:pt x="8931" y="49079"/>
                  </a:cubicBezTo>
                  <a:cubicBezTo>
                    <a:pt x="-2949" y="49749"/>
                    <a:pt x="-3005" y="66984"/>
                    <a:pt x="8931" y="67582"/>
                  </a:cubicBezTo>
                  <a:cubicBezTo>
                    <a:pt x="53614" y="69831"/>
                    <a:pt x="103590" y="52499"/>
                    <a:pt x="130456" y="15012"/>
                  </a:cubicBezTo>
                  <a:cubicBezTo>
                    <a:pt x="137920" y="4602"/>
                    <a:pt x="122533" y="-4441"/>
                    <a:pt x="114057" y="2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21"/>
            <p:cNvSpPr/>
            <p:nvPr/>
          </p:nvSpPr>
          <p:spPr>
            <a:xfrm>
              <a:off x="3083229" y="168692"/>
              <a:ext cx="325417" cy="1177981"/>
            </a:xfrm>
            <a:custGeom>
              <a:avLst/>
              <a:gdLst/>
              <a:ahLst/>
              <a:cxnLst/>
              <a:rect l="l" t="t" r="r" b="b"/>
              <a:pathLst>
                <a:path w="325417" h="1177981" extrusionOk="0">
                  <a:moveTo>
                    <a:pt x="301974" y="8270"/>
                  </a:moveTo>
                  <a:cubicBezTo>
                    <a:pt x="185149" y="389449"/>
                    <a:pt x="79472" y="775550"/>
                    <a:pt x="216" y="1166412"/>
                  </a:cubicBezTo>
                  <a:cubicBezTo>
                    <a:pt x="-2131" y="1177992"/>
                    <a:pt x="15372" y="1183012"/>
                    <a:pt x="18059" y="1171333"/>
                  </a:cubicBezTo>
                  <a:cubicBezTo>
                    <a:pt x="107684" y="782209"/>
                    <a:pt x="205087" y="395655"/>
                    <a:pt x="324816" y="14569"/>
                  </a:cubicBezTo>
                  <a:cubicBezTo>
                    <a:pt x="329397" y="1"/>
                    <a:pt x="306437" y="-6293"/>
                    <a:pt x="301974" y="82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21"/>
            <p:cNvSpPr/>
            <p:nvPr/>
          </p:nvSpPr>
          <p:spPr>
            <a:xfrm>
              <a:off x="3279349" y="768965"/>
              <a:ext cx="736808" cy="808852"/>
            </a:xfrm>
            <a:custGeom>
              <a:avLst/>
              <a:gdLst/>
              <a:ahLst/>
              <a:cxnLst/>
              <a:rect l="l" t="t" r="r" b="b"/>
              <a:pathLst>
                <a:path w="736808" h="808852" extrusionOk="0">
                  <a:moveTo>
                    <a:pt x="715551" y="3606"/>
                  </a:moveTo>
                  <a:cubicBezTo>
                    <a:pt x="502515" y="208679"/>
                    <a:pt x="59727" y="700710"/>
                    <a:pt x="1451" y="794837"/>
                  </a:cubicBezTo>
                  <a:cubicBezTo>
                    <a:pt x="-4347" y="804200"/>
                    <a:pt x="8590" y="813470"/>
                    <a:pt x="16313" y="806305"/>
                  </a:cubicBezTo>
                  <a:cubicBezTo>
                    <a:pt x="92432" y="735664"/>
                    <a:pt x="95197" y="682799"/>
                    <a:pt x="733199" y="21249"/>
                  </a:cubicBezTo>
                  <a:cubicBezTo>
                    <a:pt x="744357" y="9678"/>
                    <a:pt x="727138" y="-7546"/>
                    <a:pt x="715551" y="36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21"/>
            <p:cNvSpPr/>
            <p:nvPr/>
          </p:nvSpPr>
          <p:spPr>
            <a:xfrm>
              <a:off x="1136134" y="1670479"/>
              <a:ext cx="1747047" cy="137975"/>
            </a:xfrm>
            <a:custGeom>
              <a:avLst/>
              <a:gdLst/>
              <a:ahLst/>
              <a:cxnLst/>
              <a:rect l="l" t="t" r="r" b="b"/>
              <a:pathLst>
                <a:path w="1747047" h="137975" extrusionOk="0">
                  <a:moveTo>
                    <a:pt x="1735002" y="1"/>
                  </a:moveTo>
                  <a:cubicBezTo>
                    <a:pt x="1363000" y="5005"/>
                    <a:pt x="390338" y="56946"/>
                    <a:pt x="6807" y="119231"/>
                  </a:cubicBezTo>
                  <a:cubicBezTo>
                    <a:pt x="-3758" y="120948"/>
                    <a:pt x="-1338" y="138642"/>
                    <a:pt x="9340" y="137956"/>
                  </a:cubicBezTo>
                  <a:cubicBezTo>
                    <a:pt x="505724" y="106097"/>
                    <a:pt x="589045" y="58943"/>
                    <a:pt x="1735002" y="24958"/>
                  </a:cubicBezTo>
                  <a:cubicBezTo>
                    <a:pt x="1751014" y="24479"/>
                    <a:pt x="1751112" y="-215"/>
                    <a:pt x="1735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21"/>
            <p:cNvSpPr/>
            <p:nvPr/>
          </p:nvSpPr>
          <p:spPr>
            <a:xfrm>
              <a:off x="1516747" y="-563235"/>
              <a:ext cx="1185214" cy="2076159"/>
            </a:xfrm>
            <a:custGeom>
              <a:avLst/>
              <a:gdLst/>
              <a:ahLst/>
              <a:cxnLst/>
              <a:rect l="l" t="t" r="r" b="b"/>
              <a:pathLst>
                <a:path w="1185214" h="2076159" extrusionOk="0">
                  <a:moveTo>
                    <a:pt x="110121" y="2076159"/>
                  </a:moveTo>
                  <a:cubicBezTo>
                    <a:pt x="460008" y="611003"/>
                    <a:pt x="463671" y="646411"/>
                    <a:pt x="429454" y="552809"/>
                  </a:cubicBezTo>
                  <a:cubicBezTo>
                    <a:pt x="367351" y="382753"/>
                    <a:pt x="73273" y="481410"/>
                    <a:pt x="6945" y="281564"/>
                  </a:cubicBezTo>
                  <a:cubicBezTo>
                    <a:pt x="-21226" y="196453"/>
                    <a:pt x="40620" y="115588"/>
                    <a:pt x="114727" y="80536"/>
                  </a:cubicBezTo>
                  <a:cubicBezTo>
                    <a:pt x="300687" y="-7304"/>
                    <a:pt x="780699" y="-18214"/>
                    <a:pt x="1003114" y="23353"/>
                  </a:cubicBezTo>
                  <a:cubicBezTo>
                    <a:pt x="1184921" y="57235"/>
                    <a:pt x="1210904" y="179291"/>
                    <a:pt x="1166041" y="274202"/>
                  </a:cubicBezTo>
                  <a:cubicBezTo>
                    <a:pt x="1071665" y="473719"/>
                    <a:pt x="807311" y="365844"/>
                    <a:pt x="756030" y="517639"/>
                  </a:cubicBezTo>
                  <a:cubicBezTo>
                    <a:pt x="728334" y="599587"/>
                    <a:pt x="739405" y="599272"/>
                    <a:pt x="958611" y="1410869"/>
                  </a:cubicBezTo>
                  <a:cubicBezTo>
                    <a:pt x="966070" y="1438488"/>
                    <a:pt x="1112129" y="1978839"/>
                    <a:pt x="1112268" y="1979442"/>
                  </a:cubicBezTo>
                  <a:cubicBezTo>
                    <a:pt x="1047627" y="1984714"/>
                    <a:pt x="1059295" y="1989909"/>
                    <a:pt x="1051439" y="1960722"/>
                  </a:cubicBezTo>
                  <a:cubicBezTo>
                    <a:pt x="1011058" y="1811996"/>
                    <a:pt x="1183853" y="2449121"/>
                    <a:pt x="728334" y="757484"/>
                  </a:cubicBezTo>
                  <a:cubicBezTo>
                    <a:pt x="597808" y="271948"/>
                    <a:pt x="939638" y="436799"/>
                    <a:pt x="1086187" y="296513"/>
                  </a:cubicBezTo>
                  <a:cubicBezTo>
                    <a:pt x="1148569" y="236818"/>
                    <a:pt x="1150906" y="136578"/>
                    <a:pt x="1067167" y="96321"/>
                  </a:cubicBezTo>
                  <a:cubicBezTo>
                    <a:pt x="909899" y="20645"/>
                    <a:pt x="175433" y="27413"/>
                    <a:pt x="71721" y="182571"/>
                  </a:cubicBezTo>
                  <a:cubicBezTo>
                    <a:pt x="9457" y="275698"/>
                    <a:pt x="115981" y="345916"/>
                    <a:pt x="194695" y="367572"/>
                  </a:cubicBezTo>
                  <a:cubicBezTo>
                    <a:pt x="630188" y="487363"/>
                    <a:pt x="554796" y="432652"/>
                    <a:pt x="166643" y="2070176"/>
                  </a:cubicBezTo>
                  <a:lnTo>
                    <a:pt x="110121" y="20761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21"/>
            <p:cNvSpPr/>
            <p:nvPr/>
          </p:nvSpPr>
          <p:spPr>
            <a:xfrm>
              <a:off x="1173748" y="1377088"/>
              <a:ext cx="1650077" cy="183071"/>
            </a:xfrm>
            <a:custGeom>
              <a:avLst/>
              <a:gdLst/>
              <a:ahLst/>
              <a:cxnLst/>
              <a:rect l="l" t="t" r="r" b="b"/>
              <a:pathLst>
                <a:path w="1650077" h="183071" extrusionOk="0">
                  <a:moveTo>
                    <a:pt x="1638374" y="47"/>
                  </a:moveTo>
                  <a:cubicBezTo>
                    <a:pt x="949618" y="55708"/>
                    <a:pt x="300350" y="126436"/>
                    <a:pt x="8748" y="164646"/>
                  </a:cubicBezTo>
                  <a:cubicBezTo>
                    <a:pt x="-2704" y="166147"/>
                    <a:pt x="-3127" y="184258"/>
                    <a:pt x="8748" y="183010"/>
                  </a:cubicBezTo>
                  <a:cubicBezTo>
                    <a:pt x="837543" y="95846"/>
                    <a:pt x="982777" y="76719"/>
                    <a:pt x="1638374" y="24442"/>
                  </a:cubicBezTo>
                  <a:cubicBezTo>
                    <a:pt x="1653917" y="23199"/>
                    <a:pt x="1654040" y="-1216"/>
                    <a:pt x="1638374" y="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21"/>
            <p:cNvSpPr/>
            <p:nvPr/>
          </p:nvSpPr>
          <p:spPr>
            <a:xfrm>
              <a:off x="3067869" y="1649477"/>
              <a:ext cx="164549" cy="160174"/>
            </a:xfrm>
            <a:custGeom>
              <a:avLst/>
              <a:gdLst/>
              <a:ahLst/>
              <a:cxnLst/>
              <a:rect l="l" t="t" r="r" b="b"/>
              <a:pathLst>
                <a:path w="164549" h="160174" extrusionOk="0">
                  <a:moveTo>
                    <a:pt x="99036" y="1164"/>
                  </a:moveTo>
                  <a:cubicBezTo>
                    <a:pt x="212585" y="18063"/>
                    <a:pt x="164905" y="183657"/>
                    <a:pt x="59687" y="157348"/>
                  </a:cubicBezTo>
                  <a:cubicBezTo>
                    <a:pt x="-41333" y="131814"/>
                    <a:pt x="-4661" y="-14451"/>
                    <a:pt x="99036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21"/>
            <p:cNvSpPr/>
            <p:nvPr/>
          </p:nvSpPr>
          <p:spPr>
            <a:xfrm>
              <a:off x="2918215" y="1458270"/>
              <a:ext cx="164549" cy="160175"/>
            </a:xfrm>
            <a:custGeom>
              <a:avLst/>
              <a:gdLst/>
              <a:ahLst/>
              <a:cxnLst/>
              <a:rect l="l" t="t" r="r" b="b"/>
              <a:pathLst>
                <a:path w="164549" h="160175" extrusionOk="0">
                  <a:moveTo>
                    <a:pt x="99036" y="1164"/>
                  </a:moveTo>
                  <a:cubicBezTo>
                    <a:pt x="212585" y="18064"/>
                    <a:pt x="164905" y="183658"/>
                    <a:pt x="59687" y="157349"/>
                  </a:cubicBezTo>
                  <a:cubicBezTo>
                    <a:pt x="-41333" y="131809"/>
                    <a:pt x="-4661" y="-14456"/>
                    <a:pt x="99036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0" name="Google Shape;1930;p21"/>
          <p:cNvGrpSpPr/>
          <p:nvPr/>
        </p:nvGrpSpPr>
        <p:grpSpPr>
          <a:xfrm rot="1087789">
            <a:off x="7893382" y="-262520"/>
            <a:ext cx="860618" cy="1043364"/>
            <a:chOff x="16118916" y="4368382"/>
            <a:chExt cx="1685332" cy="2043200"/>
          </a:xfrm>
        </p:grpSpPr>
        <p:sp>
          <p:nvSpPr>
            <p:cNvPr id="1931" name="Google Shape;1931;p21"/>
            <p:cNvSpPr/>
            <p:nvPr/>
          </p:nvSpPr>
          <p:spPr>
            <a:xfrm>
              <a:off x="16550678" y="4368382"/>
              <a:ext cx="1253569" cy="2032433"/>
            </a:xfrm>
            <a:custGeom>
              <a:avLst/>
              <a:gdLst/>
              <a:ahLst/>
              <a:cxnLst/>
              <a:rect l="l" t="t" r="r" b="b"/>
              <a:pathLst>
                <a:path w="1253569" h="2032433" extrusionOk="0">
                  <a:moveTo>
                    <a:pt x="223202" y="2013836"/>
                  </a:moveTo>
                  <a:cubicBezTo>
                    <a:pt x="149185" y="1999011"/>
                    <a:pt x="74956" y="1974570"/>
                    <a:pt x="13407" y="1929775"/>
                  </a:cubicBezTo>
                  <a:cubicBezTo>
                    <a:pt x="8866" y="1926428"/>
                    <a:pt x="4378" y="1922922"/>
                    <a:pt x="0" y="1919334"/>
                  </a:cubicBezTo>
                  <a:cubicBezTo>
                    <a:pt x="8380" y="1905976"/>
                    <a:pt x="11994" y="1887452"/>
                    <a:pt x="12022" y="1863105"/>
                  </a:cubicBezTo>
                  <a:cubicBezTo>
                    <a:pt x="13452" y="1708284"/>
                    <a:pt x="14750" y="1553214"/>
                    <a:pt x="21721" y="1398434"/>
                  </a:cubicBezTo>
                  <a:cubicBezTo>
                    <a:pt x="28382" y="1273880"/>
                    <a:pt x="36770" y="1149462"/>
                    <a:pt x="38767" y="1024717"/>
                  </a:cubicBezTo>
                  <a:cubicBezTo>
                    <a:pt x="37946" y="978410"/>
                    <a:pt x="41421" y="932082"/>
                    <a:pt x="40661" y="885783"/>
                  </a:cubicBezTo>
                  <a:cubicBezTo>
                    <a:pt x="40392" y="877124"/>
                    <a:pt x="38517" y="869605"/>
                    <a:pt x="35406" y="863177"/>
                  </a:cubicBezTo>
                  <a:cubicBezTo>
                    <a:pt x="60439" y="836301"/>
                    <a:pt x="91234" y="811284"/>
                    <a:pt x="129028" y="788254"/>
                  </a:cubicBezTo>
                  <a:cubicBezTo>
                    <a:pt x="134243" y="783558"/>
                    <a:pt x="139536" y="779010"/>
                    <a:pt x="144979" y="774576"/>
                  </a:cubicBezTo>
                  <a:cubicBezTo>
                    <a:pt x="176542" y="747247"/>
                    <a:pt x="215456" y="723276"/>
                    <a:pt x="229050" y="681562"/>
                  </a:cubicBezTo>
                  <a:cubicBezTo>
                    <a:pt x="262447" y="578969"/>
                    <a:pt x="241432" y="468849"/>
                    <a:pt x="237651" y="363265"/>
                  </a:cubicBezTo>
                  <a:cubicBezTo>
                    <a:pt x="232476" y="268137"/>
                    <a:pt x="214035" y="123724"/>
                    <a:pt x="282342" y="48706"/>
                  </a:cubicBezTo>
                  <a:cubicBezTo>
                    <a:pt x="423585" y="-89647"/>
                    <a:pt x="624642" y="95823"/>
                    <a:pt x="663404" y="243161"/>
                  </a:cubicBezTo>
                  <a:cubicBezTo>
                    <a:pt x="701668" y="381318"/>
                    <a:pt x="700839" y="526140"/>
                    <a:pt x="688621" y="667930"/>
                  </a:cubicBezTo>
                  <a:cubicBezTo>
                    <a:pt x="684786" y="702284"/>
                    <a:pt x="681997" y="736740"/>
                    <a:pt x="678101" y="771050"/>
                  </a:cubicBezTo>
                  <a:cubicBezTo>
                    <a:pt x="679518" y="758574"/>
                    <a:pt x="730274" y="727947"/>
                    <a:pt x="741844" y="721760"/>
                  </a:cubicBezTo>
                  <a:cubicBezTo>
                    <a:pt x="804753" y="688116"/>
                    <a:pt x="906514" y="692350"/>
                    <a:pt x="974863" y="703330"/>
                  </a:cubicBezTo>
                  <a:cubicBezTo>
                    <a:pt x="1053323" y="715933"/>
                    <a:pt x="1169035" y="750160"/>
                    <a:pt x="1210937" y="823258"/>
                  </a:cubicBezTo>
                  <a:cubicBezTo>
                    <a:pt x="1254702" y="899608"/>
                    <a:pt x="1262490" y="991637"/>
                    <a:pt x="1231025" y="1074395"/>
                  </a:cubicBezTo>
                  <a:cubicBezTo>
                    <a:pt x="1229077" y="1079519"/>
                    <a:pt x="1243370" y="1106914"/>
                    <a:pt x="1245359" y="1114066"/>
                  </a:cubicBezTo>
                  <a:cubicBezTo>
                    <a:pt x="1249541" y="1129104"/>
                    <a:pt x="1252354" y="1144538"/>
                    <a:pt x="1253253" y="1160132"/>
                  </a:cubicBezTo>
                  <a:cubicBezTo>
                    <a:pt x="1255005" y="1190489"/>
                    <a:pt x="1249365" y="1221387"/>
                    <a:pt x="1239282" y="1249963"/>
                  </a:cubicBezTo>
                  <a:cubicBezTo>
                    <a:pt x="1231429" y="1272221"/>
                    <a:pt x="1223556" y="1295060"/>
                    <a:pt x="1212759" y="1316134"/>
                  </a:cubicBezTo>
                  <a:cubicBezTo>
                    <a:pt x="1209949" y="1321613"/>
                    <a:pt x="1173175" y="1379040"/>
                    <a:pt x="1168173" y="1374479"/>
                  </a:cubicBezTo>
                  <a:cubicBezTo>
                    <a:pt x="1180604" y="1385815"/>
                    <a:pt x="1190123" y="1400922"/>
                    <a:pt x="1196228" y="1416373"/>
                  </a:cubicBezTo>
                  <a:cubicBezTo>
                    <a:pt x="1234104" y="1515386"/>
                    <a:pt x="1192634" y="1660886"/>
                    <a:pt x="1093486" y="1708513"/>
                  </a:cubicBezTo>
                  <a:cubicBezTo>
                    <a:pt x="1081203" y="1714414"/>
                    <a:pt x="1078887" y="1712117"/>
                    <a:pt x="1084139" y="1725390"/>
                  </a:cubicBezTo>
                  <a:cubicBezTo>
                    <a:pt x="1095826" y="1754922"/>
                    <a:pt x="1094242" y="1788950"/>
                    <a:pt x="1083910" y="1818621"/>
                  </a:cubicBezTo>
                  <a:cubicBezTo>
                    <a:pt x="1073472" y="1848595"/>
                    <a:pt x="1062320" y="1878826"/>
                    <a:pt x="1045687" y="1906037"/>
                  </a:cubicBezTo>
                  <a:cubicBezTo>
                    <a:pt x="1019135" y="1949483"/>
                    <a:pt x="977950" y="1985293"/>
                    <a:pt x="926908" y="1994867"/>
                  </a:cubicBezTo>
                  <a:cubicBezTo>
                    <a:pt x="869798" y="2005582"/>
                    <a:pt x="810527" y="1993698"/>
                    <a:pt x="754699" y="1981239"/>
                  </a:cubicBezTo>
                  <a:cubicBezTo>
                    <a:pt x="754025" y="1981084"/>
                    <a:pt x="753384" y="1980932"/>
                    <a:pt x="752714" y="1980777"/>
                  </a:cubicBezTo>
                  <a:cubicBezTo>
                    <a:pt x="725309" y="1999901"/>
                    <a:pt x="686391" y="2005005"/>
                    <a:pt x="655449" y="2013713"/>
                  </a:cubicBezTo>
                  <a:cubicBezTo>
                    <a:pt x="571725" y="2033218"/>
                    <a:pt x="485629" y="2034991"/>
                    <a:pt x="400210" y="2030182"/>
                  </a:cubicBezTo>
                  <a:cubicBezTo>
                    <a:pt x="354285" y="2028302"/>
                    <a:pt x="308241" y="2026250"/>
                    <a:pt x="262700" y="2020199"/>
                  </a:cubicBezTo>
                  <a:cubicBezTo>
                    <a:pt x="249489" y="2018454"/>
                    <a:pt x="236319" y="2016357"/>
                    <a:pt x="223202" y="20138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21"/>
            <p:cNvSpPr/>
            <p:nvPr/>
          </p:nvSpPr>
          <p:spPr>
            <a:xfrm>
              <a:off x="16118916" y="5199235"/>
              <a:ext cx="472528" cy="1123498"/>
            </a:xfrm>
            <a:custGeom>
              <a:avLst/>
              <a:gdLst/>
              <a:ahLst/>
              <a:cxnLst/>
              <a:rect l="l" t="t" r="r" b="b"/>
              <a:pathLst>
                <a:path w="472528" h="1123498" extrusionOk="0">
                  <a:moveTo>
                    <a:pt x="109204" y="1112766"/>
                  </a:moveTo>
                  <a:cubicBezTo>
                    <a:pt x="65452" y="1104274"/>
                    <a:pt x="2477" y="1087876"/>
                    <a:pt x="1603" y="1033498"/>
                  </a:cubicBezTo>
                  <a:cubicBezTo>
                    <a:pt x="-1411" y="993247"/>
                    <a:pt x="329" y="952800"/>
                    <a:pt x="2693" y="912570"/>
                  </a:cubicBezTo>
                  <a:cubicBezTo>
                    <a:pt x="7157" y="799822"/>
                    <a:pt x="12282" y="687091"/>
                    <a:pt x="21233" y="574609"/>
                  </a:cubicBezTo>
                  <a:cubicBezTo>
                    <a:pt x="29372" y="457325"/>
                    <a:pt x="35375" y="339956"/>
                    <a:pt x="38356" y="222447"/>
                  </a:cubicBezTo>
                  <a:cubicBezTo>
                    <a:pt x="39798" y="173533"/>
                    <a:pt x="40843" y="123843"/>
                    <a:pt x="55067" y="76661"/>
                  </a:cubicBezTo>
                  <a:cubicBezTo>
                    <a:pt x="62618" y="50141"/>
                    <a:pt x="77421" y="21936"/>
                    <a:pt x="106137" y="14585"/>
                  </a:cubicBezTo>
                  <a:cubicBezTo>
                    <a:pt x="143119" y="6416"/>
                    <a:pt x="181457" y="6919"/>
                    <a:pt x="219117" y="6306"/>
                  </a:cubicBezTo>
                  <a:cubicBezTo>
                    <a:pt x="269571" y="3858"/>
                    <a:pt x="320115" y="466"/>
                    <a:pt x="370524" y="4586"/>
                  </a:cubicBezTo>
                  <a:cubicBezTo>
                    <a:pt x="404468" y="-5573"/>
                    <a:pt x="451499" y="82"/>
                    <a:pt x="467164" y="32332"/>
                  </a:cubicBezTo>
                  <a:cubicBezTo>
                    <a:pt x="470272" y="38760"/>
                    <a:pt x="472151" y="46279"/>
                    <a:pt x="472420" y="54938"/>
                  </a:cubicBezTo>
                  <a:cubicBezTo>
                    <a:pt x="473176" y="101233"/>
                    <a:pt x="469700" y="147564"/>
                    <a:pt x="470525" y="193871"/>
                  </a:cubicBezTo>
                  <a:cubicBezTo>
                    <a:pt x="468532" y="318612"/>
                    <a:pt x="460140" y="443035"/>
                    <a:pt x="453480" y="567588"/>
                  </a:cubicBezTo>
                  <a:cubicBezTo>
                    <a:pt x="446509" y="722369"/>
                    <a:pt x="445211" y="877439"/>
                    <a:pt x="443781" y="1032260"/>
                  </a:cubicBezTo>
                  <a:cubicBezTo>
                    <a:pt x="443753" y="1056611"/>
                    <a:pt x="440139" y="1075130"/>
                    <a:pt x="431759" y="1088489"/>
                  </a:cubicBezTo>
                  <a:cubicBezTo>
                    <a:pt x="419438" y="1108165"/>
                    <a:pt x="396843" y="1116693"/>
                    <a:pt x="360119" y="1116207"/>
                  </a:cubicBezTo>
                  <a:cubicBezTo>
                    <a:pt x="287845" y="1122406"/>
                    <a:pt x="214510" y="1127894"/>
                    <a:pt x="142417" y="1118315"/>
                  </a:cubicBezTo>
                  <a:cubicBezTo>
                    <a:pt x="131309" y="1116840"/>
                    <a:pt x="120247" y="1115009"/>
                    <a:pt x="109204" y="11127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21"/>
            <p:cNvSpPr/>
            <p:nvPr/>
          </p:nvSpPr>
          <p:spPr>
            <a:xfrm>
              <a:off x="17260255" y="5745203"/>
              <a:ext cx="399298" cy="37945"/>
            </a:xfrm>
            <a:custGeom>
              <a:avLst/>
              <a:gdLst/>
              <a:ahLst/>
              <a:cxnLst/>
              <a:rect l="l" t="t" r="r" b="b"/>
              <a:pathLst>
                <a:path w="399298" h="37945" extrusionOk="0">
                  <a:moveTo>
                    <a:pt x="162590" y="89"/>
                  </a:moveTo>
                  <a:cubicBezTo>
                    <a:pt x="238114" y="-679"/>
                    <a:pt x="313707" y="3522"/>
                    <a:pt x="388598" y="13010"/>
                  </a:cubicBezTo>
                  <a:cubicBezTo>
                    <a:pt x="404626" y="15139"/>
                    <a:pt x="401866" y="39690"/>
                    <a:pt x="385531" y="37847"/>
                  </a:cubicBezTo>
                  <a:cubicBezTo>
                    <a:pt x="260574" y="21931"/>
                    <a:pt x="132558" y="19328"/>
                    <a:pt x="8198" y="36237"/>
                  </a:cubicBezTo>
                  <a:cubicBezTo>
                    <a:pt x="-41301" y="4878"/>
                    <a:pt x="148963" y="261"/>
                    <a:pt x="162590" y="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21"/>
            <p:cNvSpPr/>
            <p:nvPr/>
          </p:nvSpPr>
          <p:spPr>
            <a:xfrm>
              <a:off x="17212073" y="5375416"/>
              <a:ext cx="488797" cy="57484"/>
            </a:xfrm>
            <a:custGeom>
              <a:avLst/>
              <a:gdLst/>
              <a:ahLst/>
              <a:cxnLst/>
              <a:rect l="l" t="t" r="r" b="b"/>
              <a:pathLst>
                <a:path w="488797" h="57484" extrusionOk="0">
                  <a:moveTo>
                    <a:pt x="376" y="31817"/>
                  </a:moveTo>
                  <a:cubicBezTo>
                    <a:pt x="-5668" y="11418"/>
                    <a:pt x="62995" y="10596"/>
                    <a:pt x="76892" y="7160"/>
                  </a:cubicBezTo>
                  <a:cubicBezTo>
                    <a:pt x="211466" y="-6080"/>
                    <a:pt x="350271" y="-2934"/>
                    <a:pt x="481198" y="33468"/>
                  </a:cubicBezTo>
                  <a:cubicBezTo>
                    <a:pt x="495217" y="38801"/>
                    <a:pt x="488201" y="61067"/>
                    <a:pt x="473451" y="56989"/>
                  </a:cubicBezTo>
                  <a:cubicBezTo>
                    <a:pt x="360896" y="25740"/>
                    <a:pt x="242441" y="20306"/>
                    <a:pt x="126301" y="26018"/>
                  </a:cubicBezTo>
                  <a:cubicBezTo>
                    <a:pt x="90303" y="28536"/>
                    <a:pt x="54231" y="31110"/>
                    <a:pt x="18569" y="36815"/>
                  </a:cubicBezTo>
                  <a:cubicBezTo>
                    <a:pt x="15310" y="38045"/>
                    <a:pt x="11426" y="38927"/>
                    <a:pt x="8041" y="38478"/>
                  </a:cubicBezTo>
                  <a:cubicBezTo>
                    <a:pt x="4566" y="38012"/>
                    <a:pt x="1609" y="36144"/>
                    <a:pt x="376" y="318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21"/>
            <p:cNvSpPr/>
            <p:nvPr/>
          </p:nvSpPr>
          <p:spPr>
            <a:xfrm>
              <a:off x="17200998" y="6043033"/>
              <a:ext cx="382644" cy="40323"/>
            </a:xfrm>
            <a:custGeom>
              <a:avLst/>
              <a:gdLst/>
              <a:ahLst/>
              <a:cxnLst/>
              <a:rect l="l" t="t" r="r" b="b"/>
              <a:pathLst>
                <a:path w="382644" h="40323" extrusionOk="0">
                  <a:moveTo>
                    <a:pt x="3327" y="35309"/>
                  </a:moveTo>
                  <a:cubicBezTo>
                    <a:pt x="-12068" y="14227"/>
                    <a:pt x="30272" y="13181"/>
                    <a:pt x="42527" y="10680"/>
                  </a:cubicBezTo>
                  <a:cubicBezTo>
                    <a:pt x="110181" y="309"/>
                    <a:pt x="178738" y="-1452"/>
                    <a:pt x="247071" y="955"/>
                  </a:cubicBezTo>
                  <a:cubicBezTo>
                    <a:pt x="289231" y="3255"/>
                    <a:pt x="331493" y="7550"/>
                    <a:pt x="372914" y="16193"/>
                  </a:cubicBezTo>
                  <a:cubicBezTo>
                    <a:pt x="379395" y="17615"/>
                    <a:pt x="383764" y="24014"/>
                    <a:pt x="382392" y="30605"/>
                  </a:cubicBezTo>
                  <a:cubicBezTo>
                    <a:pt x="381044" y="37266"/>
                    <a:pt x="374535" y="41291"/>
                    <a:pt x="367985" y="40123"/>
                  </a:cubicBezTo>
                  <a:cubicBezTo>
                    <a:pt x="279034" y="23377"/>
                    <a:pt x="187927" y="20851"/>
                    <a:pt x="97804" y="27344"/>
                  </a:cubicBezTo>
                  <a:cubicBezTo>
                    <a:pt x="69757" y="30160"/>
                    <a:pt x="41424" y="32142"/>
                    <a:pt x="13569" y="36735"/>
                  </a:cubicBezTo>
                  <a:cubicBezTo>
                    <a:pt x="11919" y="37495"/>
                    <a:pt x="10102" y="37740"/>
                    <a:pt x="8342" y="37507"/>
                  </a:cubicBezTo>
                  <a:cubicBezTo>
                    <a:pt x="6537" y="37270"/>
                    <a:pt x="4789" y="36522"/>
                    <a:pt x="3327" y="353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21"/>
            <p:cNvSpPr/>
            <p:nvPr/>
          </p:nvSpPr>
          <p:spPr>
            <a:xfrm>
              <a:off x="17110458" y="6102195"/>
              <a:ext cx="138541" cy="236829"/>
            </a:xfrm>
            <a:custGeom>
              <a:avLst/>
              <a:gdLst/>
              <a:ahLst/>
              <a:cxnLst/>
              <a:rect l="l" t="t" r="r" b="b"/>
              <a:pathLst>
                <a:path w="138541" h="236829" extrusionOk="0">
                  <a:moveTo>
                    <a:pt x="123589" y="236597"/>
                  </a:moveTo>
                  <a:cubicBezTo>
                    <a:pt x="53877" y="218940"/>
                    <a:pt x="-5953" y="149986"/>
                    <a:pt x="474" y="75928"/>
                  </a:cubicBezTo>
                  <a:cubicBezTo>
                    <a:pt x="1593" y="53572"/>
                    <a:pt x="5820" y="29948"/>
                    <a:pt x="20787" y="12471"/>
                  </a:cubicBezTo>
                  <a:cubicBezTo>
                    <a:pt x="26181" y="6415"/>
                    <a:pt x="33066" y="-4169"/>
                    <a:pt x="42157" y="1732"/>
                  </a:cubicBezTo>
                  <a:cubicBezTo>
                    <a:pt x="53089" y="9198"/>
                    <a:pt x="40744" y="21338"/>
                    <a:pt x="36742" y="28109"/>
                  </a:cubicBezTo>
                  <a:cubicBezTo>
                    <a:pt x="22326" y="53621"/>
                    <a:pt x="22232" y="87182"/>
                    <a:pt x="28027" y="114917"/>
                  </a:cubicBezTo>
                  <a:cubicBezTo>
                    <a:pt x="38216" y="149116"/>
                    <a:pt x="63437" y="178542"/>
                    <a:pt x="93141" y="197327"/>
                  </a:cubicBezTo>
                  <a:cubicBezTo>
                    <a:pt x="104220" y="203424"/>
                    <a:pt x="115957" y="208291"/>
                    <a:pt x="128000" y="212103"/>
                  </a:cubicBezTo>
                  <a:cubicBezTo>
                    <a:pt x="134799" y="213636"/>
                    <a:pt x="139761" y="219782"/>
                    <a:pt x="138278" y="226953"/>
                  </a:cubicBezTo>
                  <a:cubicBezTo>
                    <a:pt x="136972" y="233434"/>
                    <a:pt x="130707" y="237566"/>
                    <a:pt x="124320" y="236720"/>
                  </a:cubicBezTo>
                  <a:cubicBezTo>
                    <a:pt x="124075" y="236683"/>
                    <a:pt x="123830" y="236642"/>
                    <a:pt x="123589" y="23659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21"/>
            <p:cNvSpPr/>
            <p:nvPr/>
          </p:nvSpPr>
          <p:spPr>
            <a:xfrm>
              <a:off x="17127344" y="5778407"/>
              <a:ext cx="98112" cy="287507"/>
            </a:xfrm>
            <a:custGeom>
              <a:avLst/>
              <a:gdLst/>
              <a:ahLst/>
              <a:cxnLst/>
              <a:rect l="l" t="t" r="r" b="b"/>
              <a:pathLst>
                <a:path w="98112" h="287507" extrusionOk="0">
                  <a:moveTo>
                    <a:pt x="33280" y="283323"/>
                  </a:moveTo>
                  <a:cubicBezTo>
                    <a:pt x="-16795" y="206049"/>
                    <a:pt x="-10832" y="91222"/>
                    <a:pt x="54368" y="24180"/>
                  </a:cubicBezTo>
                  <a:cubicBezTo>
                    <a:pt x="63511" y="14757"/>
                    <a:pt x="72642" y="1431"/>
                    <a:pt x="86666" y="21"/>
                  </a:cubicBezTo>
                  <a:cubicBezTo>
                    <a:pt x="98382" y="-669"/>
                    <a:pt x="102576" y="15484"/>
                    <a:pt x="92211" y="20453"/>
                  </a:cubicBezTo>
                  <a:cubicBezTo>
                    <a:pt x="25521" y="72326"/>
                    <a:pt x="9876" y="168818"/>
                    <a:pt x="40340" y="244805"/>
                  </a:cubicBezTo>
                  <a:cubicBezTo>
                    <a:pt x="43999" y="253554"/>
                    <a:pt x="48687" y="261775"/>
                    <a:pt x="53159" y="270136"/>
                  </a:cubicBezTo>
                  <a:cubicBezTo>
                    <a:pt x="58100" y="279380"/>
                    <a:pt x="48789" y="288541"/>
                    <a:pt x="40303" y="287413"/>
                  </a:cubicBezTo>
                  <a:cubicBezTo>
                    <a:pt x="37751" y="287074"/>
                    <a:pt x="35272" y="285803"/>
                    <a:pt x="33280" y="283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21"/>
            <p:cNvSpPr/>
            <p:nvPr/>
          </p:nvSpPr>
          <p:spPr>
            <a:xfrm>
              <a:off x="17134556" y="5427708"/>
              <a:ext cx="68621" cy="330178"/>
            </a:xfrm>
            <a:custGeom>
              <a:avLst/>
              <a:gdLst/>
              <a:ahLst/>
              <a:cxnLst/>
              <a:rect l="l" t="t" r="r" b="b"/>
              <a:pathLst>
                <a:path w="68621" h="330178" extrusionOk="0">
                  <a:moveTo>
                    <a:pt x="45320" y="323293"/>
                  </a:moveTo>
                  <a:cubicBezTo>
                    <a:pt x="-1679" y="238533"/>
                    <a:pt x="-21174" y="113976"/>
                    <a:pt x="31432" y="27879"/>
                  </a:cubicBezTo>
                  <a:cubicBezTo>
                    <a:pt x="36769" y="19008"/>
                    <a:pt x="43773" y="11281"/>
                    <a:pt x="50433" y="3406"/>
                  </a:cubicBezTo>
                  <a:cubicBezTo>
                    <a:pt x="52508" y="709"/>
                    <a:pt x="56567" y="-505"/>
                    <a:pt x="59842" y="194"/>
                  </a:cubicBezTo>
                  <a:cubicBezTo>
                    <a:pt x="74274" y="4162"/>
                    <a:pt x="65800" y="18996"/>
                    <a:pt x="59197" y="26445"/>
                  </a:cubicBezTo>
                  <a:cubicBezTo>
                    <a:pt x="9788" y="97896"/>
                    <a:pt x="20443" y="194776"/>
                    <a:pt x="48440" y="272421"/>
                  </a:cubicBezTo>
                  <a:cubicBezTo>
                    <a:pt x="54092" y="286062"/>
                    <a:pt x="60871" y="299187"/>
                    <a:pt x="67401" y="312448"/>
                  </a:cubicBezTo>
                  <a:cubicBezTo>
                    <a:pt x="70337" y="318455"/>
                    <a:pt x="67789" y="325949"/>
                    <a:pt x="61782" y="328916"/>
                  </a:cubicBezTo>
                  <a:cubicBezTo>
                    <a:pt x="59552" y="330027"/>
                    <a:pt x="57192" y="330375"/>
                    <a:pt x="54942" y="330076"/>
                  </a:cubicBezTo>
                  <a:cubicBezTo>
                    <a:pt x="51009" y="329553"/>
                    <a:pt x="47399" y="327077"/>
                    <a:pt x="45320" y="323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21"/>
            <p:cNvSpPr/>
            <p:nvPr/>
          </p:nvSpPr>
          <p:spPr>
            <a:xfrm>
              <a:off x="17175481" y="5092593"/>
              <a:ext cx="124878" cy="280795"/>
            </a:xfrm>
            <a:custGeom>
              <a:avLst/>
              <a:gdLst/>
              <a:ahLst/>
              <a:cxnLst/>
              <a:rect l="l" t="t" r="r" b="b"/>
              <a:pathLst>
                <a:path w="124878" h="280795" extrusionOk="0">
                  <a:moveTo>
                    <a:pt x="14336" y="273964"/>
                  </a:moveTo>
                  <a:cubicBezTo>
                    <a:pt x="-26860" y="186009"/>
                    <a:pt x="25370" y="43790"/>
                    <a:pt x="111818" y="556"/>
                  </a:cubicBezTo>
                  <a:cubicBezTo>
                    <a:pt x="116371" y="-1152"/>
                    <a:pt x="121668" y="1238"/>
                    <a:pt x="123775" y="5517"/>
                  </a:cubicBezTo>
                  <a:cubicBezTo>
                    <a:pt x="128328" y="15009"/>
                    <a:pt x="117711" y="19349"/>
                    <a:pt x="111540" y="23816"/>
                  </a:cubicBezTo>
                  <a:cubicBezTo>
                    <a:pt x="51098" y="71165"/>
                    <a:pt x="21838" y="149558"/>
                    <a:pt x="25223" y="225050"/>
                  </a:cubicBezTo>
                  <a:cubicBezTo>
                    <a:pt x="28225" y="238502"/>
                    <a:pt x="31463" y="251918"/>
                    <a:pt x="37225" y="264480"/>
                  </a:cubicBezTo>
                  <a:cubicBezTo>
                    <a:pt x="40484" y="274487"/>
                    <a:pt x="31606" y="281765"/>
                    <a:pt x="23492" y="280690"/>
                  </a:cubicBezTo>
                  <a:cubicBezTo>
                    <a:pt x="19927" y="280220"/>
                    <a:pt x="16513" y="278136"/>
                    <a:pt x="14336" y="2739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21"/>
            <p:cNvSpPr/>
            <p:nvPr/>
          </p:nvSpPr>
          <p:spPr>
            <a:xfrm>
              <a:off x="17018038" y="4388377"/>
              <a:ext cx="237732" cy="581598"/>
            </a:xfrm>
            <a:custGeom>
              <a:avLst/>
              <a:gdLst/>
              <a:ahLst/>
              <a:cxnLst/>
              <a:rect l="l" t="t" r="r" b="b"/>
              <a:pathLst>
                <a:path w="237732" h="581598" extrusionOk="0">
                  <a:moveTo>
                    <a:pt x="213873" y="571707"/>
                  </a:moveTo>
                  <a:cubicBezTo>
                    <a:pt x="216091" y="388306"/>
                    <a:pt x="202892" y="178768"/>
                    <a:pt x="54989" y="49601"/>
                  </a:cubicBezTo>
                  <a:cubicBezTo>
                    <a:pt x="39536" y="36149"/>
                    <a:pt x="22422" y="25017"/>
                    <a:pt x="4257" y="15598"/>
                  </a:cubicBezTo>
                  <a:cubicBezTo>
                    <a:pt x="635" y="13530"/>
                    <a:pt x="-970" y="8954"/>
                    <a:pt x="602" y="5067"/>
                  </a:cubicBezTo>
                  <a:cubicBezTo>
                    <a:pt x="4069" y="-2635"/>
                    <a:pt x="11604" y="53"/>
                    <a:pt x="17725" y="2685"/>
                  </a:cubicBezTo>
                  <a:cubicBezTo>
                    <a:pt x="68694" y="22974"/>
                    <a:pt x="108922" y="65959"/>
                    <a:pt x="140126" y="110022"/>
                  </a:cubicBezTo>
                  <a:cubicBezTo>
                    <a:pt x="213849" y="214891"/>
                    <a:pt x="233655" y="345305"/>
                    <a:pt x="236979" y="470789"/>
                  </a:cubicBezTo>
                  <a:cubicBezTo>
                    <a:pt x="237738" y="504363"/>
                    <a:pt x="238151" y="538092"/>
                    <a:pt x="237101" y="571625"/>
                  </a:cubicBezTo>
                  <a:cubicBezTo>
                    <a:pt x="236370" y="578944"/>
                    <a:pt x="229640" y="582283"/>
                    <a:pt x="223605" y="581482"/>
                  </a:cubicBezTo>
                  <a:cubicBezTo>
                    <a:pt x="218823" y="580844"/>
                    <a:pt x="214474" y="577616"/>
                    <a:pt x="213873" y="571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21"/>
            <p:cNvSpPr/>
            <p:nvPr/>
          </p:nvSpPr>
          <p:spPr>
            <a:xfrm>
              <a:off x="17391438" y="6141074"/>
              <a:ext cx="27075" cy="67819"/>
            </a:xfrm>
            <a:custGeom>
              <a:avLst/>
              <a:gdLst/>
              <a:ahLst/>
              <a:cxnLst/>
              <a:rect l="l" t="t" r="r" b="b"/>
              <a:pathLst>
                <a:path w="27075" h="67819" extrusionOk="0">
                  <a:moveTo>
                    <a:pt x="40" y="55569"/>
                  </a:moveTo>
                  <a:cubicBezTo>
                    <a:pt x="861" y="45169"/>
                    <a:pt x="2936" y="35002"/>
                    <a:pt x="4561" y="24745"/>
                  </a:cubicBezTo>
                  <a:cubicBezTo>
                    <a:pt x="5378" y="19335"/>
                    <a:pt x="5966" y="13929"/>
                    <a:pt x="6652" y="8502"/>
                  </a:cubicBezTo>
                  <a:cubicBezTo>
                    <a:pt x="7755" y="-2057"/>
                    <a:pt x="23514" y="-3103"/>
                    <a:pt x="26045" y="7182"/>
                  </a:cubicBezTo>
                  <a:cubicBezTo>
                    <a:pt x="28933" y="24484"/>
                    <a:pt x="25229" y="42697"/>
                    <a:pt x="21390" y="59668"/>
                  </a:cubicBezTo>
                  <a:cubicBezTo>
                    <a:pt x="19969" y="64898"/>
                    <a:pt x="14913" y="68421"/>
                    <a:pt x="9486" y="67734"/>
                  </a:cubicBezTo>
                  <a:cubicBezTo>
                    <a:pt x="9466" y="67730"/>
                    <a:pt x="9445" y="67730"/>
                    <a:pt x="9425" y="67726"/>
                  </a:cubicBezTo>
                  <a:cubicBezTo>
                    <a:pt x="3422" y="66925"/>
                    <a:pt x="-441" y="61433"/>
                    <a:pt x="40" y="555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21"/>
            <p:cNvSpPr/>
            <p:nvPr/>
          </p:nvSpPr>
          <p:spPr>
            <a:xfrm>
              <a:off x="17425991" y="5857458"/>
              <a:ext cx="31907" cy="114453"/>
            </a:xfrm>
            <a:custGeom>
              <a:avLst/>
              <a:gdLst/>
              <a:ahLst/>
              <a:cxnLst/>
              <a:rect l="l" t="t" r="r" b="b"/>
              <a:pathLst>
                <a:path w="31907" h="114453" extrusionOk="0">
                  <a:moveTo>
                    <a:pt x="72" y="102169"/>
                  </a:moveTo>
                  <a:cubicBezTo>
                    <a:pt x="3686" y="70202"/>
                    <a:pt x="7884" y="37845"/>
                    <a:pt x="10951" y="6033"/>
                  </a:cubicBezTo>
                  <a:cubicBezTo>
                    <a:pt x="12965" y="1080"/>
                    <a:pt x="18927" y="-1302"/>
                    <a:pt x="23676" y="721"/>
                  </a:cubicBezTo>
                  <a:cubicBezTo>
                    <a:pt x="42179" y="7606"/>
                    <a:pt x="23974" y="86543"/>
                    <a:pt x="22092" y="104964"/>
                  </a:cubicBezTo>
                  <a:cubicBezTo>
                    <a:pt x="20956" y="112148"/>
                    <a:pt x="15011" y="115070"/>
                    <a:pt x="9579" y="114347"/>
                  </a:cubicBezTo>
                  <a:cubicBezTo>
                    <a:pt x="4213" y="113632"/>
                    <a:pt x="-655" y="109374"/>
                    <a:pt x="72" y="10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21"/>
            <p:cNvSpPr/>
            <p:nvPr/>
          </p:nvSpPr>
          <p:spPr>
            <a:xfrm>
              <a:off x="17475694" y="5522248"/>
              <a:ext cx="27156" cy="110508"/>
            </a:xfrm>
            <a:custGeom>
              <a:avLst/>
              <a:gdLst/>
              <a:ahLst/>
              <a:cxnLst/>
              <a:rect l="l" t="t" r="r" b="b"/>
              <a:pathLst>
                <a:path w="27156" h="110508" extrusionOk="0">
                  <a:moveTo>
                    <a:pt x="9285" y="110255"/>
                  </a:moveTo>
                  <a:cubicBezTo>
                    <a:pt x="3344" y="109499"/>
                    <a:pt x="-434" y="104105"/>
                    <a:pt x="40" y="98319"/>
                  </a:cubicBezTo>
                  <a:cubicBezTo>
                    <a:pt x="1465" y="69661"/>
                    <a:pt x="8853" y="40374"/>
                    <a:pt x="4352" y="11851"/>
                  </a:cubicBezTo>
                  <a:cubicBezTo>
                    <a:pt x="4385" y="11855"/>
                    <a:pt x="4414" y="11892"/>
                    <a:pt x="4442" y="11929"/>
                  </a:cubicBezTo>
                  <a:cubicBezTo>
                    <a:pt x="2576" y="-4115"/>
                    <a:pt x="22137" y="-3698"/>
                    <a:pt x="24906" y="11508"/>
                  </a:cubicBezTo>
                  <a:cubicBezTo>
                    <a:pt x="27915" y="25091"/>
                    <a:pt x="31346" y="113234"/>
                    <a:pt x="10266" y="110443"/>
                  </a:cubicBezTo>
                  <a:cubicBezTo>
                    <a:pt x="9943" y="110403"/>
                    <a:pt x="9616" y="110341"/>
                    <a:pt x="9285" y="1102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21"/>
            <p:cNvSpPr/>
            <p:nvPr/>
          </p:nvSpPr>
          <p:spPr>
            <a:xfrm>
              <a:off x="17468903" y="5213353"/>
              <a:ext cx="29637" cy="128251"/>
            </a:xfrm>
            <a:custGeom>
              <a:avLst/>
              <a:gdLst/>
              <a:ahLst/>
              <a:cxnLst/>
              <a:rect l="l" t="t" r="r" b="b"/>
              <a:pathLst>
                <a:path w="29637" h="128251" extrusionOk="0">
                  <a:moveTo>
                    <a:pt x="3224" y="116198"/>
                  </a:moveTo>
                  <a:cubicBezTo>
                    <a:pt x="5004" y="83887"/>
                    <a:pt x="8055" y="51180"/>
                    <a:pt x="2370" y="19134"/>
                  </a:cubicBezTo>
                  <a:cubicBezTo>
                    <a:pt x="247" y="13732"/>
                    <a:pt x="-1951" y="7390"/>
                    <a:pt x="2995" y="2727"/>
                  </a:cubicBezTo>
                  <a:cubicBezTo>
                    <a:pt x="39756" y="-19221"/>
                    <a:pt x="27669" y="97969"/>
                    <a:pt x="27967" y="116116"/>
                  </a:cubicBezTo>
                  <a:cubicBezTo>
                    <a:pt x="27824" y="125008"/>
                    <a:pt x="20318" y="129021"/>
                    <a:pt x="13608" y="128130"/>
                  </a:cubicBezTo>
                  <a:cubicBezTo>
                    <a:pt x="8157" y="127407"/>
                    <a:pt x="3228" y="123435"/>
                    <a:pt x="3224" y="1161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21"/>
            <p:cNvSpPr/>
            <p:nvPr/>
          </p:nvSpPr>
          <p:spPr>
            <a:xfrm>
              <a:off x="16585706" y="6311950"/>
              <a:ext cx="622198" cy="99632"/>
            </a:xfrm>
            <a:custGeom>
              <a:avLst/>
              <a:gdLst/>
              <a:ahLst/>
              <a:cxnLst/>
              <a:rect l="l" t="t" r="r" b="b"/>
              <a:pathLst>
                <a:path w="622198" h="99632" extrusionOk="0">
                  <a:moveTo>
                    <a:pt x="189844" y="82090"/>
                  </a:moveTo>
                  <a:cubicBezTo>
                    <a:pt x="127204" y="67387"/>
                    <a:pt x="63045" y="52186"/>
                    <a:pt x="5796" y="21975"/>
                  </a:cubicBezTo>
                  <a:cubicBezTo>
                    <a:pt x="-6406" y="14901"/>
                    <a:pt x="2431" y="-4411"/>
                    <a:pt x="15923" y="918"/>
                  </a:cubicBezTo>
                  <a:cubicBezTo>
                    <a:pt x="37542" y="10468"/>
                    <a:pt x="60517" y="20459"/>
                    <a:pt x="82475" y="27210"/>
                  </a:cubicBezTo>
                  <a:cubicBezTo>
                    <a:pt x="142947" y="46318"/>
                    <a:pt x="204247" y="63153"/>
                    <a:pt x="267895" y="66296"/>
                  </a:cubicBezTo>
                  <a:cubicBezTo>
                    <a:pt x="361698" y="77840"/>
                    <a:pt x="458175" y="75494"/>
                    <a:pt x="551610" y="66169"/>
                  </a:cubicBezTo>
                  <a:cubicBezTo>
                    <a:pt x="571036" y="64126"/>
                    <a:pt x="590871" y="64449"/>
                    <a:pt x="610080" y="60787"/>
                  </a:cubicBezTo>
                  <a:cubicBezTo>
                    <a:pt x="614250" y="59226"/>
                    <a:pt x="619081" y="60894"/>
                    <a:pt x="621302" y="64825"/>
                  </a:cubicBezTo>
                  <a:cubicBezTo>
                    <a:pt x="628330" y="84758"/>
                    <a:pt x="592092" y="83381"/>
                    <a:pt x="580073" y="86111"/>
                  </a:cubicBezTo>
                  <a:cubicBezTo>
                    <a:pt x="520709" y="92498"/>
                    <a:pt x="461177" y="99653"/>
                    <a:pt x="401375" y="99633"/>
                  </a:cubicBezTo>
                  <a:cubicBezTo>
                    <a:pt x="340169" y="98284"/>
                    <a:pt x="278652" y="94190"/>
                    <a:pt x="217858" y="86111"/>
                  </a:cubicBezTo>
                  <a:cubicBezTo>
                    <a:pt x="208498" y="84860"/>
                    <a:pt x="199163" y="83524"/>
                    <a:pt x="189844" y="820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21"/>
            <p:cNvSpPr/>
            <p:nvPr/>
          </p:nvSpPr>
          <p:spPr>
            <a:xfrm>
              <a:off x="16771430" y="5360523"/>
              <a:ext cx="353387" cy="426085"/>
            </a:xfrm>
            <a:custGeom>
              <a:avLst/>
              <a:gdLst/>
              <a:ahLst/>
              <a:cxnLst/>
              <a:rect l="l" t="t" r="r" b="b"/>
              <a:pathLst>
                <a:path w="353387" h="426085" extrusionOk="0">
                  <a:moveTo>
                    <a:pt x="1475" y="421011"/>
                  </a:moveTo>
                  <a:cubicBezTo>
                    <a:pt x="-1253" y="416189"/>
                    <a:pt x="-187" y="409157"/>
                    <a:pt x="4599" y="405928"/>
                  </a:cubicBezTo>
                  <a:cubicBezTo>
                    <a:pt x="16307" y="398066"/>
                    <a:pt x="27933" y="390094"/>
                    <a:pt x="39343" y="381766"/>
                  </a:cubicBezTo>
                  <a:cubicBezTo>
                    <a:pt x="58087" y="367933"/>
                    <a:pt x="75365" y="352450"/>
                    <a:pt x="92312" y="336464"/>
                  </a:cubicBezTo>
                  <a:cubicBezTo>
                    <a:pt x="189292" y="242718"/>
                    <a:pt x="281338" y="135928"/>
                    <a:pt x="333373" y="10333"/>
                  </a:cubicBezTo>
                  <a:cubicBezTo>
                    <a:pt x="332356" y="-410"/>
                    <a:pt x="348617" y="-4264"/>
                    <a:pt x="352370" y="6018"/>
                  </a:cubicBezTo>
                  <a:cubicBezTo>
                    <a:pt x="356462" y="20471"/>
                    <a:pt x="347233" y="34778"/>
                    <a:pt x="342030" y="47834"/>
                  </a:cubicBezTo>
                  <a:cubicBezTo>
                    <a:pt x="333401" y="66084"/>
                    <a:pt x="323894" y="83953"/>
                    <a:pt x="313934" y="101529"/>
                  </a:cubicBezTo>
                  <a:cubicBezTo>
                    <a:pt x="265052" y="190400"/>
                    <a:pt x="197055" y="266550"/>
                    <a:pt x="126489" y="338691"/>
                  </a:cubicBezTo>
                  <a:cubicBezTo>
                    <a:pt x="111853" y="350893"/>
                    <a:pt x="34789" y="429466"/>
                    <a:pt x="8499" y="425972"/>
                  </a:cubicBezTo>
                  <a:cubicBezTo>
                    <a:pt x="5379" y="425560"/>
                    <a:pt x="2973" y="423990"/>
                    <a:pt x="1475" y="4210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21"/>
            <p:cNvSpPr/>
            <p:nvPr/>
          </p:nvSpPr>
          <p:spPr>
            <a:xfrm>
              <a:off x="16165064" y="5187105"/>
              <a:ext cx="427558" cy="277121"/>
            </a:xfrm>
            <a:custGeom>
              <a:avLst/>
              <a:gdLst/>
              <a:ahLst/>
              <a:cxnLst/>
              <a:rect l="l" t="t" r="r" b="b"/>
              <a:pathLst>
                <a:path w="427558" h="277121" extrusionOk="0">
                  <a:moveTo>
                    <a:pt x="5974" y="274461"/>
                  </a:moveTo>
                  <a:cubicBezTo>
                    <a:pt x="-2438" y="265181"/>
                    <a:pt x="1482" y="251095"/>
                    <a:pt x="816" y="239674"/>
                  </a:cubicBezTo>
                  <a:cubicBezTo>
                    <a:pt x="947" y="216790"/>
                    <a:pt x="943" y="193922"/>
                    <a:pt x="612" y="171047"/>
                  </a:cubicBezTo>
                  <a:cubicBezTo>
                    <a:pt x="-1593" y="124225"/>
                    <a:pt x="1866" y="77003"/>
                    <a:pt x="15824" y="32069"/>
                  </a:cubicBezTo>
                  <a:cubicBezTo>
                    <a:pt x="18674" y="20055"/>
                    <a:pt x="26192" y="9687"/>
                    <a:pt x="37823" y="4923"/>
                  </a:cubicBezTo>
                  <a:cubicBezTo>
                    <a:pt x="56718" y="-3074"/>
                    <a:pt x="80175" y="804"/>
                    <a:pt x="99540" y="1956"/>
                  </a:cubicBezTo>
                  <a:cubicBezTo>
                    <a:pt x="112685" y="2185"/>
                    <a:pt x="125140" y="1658"/>
                    <a:pt x="138216" y="1413"/>
                  </a:cubicBezTo>
                  <a:cubicBezTo>
                    <a:pt x="200031" y="440"/>
                    <a:pt x="261752" y="419"/>
                    <a:pt x="323575" y="1396"/>
                  </a:cubicBezTo>
                  <a:cubicBezTo>
                    <a:pt x="351185" y="2622"/>
                    <a:pt x="412216" y="-667"/>
                    <a:pt x="422119" y="31215"/>
                  </a:cubicBezTo>
                  <a:cubicBezTo>
                    <a:pt x="424479" y="46265"/>
                    <a:pt x="430380" y="63011"/>
                    <a:pt x="425961" y="77889"/>
                  </a:cubicBezTo>
                  <a:cubicBezTo>
                    <a:pt x="406053" y="96523"/>
                    <a:pt x="404775" y="46191"/>
                    <a:pt x="399691" y="35967"/>
                  </a:cubicBezTo>
                  <a:cubicBezTo>
                    <a:pt x="380338" y="27279"/>
                    <a:pt x="356539" y="27194"/>
                    <a:pt x="335879" y="26364"/>
                  </a:cubicBezTo>
                  <a:cubicBezTo>
                    <a:pt x="263524" y="25637"/>
                    <a:pt x="191239" y="25379"/>
                    <a:pt x="118892" y="26834"/>
                  </a:cubicBezTo>
                  <a:cubicBezTo>
                    <a:pt x="94047" y="30173"/>
                    <a:pt x="65482" y="17721"/>
                    <a:pt x="43046" y="31027"/>
                  </a:cubicBezTo>
                  <a:cubicBezTo>
                    <a:pt x="17429" y="96388"/>
                    <a:pt x="27450" y="167937"/>
                    <a:pt x="25813" y="236486"/>
                  </a:cubicBezTo>
                  <a:cubicBezTo>
                    <a:pt x="25441" y="248312"/>
                    <a:pt x="28402" y="279075"/>
                    <a:pt x="12957" y="277023"/>
                  </a:cubicBezTo>
                  <a:cubicBezTo>
                    <a:pt x="10948" y="276758"/>
                    <a:pt x="8641" y="275940"/>
                    <a:pt x="5974" y="27446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21"/>
            <p:cNvSpPr/>
            <p:nvPr/>
          </p:nvSpPr>
          <p:spPr>
            <a:xfrm>
              <a:off x="16191192" y="5201639"/>
              <a:ext cx="80320" cy="28058"/>
            </a:xfrm>
            <a:custGeom>
              <a:avLst/>
              <a:gdLst/>
              <a:ahLst/>
              <a:cxnLst/>
              <a:rect l="l" t="t" r="r" b="b"/>
              <a:pathLst>
                <a:path w="80320" h="28058" extrusionOk="0">
                  <a:moveTo>
                    <a:pt x="47" y="17661"/>
                  </a:moveTo>
                  <a:cubicBezTo>
                    <a:pt x="-1251" y="-2403"/>
                    <a:pt x="24435" y="118"/>
                    <a:pt x="37854" y="2529"/>
                  </a:cubicBezTo>
                  <a:cubicBezTo>
                    <a:pt x="47190" y="2349"/>
                    <a:pt x="56313" y="2803"/>
                    <a:pt x="65244" y="1180"/>
                  </a:cubicBezTo>
                  <a:cubicBezTo>
                    <a:pt x="70071" y="-1088"/>
                    <a:pt x="76053" y="-160"/>
                    <a:pt x="79022" y="4597"/>
                  </a:cubicBezTo>
                  <a:cubicBezTo>
                    <a:pt x="87663" y="26827"/>
                    <a:pt x="50812" y="23087"/>
                    <a:pt x="38091" y="26618"/>
                  </a:cubicBezTo>
                  <a:cubicBezTo>
                    <a:pt x="30736" y="26054"/>
                    <a:pt x="20229" y="28898"/>
                    <a:pt x="12000" y="27807"/>
                  </a:cubicBezTo>
                  <a:cubicBezTo>
                    <a:pt x="6365" y="27055"/>
                    <a:pt x="1799" y="24456"/>
                    <a:pt x="47" y="1766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9" name="Picture 6">
            <a:extLst>
              <a:ext uri="{FF2B5EF4-FFF2-40B4-BE49-F238E27FC236}">
                <a16:creationId xmlns:a16="http://schemas.microsoft.com/office/drawing/2014/main" id="{4ED7552A-A35B-B7A6-3CA9-325089C2A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77232" y="-34977"/>
            <a:ext cx="965445" cy="965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49017BF-DD68-6D13-1527-4E87FB98F853}"/>
                  </a:ext>
                </a:extLst>
              </p:cNvPr>
              <p:cNvSpPr txBox="1"/>
              <p:nvPr/>
            </p:nvSpPr>
            <p:spPr>
              <a:xfrm>
                <a:off x="2493448" y="232658"/>
                <a:ext cx="17070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biết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49017BF-DD68-6D13-1527-4E87FB98F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448" y="232658"/>
                <a:ext cx="1707001" cy="461665"/>
              </a:xfrm>
              <a:prstGeom prst="rect">
                <a:avLst/>
              </a:prstGeom>
              <a:blipFill>
                <a:blip r:embed="rId5"/>
                <a:stretch>
                  <a:fillRect l="-5357" t="-9211" r="-571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1" name="Hộp Văn bản 390">
            <a:extLst>
              <a:ext uri="{FF2B5EF4-FFF2-40B4-BE49-F238E27FC236}">
                <a16:creationId xmlns:a16="http://schemas.microsoft.com/office/drawing/2014/main" id="{5DE1794E-26F8-4869-5292-342B01D11A40}"/>
              </a:ext>
            </a:extLst>
          </p:cNvPr>
          <p:cNvSpPr txBox="1"/>
          <p:nvPr/>
        </p:nvSpPr>
        <p:spPr>
          <a:xfrm>
            <a:off x="514018" y="1122412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92" name="Hộp Văn bản 391">
            <a:extLst>
              <a:ext uri="{FF2B5EF4-FFF2-40B4-BE49-F238E27FC236}">
                <a16:creationId xmlns:a16="http://schemas.microsoft.com/office/drawing/2014/main" id="{195BA5F4-6F77-2CA6-EB98-E4444E826F90}"/>
              </a:ext>
            </a:extLst>
          </p:cNvPr>
          <p:cNvSpPr txBox="1"/>
          <p:nvPr/>
        </p:nvSpPr>
        <p:spPr>
          <a:xfrm>
            <a:off x="4836854" y="1034340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5" name="Hộp Văn bản 394">
                <a:extLst>
                  <a:ext uri="{FF2B5EF4-FFF2-40B4-BE49-F238E27FC236}">
                    <a16:creationId xmlns:a16="http://schemas.microsoft.com/office/drawing/2014/main" id="{90561856-E46A-17DD-5642-CA055CDEDE3A}"/>
                  </a:ext>
                </a:extLst>
              </p:cNvPr>
              <p:cNvSpPr txBox="1"/>
              <p:nvPr/>
            </p:nvSpPr>
            <p:spPr>
              <a:xfrm>
                <a:off x="1003987" y="901626"/>
                <a:ext cx="241129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5" name="Hộp Văn bản 394">
                <a:extLst>
                  <a:ext uri="{FF2B5EF4-FFF2-40B4-BE49-F238E27FC236}">
                    <a16:creationId xmlns:a16="http://schemas.microsoft.com/office/drawing/2014/main" id="{90561856-E46A-17DD-5642-CA055CDED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87" y="901626"/>
                <a:ext cx="241129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7" name="Hộp Văn bản 396">
                <a:extLst>
                  <a:ext uri="{FF2B5EF4-FFF2-40B4-BE49-F238E27FC236}">
                    <a16:creationId xmlns:a16="http://schemas.microsoft.com/office/drawing/2014/main" id="{811ACD4A-5146-ED42-0DA7-A2A40EEF34D1}"/>
                  </a:ext>
                </a:extLst>
              </p:cNvPr>
              <p:cNvSpPr txBox="1"/>
              <p:nvPr/>
            </p:nvSpPr>
            <p:spPr>
              <a:xfrm>
                <a:off x="2002069" y="3615318"/>
                <a:ext cx="159960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−13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7" name="Hộp Văn bản 396">
                <a:extLst>
                  <a:ext uri="{FF2B5EF4-FFF2-40B4-BE49-F238E27FC236}">
                    <a16:creationId xmlns:a16="http://schemas.microsoft.com/office/drawing/2014/main" id="{811ACD4A-5146-ED42-0DA7-A2A40EEF3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069" y="3615318"/>
                <a:ext cx="1599602" cy="7283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" name="Hộp Văn bản 398">
                <a:extLst>
                  <a:ext uri="{FF2B5EF4-FFF2-40B4-BE49-F238E27FC236}">
                    <a16:creationId xmlns:a16="http://schemas.microsoft.com/office/drawing/2014/main" id="{F9B091CC-805B-0BE4-5687-750DA514B424}"/>
                  </a:ext>
                </a:extLst>
              </p:cNvPr>
              <p:cNvSpPr txBox="1"/>
              <p:nvPr/>
            </p:nvSpPr>
            <p:spPr>
              <a:xfrm>
                <a:off x="2130936" y="1889332"/>
                <a:ext cx="186729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9" name="Hộp Văn bản 398">
                <a:extLst>
                  <a:ext uri="{FF2B5EF4-FFF2-40B4-BE49-F238E27FC236}">
                    <a16:creationId xmlns:a16="http://schemas.microsoft.com/office/drawing/2014/main" id="{F9B091CC-805B-0BE4-5687-750DA514B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936" y="1889332"/>
                <a:ext cx="1867297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1" name="Hộp Văn bản 400">
                <a:extLst>
                  <a:ext uri="{FF2B5EF4-FFF2-40B4-BE49-F238E27FC236}">
                    <a16:creationId xmlns:a16="http://schemas.microsoft.com/office/drawing/2014/main" id="{22BF0918-22E1-A9FB-2842-18AADB43346D}"/>
                  </a:ext>
                </a:extLst>
              </p:cNvPr>
              <p:cNvSpPr txBox="1"/>
              <p:nvPr/>
            </p:nvSpPr>
            <p:spPr>
              <a:xfrm>
                <a:off x="2029094" y="2752325"/>
                <a:ext cx="230830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−21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1" name="Hộp Văn bản 400">
                <a:extLst>
                  <a:ext uri="{FF2B5EF4-FFF2-40B4-BE49-F238E27FC236}">
                    <a16:creationId xmlns:a16="http://schemas.microsoft.com/office/drawing/2014/main" id="{22BF0918-22E1-A9FB-2842-18AADB433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094" y="2752325"/>
                <a:ext cx="2308304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6" name="Hộp Văn bản 405">
                <a:extLst>
                  <a:ext uri="{FF2B5EF4-FFF2-40B4-BE49-F238E27FC236}">
                    <a16:creationId xmlns:a16="http://schemas.microsoft.com/office/drawing/2014/main" id="{CA6C31EA-A99C-B90D-A8EF-ED6B1E7E352F}"/>
                  </a:ext>
                </a:extLst>
              </p:cNvPr>
              <p:cNvSpPr txBox="1"/>
              <p:nvPr/>
            </p:nvSpPr>
            <p:spPr>
              <a:xfrm>
                <a:off x="5230274" y="872425"/>
                <a:ext cx="2505375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(−0,1) −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6" name="Hộp Văn bản 405">
                <a:extLst>
                  <a:ext uri="{FF2B5EF4-FFF2-40B4-BE49-F238E27FC236}">
                    <a16:creationId xmlns:a16="http://schemas.microsoft.com/office/drawing/2014/main" id="{CA6C31EA-A99C-B90D-A8EF-ED6B1E7E3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274" y="872425"/>
                <a:ext cx="2505375" cy="7261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8" name="Hộp Văn bản 407">
                <a:extLst>
                  <a:ext uri="{FF2B5EF4-FFF2-40B4-BE49-F238E27FC236}">
                    <a16:creationId xmlns:a16="http://schemas.microsoft.com/office/drawing/2014/main" id="{5D404AF9-2390-B53F-89F6-16D99FD3748E}"/>
                  </a:ext>
                </a:extLst>
              </p:cNvPr>
              <p:cNvSpPr txBox="1"/>
              <p:nvPr/>
            </p:nvSpPr>
            <p:spPr>
              <a:xfrm>
                <a:off x="5689306" y="1712174"/>
                <a:ext cx="2040249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8" name="Hộp Văn bản 407">
                <a:extLst>
                  <a:ext uri="{FF2B5EF4-FFF2-40B4-BE49-F238E27FC236}">
                    <a16:creationId xmlns:a16="http://schemas.microsoft.com/office/drawing/2014/main" id="{5D404AF9-2390-B53F-89F6-16D99FD37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306" y="1712174"/>
                <a:ext cx="2040249" cy="72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" name="Hộp Văn bản 409">
                <a:extLst>
                  <a:ext uri="{FF2B5EF4-FFF2-40B4-BE49-F238E27FC236}">
                    <a16:creationId xmlns:a16="http://schemas.microsoft.com/office/drawing/2014/main" id="{FF12842B-F1F4-0D29-2E2A-2027F2B7CDF8}"/>
                  </a:ext>
                </a:extLst>
              </p:cNvPr>
              <p:cNvSpPr txBox="1"/>
              <p:nvPr/>
            </p:nvSpPr>
            <p:spPr>
              <a:xfrm>
                <a:off x="6462178" y="2559381"/>
                <a:ext cx="19278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" name="Hộp Văn bản 409">
                <a:extLst>
                  <a:ext uri="{FF2B5EF4-FFF2-40B4-BE49-F238E27FC236}">
                    <a16:creationId xmlns:a16="http://schemas.microsoft.com/office/drawing/2014/main" id="{FF12842B-F1F4-0D29-2E2A-2027F2B7C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178" y="2559381"/>
                <a:ext cx="1927850" cy="7283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" name="Hộp Văn bản 411">
                <a:extLst>
                  <a:ext uri="{FF2B5EF4-FFF2-40B4-BE49-F238E27FC236}">
                    <a16:creationId xmlns:a16="http://schemas.microsoft.com/office/drawing/2014/main" id="{92BD9EDD-4A15-C7E7-833A-289050E01B4F}"/>
                  </a:ext>
                </a:extLst>
              </p:cNvPr>
              <p:cNvSpPr txBox="1"/>
              <p:nvPr/>
            </p:nvSpPr>
            <p:spPr>
              <a:xfrm>
                <a:off x="6419513" y="3367428"/>
                <a:ext cx="219038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2" name="Hộp Văn bản 411">
                <a:extLst>
                  <a:ext uri="{FF2B5EF4-FFF2-40B4-BE49-F238E27FC236}">
                    <a16:creationId xmlns:a16="http://schemas.microsoft.com/office/drawing/2014/main" id="{92BD9EDD-4A15-C7E7-833A-289050E01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513" y="3367428"/>
                <a:ext cx="2190380" cy="7352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4" name="Hộp Văn bản 413">
                <a:extLst>
                  <a:ext uri="{FF2B5EF4-FFF2-40B4-BE49-F238E27FC236}">
                    <a16:creationId xmlns:a16="http://schemas.microsoft.com/office/drawing/2014/main" id="{0AAA60BD-63AC-783A-4038-DC8505A588DE}"/>
                  </a:ext>
                </a:extLst>
              </p:cNvPr>
              <p:cNvSpPr txBox="1"/>
              <p:nvPr/>
            </p:nvSpPr>
            <p:spPr>
              <a:xfrm>
                <a:off x="6463295" y="4189151"/>
                <a:ext cx="1275427" cy="728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4" name="Hộp Văn bản 413">
                <a:extLst>
                  <a:ext uri="{FF2B5EF4-FFF2-40B4-BE49-F238E27FC236}">
                    <a16:creationId xmlns:a16="http://schemas.microsoft.com/office/drawing/2014/main" id="{0AAA60BD-63AC-783A-4038-DC8505A58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295" y="4189151"/>
                <a:ext cx="1275427" cy="7284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5" name="Picture 21">
            <a:extLst>
              <a:ext uri="{FF2B5EF4-FFF2-40B4-BE49-F238E27FC236}">
                <a16:creationId xmlns:a16="http://schemas.microsoft.com/office/drawing/2014/main" id="{573C1EA2-CB3E-BB86-5A0E-9934948510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82835" y="3621259"/>
            <a:ext cx="2475106" cy="149856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1" grpId="0"/>
      <p:bldP spid="392" grpId="0"/>
      <p:bldP spid="395" grpId="0"/>
      <p:bldP spid="397" grpId="0"/>
      <p:bldP spid="399" grpId="0"/>
      <p:bldP spid="401" grpId="0"/>
      <p:bldP spid="406" grpId="0"/>
      <p:bldP spid="408" grpId="0"/>
      <p:bldP spid="410" grpId="0"/>
      <p:bldP spid="412" grpId="0"/>
      <p:bldP spid="4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5" name="Google Shape;3915;p31"/>
          <p:cNvGrpSpPr/>
          <p:nvPr/>
        </p:nvGrpSpPr>
        <p:grpSpPr>
          <a:xfrm rot="-441188">
            <a:off x="-443936" y="4061514"/>
            <a:ext cx="1388856" cy="1010801"/>
            <a:chOff x="2484846" y="7378706"/>
            <a:chExt cx="2857748" cy="2079852"/>
          </a:xfrm>
        </p:grpSpPr>
        <p:sp>
          <p:nvSpPr>
            <p:cNvPr id="3916" name="Google Shape;3916;p31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7" name="Google Shape;3917;p31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8" name="Google Shape;3918;p31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9" name="Google Shape;3919;p31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0" name="Google Shape;3920;p31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1" name="Google Shape;3921;p31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2" name="Google Shape;3922;p31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3" name="Google Shape;3923;p31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4" name="Google Shape;3924;p31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5" name="Google Shape;3925;p31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6" name="Google Shape;3926;p31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7" name="Google Shape;3927;p31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8" name="Google Shape;3928;p31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9" name="Google Shape;3929;p31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0" name="Google Shape;3930;p31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1" name="Google Shape;3931;p31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2" name="Google Shape;3932;p31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3" name="Google Shape;3933;p31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4" name="Google Shape;3934;p31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5" name="Google Shape;3935;p31"/>
          <p:cNvGrpSpPr/>
          <p:nvPr/>
        </p:nvGrpSpPr>
        <p:grpSpPr>
          <a:xfrm rot="695720">
            <a:off x="167474" y="2603437"/>
            <a:ext cx="879319" cy="864107"/>
            <a:chOff x="13258658" y="-192326"/>
            <a:chExt cx="1758623" cy="1728199"/>
          </a:xfrm>
        </p:grpSpPr>
        <p:sp>
          <p:nvSpPr>
            <p:cNvPr id="3936" name="Google Shape;3936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37" name="Google Shape;3937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38" name="Google Shape;3938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9" name="Google Shape;3939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0" name="Google Shape;3940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1" name="Google Shape;3941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2" name="Google Shape;3942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3" name="Google Shape;3943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4" name="Google Shape;3944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5" name="Google Shape;3945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6" name="Google Shape;3946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7" name="Google Shape;3947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8" name="Google Shape;3948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9" name="Google Shape;3949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0" name="Google Shape;3950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1" name="Google Shape;3951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2" name="Google Shape;3952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53" name="Google Shape;3953;p31"/>
          <p:cNvGrpSpPr/>
          <p:nvPr/>
        </p:nvGrpSpPr>
        <p:grpSpPr>
          <a:xfrm rot="-716454">
            <a:off x="4069325" y="66769"/>
            <a:ext cx="635782" cy="624783"/>
            <a:chOff x="13258658" y="-192326"/>
            <a:chExt cx="1758623" cy="1728199"/>
          </a:xfrm>
        </p:grpSpPr>
        <p:sp>
          <p:nvSpPr>
            <p:cNvPr id="3954" name="Google Shape;3954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55" name="Google Shape;3955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56" name="Google Shape;3956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7" name="Google Shape;3957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8" name="Google Shape;3958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9" name="Google Shape;3959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0" name="Google Shape;3960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1" name="Google Shape;3961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2" name="Google Shape;3962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3" name="Google Shape;3963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4" name="Google Shape;3964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5" name="Google Shape;3965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6" name="Google Shape;3966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7" name="Google Shape;3967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8" name="Google Shape;3968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9" name="Google Shape;3969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0" name="Google Shape;3970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71" name="Google Shape;3971;p31"/>
          <p:cNvGrpSpPr/>
          <p:nvPr/>
        </p:nvGrpSpPr>
        <p:grpSpPr>
          <a:xfrm rot="897823">
            <a:off x="8745394" y="83299"/>
            <a:ext cx="482211" cy="473869"/>
            <a:chOff x="13258658" y="-192326"/>
            <a:chExt cx="1758623" cy="1728199"/>
          </a:xfrm>
        </p:grpSpPr>
        <p:sp>
          <p:nvSpPr>
            <p:cNvPr id="3972" name="Google Shape;3972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73" name="Google Shape;3973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74" name="Google Shape;3974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5" name="Google Shape;3975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6" name="Google Shape;3976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7" name="Google Shape;3977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8" name="Google Shape;3978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9" name="Google Shape;3979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0" name="Google Shape;3980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1" name="Google Shape;3981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2" name="Google Shape;3982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3" name="Google Shape;3983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4" name="Google Shape;3984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5" name="Google Shape;3985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6" name="Google Shape;3986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7" name="Google Shape;3987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8" name="Google Shape;3988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89" name="Google Shape;3989;p31"/>
          <p:cNvGrpSpPr/>
          <p:nvPr/>
        </p:nvGrpSpPr>
        <p:grpSpPr>
          <a:xfrm rot="2024379">
            <a:off x="8266770" y="3464002"/>
            <a:ext cx="1084482" cy="1752215"/>
            <a:chOff x="2818571" y="7213682"/>
            <a:chExt cx="2114969" cy="3417189"/>
          </a:xfrm>
        </p:grpSpPr>
        <p:sp>
          <p:nvSpPr>
            <p:cNvPr id="3990" name="Google Shape;3990;p31"/>
            <p:cNvSpPr/>
            <p:nvPr/>
          </p:nvSpPr>
          <p:spPr>
            <a:xfrm>
              <a:off x="4451459" y="9424481"/>
              <a:ext cx="482081" cy="1151679"/>
            </a:xfrm>
            <a:custGeom>
              <a:avLst/>
              <a:gdLst/>
              <a:ahLst/>
              <a:cxnLst/>
              <a:rect l="l" t="t" r="r" b="b"/>
              <a:pathLst>
                <a:path w="482081" h="1151679" extrusionOk="0">
                  <a:moveTo>
                    <a:pt x="482081" y="981362"/>
                  </a:moveTo>
                  <a:cubicBezTo>
                    <a:pt x="477829" y="1086891"/>
                    <a:pt x="425757" y="1195339"/>
                    <a:pt x="304274" y="1133741"/>
                  </a:cubicBezTo>
                  <a:cubicBezTo>
                    <a:pt x="249713" y="1101551"/>
                    <a:pt x="220330" y="1041463"/>
                    <a:pt x="189115" y="988879"/>
                  </a:cubicBezTo>
                  <a:cubicBezTo>
                    <a:pt x="126637" y="879509"/>
                    <a:pt x="66026" y="769120"/>
                    <a:pt x="0" y="661957"/>
                  </a:cubicBezTo>
                  <a:cubicBezTo>
                    <a:pt x="13269" y="640955"/>
                    <a:pt x="25486" y="619249"/>
                    <a:pt x="36370" y="596853"/>
                  </a:cubicBezTo>
                  <a:cubicBezTo>
                    <a:pt x="128298" y="413097"/>
                    <a:pt x="183748" y="204888"/>
                    <a:pt x="168148" y="0"/>
                  </a:cubicBezTo>
                  <a:cubicBezTo>
                    <a:pt x="238891" y="75130"/>
                    <a:pt x="300774" y="159494"/>
                    <a:pt x="358589" y="244274"/>
                  </a:cubicBezTo>
                  <a:cubicBezTo>
                    <a:pt x="432354" y="345621"/>
                    <a:pt x="439689" y="471428"/>
                    <a:pt x="448111" y="591932"/>
                  </a:cubicBezTo>
                  <a:cubicBezTo>
                    <a:pt x="459036" y="721792"/>
                    <a:pt x="481350" y="850832"/>
                    <a:pt x="482081" y="981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1" name="Google Shape;3991;p31"/>
            <p:cNvSpPr/>
            <p:nvPr/>
          </p:nvSpPr>
          <p:spPr>
            <a:xfrm>
              <a:off x="2818571" y="9427769"/>
              <a:ext cx="465444" cy="1154572"/>
            </a:xfrm>
            <a:custGeom>
              <a:avLst/>
              <a:gdLst/>
              <a:ahLst/>
              <a:cxnLst/>
              <a:rect l="l" t="t" r="r" b="b"/>
              <a:pathLst>
                <a:path w="465444" h="1154572" extrusionOk="0">
                  <a:moveTo>
                    <a:pt x="426313" y="748378"/>
                  </a:moveTo>
                  <a:cubicBezTo>
                    <a:pt x="368190" y="849314"/>
                    <a:pt x="218344" y="1172820"/>
                    <a:pt x="86347" y="1153765"/>
                  </a:cubicBezTo>
                  <a:cubicBezTo>
                    <a:pt x="48658" y="1149842"/>
                    <a:pt x="21558" y="1118179"/>
                    <a:pt x="17224" y="1081717"/>
                  </a:cubicBezTo>
                  <a:cubicBezTo>
                    <a:pt x="-20062" y="814746"/>
                    <a:pt x="3934" y="538501"/>
                    <a:pt x="81965" y="280981"/>
                  </a:cubicBezTo>
                  <a:cubicBezTo>
                    <a:pt x="122710" y="197014"/>
                    <a:pt x="187614" y="128213"/>
                    <a:pt x="243173" y="54026"/>
                  </a:cubicBezTo>
                  <a:cubicBezTo>
                    <a:pt x="258542" y="36263"/>
                    <a:pt x="273520" y="18131"/>
                    <a:pt x="288506" y="0"/>
                  </a:cubicBezTo>
                  <a:cubicBezTo>
                    <a:pt x="289217" y="38799"/>
                    <a:pt x="291931" y="77638"/>
                    <a:pt x="293332" y="115474"/>
                  </a:cubicBezTo>
                  <a:cubicBezTo>
                    <a:pt x="303744" y="314962"/>
                    <a:pt x="365975" y="510172"/>
                    <a:pt x="465445" y="682836"/>
                  </a:cubicBezTo>
                  <a:cubicBezTo>
                    <a:pt x="452558" y="704815"/>
                    <a:pt x="439357" y="726535"/>
                    <a:pt x="426313" y="748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2" name="Google Shape;3992;p31"/>
            <p:cNvSpPr/>
            <p:nvPr/>
          </p:nvSpPr>
          <p:spPr>
            <a:xfrm>
              <a:off x="3107077" y="9254577"/>
              <a:ext cx="272124" cy="856035"/>
            </a:xfrm>
            <a:custGeom>
              <a:avLst/>
              <a:gdLst/>
              <a:ahLst/>
              <a:cxnLst/>
              <a:rect l="l" t="t" r="r" b="b"/>
              <a:pathLst>
                <a:path w="272124" h="856035" extrusionOk="0">
                  <a:moveTo>
                    <a:pt x="210738" y="795797"/>
                  </a:moveTo>
                  <a:cubicBezTo>
                    <a:pt x="200039" y="816177"/>
                    <a:pt x="188636" y="836167"/>
                    <a:pt x="176939" y="856035"/>
                  </a:cubicBezTo>
                  <a:cubicBezTo>
                    <a:pt x="77470" y="683365"/>
                    <a:pt x="15238" y="488154"/>
                    <a:pt x="4826" y="288673"/>
                  </a:cubicBezTo>
                  <a:cubicBezTo>
                    <a:pt x="3425" y="250838"/>
                    <a:pt x="711" y="211998"/>
                    <a:pt x="0" y="173199"/>
                  </a:cubicBezTo>
                  <a:cubicBezTo>
                    <a:pt x="19060" y="150181"/>
                    <a:pt x="37956" y="127033"/>
                    <a:pt x="57467" y="104493"/>
                  </a:cubicBezTo>
                  <a:cubicBezTo>
                    <a:pt x="85947" y="71435"/>
                    <a:pt x="115569" y="39478"/>
                    <a:pt x="148274" y="10527"/>
                  </a:cubicBezTo>
                  <a:cubicBezTo>
                    <a:pt x="162576" y="-2253"/>
                    <a:pt x="184740" y="-3422"/>
                    <a:pt x="200580" y="7158"/>
                  </a:cubicBezTo>
                  <a:cubicBezTo>
                    <a:pt x="263871" y="52613"/>
                    <a:pt x="145820" y="146757"/>
                    <a:pt x="120423" y="191078"/>
                  </a:cubicBezTo>
                  <a:cubicBezTo>
                    <a:pt x="149553" y="209353"/>
                    <a:pt x="148992" y="246826"/>
                    <a:pt x="133815" y="274238"/>
                  </a:cubicBezTo>
                  <a:cubicBezTo>
                    <a:pt x="169153" y="303797"/>
                    <a:pt x="169160" y="357126"/>
                    <a:pt x="177438" y="399308"/>
                  </a:cubicBezTo>
                  <a:cubicBezTo>
                    <a:pt x="199240" y="463516"/>
                    <a:pt x="218812" y="528655"/>
                    <a:pt x="238193" y="593616"/>
                  </a:cubicBezTo>
                  <a:cubicBezTo>
                    <a:pt x="299208" y="620112"/>
                    <a:pt x="262975" y="681191"/>
                    <a:pt x="244408" y="724432"/>
                  </a:cubicBezTo>
                  <a:cubicBezTo>
                    <a:pt x="234413" y="748838"/>
                    <a:pt x="223044" y="772519"/>
                    <a:pt x="210738" y="7957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3" name="Google Shape;3993;p31"/>
            <p:cNvSpPr/>
            <p:nvPr/>
          </p:nvSpPr>
          <p:spPr>
            <a:xfrm>
              <a:off x="4325222" y="9334583"/>
              <a:ext cx="297007" cy="751861"/>
            </a:xfrm>
            <a:custGeom>
              <a:avLst/>
              <a:gdLst/>
              <a:ahLst/>
              <a:cxnLst/>
              <a:rect l="l" t="t" r="r" b="b"/>
              <a:pathLst>
                <a:path w="297007" h="751861" extrusionOk="0">
                  <a:moveTo>
                    <a:pt x="126236" y="751862"/>
                  </a:moveTo>
                  <a:cubicBezTo>
                    <a:pt x="114539" y="732869"/>
                    <a:pt x="102644" y="713924"/>
                    <a:pt x="90530" y="695116"/>
                  </a:cubicBezTo>
                  <a:cubicBezTo>
                    <a:pt x="90461" y="695007"/>
                    <a:pt x="90359" y="694843"/>
                    <a:pt x="90291" y="694733"/>
                  </a:cubicBezTo>
                  <a:cubicBezTo>
                    <a:pt x="19883" y="584550"/>
                    <a:pt x="-18347" y="590202"/>
                    <a:pt x="8753" y="447930"/>
                  </a:cubicBezTo>
                  <a:cubicBezTo>
                    <a:pt x="18796" y="351675"/>
                    <a:pt x="25693" y="254873"/>
                    <a:pt x="47912" y="160408"/>
                  </a:cubicBezTo>
                  <a:cubicBezTo>
                    <a:pt x="59527" y="108091"/>
                    <a:pt x="71094" y="47928"/>
                    <a:pt x="118764" y="16230"/>
                  </a:cubicBezTo>
                  <a:cubicBezTo>
                    <a:pt x="148079" y="-2735"/>
                    <a:pt x="189623" y="-7806"/>
                    <a:pt x="217830" y="15902"/>
                  </a:cubicBezTo>
                  <a:cubicBezTo>
                    <a:pt x="222397" y="19948"/>
                    <a:pt x="226936" y="23939"/>
                    <a:pt x="231394" y="28047"/>
                  </a:cubicBezTo>
                  <a:cubicBezTo>
                    <a:pt x="236883" y="32961"/>
                    <a:pt x="242263" y="37936"/>
                    <a:pt x="247623" y="43000"/>
                  </a:cubicBezTo>
                  <a:cubicBezTo>
                    <a:pt x="252791" y="47887"/>
                    <a:pt x="257905" y="52801"/>
                    <a:pt x="262909" y="57783"/>
                  </a:cubicBezTo>
                  <a:cubicBezTo>
                    <a:pt x="263709" y="58576"/>
                    <a:pt x="264468" y="59314"/>
                    <a:pt x="265268" y="60100"/>
                  </a:cubicBezTo>
                  <a:cubicBezTo>
                    <a:pt x="269718" y="64447"/>
                    <a:pt x="274066" y="68855"/>
                    <a:pt x="278407" y="73270"/>
                  </a:cubicBezTo>
                  <a:cubicBezTo>
                    <a:pt x="280103" y="75013"/>
                    <a:pt x="281832" y="76817"/>
                    <a:pt x="283528" y="78560"/>
                  </a:cubicBezTo>
                  <a:cubicBezTo>
                    <a:pt x="287144" y="82291"/>
                    <a:pt x="290795" y="86078"/>
                    <a:pt x="294391" y="89891"/>
                  </a:cubicBezTo>
                  <a:cubicBezTo>
                    <a:pt x="309991" y="294779"/>
                    <a:pt x="254542" y="502988"/>
                    <a:pt x="162613" y="686744"/>
                  </a:cubicBezTo>
                  <a:cubicBezTo>
                    <a:pt x="151729" y="709147"/>
                    <a:pt x="139506" y="730860"/>
                    <a:pt x="126236" y="7518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4" name="Google Shape;3994;p31"/>
            <p:cNvSpPr/>
            <p:nvPr/>
          </p:nvSpPr>
          <p:spPr>
            <a:xfrm>
              <a:off x="3310910" y="9941529"/>
              <a:ext cx="1067599" cy="689342"/>
            </a:xfrm>
            <a:custGeom>
              <a:avLst/>
              <a:gdLst/>
              <a:ahLst/>
              <a:cxnLst/>
              <a:rect l="l" t="t" r="r" b="b"/>
              <a:pathLst>
                <a:path w="1067599" h="689342" extrusionOk="0">
                  <a:moveTo>
                    <a:pt x="1067310" y="471333"/>
                  </a:moveTo>
                  <a:cubicBezTo>
                    <a:pt x="1038536" y="382459"/>
                    <a:pt x="1002665" y="295205"/>
                    <a:pt x="964286" y="209522"/>
                  </a:cubicBezTo>
                  <a:cubicBezTo>
                    <a:pt x="960341" y="200767"/>
                    <a:pt x="956431" y="192074"/>
                    <a:pt x="952432" y="183353"/>
                  </a:cubicBezTo>
                  <a:cubicBezTo>
                    <a:pt x="945691" y="168543"/>
                    <a:pt x="938930" y="153815"/>
                    <a:pt x="932114" y="139128"/>
                  </a:cubicBezTo>
                  <a:cubicBezTo>
                    <a:pt x="929434" y="130346"/>
                    <a:pt x="920191" y="120504"/>
                    <a:pt x="911912" y="123997"/>
                  </a:cubicBezTo>
                  <a:cubicBezTo>
                    <a:pt x="907920" y="115652"/>
                    <a:pt x="903784" y="107321"/>
                    <a:pt x="899627" y="99079"/>
                  </a:cubicBezTo>
                  <a:cubicBezTo>
                    <a:pt x="898144" y="96215"/>
                    <a:pt x="896626" y="93297"/>
                    <a:pt x="895143" y="90433"/>
                  </a:cubicBezTo>
                  <a:cubicBezTo>
                    <a:pt x="893659" y="87570"/>
                    <a:pt x="892176" y="84706"/>
                    <a:pt x="890637" y="81876"/>
                  </a:cubicBezTo>
                  <a:cubicBezTo>
                    <a:pt x="888258" y="77455"/>
                    <a:pt x="885784" y="73005"/>
                    <a:pt x="883316" y="68563"/>
                  </a:cubicBezTo>
                  <a:cubicBezTo>
                    <a:pt x="883234" y="68310"/>
                    <a:pt x="883063" y="68037"/>
                    <a:pt x="882926" y="67818"/>
                  </a:cubicBezTo>
                  <a:cubicBezTo>
                    <a:pt x="868740" y="46058"/>
                    <a:pt x="861070" y="17360"/>
                    <a:pt x="836206" y="5209"/>
                  </a:cubicBezTo>
                  <a:cubicBezTo>
                    <a:pt x="811274" y="-6820"/>
                    <a:pt x="779122" y="2618"/>
                    <a:pt x="765914" y="26996"/>
                  </a:cubicBezTo>
                  <a:cubicBezTo>
                    <a:pt x="736839" y="41492"/>
                    <a:pt x="704141" y="47260"/>
                    <a:pt x="672468" y="53821"/>
                  </a:cubicBezTo>
                  <a:cubicBezTo>
                    <a:pt x="668243" y="54334"/>
                    <a:pt x="664039" y="54758"/>
                    <a:pt x="659834" y="55188"/>
                  </a:cubicBezTo>
                  <a:cubicBezTo>
                    <a:pt x="614160" y="53521"/>
                    <a:pt x="568480" y="52455"/>
                    <a:pt x="522792" y="51853"/>
                  </a:cubicBezTo>
                  <a:cubicBezTo>
                    <a:pt x="482191" y="51641"/>
                    <a:pt x="441555" y="49782"/>
                    <a:pt x="400899" y="47780"/>
                  </a:cubicBezTo>
                  <a:cubicBezTo>
                    <a:pt x="364379" y="42442"/>
                    <a:pt x="328140" y="35498"/>
                    <a:pt x="292249" y="27277"/>
                  </a:cubicBezTo>
                  <a:cubicBezTo>
                    <a:pt x="244353" y="10020"/>
                    <a:pt x="208961" y="4060"/>
                    <a:pt x="186230" y="43303"/>
                  </a:cubicBezTo>
                  <a:cubicBezTo>
                    <a:pt x="182292" y="50226"/>
                    <a:pt x="178628" y="58571"/>
                    <a:pt x="175435" y="68515"/>
                  </a:cubicBezTo>
                  <a:cubicBezTo>
                    <a:pt x="170916" y="69896"/>
                    <a:pt x="166910" y="71857"/>
                    <a:pt x="163396" y="74359"/>
                  </a:cubicBezTo>
                  <a:cubicBezTo>
                    <a:pt x="149375" y="84316"/>
                    <a:pt x="143386" y="102291"/>
                    <a:pt x="142600" y="119978"/>
                  </a:cubicBezTo>
                  <a:cubicBezTo>
                    <a:pt x="140214" y="128056"/>
                    <a:pt x="137582" y="135984"/>
                    <a:pt x="134718" y="143905"/>
                  </a:cubicBezTo>
                  <a:cubicBezTo>
                    <a:pt x="131334" y="151471"/>
                    <a:pt x="127998" y="159002"/>
                    <a:pt x="124641" y="166623"/>
                  </a:cubicBezTo>
                  <a:cubicBezTo>
                    <a:pt x="120355" y="176266"/>
                    <a:pt x="116096" y="185964"/>
                    <a:pt x="111843" y="195662"/>
                  </a:cubicBezTo>
                  <a:cubicBezTo>
                    <a:pt x="104980" y="211381"/>
                    <a:pt x="98075" y="227278"/>
                    <a:pt x="91184" y="243318"/>
                  </a:cubicBezTo>
                  <a:cubicBezTo>
                    <a:pt x="74202" y="284967"/>
                    <a:pt x="55812" y="326055"/>
                    <a:pt x="39049" y="368551"/>
                  </a:cubicBezTo>
                  <a:cubicBezTo>
                    <a:pt x="32227" y="386512"/>
                    <a:pt x="20386" y="406612"/>
                    <a:pt x="14247" y="427252"/>
                  </a:cubicBezTo>
                  <a:cubicBezTo>
                    <a:pt x="14233" y="427265"/>
                    <a:pt x="14220" y="427286"/>
                    <a:pt x="14213" y="427299"/>
                  </a:cubicBezTo>
                  <a:cubicBezTo>
                    <a:pt x="14206" y="427306"/>
                    <a:pt x="14213" y="427299"/>
                    <a:pt x="14186" y="427320"/>
                  </a:cubicBezTo>
                  <a:cubicBezTo>
                    <a:pt x="14179" y="427334"/>
                    <a:pt x="14179" y="427340"/>
                    <a:pt x="14179" y="427354"/>
                  </a:cubicBezTo>
                  <a:cubicBezTo>
                    <a:pt x="5538" y="439895"/>
                    <a:pt x="315" y="455655"/>
                    <a:pt x="0" y="470219"/>
                  </a:cubicBezTo>
                  <a:cubicBezTo>
                    <a:pt x="132927" y="635051"/>
                    <a:pt x="391807" y="691065"/>
                    <a:pt x="595825" y="689302"/>
                  </a:cubicBezTo>
                  <a:cubicBezTo>
                    <a:pt x="708379" y="687067"/>
                    <a:pt x="820065" y="657761"/>
                    <a:pt x="918386" y="603093"/>
                  </a:cubicBezTo>
                  <a:cubicBezTo>
                    <a:pt x="965516" y="578141"/>
                    <a:pt x="1015942" y="549546"/>
                    <a:pt x="1050055" y="507555"/>
                  </a:cubicBezTo>
                  <a:cubicBezTo>
                    <a:pt x="1050178" y="507439"/>
                    <a:pt x="1050322" y="507344"/>
                    <a:pt x="1050445" y="507227"/>
                  </a:cubicBezTo>
                  <a:cubicBezTo>
                    <a:pt x="1061055" y="497509"/>
                    <a:pt x="1069265" y="486253"/>
                    <a:pt x="1067310" y="4713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5" name="Google Shape;3995;p31"/>
            <p:cNvSpPr/>
            <p:nvPr/>
          </p:nvSpPr>
          <p:spPr>
            <a:xfrm>
              <a:off x="3423823" y="9941478"/>
              <a:ext cx="850444" cy="585400"/>
            </a:xfrm>
            <a:custGeom>
              <a:avLst/>
              <a:gdLst/>
              <a:ahLst/>
              <a:cxnLst/>
              <a:rect l="l" t="t" r="r" b="b"/>
              <a:pathLst>
                <a:path w="850444" h="585400" extrusionOk="0">
                  <a:moveTo>
                    <a:pt x="779078" y="498277"/>
                  </a:moveTo>
                  <a:cubicBezTo>
                    <a:pt x="786796" y="535059"/>
                    <a:pt x="728544" y="545584"/>
                    <a:pt x="722459" y="511611"/>
                  </a:cubicBezTo>
                  <a:cubicBezTo>
                    <a:pt x="701670" y="431771"/>
                    <a:pt x="679882" y="352028"/>
                    <a:pt x="653890" y="273692"/>
                  </a:cubicBezTo>
                  <a:cubicBezTo>
                    <a:pt x="616687" y="278449"/>
                    <a:pt x="576564" y="280807"/>
                    <a:pt x="539217" y="281559"/>
                  </a:cubicBezTo>
                  <a:cubicBezTo>
                    <a:pt x="543824" y="312908"/>
                    <a:pt x="561127" y="542434"/>
                    <a:pt x="538506" y="564269"/>
                  </a:cubicBezTo>
                  <a:cubicBezTo>
                    <a:pt x="523575" y="578635"/>
                    <a:pt x="492668" y="571008"/>
                    <a:pt x="491998" y="546452"/>
                  </a:cubicBezTo>
                  <a:cubicBezTo>
                    <a:pt x="487889" y="253285"/>
                    <a:pt x="496175" y="281983"/>
                    <a:pt x="471195" y="281853"/>
                  </a:cubicBezTo>
                  <a:cubicBezTo>
                    <a:pt x="378890" y="279925"/>
                    <a:pt x="430470" y="280882"/>
                    <a:pt x="373065" y="279556"/>
                  </a:cubicBezTo>
                  <a:cubicBezTo>
                    <a:pt x="348379" y="277677"/>
                    <a:pt x="352276" y="260994"/>
                    <a:pt x="350081" y="390171"/>
                  </a:cubicBezTo>
                  <a:cubicBezTo>
                    <a:pt x="347066" y="528423"/>
                    <a:pt x="351250" y="558269"/>
                    <a:pt x="337263" y="575738"/>
                  </a:cubicBezTo>
                  <a:cubicBezTo>
                    <a:pt x="326318" y="589693"/>
                    <a:pt x="303163" y="588634"/>
                    <a:pt x="292881" y="571897"/>
                  </a:cubicBezTo>
                  <a:cubicBezTo>
                    <a:pt x="283051" y="556143"/>
                    <a:pt x="301680" y="308480"/>
                    <a:pt x="305194" y="273775"/>
                  </a:cubicBezTo>
                  <a:cubicBezTo>
                    <a:pt x="243208" y="267767"/>
                    <a:pt x="202648" y="261083"/>
                    <a:pt x="165362" y="253087"/>
                  </a:cubicBezTo>
                  <a:cubicBezTo>
                    <a:pt x="160898" y="253510"/>
                    <a:pt x="116181" y="475334"/>
                    <a:pt x="94701" y="510401"/>
                  </a:cubicBezTo>
                  <a:cubicBezTo>
                    <a:pt x="85089" y="528095"/>
                    <a:pt x="59275" y="526783"/>
                    <a:pt x="48535" y="511460"/>
                  </a:cubicBezTo>
                  <a:cubicBezTo>
                    <a:pt x="41029" y="500908"/>
                    <a:pt x="45185" y="491053"/>
                    <a:pt x="48617" y="477698"/>
                  </a:cubicBezTo>
                  <a:cubicBezTo>
                    <a:pt x="118670" y="191427"/>
                    <a:pt x="141428" y="254577"/>
                    <a:pt x="55310" y="220125"/>
                  </a:cubicBezTo>
                  <a:cubicBezTo>
                    <a:pt x="-12466" y="190682"/>
                    <a:pt x="-5671" y="205827"/>
                    <a:pt x="11742" y="166687"/>
                  </a:cubicBezTo>
                  <a:cubicBezTo>
                    <a:pt x="38875" y="105027"/>
                    <a:pt x="27595" y="79241"/>
                    <a:pt x="62529" y="68579"/>
                  </a:cubicBezTo>
                  <a:cubicBezTo>
                    <a:pt x="82779" y="5484"/>
                    <a:pt x="118670" y="5477"/>
                    <a:pt x="179336" y="27334"/>
                  </a:cubicBezTo>
                  <a:cubicBezTo>
                    <a:pt x="263047" y="46511"/>
                    <a:pt x="298514" y="51322"/>
                    <a:pt x="409879" y="51910"/>
                  </a:cubicBezTo>
                  <a:cubicBezTo>
                    <a:pt x="511625" y="53250"/>
                    <a:pt x="577610" y="64636"/>
                    <a:pt x="653001" y="27054"/>
                  </a:cubicBezTo>
                  <a:cubicBezTo>
                    <a:pt x="675281" y="-14048"/>
                    <a:pt x="743570" y="-14342"/>
                    <a:pt x="770403" y="68620"/>
                  </a:cubicBezTo>
                  <a:cubicBezTo>
                    <a:pt x="779393" y="84797"/>
                    <a:pt x="788253" y="101596"/>
                    <a:pt x="798999" y="124047"/>
                  </a:cubicBezTo>
                  <a:cubicBezTo>
                    <a:pt x="813595" y="117889"/>
                    <a:pt x="821402" y="143593"/>
                    <a:pt x="839519" y="183403"/>
                  </a:cubicBezTo>
                  <a:cubicBezTo>
                    <a:pt x="853629" y="214165"/>
                    <a:pt x="854306" y="208308"/>
                    <a:pt x="840189" y="216543"/>
                  </a:cubicBezTo>
                  <a:cubicBezTo>
                    <a:pt x="799533" y="240573"/>
                    <a:pt x="752888" y="255841"/>
                    <a:pt x="706428" y="265102"/>
                  </a:cubicBezTo>
                  <a:cubicBezTo>
                    <a:pt x="749442" y="382947"/>
                    <a:pt x="776467" y="489754"/>
                    <a:pt x="779078" y="4982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6" name="Google Shape;3996;p31"/>
            <p:cNvSpPr/>
            <p:nvPr/>
          </p:nvSpPr>
          <p:spPr>
            <a:xfrm>
              <a:off x="4552205" y="10135723"/>
              <a:ext cx="332493" cy="361235"/>
            </a:xfrm>
            <a:custGeom>
              <a:avLst/>
              <a:gdLst/>
              <a:ahLst/>
              <a:cxnLst/>
              <a:rect l="l" t="t" r="r" b="b"/>
              <a:pathLst>
                <a:path w="332493" h="361235" extrusionOk="0">
                  <a:moveTo>
                    <a:pt x="103477" y="192844"/>
                  </a:moveTo>
                  <a:cubicBezTo>
                    <a:pt x="78319" y="148571"/>
                    <a:pt x="53544" y="104503"/>
                    <a:pt x="26711" y="61549"/>
                  </a:cubicBezTo>
                  <a:cubicBezTo>
                    <a:pt x="20244" y="44066"/>
                    <a:pt x="-13268" y="19340"/>
                    <a:pt x="5798" y="2390"/>
                  </a:cubicBezTo>
                  <a:cubicBezTo>
                    <a:pt x="27306" y="-9173"/>
                    <a:pt x="34983" y="24315"/>
                    <a:pt x="45914" y="36699"/>
                  </a:cubicBezTo>
                  <a:cubicBezTo>
                    <a:pt x="101774" y="121131"/>
                    <a:pt x="142396" y="217229"/>
                    <a:pt x="204655" y="296344"/>
                  </a:cubicBezTo>
                  <a:cubicBezTo>
                    <a:pt x="243944" y="349618"/>
                    <a:pt x="294185" y="339838"/>
                    <a:pt x="302197" y="272669"/>
                  </a:cubicBezTo>
                  <a:cubicBezTo>
                    <a:pt x="308370" y="238552"/>
                    <a:pt x="290835" y="199077"/>
                    <a:pt x="307796" y="167864"/>
                  </a:cubicBezTo>
                  <a:cubicBezTo>
                    <a:pt x="322761" y="157087"/>
                    <a:pt x="330657" y="179107"/>
                    <a:pt x="329351" y="191238"/>
                  </a:cubicBezTo>
                  <a:cubicBezTo>
                    <a:pt x="330650" y="225902"/>
                    <a:pt x="336269" y="260976"/>
                    <a:pt x="328332" y="295278"/>
                  </a:cubicBezTo>
                  <a:cubicBezTo>
                    <a:pt x="319623" y="329320"/>
                    <a:pt x="290589" y="364790"/>
                    <a:pt x="252298" y="360949"/>
                  </a:cubicBezTo>
                  <a:cubicBezTo>
                    <a:pt x="177337" y="345538"/>
                    <a:pt x="140386" y="252071"/>
                    <a:pt x="103477" y="1928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7" name="Google Shape;3997;p31"/>
            <p:cNvSpPr/>
            <p:nvPr/>
          </p:nvSpPr>
          <p:spPr>
            <a:xfrm>
              <a:off x="2877581" y="10166980"/>
              <a:ext cx="296718" cy="346013"/>
            </a:xfrm>
            <a:custGeom>
              <a:avLst/>
              <a:gdLst/>
              <a:ahLst/>
              <a:cxnLst/>
              <a:rect l="l" t="t" r="r" b="b"/>
              <a:pathLst>
                <a:path w="296718" h="346013" extrusionOk="0">
                  <a:moveTo>
                    <a:pt x="7593" y="314397"/>
                  </a:moveTo>
                  <a:cubicBezTo>
                    <a:pt x="-3947" y="279411"/>
                    <a:pt x="7990" y="241235"/>
                    <a:pt x="3539" y="205060"/>
                  </a:cubicBezTo>
                  <a:cubicBezTo>
                    <a:pt x="3642" y="191132"/>
                    <a:pt x="-3126" y="175980"/>
                    <a:pt x="1796" y="162633"/>
                  </a:cubicBezTo>
                  <a:cubicBezTo>
                    <a:pt x="50307" y="118927"/>
                    <a:pt x="26749" y="280655"/>
                    <a:pt x="33797" y="300407"/>
                  </a:cubicBezTo>
                  <a:cubicBezTo>
                    <a:pt x="80695" y="370363"/>
                    <a:pt x="157754" y="192205"/>
                    <a:pt x="181866" y="160357"/>
                  </a:cubicBezTo>
                  <a:cubicBezTo>
                    <a:pt x="207318" y="118845"/>
                    <a:pt x="232613" y="77312"/>
                    <a:pt x="256991" y="35178"/>
                  </a:cubicBezTo>
                  <a:cubicBezTo>
                    <a:pt x="262125" y="26178"/>
                    <a:pt x="267923" y="17402"/>
                    <a:pt x="272776" y="8203"/>
                  </a:cubicBezTo>
                  <a:cubicBezTo>
                    <a:pt x="274069" y="2777"/>
                    <a:pt x="280249" y="-1044"/>
                    <a:pt x="285602" y="255"/>
                  </a:cubicBezTo>
                  <a:cubicBezTo>
                    <a:pt x="297312" y="1246"/>
                    <a:pt x="299151" y="14949"/>
                    <a:pt x="294003" y="23690"/>
                  </a:cubicBezTo>
                  <a:cubicBezTo>
                    <a:pt x="261695" y="86860"/>
                    <a:pt x="223582" y="146825"/>
                    <a:pt x="187472" y="207842"/>
                  </a:cubicBezTo>
                  <a:cubicBezTo>
                    <a:pt x="155211" y="257077"/>
                    <a:pt x="130375" y="327239"/>
                    <a:pt x="68683" y="344782"/>
                  </a:cubicBezTo>
                  <a:cubicBezTo>
                    <a:pt x="43819" y="350038"/>
                    <a:pt x="17677" y="338194"/>
                    <a:pt x="7593" y="3143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8" name="Google Shape;3998;p31"/>
            <p:cNvSpPr/>
            <p:nvPr/>
          </p:nvSpPr>
          <p:spPr>
            <a:xfrm>
              <a:off x="3140427" y="7936645"/>
              <a:ext cx="1421181" cy="2202028"/>
            </a:xfrm>
            <a:custGeom>
              <a:avLst/>
              <a:gdLst/>
              <a:ahLst/>
              <a:cxnLst/>
              <a:rect l="l" t="t" r="r" b="b"/>
              <a:pathLst>
                <a:path w="1421181" h="2202028" extrusionOk="0">
                  <a:moveTo>
                    <a:pt x="1291473" y="2020788"/>
                  </a:moveTo>
                  <a:cubicBezTo>
                    <a:pt x="1266280" y="2048740"/>
                    <a:pt x="1238094" y="2072879"/>
                    <a:pt x="1207740" y="2093362"/>
                  </a:cubicBezTo>
                  <a:cubicBezTo>
                    <a:pt x="1198771" y="2099417"/>
                    <a:pt x="1189576" y="2105172"/>
                    <a:pt x="1180231" y="2110626"/>
                  </a:cubicBezTo>
                  <a:cubicBezTo>
                    <a:pt x="1176867" y="2112642"/>
                    <a:pt x="1173504" y="2114514"/>
                    <a:pt x="1170065" y="2116380"/>
                  </a:cubicBezTo>
                  <a:cubicBezTo>
                    <a:pt x="1166476" y="2118472"/>
                    <a:pt x="1162737" y="2120419"/>
                    <a:pt x="1159072" y="2122360"/>
                  </a:cubicBezTo>
                  <a:cubicBezTo>
                    <a:pt x="1155633" y="2124083"/>
                    <a:pt x="1152195" y="2125873"/>
                    <a:pt x="1148756" y="2127595"/>
                  </a:cubicBezTo>
                  <a:cubicBezTo>
                    <a:pt x="1147184" y="2128416"/>
                    <a:pt x="1145618" y="2129167"/>
                    <a:pt x="1144046" y="2129912"/>
                  </a:cubicBezTo>
                  <a:cubicBezTo>
                    <a:pt x="1141277" y="2131259"/>
                    <a:pt x="1138515" y="2132530"/>
                    <a:pt x="1135822" y="2133726"/>
                  </a:cubicBezTo>
                  <a:cubicBezTo>
                    <a:pt x="1131563" y="2135742"/>
                    <a:pt x="1127146" y="2137690"/>
                    <a:pt x="1122737" y="2139631"/>
                  </a:cubicBezTo>
                  <a:cubicBezTo>
                    <a:pt x="1118772" y="2141353"/>
                    <a:pt x="1114663" y="2143069"/>
                    <a:pt x="1110548" y="2144716"/>
                  </a:cubicBezTo>
                  <a:cubicBezTo>
                    <a:pt x="1106514" y="2146363"/>
                    <a:pt x="1102323" y="2148003"/>
                    <a:pt x="1098215" y="2149575"/>
                  </a:cubicBezTo>
                  <a:cubicBezTo>
                    <a:pt x="1032797" y="2174390"/>
                    <a:pt x="962526" y="2188066"/>
                    <a:pt x="892549" y="2193226"/>
                  </a:cubicBezTo>
                  <a:cubicBezTo>
                    <a:pt x="742654" y="2201748"/>
                    <a:pt x="566665" y="2213333"/>
                    <a:pt x="411910" y="2177459"/>
                  </a:cubicBezTo>
                  <a:cubicBezTo>
                    <a:pt x="408020" y="2176564"/>
                    <a:pt x="403987" y="2175593"/>
                    <a:pt x="400097" y="2174616"/>
                  </a:cubicBezTo>
                  <a:cubicBezTo>
                    <a:pt x="372806" y="2167816"/>
                    <a:pt x="346117" y="2159519"/>
                    <a:pt x="320549" y="2149356"/>
                  </a:cubicBezTo>
                  <a:cubicBezTo>
                    <a:pt x="228743" y="2112956"/>
                    <a:pt x="149495" y="2053094"/>
                    <a:pt x="95071" y="1956900"/>
                  </a:cubicBezTo>
                  <a:cubicBezTo>
                    <a:pt x="-26043" y="1754951"/>
                    <a:pt x="271" y="1444862"/>
                    <a:pt x="7374" y="1215111"/>
                  </a:cubicBezTo>
                  <a:cubicBezTo>
                    <a:pt x="15748" y="1015930"/>
                    <a:pt x="36305" y="817719"/>
                    <a:pt x="63521" y="620261"/>
                  </a:cubicBezTo>
                  <a:cubicBezTo>
                    <a:pt x="69797" y="571531"/>
                    <a:pt x="76079" y="522802"/>
                    <a:pt x="82731" y="473998"/>
                  </a:cubicBezTo>
                  <a:cubicBezTo>
                    <a:pt x="102769" y="342006"/>
                    <a:pt x="126245" y="209269"/>
                    <a:pt x="159285" y="79299"/>
                  </a:cubicBezTo>
                  <a:cubicBezTo>
                    <a:pt x="164071" y="60464"/>
                    <a:pt x="169006" y="41703"/>
                    <a:pt x="174161" y="23018"/>
                  </a:cubicBezTo>
                  <a:cubicBezTo>
                    <a:pt x="174236" y="22868"/>
                    <a:pt x="174311" y="22642"/>
                    <a:pt x="174387" y="22492"/>
                  </a:cubicBezTo>
                  <a:cubicBezTo>
                    <a:pt x="175884" y="23162"/>
                    <a:pt x="177456" y="23913"/>
                    <a:pt x="178946" y="24583"/>
                  </a:cubicBezTo>
                  <a:cubicBezTo>
                    <a:pt x="179022" y="24658"/>
                    <a:pt x="179097" y="24658"/>
                    <a:pt x="179172" y="24734"/>
                  </a:cubicBezTo>
                  <a:cubicBezTo>
                    <a:pt x="184402" y="27126"/>
                    <a:pt x="189714" y="29443"/>
                    <a:pt x="195094" y="31759"/>
                  </a:cubicBezTo>
                  <a:cubicBezTo>
                    <a:pt x="195244" y="31835"/>
                    <a:pt x="195395" y="31910"/>
                    <a:pt x="195545" y="31985"/>
                  </a:cubicBezTo>
                  <a:cubicBezTo>
                    <a:pt x="198314" y="33106"/>
                    <a:pt x="201001" y="34302"/>
                    <a:pt x="203769" y="35347"/>
                  </a:cubicBezTo>
                  <a:cubicBezTo>
                    <a:pt x="208705" y="37364"/>
                    <a:pt x="213634" y="39387"/>
                    <a:pt x="218570" y="41252"/>
                  </a:cubicBezTo>
                  <a:cubicBezTo>
                    <a:pt x="225372" y="43870"/>
                    <a:pt x="232250" y="46337"/>
                    <a:pt x="239202" y="48729"/>
                  </a:cubicBezTo>
                  <a:cubicBezTo>
                    <a:pt x="248097" y="51791"/>
                    <a:pt x="257073" y="54784"/>
                    <a:pt x="266192" y="57545"/>
                  </a:cubicBezTo>
                  <a:cubicBezTo>
                    <a:pt x="269112" y="58441"/>
                    <a:pt x="272099" y="59336"/>
                    <a:pt x="275087" y="60238"/>
                  </a:cubicBezTo>
                  <a:cubicBezTo>
                    <a:pt x="277254" y="60908"/>
                    <a:pt x="279421" y="61509"/>
                    <a:pt x="281588" y="62104"/>
                  </a:cubicBezTo>
                  <a:cubicBezTo>
                    <a:pt x="284876" y="63074"/>
                    <a:pt x="288240" y="64045"/>
                    <a:pt x="291535" y="64947"/>
                  </a:cubicBezTo>
                  <a:cubicBezTo>
                    <a:pt x="291836" y="65022"/>
                    <a:pt x="292205" y="65097"/>
                    <a:pt x="292506" y="65173"/>
                  </a:cubicBezTo>
                  <a:cubicBezTo>
                    <a:pt x="297592" y="66594"/>
                    <a:pt x="302747" y="67865"/>
                    <a:pt x="307908" y="69212"/>
                  </a:cubicBezTo>
                  <a:cubicBezTo>
                    <a:pt x="313739" y="70708"/>
                    <a:pt x="319721" y="72123"/>
                    <a:pt x="325628" y="73545"/>
                  </a:cubicBezTo>
                  <a:cubicBezTo>
                    <a:pt x="329443" y="74440"/>
                    <a:pt x="333107" y="75342"/>
                    <a:pt x="336840" y="76087"/>
                  </a:cubicBezTo>
                  <a:cubicBezTo>
                    <a:pt x="342521" y="77358"/>
                    <a:pt x="348127" y="78479"/>
                    <a:pt x="353808" y="79675"/>
                  </a:cubicBezTo>
                  <a:cubicBezTo>
                    <a:pt x="359489" y="80871"/>
                    <a:pt x="365170" y="81992"/>
                    <a:pt x="370926" y="83038"/>
                  </a:cubicBezTo>
                  <a:cubicBezTo>
                    <a:pt x="376607" y="84083"/>
                    <a:pt x="382363" y="85129"/>
                    <a:pt x="388119" y="86099"/>
                  </a:cubicBezTo>
                  <a:cubicBezTo>
                    <a:pt x="393876" y="87070"/>
                    <a:pt x="399707" y="88040"/>
                    <a:pt x="405463" y="88867"/>
                  </a:cubicBezTo>
                  <a:cubicBezTo>
                    <a:pt x="409353" y="89537"/>
                    <a:pt x="413236" y="90139"/>
                    <a:pt x="417126" y="90658"/>
                  </a:cubicBezTo>
                  <a:cubicBezTo>
                    <a:pt x="424899" y="91779"/>
                    <a:pt x="432679" y="92900"/>
                    <a:pt x="440452" y="93795"/>
                  </a:cubicBezTo>
                  <a:cubicBezTo>
                    <a:pt x="444342" y="94321"/>
                    <a:pt x="448225" y="94765"/>
                    <a:pt x="452115" y="95216"/>
                  </a:cubicBezTo>
                  <a:cubicBezTo>
                    <a:pt x="457796" y="95818"/>
                    <a:pt x="463326" y="96488"/>
                    <a:pt x="469007" y="97007"/>
                  </a:cubicBezTo>
                  <a:cubicBezTo>
                    <a:pt x="474538" y="97609"/>
                    <a:pt x="480219" y="98128"/>
                    <a:pt x="485832" y="98654"/>
                  </a:cubicBezTo>
                  <a:cubicBezTo>
                    <a:pt x="497044" y="99700"/>
                    <a:pt x="508262" y="100520"/>
                    <a:pt x="519549" y="101272"/>
                  </a:cubicBezTo>
                  <a:cubicBezTo>
                    <a:pt x="522386" y="101497"/>
                    <a:pt x="525080" y="101572"/>
                    <a:pt x="527848" y="101798"/>
                  </a:cubicBezTo>
                  <a:cubicBezTo>
                    <a:pt x="540858" y="102543"/>
                    <a:pt x="553868" y="103144"/>
                    <a:pt x="566727" y="103520"/>
                  </a:cubicBezTo>
                  <a:cubicBezTo>
                    <a:pt x="570685" y="103595"/>
                    <a:pt x="574650" y="103746"/>
                    <a:pt x="578540" y="103821"/>
                  </a:cubicBezTo>
                  <a:cubicBezTo>
                    <a:pt x="579360" y="103821"/>
                    <a:pt x="580188" y="103821"/>
                    <a:pt x="581083" y="103896"/>
                  </a:cubicBezTo>
                  <a:cubicBezTo>
                    <a:pt x="588487" y="104047"/>
                    <a:pt x="595884" y="104122"/>
                    <a:pt x="603213" y="104197"/>
                  </a:cubicBezTo>
                  <a:lnTo>
                    <a:pt x="604334" y="104197"/>
                  </a:lnTo>
                  <a:cubicBezTo>
                    <a:pt x="611956" y="104272"/>
                    <a:pt x="619661" y="104272"/>
                    <a:pt x="627284" y="104122"/>
                  </a:cubicBezTo>
                  <a:cubicBezTo>
                    <a:pt x="634981" y="103971"/>
                    <a:pt x="642535" y="103896"/>
                    <a:pt x="650083" y="103671"/>
                  </a:cubicBezTo>
                  <a:cubicBezTo>
                    <a:pt x="653221" y="103595"/>
                    <a:pt x="656290" y="103520"/>
                    <a:pt x="659353" y="103370"/>
                  </a:cubicBezTo>
                  <a:cubicBezTo>
                    <a:pt x="664884" y="103220"/>
                    <a:pt x="670346" y="102994"/>
                    <a:pt x="675801" y="102769"/>
                  </a:cubicBezTo>
                  <a:cubicBezTo>
                    <a:pt x="678420" y="102618"/>
                    <a:pt x="681031" y="102543"/>
                    <a:pt x="683649" y="102317"/>
                  </a:cubicBezTo>
                  <a:cubicBezTo>
                    <a:pt x="690301" y="102017"/>
                    <a:pt x="696885" y="101648"/>
                    <a:pt x="703537" y="101197"/>
                  </a:cubicBezTo>
                  <a:cubicBezTo>
                    <a:pt x="742709" y="98729"/>
                    <a:pt x="780015" y="94622"/>
                    <a:pt x="814559" y="89086"/>
                  </a:cubicBezTo>
                  <a:cubicBezTo>
                    <a:pt x="817848" y="88560"/>
                    <a:pt x="821136" y="88040"/>
                    <a:pt x="824356" y="87514"/>
                  </a:cubicBezTo>
                  <a:cubicBezTo>
                    <a:pt x="827870" y="86844"/>
                    <a:pt x="831384" y="86243"/>
                    <a:pt x="834823" y="85648"/>
                  </a:cubicBezTo>
                  <a:cubicBezTo>
                    <a:pt x="837140" y="85273"/>
                    <a:pt x="839458" y="84828"/>
                    <a:pt x="841700" y="84452"/>
                  </a:cubicBezTo>
                  <a:cubicBezTo>
                    <a:pt x="844093" y="83926"/>
                    <a:pt x="846485" y="83482"/>
                    <a:pt x="848803" y="82956"/>
                  </a:cubicBezTo>
                  <a:cubicBezTo>
                    <a:pt x="853964" y="82060"/>
                    <a:pt x="859044" y="81015"/>
                    <a:pt x="863980" y="79894"/>
                  </a:cubicBezTo>
                  <a:cubicBezTo>
                    <a:pt x="867118" y="79224"/>
                    <a:pt x="870262" y="78547"/>
                    <a:pt x="873250" y="77878"/>
                  </a:cubicBezTo>
                  <a:cubicBezTo>
                    <a:pt x="958629" y="60013"/>
                    <a:pt x="1043483" y="38341"/>
                    <a:pt x="1121684" y="0"/>
                  </a:cubicBezTo>
                  <a:cubicBezTo>
                    <a:pt x="1123407" y="5010"/>
                    <a:pt x="1125198" y="10012"/>
                    <a:pt x="1126921" y="15022"/>
                  </a:cubicBezTo>
                  <a:cubicBezTo>
                    <a:pt x="1128862" y="20927"/>
                    <a:pt x="1130811" y="26907"/>
                    <a:pt x="1132677" y="32812"/>
                  </a:cubicBezTo>
                  <a:cubicBezTo>
                    <a:pt x="1193753" y="222801"/>
                    <a:pt x="1230841" y="419364"/>
                    <a:pt x="1276815" y="613235"/>
                  </a:cubicBezTo>
                  <a:cubicBezTo>
                    <a:pt x="1356439" y="958829"/>
                    <a:pt x="1401593" y="1312569"/>
                    <a:pt x="1419983" y="1666610"/>
                  </a:cubicBezTo>
                  <a:cubicBezTo>
                    <a:pt x="1428809" y="1801500"/>
                    <a:pt x="1389185" y="1925271"/>
                    <a:pt x="1291473" y="20207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9" name="Google Shape;3999;p31"/>
            <p:cNvSpPr/>
            <p:nvPr/>
          </p:nvSpPr>
          <p:spPr>
            <a:xfrm>
              <a:off x="3314793" y="7844347"/>
              <a:ext cx="947290" cy="196471"/>
            </a:xfrm>
            <a:custGeom>
              <a:avLst/>
              <a:gdLst/>
              <a:ahLst/>
              <a:cxnLst/>
              <a:rect l="l" t="t" r="r" b="b"/>
              <a:pathLst>
                <a:path w="947290" h="196471" extrusionOk="0">
                  <a:moveTo>
                    <a:pt x="939436" y="70196"/>
                  </a:moveTo>
                  <a:cubicBezTo>
                    <a:pt x="942122" y="77536"/>
                    <a:pt x="944754" y="84910"/>
                    <a:pt x="947291" y="92264"/>
                  </a:cubicBezTo>
                  <a:cubicBezTo>
                    <a:pt x="869089" y="130646"/>
                    <a:pt x="784256" y="152331"/>
                    <a:pt x="698918" y="170162"/>
                  </a:cubicBezTo>
                  <a:cubicBezTo>
                    <a:pt x="516284" y="211695"/>
                    <a:pt x="209118" y="211025"/>
                    <a:pt x="4806" y="116991"/>
                  </a:cubicBezTo>
                  <a:cubicBezTo>
                    <a:pt x="3206" y="116246"/>
                    <a:pt x="1607" y="115501"/>
                    <a:pt x="0" y="114756"/>
                  </a:cubicBezTo>
                  <a:cubicBezTo>
                    <a:pt x="4505" y="98538"/>
                    <a:pt x="9188" y="82361"/>
                    <a:pt x="14083" y="66280"/>
                  </a:cubicBezTo>
                  <a:cubicBezTo>
                    <a:pt x="14917" y="63485"/>
                    <a:pt x="15806" y="60662"/>
                    <a:pt x="16640" y="57867"/>
                  </a:cubicBezTo>
                  <a:cubicBezTo>
                    <a:pt x="18561" y="51593"/>
                    <a:pt x="20536" y="45285"/>
                    <a:pt x="22546" y="39031"/>
                  </a:cubicBezTo>
                  <a:cubicBezTo>
                    <a:pt x="22567" y="38942"/>
                    <a:pt x="22642" y="38819"/>
                    <a:pt x="22663" y="38730"/>
                  </a:cubicBezTo>
                  <a:cubicBezTo>
                    <a:pt x="31147" y="41396"/>
                    <a:pt x="39350" y="43856"/>
                    <a:pt x="47814" y="46610"/>
                  </a:cubicBezTo>
                  <a:cubicBezTo>
                    <a:pt x="330252" y="116102"/>
                    <a:pt x="640897" y="107170"/>
                    <a:pt x="912767" y="0"/>
                  </a:cubicBezTo>
                  <a:cubicBezTo>
                    <a:pt x="913895" y="2782"/>
                    <a:pt x="914968" y="5597"/>
                    <a:pt x="916096" y="8379"/>
                  </a:cubicBezTo>
                  <a:cubicBezTo>
                    <a:pt x="918133" y="13471"/>
                    <a:pt x="920123" y="18596"/>
                    <a:pt x="922105" y="23722"/>
                  </a:cubicBezTo>
                  <a:cubicBezTo>
                    <a:pt x="923377" y="27098"/>
                    <a:pt x="924703" y="30433"/>
                    <a:pt x="925975" y="33810"/>
                  </a:cubicBezTo>
                  <a:cubicBezTo>
                    <a:pt x="929345" y="42612"/>
                    <a:pt x="932633" y="51401"/>
                    <a:pt x="935860" y="60218"/>
                  </a:cubicBezTo>
                  <a:cubicBezTo>
                    <a:pt x="936701" y="62418"/>
                    <a:pt x="937494" y="64653"/>
                    <a:pt x="938246" y="66833"/>
                  </a:cubicBezTo>
                  <a:cubicBezTo>
                    <a:pt x="938649" y="67961"/>
                    <a:pt x="939039" y="69082"/>
                    <a:pt x="939436" y="70196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00" name="Google Shape;4000;p31"/>
            <p:cNvGrpSpPr/>
            <p:nvPr/>
          </p:nvGrpSpPr>
          <p:grpSpPr>
            <a:xfrm>
              <a:off x="3501003" y="8366935"/>
              <a:ext cx="646867" cy="643848"/>
              <a:chOff x="3501003" y="8366935"/>
              <a:chExt cx="646867" cy="643848"/>
            </a:xfrm>
          </p:grpSpPr>
          <p:sp>
            <p:nvSpPr>
              <p:cNvPr id="4001" name="Google Shape;4001;p31"/>
              <p:cNvSpPr/>
              <p:nvPr/>
            </p:nvSpPr>
            <p:spPr>
              <a:xfrm>
                <a:off x="3528681" y="8394453"/>
                <a:ext cx="591601" cy="588525"/>
              </a:xfrm>
              <a:custGeom>
                <a:avLst/>
                <a:gdLst/>
                <a:ahLst/>
                <a:cxnLst/>
                <a:rect l="l" t="t" r="r" b="b"/>
                <a:pathLst>
                  <a:path w="591601" h="588525" extrusionOk="0">
                    <a:moveTo>
                      <a:pt x="7147" y="378050"/>
                    </a:moveTo>
                    <a:cubicBezTo>
                      <a:pt x="-40024" y="150089"/>
                      <a:pt x="153062" y="-67948"/>
                      <a:pt x="387550" y="19908"/>
                    </a:cubicBezTo>
                    <a:cubicBezTo>
                      <a:pt x="505752" y="59424"/>
                      <a:pt x="599485" y="176162"/>
                      <a:pt x="591076" y="303637"/>
                    </a:cubicBezTo>
                    <a:cubicBezTo>
                      <a:pt x="590044" y="386531"/>
                      <a:pt x="558105" y="474216"/>
                      <a:pt x="489235" y="524380"/>
                    </a:cubicBezTo>
                    <a:cubicBezTo>
                      <a:pt x="339443" y="661020"/>
                      <a:pt x="65112" y="563972"/>
                      <a:pt x="7147" y="378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2" name="Google Shape;4002;p31"/>
              <p:cNvSpPr/>
              <p:nvPr/>
            </p:nvSpPr>
            <p:spPr>
              <a:xfrm>
                <a:off x="3501003" y="8366935"/>
                <a:ext cx="646867" cy="643848"/>
              </a:xfrm>
              <a:custGeom>
                <a:avLst/>
                <a:gdLst/>
                <a:ahLst/>
                <a:cxnLst/>
                <a:rect l="l" t="t" r="r" b="b"/>
                <a:pathLst>
                  <a:path w="646867" h="643848" extrusionOk="0">
                    <a:moveTo>
                      <a:pt x="343720" y="643848"/>
                    </a:moveTo>
                    <a:cubicBezTo>
                      <a:pt x="313298" y="643848"/>
                      <a:pt x="281830" y="639611"/>
                      <a:pt x="249979" y="630986"/>
                    </a:cubicBezTo>
                    <a:cubicBezTo>
                      <a:pt x="132900" y="599281"/>
                      <a:pt x="40362" y="516052"/>
                      <a:pt x="8484" y="413776"/>
                    </a:cubicBezTo>
                    <a:lnTo>
                      <a:pt x="7807" y="411158"/>
                    </a:lnTo>
                    <a:cubicBezTo>
                      <a:pt x="-18772" y="282726"/>
                      <a:pt x="23599" y="152545"/>
                      <a:pt x="118379" y="71414"/>
                    </a:cubicBezTo>
                    <a:cubicBezTo>
                      <a:pt x="203280" y="-1283"/>
                      <a:pt x="314836" y="-19476"/>
                      <a:pt x="424458" y="21428"/>
                    </a:cubicBezTo>
                    <a:cubicBezTo>
                      <a:pt x="561637" y="67519"/>
                      <a:pt x="654810" y="198069"/>
                      <a:pt x="646333" y="332235"/>
                    </a:cubicBezTo>
                    <a:cubicBezTo>
                      <a:pt x="644876" y="432604"/>
                      <a:pt x="603093" y="522551"/>
                      <a:pt x="534387" y="573290"/>
                    </a:cubicBezTo>
                    <a:cubicBezTo>
                      <a:pt x="482936" y="619702"/>
                      <a:pt x="416302" y="643848"/>
                      <a:pt x="343720" y="643848"/>
                    </a:cubicBezTo>
                    <a:close/>
                    <a:moveTo>
                      <a:pt x="61576" y="398637"/>
                    </a:moveTo>
                    <a:cubicBezTo>
                      <a:pt x="87909" y="481245"/>
                      <a:pt x="167369" y="551454"/>
                      <a:pt x="264411" y="577732"/>
                    </a:cubicBezTo>
                    <a:cubicBezTo>
                      <a:pt x="354234" y="602070"/>
                      <a:pt x="439470" y="585202"/>
                      <a:pt x="498304" y="531518"/>
                    </a:cubicBezTo>
                    <a:lnTo>
                      <a:pt x="500656" y="529598"/>
                    </a:lnTo>
                    <a:cubicBezTo>
                      <a:pt x="556277" y="489090"/>
                      <a:pt x="590110" y="414780"/>
                      <a:pt x="591156" y="330806"/>
                    </a:cubicBezTo>
                    <a:lnTo>
                      <a:pt x="591218" y="329337"/>
                    </a:lnTo>
                    <a:cubicBezTo>
                      <a:pt x="598362" y="221135"/>
                      <a:pt x="518943" y="111184"/>
                      <a:pt x="406485" y="73588"/>
                    </a:cubicBezTo>
                    <a:lnTo>
                      <a:pt x="405548" y="73253"/>
                    </a:lnTo>
                    <a:cubicBezTo>
                      <a:pt x="315164" y="39395"/>
                      <a:pt x="223564" y="53994"/>
                      <a:pt x="154277" y="113316"/>
                    </a:cubicBezTo>
                    <a:cubicBezTo>
                      <a:pt x="76294" y="180074"/>
                      <a:pt x="39986" y="291939"/>
                      <a:pt x="61576" y="3986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03" name="Google Shape;4003;p31"/>
            <p:cNvSpPr/>
            <p:nvPr/>
          </p:nvSpPr>
          <p:spPr>
            <a:xfrm>
              <a:off x="3299712" y="7914543"/>
              <a:ext cx="973385" cy="167077"/>
            </a:xfrm>
            <a:custGeom>
              <a:avLst/>
              <a:gdLst/>
              <a:ahLst/>
              <a:cxnLst/>
              <a:rect l="l" t="t" r="r" b="b"/>
              <a:pathLst>
                <a:path w="973385" h="167077" extrusionOk="0">
                  <a:moveTo>
                    <a:pt x="967608" y="37145"/>
                  </a:moveTo>
                  <a:cubicBezTo>
                    <a:pt x="969550" y="43057"/>
                    <a:pt x="971498" y="48961"/>
                    <a:pt x="973385" y="54907"/>
                  </a:cubicBezTo>
                  <a:cubicBezTo>
                    <a:pt x="968600" y="56828"/>
                    <a:pt x="963759" y="58789"/>
                    <a:pt x="958851" y="60635"/>
                  </a:cubicBezTo>
                  <a:cubicBezTo>
                    <a:pt x="949102" y="64441"/>
                    <a:pt x="939087" y="68187"/>
                    <a:pt x="928914" y="71802"/>
                  </a:cubicBezTo>
                  <a:cubicBezTo>
                    <a:pt x="919754" y="75089"/>
                    <a:pt x="910429" y="78254"/>
                    <a:pt x="901022" y="81391"/>
                  </a:cubicBezTo>
                  <a:cubicBezTo>
                    <a:pt x="889544" y="85218"/>
                    <a:pt x="877901" y="88908"/>
                    <a:pt x="866197" y="92496"/>
                  </a:cubicBezTo>
                  <a:cubicBezTo>
                    <a:pt x="847760" y="98162"/>
                    <a:pt x="829021" y="103479"/>
                    <a:pt x="810207" y="108544"/>
                  </a:cubicBezTo>
                  <a:cubicBezTo>
                    <a:pt x="693052" y="140002"/>
                    <a:pt x="571248" y="160116"/>
                    <a:pt x="484228" y="165898"/>
                  </a:cubicBezTo>
                  <a:cubicBezTo>
                    <a:pt x="368303" y="170299"/>
                    <a:pt x="250095" y="162651"/>
                    <a:pt x="135730" y="138581"/>
                  </a:cubicBezTo>
                  <a:cubicBezTo>
                    <a:pt x="127895" y="136954"/>
                    <a:pt x="120026" y="135266"/>
                    <a:pt x="112192" y="133407"/>
                  </a:cubicBezTo>
                  <a:cubicBezTo>
                    <a:pt x="110866" y="133099"/>
                    <a:pt x="109533" y="132792"/>
                    <a:pt x="108261" y="132450"/>
                  </a:cubicBezTo>
                  <a:cubicBezTo>
                    <a:pt x="100591" y="130721"/>
                    <a:pt x="93077" y="128889"/>
                    <a:pt x="85557" y="126907"/>
                  </a:cubicBezTo>
                  <a:cubicBezTo>
                    <a:pt x="56701" y="119520"/>
                    <a:pt x="28145" y="111038"/>
                    <a:pt x="0" y="101395"/>
                  </a:cubicBezTo>
                  <a:cubicBezTo>
                    <a:pt x="4779" y="82580"/>
                    <a:pt x="9742" y="63806"/>
                    <a:pt x="14910" y="45127"/>
                  </a:cubicBezTo>
                  <a:cubicBezTo>
                    <a:pt x="16517" y="45640"/>
                    <a:pt x="18069" y="46187"/>
                    <a:pt x="19682" y="46699"/>
                  </a:cubicBezTo>
                  <a:cubicBezTo>
                    <a:pt x="19771" y="46720"/>
                    <a:pt x="19805" y="46774"/>
                    <a:pt x="19894" y="46795"/>
                  </a:cubicBezTo>
                  <a:cubicBezTo>
                    <a:pt x="333780" y="150541"/>
                    <a:pt x="651610" y="112432"/>
                    <a:pt x="954523" y="0"/>
                  </a:cubicBezTo>
                  <a:cubicBezTo>
                    <a:pt x="957210" y="7340"/>
                    <a:pt x="959842" y="14714"/>
                    <a:pt x="962378" y="22068"/>
                  </a:cubicBezTo>
                  <a:cubicBezTo>
                    <a:pt x="964149" y="27105"/>
                    <a:pt x="965892" y="32081"/>
                    <a:pt x="967608" y="37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4" name="Google Shape;4004;p31"/>
            <p:cNvSpPr/>
            <p:nvPr/>
          </p:nvSpPr>
          <p:spPr>
            <a:xfrm>
              <a:off x="3328883" y="7844347"/>
              <a:ext cx="908022" cy="119804"/>
            </a:xfrm>
            <a:custGeom>
              <a:avLst/>
              <a:gdLst/>
              <a:ahLst/>
              <a:cxnLst/>
              <a:rect l="l" t="t" r="r" b="b"/>
              <a:pathLst>
                <a:path w="908022" h="119804" extrusionOk="0">
                  <a:moveTo>
                    <a:pt x="902013" y="8386"/>
                  </a:moveTo>
                  <a:cubicBezTo>
                    <a:pt x="904050" y="13477"/>
                    <a:pt x="906040" y="18603"/>
                    <a:pt x="908022" y="23729"/>
                  </a:cubicBezTo>
                  <a:cubicBezTo>
                    <a:pt x="661878" y="131678"/>
                    <a:pt x="378688" y="137501"/>
                    <a:pt x="116376" y="95763"/>
                  </a:cubicBezTo>
                  <a:cubicBezTo>
                    <a:pt x="78085" y="90016"/>
                    <a:pt x="42057" y="80741"/>
                    <a:pt x="6932" y="69007"/>
                  </a:cubicBezTo>
                  <a:cubicBezTo>
                    <a:pt x="5018" y="68002"/>
                    <a:pt x="2653" y="67127"/>
                    <a:pt x="0" y="66280"/>
                  </a:cubicBezTo>
                  <a:cubicBezTo>
                    <a:pt x="2721" y="57156"/>
                    <a:pt x="5565" y="48114"/>
                    <a:pt x="8463" y="39031"/>
                  </a:cubicBezTo>
                  <a:cubicBezTo>
                    <a:pt x="8484" y="38942"/>
                    <a:pt x="8559" y="38819"/>
                    <a:pt x="8580" y="38730"/>
                  </a:cubicBezTo>
                  <a:cubicBezTo>
                    <a:pt x="17064" y="41396"/>
                    <a:pt x="25267" y="43856"/>
                    <a:pt x="33731" y="46610"/>
                  </a:cubicBezTo>
                  <a:cubicBezTo>
                    <a:pt x="316169" y="116102"/>
                    <a:pt x="626815" y="107170"/>
                    <a:pt x="898684" y="0"/>
                  </a:cubicBezTo>
                  <a:lnTo>
                    <a:pt x="898718" y="55"/>
                  </a:lnTo>
                  <a:cubicBezTo>
                    <a:pt x="899846" y="2843"/>
                    <a:pt x="900885" y="5604"/>
                    <a:pt x="902013" y="8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5" name="Google Shape;4005;p31"/>
            <p:cNvSpPr/>
            <p:nvPr/>
          </p:nvSpPr>
          <p:spPr>
            <a:xfrm>
              <a:off x="3338264" y="7213682"/>
              <a:ext cx="889302" cy="721871"/>
            </a:xfrm>
            <a:custGeom>
              <a:avLst/>
              <a:gdLst/>
              <a:ahLst/>
              <a:cxnLst/>
              <a:rect l="l" t="t" r="r" b="b"/>
              <a:pathLst>
                <a:path w="889302" h="721871" extrusionOk="0">
                  <a:moveTo>
                    <a:pt x="889303" y="630672"/>
                  </a:moveTo>
                  <a:cubicBezTo>
                    <a:pt x="617440" y="737842"/>
                    <a:pt x="306788" y="746774"/>
                    <a:pt x="24350" y="677282"/>
                  </a:cubicBezTo>
                  <a:cubicBezTo>
                    <a:pt x="-6851" y="667133"/>
                    <a:pt x="-3741" y="677754"/>
                    <a:pt x="9713" y="636939"/>
                  </a:cubicBezTo>
                  <a:cubicBezTo>
                    <a:pt x="273652" y="-150525"/>
                    <a:pt x="421318" y="-108090"/>
                    <a:pt x="671243" y="229904"/>
                  </a:cubicBezTo>
                  <a:cubicBezTo>
                    <a:pt x="759507" y="357010"/>
                    <a:pt x="831747" y="486275"/>
                    <a:pt x="889303" y="630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Hộp Văn bản 130">
            <a:extLst>
              <a:ext uri="{FF2B5EF4-FFF2-40B4-BE49-F238E27FC236}">
                <a16:creationId xmlns:a16="http://schemas.microsoft.com/office/drawing/2014/main" id="{711DA2BC-F3D0-9C55-3821-5A198CE08193}"/>
              </a:ext>
            </a:extLst>
          </p:cNvPr>
          <p:cNvSpPr txBox="1"/>
          <p:nvPr/>
        </p:nvSpPr>
        <p:spPr>
          <a:xfrm>
            <a:off x="225637" y="192147"/>
            <a:ext cx="4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p:sp>
        <p:nvSpPr>
          <p:cNvPr id="132" name="Hộp Văn bản 131">
            <a:extLst>
              <a:ext uri="{FF2B5EF4-FFF2-40B4-BE49-F238E27FC236}">
                <a16:creationId xmlns:a16="http://schemas.microsoft.com/office/drawing/2014/main" id="{909CC26D-902A-D0AB-C05B-039DEC5B6254}"/>
              </a:ext>
            </a:extLst>
          </p:cNvPr>
          <p:cNvSpPr txBox="1"/>
          <p:nvPr/>
        </p:nvSpPr>
        <p:spPr>
          <a:xfrm>
            <a:off x="4859086" y="208542"/>
            <a:ext cx="4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Hộp Văn bản 134">
                <a:extLst>
                  <a:ext uri="{FF2B5EF4-FFF2-40B4-BE49-F238E27FC236}">
                    <a16:creationId xmlns:a16="http://schemas.microsoft.com/office/drawing/2014/main" id="{441D53FE-95DD-AD29-6099-284079D3199C}"/>
                  </a:ext>
                </a:extLst>
              </p:cNvPr>
              <p:cNvSpPr txBox="1"/>
              <p:nvPr/>
            </p:nvSpPr>
            <p:spPr>
              <a:xfrm>
                <a:off x="2270347" y="3784694"/>
                <a:ext cx="1233130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5" name="Hộp Văn bản 134">
                <a:extLst>
                  <a:ext uri="{FF2B5EF4-FFF2-40B4-BE49-F238E27FC236}">
                    <a16:creationId xmlns:a16="http://schemas.microsoft.com/office/drawing/2014/main" id="{441D53FE-95DD-AD29-6099-284079D31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47" y="3784694"/>
                <a:ext cx="1233130" cy="670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Hộp Văn bản 136">
                <a:extLst>
                  <a:ext uri="{FF2B5EF4-FFF2-40B4-BE49-F238E27FC236}">
                    <a16:creationId xmlns:a16="http://schemas.microsoft.com/office/drawing/2014/main" id="{DF612B2B-463F-164D-4F17-CAF3FE12F5CB}"/>
                  </a:ext>
                </a:extLst>
              </p:cNvPr>
              <p:cNvSpPr txBox="1"/>
              <p:nvPr/>
            </p:nvSpPr>
            <p:spPr>
              <a:xfrm>
                <a:off x="483772" y="0"/>
                <a:ext cx="319622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(−0,12).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−1,2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7" name="Hộp Văn bản 136">
                <a:extLst>
                  <a:ext uri="{FF2B5EF4-FFF2-40B4-BE49-F238E27FC236}">
                    <a16:creationId xmlns:a16="http://schemas.microsoft.com/office/drawing/2014/main" id="{DF612B2B-463F-164D-4F17-CAF3FE12F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72" y="0"/>
                <a:ext cx="3196222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Hộp Văn bản 138">
                <a:extLst>
                  <a:ext uri="{FF2B5EF4-FFF2-40B4-BE49-F238E27FC236}">
                    <a16:creationId xmlns:a16="http://schemas.microsoft.com/office/drawing/2014/main" id="{4F32A3D2-2271-E6A2-8BD2-BDF87B001D12}"/>
                  </a:ext>
                </a:extLst>
              </p:cNvPr>
              <p:cNvSpPr txBox="1"/>
              <p:nvPr/>
            </p:nvSpPr>
            <p:spPr>
              <a:xfrm>
                <a:off x="906724" y="837036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9" name="Hộp Văn bản 138">
                <a:extLst>
                  <a:ext uri="{FF2B5EF4-FFF2-40B4-BE49-F238E27FC236}">
                    <a16:creationId xmlns:a16="http://schemas.microsoft.com/office/drawing/2014/main" id="{4F32A3D2-2271-E6A2-8BD2-BDF87B001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24" y="837036"/>
                <a:ext cx="2596753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Hộp Văn bản 140">
                <a:extLst>
                  <a:ext uri="{FF2B5EF4-FFF2-40B4-BE49-F238E27FC236}">
                    <a16:creationId xmlns:a16="http://schemas.microsoft.com/office/drawing/2014/main" id="{AAA1EF0B-768B-C252-DD22-0B6283EBF273}"/>
                  </a:ext>
                </a:extLst>
              </p:cNvPr>
              <p:cNvSpPr txBox="1"/>
              <p:nvPr/>
            </p:nvSpPr>
            <p:spPr>
              <a:xfrm>
                <a:off x="1614825" y="1673748"/>
                <a:ext cx="2518008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1" name="Hộp Văn bản 140">
                <a:extLst>
                  <a:ext uri="{FF2B5EF4-FFF2-40B4-BE49-F238E27FC236}">
                    <a16:creationId xmlns:a16="http://schemas.microsoft.com/office/drawing/2014/main" id="{AAA1EF0B-768B-C252-DD22-0B6283EBF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25" y="1673748"/>
                <a:ext cx="2518008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Hộp Văn bản 142">
                <a:extLst>
                  <a:ext uri="{FF2B5EF4-FFF2-40B4-BE49-F238E27FC236}">
                    <a16:creationId xmlns:a16="http://schemas.microsoft.com/office/drawing/2014/main" id="{EC44F60A-272E-8706-901F-50AF247E66A8}"/>
                  </a:ext>
                </a:extLst>
              </p:cNvPr>
              <p:cNvSpPr txBox="1"/>
              <p:nvPr/>
            </p:nvSpPr>
            <p:spPr>
              <a:xfrm>
                <a:off x="1614825" y="2397365"/>
                <a:ext cx="1818084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10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" name="Hộp Văn bản 142">
                <a:extLst>
                  <a:ext uri="{FF2B5EF4-FFF2-40B4-BE49-F238E27FC236}">
                    <a16:creationId xmlns:a16="http://schemas.microsoft.com/office/drawing/2014/main" id="{EC44F60A-272E-8706-901F-50AF247E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25" y="2397365"/>
                <a:ext cx="1818084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Hộp Văn bản 144">
                <a:extLst>
                  <a:ext uri="{FF2B5EF4-FFF2-40B4-BE49-F238E27FC236}">
                    <a16:creationId xmlns:a16="http://schemas.microsoft.com/office/drawing/2014/main" id="{47280DC8-1B19-FB5F-1B9F-315AA0BE8671}"/>
                  </a:ext>
                </a:extLst>
              </p:cNvPr>
              <p:cNvSpPr txBox="1"/>
              <p:nvPr/>
            </p:nvSpPr>
            <p:spPr>
              <a:xfrm>
                <a:off x="2295224" y="3078653"/>
                <a:ext cx="1818085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10 +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5" name="Hộp Văn bản 144">
                <a:extLst>
                  <a:ext uri="{FF2B5EF4-FFF2-40B4-BE49-F238E27FC236}">
                    <a16:creationId xmlns:a16="http://schemas.microsoft.com/office/drawing/2014/main" id="{47280DC8-1B19-FB5F-1B9F-315AA0BE8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224" y="3078653"/>
                <a:ext cx="1818085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Hộp Văn bản 151">
                <a:extLst>
                  <a:ext uri="{FF2B5EF4-FFF2-40B4-BE49-F238E27FC236}">
                    <a16:creationId xmlns:a16="http://schemas.microsoft.com/office/drawing/2014/main" id="{9820FCAE-A6C8-04F1-B498-24CCE06936F1}"/>
                  </a:ext>
                </a:extLst>
              </p:cNvPr>
              <p:cNvSpPr txBox="1"/>
              <p:nvPr/>
            </p:nvSpPr>
            <p:spPr>
              <a:xfrm>
                <a:off x="5151974" y="13388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 :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=0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,4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2" name="Hộp Văn bản 151">
                <a:extLst>
                  <a:ext uri="{FF2B5EF4-FFF2-40B4-BE49-F238E27FC236}">
                    <a16:creationId xmlns:a16="http://schemas.microsoft.com/office/drawing/2014/main" id="{9820FCAE-A6C8-04F1-B498-24CCE0693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974" y="13388"/>
                <a:ext cx="2596753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Hộp Văn bản 152">
                <a:extLst>
                  <a:ext uri="{FF2B5EF4-FFF2-40B4-BE49-F238E27FC236}">
                    <a16:creationId xmlns:a16="http://schemas.microsoft.com/office/drawing/2014/main" id="{14FCA184-445C-7CF0-6612-C02D6957811E}"/>
                  </a:ext>
                </a:extLst>
              </p:cNvPr>
              <p:cNvSpPr txBox="1"/>
              <p:nvPr/>
            </p:nvSpPr>
            <p:spPr>
              <a:xfrm>
                <a:off x="5029806" y="837036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 :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3" name="Hộp Văn bản 152">
                <a:extLst>
                  <a:ext uri="{FF2B5EF4-FFF2-40B4-BE49-F238E27FC236}">
                    <a16:creationId xmlns:a16="http://schemas.microsoft.com/office/drawing/2014/main" id="{14FCA184-445C-7CF0-6612-C02D69578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806" y="837036"/>
                <a:ext cx="2596753" cy="7838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Hộp Văn bản 153">
                <a:extLst>
                  <a:ext uri="{FF2B5EF4-FFF2-40B4-BE49-F238E27FC236}">
                    <a16:creationId xmlns:a16="http://schemas.microsoft.com/office/drawing/2014/main" id="{7D5F978A-1109-8C93-FE21-D33D2DDCE45A}"/>
                  </a:ext>
                </a:extLst>
              </p:cNvPr>
              <p:cNvSpPr txBox="1"/>
              <p:nvPr/>
            </p:nvSpPr>
            <p:spPr>
              <a:xfrm>
                <a:off x="5810108" y="1673748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4" name="Hộp Văn bản 153">
                <a:extLst>
                  <a:ext uri="{FF2B5EF4-FFF2-40B4-BE49-F238E27FC236}">
                    <a16:creationId xmlns:a16="http://schemas.microsoft.com/office/drawing/2014/main" id="{7D5F978A-1109-8C93-FE21-D33D2DDCE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108" y="1673748"/>
                <a:ext cx="2596753" cy="7838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Hộp Văn bản 154">
                <a:extLst>
                  <a:ext uri="{FF2B5EF4-FFF2-40B4-BE49-F238E27FC236}">
                    <a16:creationId xmlns:a16="http://schemas.microsoft.com/office/drawing/2014/main" id="{AEA9D84A-79F0-3FFB-D15D-2C2C56CD8205}"/>
                  </a:ext>
                </a:extLst>
              </p:cNvPr>
              <p:cNvSpPr txBox="1"/>
              <p:nvPr/>
            </p:nvSpPr>
            <p:spPr>
              <a:xfrm>
                <a:off x="6140001" y="2525976"/>
                <a:ext cx="1608726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5" name="Hộp Văn bản 154">
                <a:extLst>
                  <a:ext uri="{FF2B5EF4-FFF2-40B4-BE49-F238E27FC236}">
                    <a16:creationId xmlns:a16="http://schemas.microsoft.com/office/drawing/2014/main" id="{AEA9D84A-79F0-3FFB-D15D-2C2C56CD8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001" y="2525976"/>
                <a:ext cx="1608726" cy="6705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Hộp Văn bản 155">
                <a:extLst>
                  <a:ext uri="{FF2B5EF4-FFF2-40B4-BE49-F238E27FC236}">
                    <a16:creationId xmlns:a16="http://schemas.microsoft.com/office/drawing/2014/main" id="{B6500035-88FB-8B7C-C3FD-1B109BB58E23}"/>
                  </a:ext>
                </a:extLst>
              </p:cNvPr>
              <p:cNvSpPr txBox="1"/>
              <p:nvPr/>
            </p:nvSpPr>
            <p:spPr>
              <a:xfrm>
                <a:off x="6667925" y="3247692"/>
                <a:ext cx="1608726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6" name="Hộp Văn bản 155">
                <a:extLst>
                  <a:ext uri="{FF2B5EF4-FFF2-40B4-BE49-F238E27FC236}">
                    <a16:creationId xmlns:a16="http://schemas.microsoft.com/office/drawing/2014/main" id="{B6500035-88FB-8B7C-C3FD-1B109BB58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925" y="3247692"/>
                <a:ext cx="1608726" cy="6705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Hộp Văn bản 156">
                <a:extLst>
                  <a:ext uri="{FF2B5EF4-FFF2-40B4-BE49-F238E27FC236}">
                    <a16:creationId xmlns:a16="http://schemas.microsoft.com/office/drawing/2014/main" id="{A56D170B-F100-9C4E-A3EC-66F5BDB1E300}"/>
                  </a:ext>
                </a:extLst>
              </p:cNvPr>
              <p:cNvSpPr txBox="1"/>
              <p:nvPr/>
            </p:nvSpPr>
            <p:spPr>
              <a:xfrm>
                <a:off x="6670726" y="3981236"/>
                <a:ext cx="104385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7" name="Hộp Văn bản 156">
                <a:extLst>
                  <a:ext uri="{FF2B5EF4-FFF2-40B4-BE49-F238E27FC236}">
                    <a16:creationId xmlns:a16="http://schemas.microsoft.com/office/drawing/2014/main" id="{A56D170B-F100-9C4E-A3EC-66F5BDB1E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26" y="3981236"/>
                <a:ext cx="1043850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5" grpId="0"/>
      <p:bldP spid="137" grpId="0"/>
      <p:bldP spid="139" grpId="0"/>
      <p:bldP spid="141" grpId="0"/>
      <p:bldP spid="143" grpId="0"/>
      <p:bldP spid="152" grpId="0"/>
      <p:bldP spid="153" grpId="0"/>
      <p:bldP spid="154" grpId="0"/>
      <p:bldP spid="155" grpId="0"/>
      <p:bldP spid="156" grpId="0"/>
      <p:bldP spid="1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AE84E390-9354-FA90-2DF8-1D2C74FEB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478" y="712197"/>
            <a:ext cx="825208" cy="82520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0427699-9871-E3F1-AAE9-F2493446202C}"/>
              </a:ext>
            </a:extLst>
          </p:cNvPr>
          <p:cNvSpPr txBox="1"/>
          <p:nvPr/>
        </p:nvSpPr>
        <p:spPr>
          <a:xfrm>
            <a:off x="0" y="128588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FD95F06-546B-E524-82D8-839A35B8D7D8}"/>
              </a:ext>
            </a:extLst>
          </p:cNvPr>
          <p:cNvSpPr txBox="1"/>
          <p:nvPr/>
        </p:nvSpPr>
        <p:spPr>
          <a:xfrm>
            <a:off x="1124857" y="835876"/>
            <a:ext cx="5312229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Sắp</a:t>
            </a:r>
            <a:r>
              <a:rPr lang="en-US" sz="2200" dirty="0"/>
              <a:t> </a:t>
            </a:r>
            <a:r>
              <a:rPr lang="en-US" sz="2200" dirty="0" err="1"/>
              <a:t>xếp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thứ</a:t>
            </a:r>
            <a:r>
              <a:rPr lang="en-US" sz="2200" dirty="0"/>
              <a:t> </a:t>
            </a:r>
            <a:r>
              <a:rPr lang="en-US" sz="2200" dirty="0" err="1"/>
              <a:t>tự</a:t>
            </a:r>
            <a:r>
              <a:rPr lang="en-US" sz="2200" dirty="0"/>
              <a:t> </a:t>
            </a:r>
            <a:r>
              <a:rPr lang="en-US" sz="2200" dirty="0" err="1"/>
              <a:t>tăng</a:t>
            </a:r>
            <a:r>
              <a:rPr lang="en-US" sz="2200" dirty="0"/>
              <a:t> </a:t>
            </a:r>
            <a:r>
              <a:rPr lang="en-US" sz="2200" dirty="0" err="1"/>
              <a:t>dần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3D44ACE-E999-3CA2-5C79-27A1A0604250}"/>
                  </a:ext>
                </a:extLst>
              </p:cNvPr>
              <p:cNvSpPr txBox="1"/>
              <p:nvPr/>
            </p:nvSpPr>
            <p:spPr>
              <a:xfrm>
                <a:off x="319313" y="2878249"/>
                <a:ext cx="8628743" cy="15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=0,2;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=0,04;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=0,008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0,008&lt;0,04&lt;0,2&lt;1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3D44ACE-E999-3CA2-5C79-27A1A0604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3" y="2878249"/>
                <a:ext cx="8628743" cy="1553054"/>
              </a:xfrm>
              <a:prstGeom prst="rect">
                <a:avLst/>
              </a:prstGeom>
              <a:blipFill>
                <a:blip r:embed="rId4"/>
                <a:stretch>
                  <a:fillRect l="-918" b="-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5F45D9A-A0F8-203D-EA5A-C67EE57C8224}"/>
                  </a:ext>
                </a:extLst>
              </p:cNvPr>
              <p:cNvSpPr txBox="1"/>
              <p:nvPr/>
            </p:nvSpPr>
            <p:spPr>
              <a:xfrm>
                <a:off x="950686" y="1783028"/>
                <a:ext cx="33675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5F45D9A-A0F8-203D-EA5A-C67EE57C8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86" y="1783028"/>
                <a:ext cx="3367589" cy="338554"/>
              </a:xfrm>
              <a:prstGeom prst="rect">
                <a:avLst/>
              </a:prstGeom>
              <a:blipFill>
                <a:blip r:embed="rId5"/>
                <a:stretch>
                  <a:fillRect r="-181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CA3B40B-D868-6E5F-FC57-94158BDFFBEE}"/>
              </a:ext>
            </a:extLst>
          </p:cNvPr>
          <p:cNvSpPr txBox="1"/>
          <p:nvPr/>
        </p:nvSpPr>
        <p:spPr>
          <a:xfrm>
            <a:off x="391886" y="1717678"/>
            <a:ext cx="47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26E2BBB7-1CAC-3A6A-28EC-FF1B5A33B0E1}"/>
              </a:ext>
            </a:extLst>
          </p:cNvPr>
          <p:cNvSpPr/>
          <p:nvPr/>
        </p:nvSpPr>
        <p:spPr>
          <a:xfrm>
            <a:off x="3970979" y="2241017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oogle Shape;2472;p29">
            <a:extLst>
              <a:ext uri="{FF2B5EF4-FFF2-40B4-BE49-F238E27FC236}">
                <a16:creationId xmlns:a16="http://schemas.microsoft.com/office/drawing/2014/main" id="{00DB2C8F-6FD8-2BAF-BCD8-AABD0111B08B}"/>
              </a:ext>
            </a:extLst>
          </p:cNvPr>
          <p:cNvGrpSpPr/>
          <p:nvPr/>
        </p:nvGrpSpPr>
        <p:grpSpPr>
          <a:xfrm>
            <a:off x="7314870" y="426340"/>
            <a:ext cx="1408546" cy="1433151"/>
            <a:chOff x="16099314" y="4410488"/>
            <a:chExt cx="2602727" cy="2612526"/>
          </a:xfrm>
        </p:grpSpPr>
        <p:sp>
          <p:nvSpPr>
            <p:cNvPr id="20" name="Google Shape;2473;p29">
              <a:extLst>
                <a:ext uri="{FF2B5EF4-FFF2-40B4-BE49-F238E27FC236}">
                  <a16:creationId xmlns:a16="http://schemas.microsoft.com/office/drawing/2014/main" id="{FC04C297-A82B-953F-F111-FD9A6DDBC923}"/>
                </a:ext>
              </a:extLst>
            </p:cNvPr>
            <p:cNvSpPr/>
            <p:nvPr/>
          </p:nvSpPr>
          <p:spPr>
            <a:xfrm>
              <a:off x="16099319" y="4410488"/>
              <a:ext cx="2602722" cy="2612526"/>
            </a:xfrm>
            <a:custGeom>
              <a:avLst/>
              <a:gdLst/>
              <a:ahLst/>
              <a:cxnLst/>
              <a:rect l="l" t="t" r="r" b="b"/>
              <a:pathLst>
                <a:path w="2602722" h="2612526" extrusionOk="0">
                  <a:moveTo>
                    <a:pt x="2600034" y="1218176"/>
                  </a:moveTo>
                  <a:cubicBezTo>
                    <a:pt x="2599360" y="1207652"/>
                    <a:pt x="2598503" y="1197134"/>
                    <a:pt x="2597526" y="1186674"/>
                  </a:cubicBezTo>
                  <a:cubicBezTo>
                    <a:pt x="2597035" y="1181475"/>
                    <a:pt x="2596486" y="1176213"/>
                    <a:pt x="2595937" y="1170952"/>
                  </a:cubicBezTo>
                  <a:cubicBezTo>
                    <a:pt x="2586454" y="1081400"/>
                    <a:pt x="2566944" y="993746"/>
                    <a:pt x="2538744" y="909273"/>
                  </a:cubicBezTo>
                  <a:cubicBezTo>
                    <a:pt x="2538561" y="908844"/>
                    <a:pt x="2538436" y="908479"/>
                    <a:pt x="2538316" y="908050"/>
                  </a:cubicBezTo>
                  <a:cubicBezTo>
                    <a:pt x="2533483" y="893493"/>
                    <a:pt x="2528346" y="879057"/>
                    <a:pt x="2522902" y="864683"/>
                  </a:cubicBezTo>
                  <a:cubicBezTo>
                    <a:pt x="2516966" y="848960"/>
                    <a:pt x="2510790" y="833427"/>
                    <a:pt x="2504306" y="817950"/>
                  </a:cubicBezTo>
                  <a:cubicBezTo>
                    <a:pt x="2500638" y="809266"/>
                    <a:pt x="2496902" y="800640"/>
                    <a:pt x="2493052" y="792076"/>
                  </a:cubicBezTo>
                  <a:cubicBezTo>
                    <a:pt x="2493052" y="792013"/>
                    <a:pt x="2492989" y="791956"/>
                    <a:pt x="2492989" y="791893"/>
                  </a:cubicBezTo>
                  <a:cubicBezTo>
                    <a:pt x="2286110" y="328471"/>
                    <a:pt x="1811621" y="-12670"/>
                    <a:pt x="1285081" y="361"/>
                  </a:cubicBezTo>
                  <a:cubicBezTo>
                    <a:pt x="1202688" y="-313"/>
                    <a:pt x="1120843" y="7702"/>
                    <a:pt x="1040833" y="23665"/>
                  </a:cubicBezTo>
                  <a:cubicBezTo>
                    <a:pt x="1032269" y="25378"/>
                    <a:pt x="1023705" y="27150"/>
                    <a:pt x="1015204" y="29046"/>
                  </a:cubicBezTo>
                  <a:cubicBezTo>
                    <a:pt x="993609" y="33817"/>
                    <a:pt x="972139" y="39141"/>
                    <a:pt x="950853" y="45071"/>
                  </a:cubicBezTo>
                  <a:cubicBezTo>
                    <a:pt x="946939" y="46174"/>
                    <a:pt x="943083" y="47334"/>
                    <a:pt x="939170" y="48436"/>
                  </a:cubicBezTo>
                  <a:cubicBezTo>
                    <a:pt x="685438" y="121477"/>
                    <a:pt x="455689" y="274094"/>
                    <a:pt x="289983" y="479745"/>
                  </a:cubicBezTo>
                  <a:cubicBezTo>
                    <a:pt x="285150" y="485739"/>
                    <a:pt x="280379" y="491737"/>
                    <a:pt x="275729" y="497793"/>
                  </a:cubicBezTo>
                  <a:cubicBezTo>
                    <a:pt x="271387" y="503300"/>
                    <a:pt x="267165" y="508864"/>
                    <a:pt x="263006" y="514429"/>
                  </a:cubicBezTo>
                  <a:cubicBezTo>
                    <a:pt x="261538" y="516326"/>
                    <a:pt x="260132" y="518222"/>
                    <a:pt x="258784" y="520119"/>
                  </a:cubicBezTo>
                  <a:cubicBezTo>
                    <a:pt x="255727" y="524158"/>
                    <a:pt x="252791" y="528254"/>
                    <a:pt x="249855" y="532293"/>
                  </a:cubicBezTo>
                  <a:cubicBezTo>
                    <a:pt x="248324" y="534373"/>
                    <a:pt x="246798" y="536453"/>
                    <a:pt x="245387" y="538532"/>
                  </a:cubicBezTo>
                  <a:cubicBezTo>
                    <a:pt x="242268" y="542874"/>
                    <a:pt x="239148" y="547279"/>
                    <a:pt x="236092" y="551683"/>
                  </a:cubicBezTo>
                  <a:cubicBezTo>
                    <a:pt x="235726" y="552232"/>
                    <a:pt x="235298" y="552786"/>
                    <a:pt x="234932" y="553397"/>
                  </a:cubicBezTo>
                  <a:cubicBezTo>
                    <a:pt x="188502" y="620502"/>
                    <a:pt x="148620" y="692435"/>
                    <a:pt x="116450" y="768286"/>
                  </a:cubicBezTo>
                  <a:cubicBezTo>
                    <a:pt x="-148349" y="1338445"/>
                    <a:pt x="57908" y="2018094"/>
                    <a:pt x="538333" y="2369267"/>
                  </a:cubicBezTo>
                  <a:cubicBezTo>
                    <a:pt x="538824" y="2369632"/>
                    <a:pt x="539310" y="2370003"/>
                    <a:pt x="539801" y="2370369"/>
                  </a:cubicBezTo>
                  <a:cubicBezTo>
                    <a:pt x="547205" y="2375814"/>
                    <a:pt x="554724" y="2381133"/>
                    <a:pt x="562248" y="2386337"/>
                  </a:cubicBezTo>
                  <a:cubicBezTo>
                    <a:pt x="566041" y="2388965"/>
                    <a:pt x="569834" y="2391536"/>
                    <a:pt x="573622" y="2394164"/>
                  </a:cubicBezTo>
                  <a:cubicBezTo>
                    <a:pt x="577416" y="2396735"/>
                    <a:pt x="581209" y="2399300"/>
                    <a:pt x="585060" y="2401808"/>
                  </a:cubicBezTo>
                  <a:cubicBezTo>
                    <a:pt x="591482" y="2406030"/>
                    <a:pt x="597903" y="2410252"/>
                    <a:pt x="604387" y="2414411"/>
                  </a:cubicBezTo>
                  <a:cubicBezTo>
                    <a:pt x="608243" y="2416799"/>
                    <a:pt x="612094" y="2419244"/>
                    <a:pt x="615950" y="2421626"/>
                  </a:cubicBezTo>
                  <a:cubicBezTo>
                    <a:pt x="620355" y="2424380"/>
                    <a:pt x="624822" y="2427071"/>
                    <a:pt x="629284" y="2429762"/>
                  </a:cubicBezTo>
                  <a:cubicBezTo>
                    <a:pt x="633809" y="2432453"/>
                    <a:pt x="638277" y="2435144"/>
                    <a:pt x="642802" y="2437777"/>
                  </a:cubicBezTo>
                  <a:cubicBezTo>
                    <a:pt x="754800" y="2503414"/>
                    <a:pt x="879035" y="2552226"/>
                    <a:pt x="1013427" y="2579814"/>
                  </a:cubicBezTo>
                  <a:cubicBezTo>
                    <a:pt x="1055635" y="2589600"/>
                    <a:pt x="1097843" y="2597124"/>
                    <a:pt x="1139862" y="2602449"/>
                  </a:cubicBezTo>
                  <a:cubicBezTo>
                    <a:pt x="1145369" y="2603185"/>
                    <a:pt x="1150934" y="2603854"/>
                    <a:pt x="1156441" y="2604465"/>
                  </a:cubicBezTo>
                  <a:cubicBezTo>
                    <a:pt x="1162314" y="2605202"/>
                    <a:pt x="1168124" y="2605813"/>
                    <a:pt x="1173935" y="2606362"/>
                  </a:cubicBezTo>
                  <a:cubicBezTo>
                    <a:pt x="1174363" y="2606362"/>
                    <a:pt x="1174791" y="2606425"/>
                    <a:pt x="1175157" y="2606425"/>
                  </a:cubicBezTo>
                  <a:cubicBezTo>
                    <a:pt x="1179990" y="2606973"/>
                    <a:pt x="1184823" y="2607402"/>
                    <a:pt x="1189594" y="2607773"/>
                  </a:cubicBezTo>
                  <a:cubicBezTo>
                    <a:pt x="1194610" y="2608264"/>
                    <a:pt x="1199563" y="2608630"/>
                    <a:pt x="1204522" y="2608995"/>
                  </a:cubicBezTo>
                  <a:cubicBezTo>
                    <a:pt x="1207458" y="2609241"/>
                    <a:pt x="1210457" y="2609487"/>
                    <a:pt x="1213394" y="2609669"/>
                  </a:cubicBezTo>
                  <a:cubicBezTo>
                    <a:pt x="1218164" y="2609978"/>
                    <a:pt x="1222877" y="2610281"/>
                    <a:pt x="1227585" y="2610526"/>
                  </a:cubicBezTo>
                  <a:cubicBezTo>
                    <a:pt x="1230767" y="2610709"/>
                    <a:pt x="1233949" y="2610892"/>
                    <a:pt x="1237068" y="2611018"/>
                  </a:cubicBezTo>
                  <a:cubicBezTo>
                    <a:pt x="1245324" y="2611446"/>
                    <a:pt x="1253647" y="2611754"/>
                    <a:pt x="1261903" y="2611995"/>
                  </a:cubicBezTo>
                  <a:cubicBezTo>
                    <a:pt x="1688556" y="2624414"/>
                    <a:pt x="2090375" y="2418272"/>
                    <a:pt x="2340434" y="2088877"/>
                  </a:cubicBezTo>
                  <a:cubicBezTo>
                    <a:pt x="2343250" y="2085209"/>
                    <a:pt x="2345999" y="2081473"/>
                    <a:pt x="2348815" y="2077742"/>
                  </a:cubicBezTo>
                  <a:cubicBezTo>
                    <a:pt x="2351631" y="2074074"/>
                    <a:pt x="2354322" y="2070338"/>
                    <a:pt x="2357013" y="2066550"/>
                  </a:cubicBezTo>
                  <a:cubicBezTo>
                    <a:pt x="2359767" y="2062820"/>
                    <a:pt x="2362458" y="2059026"/>
                    <a:pt x="2365149" y="2055233"/>
                  </a:cubicBezTo>
                  <a:cubicBezTo>
                    <a:pt x="2367839" y="2051440"/>
                    <a:pt x="2370530" y="2047646"/>
                    <a:pt x="2373164" y="2043858"/>
                  </a:cubicBezTo>
                  <a:cubicBezTo>
                    <a:pt x="2383807" y="2028627"/>
                    <a:pt x="2394022" y="2013151"/>
                    <a:pt x="2403934" y="1997429"/>
                  </a:cubicBezTo>
                  <a:cubicBezTo>
                    <a:pt x="2515509" y="1821137"/>
                    <a:pt x="2585790" y="1615919"/>
                    <a:pt x="2598816" y="1393872"/>
                  </a:cubicBezTo>
                  <a:cubicBezTo>
                    <a:pt x="2599856" y="1380903"/>
                    <a:pt x="2600713" y="1367935"/>
                    <a:pt x="2601324" y="1354966"/>
                  </a:cubicBezTo>
                  <a:cubicBezTo>
                    <a:pt x="2601570" y="1350196"/>
                    <a:pt x="2601753" y="1345426"/>
                    <a:pt x="2601936" y="1340592"/>
                  </a:cubicBezTo>
                  <a:cubicBezTo>
                    <a:pt x="2602119" y="1335822"/>
                    <a:pt x="2602244" y="1331052"/>
                    <a:pt x="2602364" y="1326281"/>
                  </a:cubicBezTo>
                  <a:cubicBezTo>
                    <a:pt x="2602427" y="1323345"/>
                    <a:pt x="2602484" y="1320408"/>
                    <a:pt x="2602547" y="1317472"/>
                  </a:cubicBezTo>
                  <a:cubicBezTo>
                    <a:pt x="2602610" y="1314901"/>
                    <a:pt x="2602667" y="1312336"/>
                    <a:pt x="2602667" y="1309828"/>
                  </a:cubicBezTo>
                  <a:cubicBezTo>
                    <a:pt x="2602965" y="1279099"/>
                    <a:pt x="2602051" y="1248580"/>
                    <a:pt x="2600034" y="12181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474;p29">
              <a:extLst>
                <a:ext uri="{FF2B5EF4-FFF2-40B4-BE49-F238E27FC236}">
                  <a16:creationId xmlns:a16="http://schemas.microsoft.com/office/drawing/2014/main" id="{72F05505-8CBF-6532-5012-7443526BA892}"/>
                </a:ext>
              </a:extLst>
            </p:cNvPr>
            <p:cNvSpPr/>
            <p:nvPr/>
          </p:nvSpPr>
          <p:spPr>
            <a:xfrm>
              <a:off x="16099314" y="4890223"/>
              <a:ext cx="767532" cy="1958026"/>
            </a:xfrm>
            <a:custGeom>
              <a:avLst/>
              <a:gdLst/>
              <a:ahLst/>
              <a:cxnLst/>
              <a:rect l="l" t="t" r="r" b="b"/>
              <a:pathLst>
                <a:path w="767532" h="1958026" extrusionOk="0">
                  <a:moveTo>
                    <a:pt x="767532" y="1079827"/>
                  </a:moveTo>
                  <a:cubicBezTo>
                    <a:pt x="766858" y="1118607"/>
                    <a:pt x="763864" y="1158856"/>
                    <a:pt x="763065" y="1198984"/>
                  </a:cubicBezTo>
                  <a:cubicBezTo>
                    <a:pt x="709237" y="1220516"/>
                    <a:pt x="634791" y="1223327"/>
                    <a:pt x="589526" y="1244065"/>
                  </a:cubicBezTo>
                  <a:cubicBezTo>
                    <a:pt x="558087" y="1293551"/>
                    <a:pt x="557288" y="1359736"/>
                    <a:pt x="552335" y="1414113"/>
                  </a:cubicBezTo>
                  <a:cubicBezTo>
                    <a:pt x="586224" y="1454790"/>
                    <a:pt x="644028" y="1466964"/>
                    <a:pt x="675285" y="1509657"/>
                  </a:cubicBezTo>
                  <a:cubicBezTo>
                    <a:pt x="709905" y="1574923"/>
                    <a:pt x="682688" y="1654631"/>
                    <a:pt x="676690" y="1724301"/>
                  </a:cubicBezTo>
                  <a:cubicBezTo>
                    <a:pt x="664824" y="1802107"/>
                    <a:pt x="651364" y="1879730"/>
                    <a:pt x="642801" y="1958026"/>
                  </a:cubicBezTo>
                  <a:cubicBezTo>
                    <a:pt x="638276" y="1955398"/>
                    <a:pt x="633808" y="1952707"/>
                    <a:pt x="629283" y="1950011"/>
                  </a:cubicBezTo>
                  <a:cubicBezTo>
                    <a:pt x="624816" y="1947320"/>
                    <a:pt x="620354" y="1944629"/>
                    <a:pt x="615949" y="1941876"/>
                  </a:cubicBezTo>
                  <a:cubicBezTo>
                    <a:pt x="612093" y="1939488"/>
                    <a:pt x="608242" y="1937043"/>
                    <a:pt x="604386" y="1934660"/>
                  </a:cubicBezTo>
                  <a:cubicBezTo>
                    <a:pt x="597902" y="1930501"/>
                    <a:pt x="591481" y="1926279"/>
                    <a:pt x="585059" y="1922057"/>
                  </a:cubicBezTo>
                  <a:cubicBezTo>
                    <a:pt x="581203" y="1919549"/>
                    <a:pt x="577415" y="1916979"/>
                    <a:pt x="573621" y="1914413"/>
                  </a:cubicBezTo>
                  <a:cubicBezTo>
                    <a:pt x="569828" y="1911785"/>
                    <a:pt x="566035" y="1909214"/>
                    <a:pt x="562247" y="1906586"/>
                  </a:cubicBezTo>
                  <a:cubicBezTo>
                    <a:pt x="554723" y="1901387"/>
                    <a:pt x="547199" y="1896063"/>
                    <a:pt x="539800" y="1890618"/>
                  </a:cubicBezTo>
                  <a:cubicBezTo>
                    <a:pt x="539309" y="1890253"/>
                    <a:pt x="538823" y="1889887"/>
                    <a:pt x="538332" y="1889516"/>
                  </a:cubicBezTo>
                  <a:cubicBezTo>
                    <a:pt x="57913" y="1538348"/>
                    <a:pt x="-148350" y="858699"/>
                    <a:pt x="116449" y="288541"/>
                  </a:cubicBezTo>
                  <a:cubicBezTo>
                    <a:pt x="148624" y="212689"/>
                    <a:pt x="188507" y="140757"/>
                    <a:pt x="234931" y="73652"/>
                  </a:cubicBezTo>
                  <a:cubicBezTo>
                    <a:pt x="235297" y="73040"/>
                    <a:pt x="235725" y="72492"/>
                    <a:pt x="236091" y="71938"/>
                  </a:cubicBezTo>
                  <a:cubicBezTo>
                    <a:pt x="239148" y="67533"/>
                    <a:pt x="242267" y="63129"/>
                    <a:pt x="245386" y="58787"/>
                  </a:cubicBezTo>
                  <a:cubicBezTo>
                    <a:pt x="246792" y="56707"/>
                    <a:pt x="248323" y="54627"/>
                    <a:pt x="249854" y="52548"/>
                  </a:cubicBezTo>
                  <a:cubicBezTo>
                    <a:pt x="252790" y="48509"/>
                    <a:pt x="255726" y="44413"/>
                    <a:pt x="258783" y="40374"/>
                  </a:cubicBezTo>
                  <a:cubicBezTo>
                    <a:pt x="260131" y="38477"/>
                    <a:pt x="261537" y="36580"/>
                    <a:pt x="263005" y="34684"/>
                  </a:cubicBezTo>
                  <a:cubicBezTo>
                    <a:pt x="267164" y="29119"/>
                    <a:pt x="271386" y="23549"/>
                    <a:pt x="275728" y="18047"/>
                  </a:cubicBezTo>
                  <a:cubicBezTo>
                    <a:pt x="280378" y="11991"/>
                    <a:pt x="285149" y="5998"/>
                    <a:pt x="289982" y="0"/>
                  </a:cubicBezTo>
                  <a:cubicBezTo>
                    <a:pt x="300625" y="7158"/>
                    <a:pt x="310229" y="16579"/>
                    <a:pt x="319769" y="24343"/>
                  </a:cubicBezTo>
                  <a:cubicBezTo>
                    <a:pt x="352311" y="53217"/>
                    <a:pt x="386320" y="80188"/>
                    <a:pt x="419536" y="108267"/>
                  </a:cubicBezTo>
                  <a:cubicBezTo>
                    <a:pt x="437092" y="141300"/>
                    <a:pt x="454219" y="174944"/>
                    <a:pt x="464863" y="210850"/>
                  </a:cubicBezTo>
                  <a:cubicBezTo>
                    <a:pt x="486087" y="296546"/>
                    <a:pt x="452385" y="382737"/>
                    <a:pt x="444125" y="467821"/>
                  </a:cubicBezTo>
                  <a:cubicBezTo>
                    <a:pt x="446450" y="486783"/>
                    <a:pt x="454037" y="505259"/>
                    <a:pt x="450672" y="524649"/>
                  </a:cubicBezTo>
                  <a:cubicBezTo>
                    <a:pt x="438989" y="591383"/>
                    <a:pt x="398740" y="666440"/>
                    <a:pt x="448164" y="727546"/>
                  </a:cubicBezTo>
                  <a:cubicBezTo>
                    <a:pt x="479545" y="767857"/>
                    <a:pt x="524073" y="795137"/>
                    <a:pt x="565606" y="823885"/>
                  </a:cubicBezTo>
                  <a:cubicBezTo>
                    <a:pt x="591298" y="843766"/>
                    <a:pt x="633197" y="852633"/>
                    <a:pt x="640846" y="888236"/>
                  </a:cubicBezTo>
                  <a:cubicBezTo>
                    <a:pt x="645742" y="930381"/>
                    <a:pt x="657791" y="973080"/>
                    <a:pt x="692658" y="1000663"/>
                  </a:cubicBezTo>
                  <a:cubicBezTo>
                    <a:pt x="717252" y="1026793"/>
                    <a:pt x="762150" y="1040493"/>
                    <a:pt x="767532" y="10798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75;p29">
              <a:extLst>
                <a:ext uri="{FF2B5EF4-FFF2-40B4-BE49-F238E27FC236}">
                  <a16:creationId xmlns:a16="http://schemas.microsoft.com/office/drawing/2014/main" id="{62A116A3-6BE7-CD6B-6BE6-0A46D3445EB2}"/>
                </a:ext>
              </a:extLst>
            </p:cNvPr>
            <p:cNvSpPr/>
            <p:nvPr/>
          </p:nvSpPr>
          <p:spPr>
            <a:xfrm>
              <a:off x="17164288" y="5581450"/>
              <a:ext cx="1537751" cy="1441548"/>
            </a:xfrm>
            <a:custGeom>
              <a:avLst/>
              <a:gdLst/>
              <a:ahLst/>
              <a:cxnLst/>
              <a:rect l="l" t="t" r="r" b="b"/>
              <a:pathLst>
                <a:path w="1537751" h="1441548" extrusionOk="0">
                  <a:moveTo>
                    <a:pt x="1535065" y="47213"/>
                  </a:moveTo>
                  <a:cubicBezTo>
                    <a:pt x="1537082" y="77612"/>
                    <a:pt x="1538002" y="108137"/>
                    <a:pt x="1537693" y="138844"/>
                  </a:cubicBezTo>
                  <a:cubicBezTo>
                    <a:pt x="1537693" y="141352"/>
                    <a:pt x="1537631" y="143923"/>
                    <a:pt x="1537573" y="146489"/>
                  </a:cubicBezTo>
                  <a:cubicBezTo>
                    <a:pt x="1537511" y="149425"/>
                    <a:pt x="1537453" y="152361"/>
                    <a:pt x="1537390" y="155298"/>
                  </a:cubicBezTo>
                  <a:cubicBezTo>
                    <a:pt x="1537270" y="160068"/>
                    <a:pt x="1537145" y="164839"/>
                    <a:pt x="1536962" y="169609"/>
                  </a:cubicBezTo>
                  <a:cubicBezTo>
                    <a:pt x="1536779" y="174442"/>
                    <a:pt x="1536596" y="179213"/>
                    <a:pt x="1536351" y="183983"/>
                  </a:cubicBezTo>
                  <a:cubicBezTo>
                    <a:pt x="1535739" y="196952"/>
                    <a:pt x="1534882" y="209920"/>
                    <a:pt x="1533843" y="222889"/>
                  </a:cubicBezTo>
                  <a:cubicBezTo>
                    <a:pt x="1520811" y="444931"/>
                    <a:pt x="1450530" y="650153"/>
                    <a:pt x="1338960" y="826446"/>
                  </a:cubicBezTo>
                  <a:cubicBezTo>
                    <a:pt x="1329048" y="842167"/>
                    <a:pt x="1318833" y="857644"/>
                    <a:pt x="1308190" y="872875"/>
                  </a:cubicBezTo>
                  <a:cubicBezTo>
                    <a:pt x="1305562" y="876668"/>
                    <a:pt x="1302871" y="880462"/>
                    <a:pt x="1300175" y="884255"/>
                  </a:cubicBezTo>
                  <a:cubicBezTo>
                    <a:pt x="1297479" y="888048"/>
                    <a:pt x="1294793" y="891842"/>
                    <a:pt x="1292039" y="895572"/>
                  </a:cubicBezTo>
                  <a:cubicBezTo>
                    <a:pt x="1289349" y="899366"/>
                    <a:pt x="1286658" y="903096"/>
                    <a:pt x="1283841" y="906764"/>
                  </a:cubicBezTo>
                  <a:cubicBezTo>
                    <a:pt x="1281025" y="910495"/>
                    <a:pt x="1278277" y="914226"/>
                    <a:pt x="1275460" y="917899"/>
                  </a:cubicBezTo>
                  <a:cubicBezTo>
                    <a:pt x="1025402" y="1247294"/>
                    <a:pt x="623583" y="1453436"/>
                    <a:pt x="196929" y="1441017"/>
                  </a:cubicBezTo>
                  <a:cubicBezTo>
                    <a:pt x="188674" y="1440771"/>
                    <a:pt x="180350" y="1440468"/>
                    <a:pt x="172095" y="1440040"/>
                  </a:cubicBezTo>
                  <a:cubicBezTo>
                    <a:pt x="168975" y="1439919"/>
                    <a:pt x="165793" y="1439731"/>
                    <a:pt x="162611" y="1439548"/>
                  </a:cubicBezTo>
                  <a:cubicBezTo>
                    <a:pt x="157904" y="1439303"/>
                    <a:pt x="153191" y="1439000"/>
                    <a:pt x="148420" y="1438692"/>
                  </a:cubicBezTo>
                  <a:cubicBezTo>
                    <a:pt x="145484" y="1438509"/>
                    <a:pt x="142485" y="1438263"/>
                    <a:pt x="139548" y="1438018"/>
                  </a:cubicBezTo>
                  <a:cubicBezTo>
                    <a:pt x="134595" y="1437652"/>
                    <a:pt x="129636" y="1437281"/>
                    <a:pt x="124620" y="1436795"/>
                  </a:cubicBezTo>
                  <a:cubicBezTo>
                    <a:pt x="119850" y="1436429"/>
                    <a:pt x="115017" y="1436001"/>
                    <a:pt x="110183" y="1435447"/>
                  </a:cubicBezTo>
                  <a:cubicBezTo>
                    <a:pt x="109818" y="1435447"/>
                    <a:pt x="109389" y="1435384"/>
                    <a:pt x="108961" y="1435384"/>
                  </a:cubicBezTo>
                  <a:cubicBezTo>
                    <a:pt x="103151" y="1434835"/>
                    <a:pt x="97340" y="1434224"/>
                    <a:pt x="91468" y="1433487"/>
                  </a:cubicBezTo>
                  <a:cubicBezTo>
                    <a:pt x="85960" y="1432876"/>
                    <a:pt x="80396" y="1432202"/>
                    <a:pt x="74889" y="1431470"/>
                  </a:cubicBezTo>
                  <a:cubicBezTo>
                    <a:pt x="61429" y="1392748"/>
                    <a:pt x="47426" y="1354339"/>
                    <a:pt x="31824" y="1316410"/>
                  </a:cubicBezTo>
                  <a:cubicBezTo>
                    <a:pt x="19895" y="1283932"/>
                    <a:pt x="-2980" y="1252122"/>
                    <a:pt x="322" y="1216216"/>
                  </a:cubicBezTo>
                  <a:cubicBezTo>
                    <a:pt x="17142" y="1134434"/>
                    <a:pt x="157590" y="1038090"/>
                    <a:pt x="139606" y="954594"/>
                  </a:cubicBezTo>
                  <a:cubicBezTo>
                    <a:pt x="109692" y="877886"/>
                    <a:pt x="51888" y="814825"/>
                    <a:pt x="25951" y="736037"/>
                  </a:cubicBezTo>
                  <a:cubicBezTo>
                    <a:pt x="-414" y="665019"/>
                    <a:pt x="11149" y="582014"/>
                    <a:pt x="69502" y="530386"/>
                  </a:cubicBezTo>
                  <a:cubicBezTo>
                    <a:pt x="123821" y="474844"/>
                    <a:pt x="176426" y="416183"/>
                    <a:pt x="240777" y="371958"/>
                  </a:cubicBezTo>
                  <a:cubicBezTo>
                    <a:pt x="381038" y="273477"/>
                    <a:pt x="362442" y="421627"/>
                    <a:pt x="451016" y="417714"/>
                  </a:cubicBezTo>
                  <a:cubicBezTo>
                    <a:pt x="559712" y="412943"/>
                    <a:pt x="668654" y="403031"/>
                    <a:pt x="776561" y="394102"/>
                  </a:cubicBezTo>
                  <a:cubicBezTo>
                    <a:pt x="838890" y="409333"/>
                    <a:pt x="852898" y="486041"/>
                    <a:pt x="884525" y="533505"/>
                  </a:cubicBezTo>
                  <a:cubicBezTo>
                    <a:pt x="940616" y="537361"/>
                    <a:pt x="994997" y="552650"/>
                    <a:pt x="1049682" y="564704"/>
                  </a:cubicBezTo>
                  <a:cubicBezTo>
                    <a:pt x="1075254" y="569537"/>
                    <a:pt x="1102596" y="572348"/>
                    <a:pt x="1123146" y="590029"/>
                  </a:cubicBezTo>
                  <a:cubicBezTo>
                    <a:pt x="1144678" y="609785"/>
                    <a:pt x="1148164" y="640555"/>
                    <a:pt x="1154893" y="668143"/>
                  </a:cubicBezTo>
                  <a:cubicBezTo>
                    <a:pt x="1223466" y="605814"/>
                    <a:pt x="1303169" y="554980"/>
                    <a:pt x="1363053" y="484087"/>
                  </a:cubicBezTo>
                  <a:cubicBezTo>
                    <a:pt x="1346719" y="407379"/>
                    <a:pt x="1327026" y="323334"/>
                    <a:pt x="1344702" y="245711"/>
                  </a:cubicBezTo>
                  <a:cubicBezTo>
                    <a:pt x="1401587" y="170900"/>
                    <a:pt x="1463859" y="103372"/>
                    <a:pt x="1510717" y="22447"/>
                  </a:cubicBezTo>
                  <a:cubicBezTo>
                    <a:pt x="1515367" y="11866"/>
                    <a:pt x="1522583" y="4462"/>
                    <a:pt x="1530964" y="0"/>
                  </a:cubicBezTo>
                  <a:cubicBezTo>
                    <a:pt x="1531512" y="5262"/>
                    <a:pt x="1532066" y="10523"/>
                    <a:pt x="1532552" y="15722"/>
                  </a:cubicBezTo>
                  <a:cubicBezTo>
                    <a:pt x="1533534" y="26172"/>
                    <a:pt x="1534391" y="36695"/>
                    <a:pt x="1535065" y="47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76;p29">
              <a:extLst>
                <a:ext uri="{FF2B5EF4-FFF2-40B4-BE49-F238E27FC236}">
                  <a16:creationId xmlns:a16="http://schemas.microsoft.com/office/drawing/2014/main" id="{BE605E5C-3FFF-9983-FC5A-3DD95590EFC0}"/>
                </a:ext>
              </a:extLst>
            </p:cNvPr>
            <p:cNvSpPr/>
            <p:nvPr/>
          </p:nvSpPr>
          <p:spPr>
            <a:xfrm>
              <a:off x="16819156" y="4410493"/>
              <a:ext cx="1818900" cy="1268450"/>
            </a:xfrm>
            <a:custGeom>
              <a:avLst/>
              <a:gdLst/>
              <a:ahLst/>
              <a:cxnLst/>
              <a:rect l="l" t="t" r="r" b="b"/>
              <a:pathLst>
                <a:path w="1818900" h="1268450" extrusionOk="0">
                  <a:moveTo>
                    <a:pt x="1818472" y="908045"/>
                  </a:moveTo>
                  <a:cubicBezTo>
                    <a:pt x="1818592" y="908473"/>
                    <a:pt x="1818718" y="908839"/>
                    <a:pt x="1818901" y="909268"/>
                  </a:cubicBezTo>
                  <a:cubicBezTo>
                    <a:pt x="1730509" y="911467"/>
                    <a:pt x="1642980" y="857702"/>
                    <a:pt x="1552571" y="868466"/>
                  </a:cubicBezTo>
                  <a:cubicBezTo>
                    <a:pt x="1571042" y="915872"/>
                    <a:pt x="1561684" y="979978"/>
                    <a:pt x="1508775" y="999305"/>
                  </a:cubicBezTo>
                  <a:cubicBezTo>
                    <a:pt x="1476725" y="1017901"/>
                    <a:pt x="1447361" y="1040959"/>
                    <a:pt x="1413962" y="1057538"/>
                  </a:cubicBezTo>
                  <a:cubicBezTo>
                    <a:pt x="1397874" y="1166359"/>
                    <a:pt x="1405278" y="1305825"/>
                    <a:pt x="1250027" y="1259213"/>
                  </a:cubicBezTo>
                  <a:cubicBezTo>
                    <a:pt x="1209351" y="1250221"/>
                    <a:pt x="1186659" y="1213640"/>
                    <a:pt x="1164207" y="1181956"/>
                  </a:cubicBezTo>
                  <a:cubicBezTo>
                    <a:pt x="1127198" y="1137365"/>
                    <a:pt x="1109584" y="1071666"/>
                    <a:pt x="1061687" y="1038331"/>
                  </a:cubicBezTo>
                  <a:cubicBezTo>
                    <a:pt x="1060464" y="1038268"/>
                    <a:pt x="1059299" y="1038210"/>
                    <a:pt x="1058076" y="1038148"/>
                  </a:cubicBezTo>
                  <a:cubicBezTo>
                    <a:pt x="1057465" y="997163"/>
                    <a:pt x="1083642" y="959177"/>
                    <a:pt x="1079117" y="917952"/>
                  </a:cubicBezTo>
                  <a:cubicBezTo>
                    <a:pt x="1069576" y="868100"/>
                    <a:pt x="1053306" y="819528"/>
                    <a:pt x="1047736" y="768945"/>
                  </a:cubicBezTo>
                  <a:cubicBezTo>
                    <a:pt x="1088841" y="703737"/>
                    <a:pt x="1189036" y="624954"/>
                    <a:pt x="1158391" y="538825"/>
                  </a:cubicBezTo>
                  <a:cubicBezTo>
                    <a:pt x="1148176" y="511911"/>
                    <a:pt x="1133066" y="469886"/>
                    <a:pt x="1097159" y="475942"/>
                  </a:cubicBezTo>
                  <a:cubicBezTo>
                    <a:pt x="1030974" y="491664"/>
                    <a:pt x="973964" y="531421"/>
                    <a:pt x="909555" y="551365"/>
                  </a:cubicBezTo>
                  <a:cubicBezTo>
                    <a:pt x="874689" y="563111"/>
                    <a:pt x="839760" y="553382"/>
                    <a:pt x="805264" y="546960"/>
                  </a:cubicBezTo>
                  <a:cubicBezTo>
                    <a:pt x="794804" y="546040"/>
                    <a:pt x="785017" y="550079"/>
                    <a:pt x="776333" y="555404"/>
                  </a:cubicBezTo>
                  <a:cubicBezTo>
                    <a:pt x="718283" y="586968"/>
                    <a:pt x="671796" y="634803"/>
                    <a:pt x="634542" y="688877"/>
                  </a:cubicBezTo>
                  <a:cubicBezTo>
                    <a:pt x="620414" y="707775"/>
                    <a:pt x="609462" y="728879"/>
                    <a:pt x="597659" y="749372"/>
                  </a:cubicBezTo>
                  <a:cubicBezTo>
                    <a:pt x="573190" y="760689"/>
                    <a:pt x="548293" y="768945"/>
                    <a:pt x="522847" y="758730"/>
                  </a:cubicBezTo>
                  <a:cubicBezTo>
                    <a:pt x="496544" y="746190"/>
                    <a:pt x="477274" y="723743"/>
                    <a:pt x="453177" y="707958"/>
                  </a:cubicBezTo>
                  <a:cubicBezTo>
                    <a:pt x="410723" y="694075"/>
                    <a:pt x="361363" y="708690"/>
                    <a:pt x="319949" y="688077"/>
                  </a:cubicBezTo>
                  <a:cubicBezTo>
                    <a:pt x="285631" y="685506"/>
                    <a:pt x="258660" y="666545"/>
                    <a:pt x="231929" y="646726"/>
                  </a:cubicBezTo>
                  <a:cubicBezTo>
                    <a:pt x="172776" y="613511"/>
                    <a:pt x="102740" y="610575"/>
                    <a:pt x="36801" y="616019"/>
                  </a:cubicBezTo>
                  <a:cubicBezTo>
                    <a:pt x="-328" y="611980"/>
                    <a:pt x="1751" y="567510"/>
                    <a:pt x="2180" y="539311"/>
                  </a:cubicBezTo>
                  <a:cubicBezTo>
                    <a:pt x="2974" y="519983"/>
                    <a:pt x="-1488" y="503895"/>
                    <a:pt x="529" y="485848"/>
                  </a:cubicBezTo>
                  <a:cubicBezTo>
                    <a:pt x="14474" y="434894"/>
                    <a:pt x="115834" y="435871"/>
                    <a:pt x="159322" y="419726"/>
                  </a:cubicBezTo>
                  <a:cubicBezTo>
                    <a:pt x="233825" y="405106"/>
                    <a:pt x="225873" y="356231"/>
                    <a:pt x="241104" y="297450"/>
                  </a:cubicBezTo>
                  <a:cubicBezTo>
                    <a:pt x="250707" y="271456"/>
                    <a:pt x="274136" y="256162"/>
                    <a:pt x="295972" y="240565"/>
                  </a:cubicBezTo>
                  <a:cubicBezTo>
                    <a:pt x="240550" y="197992"/>
                    <a:pt x="211865" y="132909"/>
                    <a:pt x="218715" y="59445"/>
                  </a:cubicBezTo>
                  <a:cubicBezTo>
                    <a:pt x="219080" y="55835"/>
                    <a:pt x="219263" y="52167"/>
                    <a:pt x="219326" y="48436"/>
                  </a:cubicBezTo>
                  <a:cubicBezTo>
                    <a:pt x="223239" y="47334"/>
                    <a:pt x="227095" y="46174"/>
                    <a:pt x="231009" y="45071"/>
                  </a:cubicBezTo>
                  <a:cubicBezTo>
                    <a:pt x="252296" y="39136"/>
                    <a:pt x="273765" y="33817"/>
                    <a:pt x="295360" y="29046"/>
                  </a:cubicBezTo>
                  <a:cubicBezTo>
                    <a:pt x="303861" y="27150"/>
                    <a:pt x="312425" y="25378"/>
                    <a:pt x="320989" y="23665"/>
                  </a:cubicBezTo>
                  <a:cubicBezTo>
                    <a:pt x="401000" y="7697"/>
                    <a:pt x="482844" y="-313"/>
                    <a:pt x="565237" y="361"/>
                  </a:cubicBezTo>
                  <a:cubicBezTo>
                    <a:pt x="1091783" y="-12670"/>
                    <a:pt x="1566271" y="328471"/>
                    <a:pt x="1773145" y="791888"/>
                  </a:cubicBezTo>
                  <a:cubicBezTo>
                    <a:pt x="1773145" y="791950"/>
                    <a:pt x="1773208" y="792008"/>
                    <a:pt x="1773208" y="792071"/>
                  </a:cubicBezTo>
                  <a:cubicBezTo>
                    <a:pt x="1777064" y="800634"/>
                    <a:pt x="1780795" y="809261"/>
                    <a:pt x="1784463" y="817945"/>
                  </a:cubicBezTo>
                  <a:cubicBezTo>
                    <a:pt x="1790947" y="833421"/>
                    <a:pt x="1797123" y="848955"/>
                    <a:pt x="1803058" y="864677"/>
                  </a:cubicBezTo>
                  <a:cubicBezTo>
                    <a:pt x="1808503" y="879051"/>
                    <a:pt x="1813639" y="893488"/>
                    <a:pt x="1818472" y="9080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77;p29">
            <a:extLst>
              <a:ext uri="{FF2B5EF4-FFF2-40B4-BE49-F238E27FC236}">
                <a16:creationId xmlns:a16="http://schemas.microsoft.com/office/drawing/2014/main" id="{C2096103-3894-0482-FC71-DBB850948627}"/>
              </a:ext>
            </a:extLst>
          </p:cNvPr>
          <p:cNvGrpSpPr/>
          <p:nvPr/>
        </p:nvGrpSpPr>
        <p:grpSpPr>
          <a:xfrm rot="-906382">
            <a:off x="7269434" y="4311671"/>
            <a:ext cx="1348736" cy="712867"/>
            <a:chOff x="8640311" y="6117599"/>
            <a:chExt cx="3680416" cy="1703612"/>
          </a:xfrm>
        </p:grpSpPr>
        <p:sp>
          <p:nvSpPr>
            <p:cNvPr id="25" name="Google Shape;2478;p29">
              <a:extLst>
                <a:ext uri="{FF2B5EF4-FFF2-40B4-BE49-F238E27FC236}">
                  <a16:creationId xmlns:a16="http://schemas.microsoft.com/office/drawing/2014/main" id="{318891E0-06C6-498A-9F20-CD947141C3B3}"/>
                </a:ext>
              </a:extLst>
            </p:cNvPr>
            <p:cNvSpPr/>
            <p:nvPr/>
          </p:nvSpPr>
          <p:spPr>
            <a:xfrm>
              <a:off x="11115740" y="6117599"/>
              <a:ext cx="1115933" cy="690366"/>
            </a:xfrm>
            <a:custGeom>
              <a:avLst/>
              <a:gdLst/>
              <a:ahLst/>
              <a:cxnLst/>
              <a:rect l="l" t="t" r="r" b="b"/>
              <a:pathLst>
                <a:path w="1115933" h="690366" extrusionOk="0">
                  <a:moveTo>
                    <a:pt x="1111545" y="628191"/>
                  </a:moveTo>
                  <a:cubicBezTo>
                    <a:pt x="1111854" y="635560"/>
                    <a:pt x="1111235" y="643232"/>
                    <a:pt x="1109086" y="650601"/>
                  </a:cubicBezTo>
                  <a:cubicBezTo>
                    <a:pt x="1096484" y="694202"/>
                    <a:pt x="1048860" y="698497"/>
                    <a:pt x="1013521" y="680080"/>
                  </a:cubicBezTo>
                  <a:cubicBezTo>
                    <a:pt x="990173" y="667798"/>
                    <a:pt x="970195" y="648454"/>
                    <a:pt x="949916" y="631876"/>
                  </a:cubicBezTo>
                  <a:cubicBezTo>
                    <a:pt x="926259" y="612223"/>
                    <a:pt x="902594" y="592879"/>
                    <a:pt x="878936" y="573234"/>
                  </a:cubicBezTo>
                  <a:cubicBezTo>
                    <a:pt x="834080" y="535775"/>
                    <a:pt x="788296" y="498934"/>
                    <a:pt x="742813" y="461783"/>
                  </a:cubicBezTo>
                  <a:cubicBezTo>
                    <a:pt x="659850" y="393926"/>
                    <a:pt x="576585" y="326385"/>
                    <a:pt x="493312" y="258836"/>
                  </a:cubicBezTo>
                  <a:cubicBezTo>
                    <a:pt x="452445" y="225680"/>
                    <a:pt x="412807" y="190060"/>
                    <a:pt x="370100" y="159360"/>
                  </a:cubicBezTo>
                  <a:cubicBezTo>
                    <a:pt x="324316" y="126814"/>
                    <a:pt x="278230" y="144929"/>
                    <a:pt x="233057" y="169186"/>
                  </a:cubicBezTo>
                  <a:cubicBezTo>
                    <a:pt x="189731" y="192215"/>
                    <a:pt x="147325" y="220458"/>
                    <a:pt x="101850" y="239191"/>
                  </a:cubicBezTo>
                  <a:cubicBezTo>
                    <a:pt x="67741" y="253622"/>
                    <a:pt x="21964" y="251165"/>
                    <a:pt x="4445" y="212787"/>
                  </a:cubicBezTo>
                  <a:cubicBezTo>
                    <a:pt x="-14295" y="171952"/>
                    <a:pt x="30561" y="140634"/>
                    <a:pt x="58216" y="119143"/>
                  </a:cubicBezTo>
                  <a:cubicBezTo>
                    <a:pt x="93857" y="91201"/>
                    <a:pt x="132574" y="66334"/>
                    <a:pt x="173442" y="46681"/>
                  </a:cubicBezTo>
                  <a:cubicBezTo>
                    <a:pt x="213690" y="27028"/>
                    <a:pt x="258245" y="7994"/>
                    <a:pt x="302800" y="1242"/>
                  </a:cubicBezTo>
                  <a:cubicBezTo>
                    <a:pt x="351963" y="-6128"/>
                    <a:pt x="386382" y="20585"/>
                    <a:pt x="424481" y="47600"/>
                  </a:cubicBezTo>
                  <a:cubicBezTo>
                    <a:pt x="504368" y="104712"/>
                    <a:pt x="584262" y="162125"/>
                    <a:pt x="661999" y="222297"/>
                  </a:cubicBezTo>
                  <a:cubicBezTo>
                    <a:pt x="803959" y="331600"/>
                    <a:pt x="941003" y="447963"/>
                    <a:pt x="1070361" y="572006"/>
                  </a:cubicBezTo>
                  <a:cubicBezTo>
                    <a:pt x="1087872" y="577529"/>
                    <a:pt x="1100474" y="590732"/>
                    <a:pt x="1106620" y="606699"/>
                  </a:cubicBezTo>
                  <a:cubicBezTo>
                    <a:pt x="1108770" y="608538"/>
                    <a:pt x="1110617" y="610384"/>
                    <a:pt x="1112766" y="612223"/>
                  </a:cubicBezTo>
                  <a:cubicBezTo>
                    <a:pt x="1118000" y="617754"/>
                    <a:pt x="1116152" y="624506"/>
                    <a:pt x="1111545" y="628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79;p29">
              <a:extLst>
                <a:ext uri="{FF2B5EF4-FFF2-40B4-BE49-F238E27FC236}">
                  <a16:creationId xmlns:a16="http://schemas.microsoft.com/office/drawing/2014/main" id="{D3456A61-0EB1-5263-936E-F967FC930298}"/>
                </a:ext>
              </a:extLst>
            </p:cNvPr>
            <p:cNvSpPr/>
            <p:nvPr/>
          </p:nvSpPr>
          <p:spPr>
            <a:xfrm>
              <a:off x="8640311" y="6164674"/>
              <a:ext cx="784701" cy="723273"/>
            </a:xfrm>
            <a:custGeom>
              <a:avLst/>
              <a:gdLst/>
              <a:ahLst/>
              <a:cxnLst/>
              <a:rect l="l" t="t" r="r" b="b"/>
              <a:pathLst>
                <a:path w="784701" h="723273" extrusionOk="0">
                  <a:moveTo>
                    <a:pt x="781829" y="593553"/>
                  </a:moveTo>
                  <a:cubicBezTo>
                    <a:pt x="788895" y="640221"/>
                    <a:pt x="766776" y="691191"/>
                    <a:pt x="725909" y="719743"/>
                  </a:cubicBezTo>
                  <a:cubicBezTo>
                    <a:pt x="717003" y="725885"/>
                    <a:pt x="700404" y="723737"/>
                    <a:pt x="693338" y="715448"/>
                  </a:cubicBezTo>
                  <a:cubicBezTo>
                    <a:pt x="574115" y="574820"/>
                    <a:pt x="453354" y="435428"/>
                    <a:pt x="333211" y="295425"/>
                  </a:cubicBezTo>
                  <a:cubicBezTo>
                    <a:pt x="307706" y="265336"/>
                    <a:pt x="282819" y="234327"/>
                    <a:pt x="255783" y="205775"/>
                  </a:cubicBezTo>
                  <a:cubicBezTo>
                    <a:pt x="234275" y="182746"/>
                    <a:pt x="201085" y="150200"/>
                    <a:pt x="168212" y="171390"/>
                  </a:cubicBezTo>
                  <a:cubicBezTo>
                    <a:pt x="146092" y="185820"/>
                    <a:pt x="134102" y="212225"/>
                    <a:pt x="111364" y="226655"/>
                  </a:cubicBezTo>
                  <a:cubicBezTo>
                    <a:pt x="93544" y="238019"/>
                    <a:pt x="72036" y="243543"/>
                    <a:pt x="51138" y="241704"/>
                  </a:cubicBezTo>
                  <a:cubicBezTo>
                    <a:pt x="-3862" y="236791"/>
                    <a:pt x="-11855" y="178149"/>
                    <a:pt x="14570" y="138542"/>
                  </a:cubicBezTo>
                  <a:cubicBezTo>
                    <a:pt x="48680" y="88183"/>
                    <a:pt x="99999" y="37212"/>
                    <a:pt x="156530" y="13264"/>
                  </a:cubicBezTo>
                  <a:cubicBezTo>
                    <a:pt x="298490" y="-46297"/>
                    <a:pt x="388520" y="108747"/>
                    <a:pt x="467487" y="200244"/>
                  </a:cubicBezTo>
                  <a:cubicBezTo>
                    <a:pt x="564892" y="312922"/>
                    <a:pt x="665374" y="424071"/>
                    <a:pt x="758164" y="540744"/>
                  </a:cubicBezTo>
                  <a:cubicBezTo>
                    <a:pt x="759393" y="542281"/>
                    <a:pt x="760623" y="543811"/>
                    <a:pt x="761852" y="545039"/>
                  </a:cubicBezTo>
                  <a:cubicBezTo>
                    <a:pt x="767689" y="552718"/>
                    <a:pt x="773835" y="559779"/>
                    <a:pt x="779672" y="567458"/>
                  </a:cubicBezTo>
                  <a:cubicBezTo>
                    <a:pt x="786128" y="576048"/>
                    <a:pt x="785826" y="585875"/>
                    <a:pt x="781829" y="593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80;p29">
              <a:extLst>
                <a:ext uri="{FF2B5EF4-FFF2-40B4-BE49-F238E27FC236}">
                  <a16:creationId xmlns:a16="http://schemas.microsoft.com/office/drawing/2014/main" id="{EA6F261F-43E4-13F1-FCB0-DA4589F0A986}"/>
                </a:ext>
              </a:extLst>
            </p:cNvPr>
            <p:cNvSpPr/>
            <p:nvPr/>
          </p:nvSpPr>
          <p:spPr>
            <a:xfrm>
              <a:off x="93151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1308771" y="483342"/>
                  </a:moveTo>
                  <a:lnTo>
                    <a:pt x="1308771" y="479591"/>
                  </a:lnTo>
                  <a:cubicBezTo>
                    <a:pt x="1307976" y="414801"/>
                    <a:pt x="1302426" y="345149"/>
                    <a:pt x="1291319" y="260500"/>
                  </a:cubicBezTo>
                  <a:cubicBezTo>
                    <a:pt x="1285665" y="216576"/>
                    <a:pt x="1278629" y="161913"/>
                    <a:pt x="1250223" y="115231"/>
                  </a:cubicBezTo>
                  <a:cubicBezTo>
                    <a:pt x="1220037" y="65577"/>
                    <a:pt x="1159561" y="31215"/>
                    <a:pt x="1084348" y="20962"/>
                  </a:cubicBezTo>
                  <a:cubicBezTo>
                    <a:pt x="998933" y="9208"/>
                    <a:pt x="912157" y="5281"/>
                    <a:pt x="830533" y="2251"/>
                  </a:cubicBezTo>
                  <a:cubicBezTo>
                    <a:pt x="788525" y="750"/>
                    <a:pt x="745973" y="0"/>
                    <a:pt x="704068" y="0"/>
                  </a:cubicBezTo>
                  <a:cubicBezTo>
                    <a:pt x="581113" y="0"/>
                    <a:pt x="457518" y="6480"/>
                    <a:pt x="336676" y="19307"/>
                  </a:cubicBezTo>
                  <a:cubicBezTo>
                    <a:pt x="242392" y="29383"/>
                    <a:pt x="66903" y="48183"/>
                    <a:pt x="21811" y="209853"/>
                  </a:cubicBezTo>
                  <a:cubicBezTo>
                    <a:pt x="-12770" y="334315"/>
                    <a:pt x="943" y="470471"/>
                    <a:pt x="14251" y="562070"/>
                  </a:cubicBezTo>
                  <a:cubicBezTo>
                    <a:pt x="33367" y="693637"/>
                    <a:pt x="71997" y="805448"/>
                    <a:pt x="129087" y="894436"/>
                  </a:cubicBezTo>
                  <a:cubicBezTo>
                    <a:pt x="251092" y="1084953"/>
                    <a:pt x="533157" y="1105518"/>
                    <a:pt x="648773" y="1105518"/>
                  </a:cubicBezTo>
                  <a:cubicBezTo>
                    <a:pt x="675162" y="1105518"/>
                    <a:pt x="701484" y="1104496"/>
                    <a:pt x="727004" y="1102547"/>
                  </a:cubicBezTo>
                  <a:cubicBezTo>
                    <a:pt x="936875" y="1086417"/>
                    <a:pt x="1078548" y="1030975"/>
                    <a:pt x="1172803" y="928166"/>
                  </a:cubicBezTo>
                  <a:cubicBezTo>
                    <a:pt x="1213898" y="883669"/>
                    <a:pt x="1245704" y="830124"/>
                    <a:pt x="1267057" y="769857"/>
                  </a:cubicBezTo>
                  <a:cubicBezTo>
                    <a:pt x="1268920" y="765032"/>
                    <a:pt x="1270760" y="759810"/>
                    <a:pt x="1271769" y="756125"/>
                  </a:cubicBezTo>
                  <a:cubicBezTo>
                    <a:pt x="1295411" y="687282"/>
                    <a:pt x="1307630" y="607980"/>
                    <a:pt x="1309066" y="514072"/>
                  </a:cubicBezTo>
                  <a:cubicBezTo>
                    <a:pt x="1309389" y="503613"/>
                    <a:pt x="1309088" y="492816"/>
                    <a:pt x="1308771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81;p29">
              <a:extLst>
                <a:ext uri="{FF2B5EF4-FFF2-40B4-BE49-F238E27FC236}">
                  <a16:creationId xmlns:a16="http://schemas.microsoft.com/office/drawing/2014/main" id="{29CD38C3-3F2D-7A54-8431-4586E77559D7}"/>
                </a:ext>
              </a:extLst>
            </p:cNvPr>
            <p:cNvSpPr/>
            <p:nvPr/>
          </p:nvSpPr>
          <p:spPr>
            <a:xfrm>
              <a:off x="109848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434" y="483342"/>
                  </a:moveTo>
                  <a:lnTo>
                    <a:pt x="434" y="479591"/>
                  </a:lnTo>
                  <a:cubicBezTo>
                    <a:pt x="1229" y="414801"/>
                    <a:pt x="6779" y="345149"/>
                    <a:pt x="17886" y="260500"/>
                  </a:cubicBezTo>
                  <a:cubicBezTo>
                    <a:pt x="23539" y="216576"/>
                    <a:pt x="30576" y="161913"/>
                    <a:pt x="58981" y="115231"/>
                  </a:cubicBezTo>
                  <a:cubicBezTo>
                    <a:pt x="89168" y="65577"/>
                    <a:pt x="149644" y="31215"/>
                    <a:pt x="224857" y="20962"/>
                  </a:cubicBezTo>
                  <a:cubicBezTo>
                    <a:pt x="310271" y="9208"/>
                    <a:pt x="397047" y="5281"/>
                    <a:pt x="478671" y="2251"/>
                  </a:cubicBezTo>
                  <a:cubicBezTo>
                    <a:pt x="520679" y="750"/>
                    <a:pt x="563232" y="0"/>
                    <a:pt x="605137" y="0"/>
                  </a:cubicBezTo>
                  <a:cubicBezTo>
                    <a:pt x="728092" y="0"/>
                    <a:pt x="851687" y="6480"/>
                    <a:pt x="972529" y="19307"/>
                  </a:cubicBezTo>
                  <a:cubicBezTo>
                    <a:pt x="1066813" y="29383"/>
                    <a:pt x="1242302" y="48183"/>
                    <a:pt x="1287394" y="209853"/>
                  </a:cubicBezTo>
                  <a:cubicBezTo>
                    <a:pt x="1321975" y="334315"/>
                    <a:pt x="1308262" y="470471"/>
                    <a:pt x="1294953" y="562070"/>
                  </a:cubicBezTo>
                  <a:cubicBezTo>
                    <a:pt x="1275837" y="693637"/>
                    <a:pt x="1237208" y="805448"/>
                    <a:pt x="1180118" y="894436"/>
                  </a:cubicBezTo>
                  <a:cubicBezTo>
                    <a:pt x="1058112" y="1084953"/>
                    <a:pt x="776047" y="1105518"/>
                    <a:pt x="660431" y="1105518"/>
                  </a:cubicBezTo>
                  <a:cubicBezTo>
                    <a:pt x="634043" y="1105518"/>
                    <a:pt x="607721" y="1104496"/>
                    <a:pt x="582201" y="1102547"/>
                  </a:cubicBezTo>
                  <a:cubicBezTo>
                    <a:pt x="372330" y="1086417"/>
                    <a:pt x="230657" y="1030975"/>
                    <a:pt x="136402" y="928166"/>
                  </a:cubicBezTo>
                  <a:cubicBezTo>
                    <a:pt x="95307" y="883669"/>
                    <a:pt x="63501" y="830124"/>
                    <a:pt x="42147" y="769857"/>
                  </a:cubicBezTo>
                  <a:cubicBezTo>
                    <a:pt x="40285" y="765032"/>
                    <a:pt x="38445" y="759810"/>
                    <a:pt x="37436" y="756125"/>
                  </a:cubicBezTo>
                  <a:cubicBezTo>
                    <a:pt x="13793" y="687282"/>
                    <a:pt x="1574" y="607980"/>
                    <a:pt x="139" y="514072"/>
                  </a:cubicBezTo>
                  <a:cubicBezTo>
                    <a:pt x="-185" y="503613"/>
                    <a:pt x="117" y="492816"/>
                    <a:pt x="434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82;p29">
              <a:extLst>
                <a:ext uri="{FF2B5EF4-FFF2-40B4-BE49-F238E27FC236}">
                  <a16:creationId xmlns:a16="http://schemas.microsoft.com/office/drawing/2014/main" id="{AAECC111-BCAD-BE4A-0553-813A4F4EA42A}"/>
                </a:ext>
              </a:extLst>
            </p:cNvPr>
            <p:cNvSpPr/>
            <p:nvPr/>
          </p:nvSpPr>
          <p:spPr>
            <a:xfrm>
              <a:off x="9288541" y="6612038"/>
              <a:ext cx="3032186" cy="1209173"/>
            </a:xfrm>
            <a:custGeom>
              <a:avLst/>
              <a:gdLst/>
              <a:ahLst/>
              <a:cxnLst/>
              <a:rect l="l" t="t" r="r" b="b"/>
              <a:pathLst>
                <a:path w="3032186" h="1209173" extrusionOk="0">
                  <a:moveTo>
                    <a:pt x="1516080" y="314288"/>
                  </a:moveTo>
                  <a:cubicBezTo>
                    <a:pt x="1477207" y="314442"/>
                    <a:pt x="1438342" y="324423"/>
                    <a:pt x="1407309" y="343759"/>
                  </a:cubicBezTo>
                  <a:cubicBezTo>
                    <a:pt x="1398704" y="349283"/>
                    <a:pt x="1389179" y="355424"/>
                    <a:pt x="1380884" y="362794"/>
                  </a:cubicBezTo>
                  <a:cubicBezTo>
                    <a:pt x="1379345" y="336081"/>
                    <a:pt x="1377196" y="309375"/>
                    <a:pt x="1374737" y="282661"/>
                  </a:cubicBezTo>
                  <a:cubicBezTo>
                    <a:pt x="1367362" y="205294"/>
                    <a:pt x="1351080" y="135289"/>
                    <a:pt x="1282868" y="91379"/>
                  </a:cubicBezTo>
                  <a:cubicBezTo>
                    <a:pt x="1223260" y="53310"/>
                    <a:pt x="1151051" y="38261"/>
                    <a:pt x="1081911" y="27516"/>
                  </a:cubicBezTo>
                  <a:cubicBezTo>
                    <a:pt x="836708" y="-10554"/>
                    <a:pt x="585367" y="-9024"/>
                    <a:pt x="340775" y="31509"/>
                  </a:cubicBezTo>
                  <a:cubicBezTo>
                    <a:pt x="237842" y="48705"/>
                    <a:pt x="117390" y="54229"/>
                    <a:pt x="55014" y="148491"/>
                  </a:cubicBezTo>
                  <a:cubicBezTo>
                    <a:pt x="6463" y="221872"/>
                    <a:pt x="4313" y="317053"/>
                    <a:pt x="1244" y="402099"/>
                  </a:cubicBezTo>
                  <a:cubicBezTo>
                    <a:pt x="-6132" y="600133"/>
                    <a:pt x="16915" y="817202"/>
                    <a:pt x="134908" y="983308"/>
                  </a:cubicBezTo>
                  <a:cubicBezTo>
                    <a:pt x="238151" y="1128223"/>
                    <a:pt x="411762" y="1181959"/>
                    <a:pt x="580140" y="1201604"/>
                  </a:cubicBezTo>
                  <a:cubicBezTo>
                    <a:pt x="773413" y="1224023"/>
                    <a:pt x="960237" y="1198537"/>
                    <a:pt x="1130772" y="1099671"/>
                  </a:cubicBezTo>
                  <a:cubicBezTo>
                    <a:pt x="1221420" y="1047171"/>
                    <a:pt x="1285326" y="989449"/>
                    <a:pt x="1326502" y="891811"/>
                  </a:cubicBezTo>
                  <a:cubicBezTo>
                    <a:pt x="1365529" y="799395"/>
                    <a:pt x="1377505" y="697153"/>
                    <a:pt x="1382120" y="597677"/>
                  </a:cubicBezTo>
                  <a:cubicBezTo>
                    <a:pt x="1383659" y="564822"/>
                    <a:pt x="1384270" y="531974"/>
                    <a:pt x="1384888" y="498818"/>
                  </a:cubicBezTo>
                  <a:cubicBezTo>
                    <a:pt x="1391954" y="495743"/>
                    <a:pt x="1397181" y="489602"/>
                    <a:pt x="1402709" y="484696"/>
                  </a:cubicBezTo>
                  <a:cubicBezTo>
                    <a:pt x="1408237" y="480092"/>
                    <a:pt x="1413772" y="475797"/>
                    <a:pt x="1419609" y="472104"/>
                  </a:cubicBezTo>
                  <a:cubicBezTo>
                    <a:pt x="1448493" y="453070"/>
                    <a:pt x="1482293" y="443861"/>
                    <a:pt x="1516094" y="444163"/>
                  </a:cubicBezTo>
                  <a:cubicBezTo>
                    <a:pt x="1549895" y="443854"/>
                    <a:pt x="1583696" y="453062"/>
                    <a:pt x="1612579" y="472104"/>
                  </a:cubicBezTo>
                  <a:cubicBezTo>
                    <a:pt x="1618416" y="475789"/>
                    <a:pt x="1623944" y="480085"/>
                    <a:pt x="1629480" y="484696"/>
                  </a:cubicBezTo>
                  <a:cubicBezTo>
                    <a:pt x="1635008" y="489609"/>
                    <a:pt x="1640234" y="495751"/>
                    <a:pt x="1647300" y="498818"/>
                  </a:cubicBezTo>
                  <a:cubicBezTo>
                    <a:pt x="1647911" y="531974"/>
                    <a:pt x="1648529" y="564829"/>
                    <a:pt x="1650068" y="597677"/>
                  </a:cubicBezTo>
                  <a:cubicBezTo>
                    <a:pt x="1654676" y="697153"/>
                    <a:pt x="1666659" y="799395"/>
                    <a:pt x="1705686" y="891811"/>
                  </a:cubicBezTo>
                  <a:cubicBezTo>
                    <a:pt x="1746862" y="989449"/>
                    <a:pt x="1810768" y="1047171"/>
                    <a:pt x="1901417" y="1099671"/>
                  </a:cubicBezTo>
                  <a:cubicBezTo>
                    <a:pt x="2071951" y="1198537"/>
                    <a:pt x="2258768" y="1224023"/>
                    <a:pt x="2452048" y="1201604"/>
                  </a:cubicBezTo>
                  <a:cubicBezTo>
                    <a:pt x="2620433" y="1181959"/>
                    <a:pt x="2794037" y="1128223"/>
                    <a:pt x="2897280" y="983308"/>
                  </a:cubicBezTo>
                  <a:cubicBezTo>
                    <a:pt x="3015273" y="817209"/>
                    <a:pt x="3038312" y="600133"/>
                    <a:pt x="3030944" y="402099"/>
                  </a:cubicBezTo>
                  <a:cubicBezTo>
                    <a:pt x="3027875" y="317053"/>
                    <a:pt x="3025718" y="221872"/>
                    <a:pt x="2977174" y="148491"/>
                  </a:cubicBezTo>
                  <a:cubicBezTo>
                    <a:pt x="2914798" y="54236"/>
                    <a:pt x="2794347" y="48705"/>
                    <a:pt x="2691413" y="31509"/>
                  </a:cubicBezTo>
                  <a:cubicBezTo>
                    <a:pt x="2446829" y="-9017"/>
                    <a:pt x="2195480" y="-10554"/>
                    <a:pt x="1950277" y="27516"/>
                  </a:cubicBezTo>
                  <a:cubicBezTo>
                    <a:pt x="1881145" y="38261"/>
                    <a:pt x="1808936" y="53310"/>
                    <a:pt x="1749321" y="91379"/>
                  </a:cubicBezTo>
                  <a:cubicBezTo>
                    <a:pt x="1681108" y="135281"/>
                    <a:pt x="1664819" y="205286"/>
                    <a:pt x="1657451" y="282661"/>
                  </a:cubicBezTo>
                  <a:cubicBezTo>
                    <a:pt x="1654992" y="309375"/>
                    <a:pt x="1652843" y="336081"/>
                    <a:pt x="1651305" y="362794"/>
                  </a:cubicBezTo>
                  <a:cubicBezTo>
                    <a:pt x="1643009" y="355424"/>
                    <a:pt x="1633484" y="349283"/>
                    <a:pt x="1624879" y="343759"/>
                  </a:cubicBezTo>
                  <a:cubicBezTo>
                    <a:pt x="1593824" y="324416"/>
                    <a:pt x="1554952" y="314442"/>
                    <a:pt x="1516080" y="314288"/>
                  </a:cubicBezTo>
                  <a:close/>
                  <a:moveTo>
                    <a:pt x="1269346" y="811060"/>
                  </a:moveTo>
                  <a:cubicBezTo>
                    <a:pt x="1268117" y="815356"/>
                    <a:pt x="1266578" y="819658"/>
                    <a:pt x="1265047" y="823645"/>
                  </a:cubicBezTo>
                  <a:cubicBezTo>
                    <a:pt x="1245688" y="878300"/>
                    <a:pt x="1217114" y="928652"/>
                    <a:pt x="1176858" y="972246"/>
                  </a:cubicBezTo>
                  <a:cubicBezTo>
                    <a:pt x="1069618" y="1089227"/>
                    <a:pt x="903389" y="1125149"/>
                    <a:pt x="751286" y="1136814"/>
                  </a:cubicBezTo>
                  <a:cubicBezTo>
                    <a:pt x="563851" y="1151245"/>
                    <a:pt x="291921" y="1115014"/>
                    <a:pt x="181605" y="942774"/>
                  </a:cubicBezTo>
                  <a:cubicBezTo>
                    <a:pt x="120150" y="846982"/>
                    <a:pt x="87579" y="734612"/>
                    <a:pt x="71297" y="622544"/>
                  </a:cubicBezTo>
                  <a:cubicBezTo>
                    <a:pt x="55316" y="512631"/>
                    <a:pt x="47948" y="391354"/>
                    <a:pt x="78061" y="282970"/>
                  </a:cubicBezTo>
                  <a:cubicBezTo>
                    <a:pt x="114629" y="151867"/>
                    <a:pt x="246137" y="127610"/>
                    <a:pt x="366589" y="114717"/>
                  </a:cubicBezTo>
                  <a:cubicBezTo>
                    <a:pt x="528828" y="97521"/>
                    <a:pt x="692599" y="91997"/>
                    <a:pt x="856067" y="97830"/>
                  </a:cubicBezTo>
                  <a:cubicBezTo>
                    <a:pt x="939340" y="100897"/>
                    <a:pt x="1024143" y="104890"/>
                    <a:pt x="1106798" y="116254"/>
                  </a:cubicBezTo>
                  <a:cubicBezTo>
                    <a:pt x="1160877" y="123624"/>
                    <a:pt x="1221103" y="147572"/>
                    <a:pt x="1250598" y="196078"/>
                  </a:cubicBezTo>
                  <a:cubicBezTo>
                    <a:pt x="1274874" y="235994"/>
                    <a:pt x="1281631" y="283889"/>
                    <a:pt x="1287468" y="329329"/>
                  </a:cubicBezTo>
                  <a:cubicBezTo>
                    <a:pt x="1296382" y="397186"/>
                    <a:pt x="1303758" y="470560"/>
                    <a:pt x="1304678" y="544860"/>
                  </a:cubicBezTo>
                  <a:lnTo>
                    <a:pt x="1304678" y="548236"/>
                  </a:lnTo>
                  <a:cubicBezTo>
                    <a:pt x="1304987" y="558063"/>
                    <a:pt x="1305296" y="568190"/>
                    <a:pt x="1304987" y="578017"/>
                  </a:cubicBezTo>
                  <a:cubicBezTo>
                    <a:pt x="1303758" y="657855"/>
                    <a:pt x="1294542" y="737679"/>
                    <a:pt x="1269346" y="811060"/>
                  </a:cubicBezTo>
                  <a:close/>
                  <a:moveTo>
                    <a:pt x="1727179" y="578024"/>
                  </a:moveTo>
                  <a:cubicBezTo>
                    <a:pt x="1726870" y="568198"/>
                    <a:pt x="1727179" y="558070"/>
                    <a:pt x="1727489" y="548244"/>
                  </a:cubicBezTo>
                  <a:lnTo>
                    <a:pt x="1727489" y="544868"/>
                  </a:lnTo>
                  <a:cubicBezTo>
                    <a:pt x="1728409" y="470567"/>
                    <a:pt x="1735784" y="397186"/>
                    <a:pt x="1744698" y="329336"/>
                  </a:cubicBezTo>
                  <a:cubicBezTo>
                    <a:pt x="1750535" y="283897"/>
                    <a:pt x="1757292" y="236001"/>
                    <a:pt x="1781568" y="196085"/>
                  </a:cubicBezTo>
                  <a:cubicBezTo>
                    <a:pt x="1811063" y="147579"/>
                    <a:pt x="1871289" y="123624"/>
                    <a:pt x="1925369" y="116261"/>
                  </a:cubicBezTo>
                  <a:cubicBezTo>
                    <a:pt x="2008023" y="104898"/>
                    <a:pt x="2092834" y="100911"/>
                    <a:pt x="2176099" y="97837"/>
                  </a:cubicBezTo>
                  <a:cubicBezTo>
                    <a:pt x="2339568" y="92004"/>
                    <a:pt x="2503345" y="97528"/>
                    <a:pt x="2665577" y="114724"/>
                  </a:cubicBezTo>
                  <a:cubicBezTo>
                    <a:pt x="2786029" y="127617"/>
                    <a:pt x="2917537" y="151874"/>
                    <a:pt x="2954105" y="282977"/>
                  </a:cubicBezTo>
                  <a:cubicBezTo>
                    <a:pt x="2984218" y="391361"/>
                    <a:pt x="2976843" y="512638"/>
                    <a:pt x="2960862" y="622551"/>
                  </a:cubicBezTo>
                  <a:cubicBezTo>
                    <a:pt x="2944573" y="734620"/>
                    <a:pt x="2912009" y="846990"/>
                    <a:pt x="2850553" y="942781"/>
                  </a:cubicBezTo>
                  <a:cubicBezTo>
                    <a:pt x="2740245" y="1115021"/>
                    <a:pt x="2468308" y="1151252"/>
                    <a:pt x="2280873" y="1136821"/>
                  </a:cubicBezTo>
                  <a:cubicBezTo>
                    <a:pt x="2128777" y="1125156"/>
                    <a:pt x="1962541" y="1089235"/>
                    <a:pt x="1855301" y="972253"/>
                  </a:cubicBezTo>
                  <a:cubicBezTo>
                    <a:pt x="1815052" y="928652"/>
                    <a:pt x="1786471" y="878300"/>
                    <a:pt x="1767112" y="823652"/>
                  </a:cubicBezTo>
                  <a:cubicBezTo>
                    <a:pt x="1765573" y="819658"/>
                    <a:pt x="1764042" y="815363"/>
                    <a:pt x="1762806" y="811068"/>
                  </a:cubicBezTo>
                  <a:cubicBezTo>
                    <a:pt x="1737624" y="737679"/>
                    <a:pt x="1728401" y="657855"/>
                    <a:pt x="1727179" y="578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83;p29">
              <a:extLst>
                <a:ext uri="{FF2B5EF4-FFF2-40B4-BE49-F238E27FC236}">
                  <a16:creationId xmlns:a16="http://schemas.microsoft.com/office/drawing/2014/main" id="{16B13F31-2D41-0646-5A14-FE3A3A555433}"/>
                </a:ext>
              </a:extLst>
            </p:cNvPr>
            <p:cNvSpPr/>
            <p:nvPr/>
          </p:nvSpPr>
          <p:spPr>
            <a:xfrm>
              <a:off x="10354090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3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3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84;p29">
              <a:extLst>
                <a:ext uri="{FF2B5EF4-FFF2-40B4-BE49-F238E27FC236}">
                  <a16:creationId xmlns:a16="http://schemas.microsoft.com/office/drawing/2014/main" id="{0B3F4164-65EF-79C4-F348-C92EFD60395B}"/>
                </a:ext>
              </a:extLst>
            </p:cNvPr>
            <p:cNvSpPr/>
            <p:nvPr/>
          </p:nvSpPr>
          <p:spPr>
            <a:xfrm>
              <a:off x="10260899" y="7515752"/>
              <a:ext cx="98477" cy="99393"/>
            </a:xfrm>
            <a:custGeom>
              <a:avLst/>
              <a:gdLst/>
              <a:ahLst/>
              <a:cxnLst/>
              <a:rect l="l" t="t" r="r" b="b"/>
              <a:pathLst>
                <a:path w="98477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4" y="63714"/>
                    <a:pt x="93344" y="51997"/>
                  </a:cubicBezTo>
                  <a:cubicBezTo>
                    <a:pt x="98968" y="41767"/>
                    <a:pt x="99697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485;p29">
              <a:extLst>
                <a:ext uri="{FF2B5EF4-FFF2-40B4-BE49-F238E27FC236}">
                  <a16:creationId xmlns:a16="http://schemas.microsoft.com/office/drawing/2014/main" id="{99427DCC-DA48-A4C8-5E84-85C32369BA54}"/>
                </a:ext>
              </a:extLst>
            </p:cNvPr>
            <p:cNvSpPr/>
            <p:nvPr/>
          </p:nvSpPr>
          <p:spPr>
            <a:xfrm>
              <a:off x="12001574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4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2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486;p29">
              <a:extLst>
                <a:ext uri="{FF2B5EF4-FFF2-40B4-BE49-F238E27FC236}">
                  <a16:creationId xmlns:a16="http://schemas.microsoft.com/office/drawing/2014/main" id="{D38FA146-0559-A0CB-1077-86041142C3FC}"/>
                </a:ext>
              </a:extLst>
            </p:cNvPr>
            <p:cNvSpPr/>
            <p:nvPr/>
          </p:nvSpPr>
          <p:spPr>
            <a:xfrm>
              <a:off x="11908391" y="7515752"/>
              <a:ext cx="98472" cy="99393"/>
            </a:xfrm>
            <a:custGeom>
              <a:avLst/>
              <a:gdLst/>
              <a:ahLst/>
              <a:cxnLst/>
              <a:rect l="l" t="t" r="r" b="b"/>
              <a:pathLst>
                <a:path w="98472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3" y="63714"/>
                    <a:pt x="93344" y="51997"/>
                  </a:cubicBezTo>
                  <a:cubicBezTo>
                    <a:pt x="98960" y="41767"/>
                    <a:pt x="99689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487;p29">
              <a:extLst>
                <a:ext uri="{FF2B5EF4-FFF2-40B4-BE49-F238E27FC236}">
                  <a16:creationId xmlns:a16="http://schemas.microsoft.com/office/drawing/2014/main" id="{C359C8F6-E8C6-A2BC-D3EB-5470F5E3B9AA}"/>
                </a:ext>
              </a:extLst>
            </p:cNvPr>
            <p:cNvSpPr/>
            <p:nvPr/>
          </p:nvSpPr>
          <p:spPr>
            <a:xfrm>
              <a:off x="8751033" y="6321699"/>
              <a:ext cx="527703" cy="493348"/>
            </a:xfrm>
            <a:custGeom>
              <a:avLst/>
              <a:gdLst/>
              <a:ahLst/>
              <a:cxnLst/>
              <a:rect l="l" t="t" r="r" b="b"/>
              <a:pathLst>
                <a:path w="527703" h="493348" extrusionOk="0">
                  <a:moveTo>
                    <a:pt x="526423" y="481004"/>
                  </a:moveTo>
                  <a:cubicBezTo>
                    <a:pt x="449635" y="371098"/>
                    <a:pt x="362734" y="267488"/>
                    <a:pt x="274714" y="166459"/>
                  </a:cubicBezTo>
                  <a:cubicBezTo>
                    <a:pt x="231962" y="117387"/>
                    <a:pt x="190138" y="64614"/>
                    <a:pt x="139297" y="23566"/>
                  </a:cubicBezTo>
                  <a:cubicBezTo>
                    <a:pt x="120755" y="8599"/>
                    <a:pt x="98276" y="-7332"/>
                    <a:pt x="73742" y="3641"/>
                  </a:cubicBezTo>
                  <a:cubicBezTo>
                    <a:pt x="62436" y="8694"/>
                    <a:pt x="53169" y="17991"/>
                    <a:pt x="44093" y="26140"/>
                  </a:cubicBezTo>
                  <a:cubicBezTo>
                    <a:pt x="29982" y="38806"/>
                    <a:pt x="14664" y="51140"/>
                    <a:pt x="2298" y="65504"/>
                  </a:cubicBezTo>
                  <a:cubicBezTo>
                    <a:pt x="-4194" y="73043"/>
                    <a:pt x="4183" y="86223"/>
                    <a:pt x="13568" y="80104"/>
                  </a:cubicBezTo>
                  <a:cubicBezTo>
                    <a:pt x="26059" y="71955"/>
                    <a:pt x="37056" y="61717"/>
                    <a:pt x="48458" y="52140"/>
                  </a:cubicBezTo>
                  <a:cubicBezTo>
                    <a:pt x="59573" y="42807"/>
                    <a:pt x="75869" y="23367"/>
                    <a:pt x="91268" y="22625"/>
                  </a:cubicBezTo>
                  <a:cubicBezTo>
                    <a:pt x="107447" y="21845"/>
                    <a:pt x="123346" y="37739"/>
                    <a:pt x="134741" y="47470"/>
                  </a:cubicBezTo>
                  <a:cubicBezTo>
                    <a:pt x="145201" y="56399"/>
                    <a:pt x="155211" y="65835"/>
                    <a:pt x="165023" y="75456"/>
                  </a:cubicBezTo>
                  <a:cubicBezTo>
                    <a:pt x="207421" y="117063"/>
                    <a:pt x="246058" y="162789"/>
                    <a:pt x="284768" y="207787"/>
                  </a:cubicBezTo>
                  <a:cubicBezTo>
                    <a:pt x="363985" y="299879"/>
                    <a:pt x="437939" y="395921"/>
                    <a:pt x="513696" y="490816"/>
                  </a:cubicBezTo>
                  <a:cubicBezTo>
                    <a:pt x="519394" y="497943"/>
                    <a:pt x="531686" y="488536"/>
                    <a:pt x="526423" y="48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488;p29">
              <a:extLst>
                <a:ext uri="{FF2B5EF4-FFF2-40B4-BE49-F238E27FC236}">
                  <a16:creationId xmlns:a16="http://schemas.microsoft.com/office/drawing/2014/main" id="{41A2088B-2380-D3D5-750D-BDF4A68F06A2}"/>
                </a:ext>
              </a:extLst>
            </p:cNvPr>
            <p:cNvSpPr/>
            <p:nvPr/>
          </p:nvSpPr>
          <p:spPr>
            <a:xfrm>
              <a:off x="11318153" y="6244646"/>
              <a:ext cx="538805" cy="325419"/>
            </a:xfrm>
            <a:custGeom>
              <a:avLst/>
              <a:gdLst/>
              <a:ahLst/>
              <a:cxnLst/>
              <a:rect l="l" t="t" r="r" b="b"/>
              <a:pathLst>
                <a:path w="538805" h="325419" extrusionOk="0">
                  <a:moveTo>
                    <a:pt x="534401" y="304477"/>
                  </a:moveTo>
                  <a:cubicBezTo>
                    <a:pt x="441987" y="231567"/>
                    <a:pt x="349565" y="158657"/>
                    <a:pt x="257150" y="85747"/>
                  </a:cubicBezTo>
                  <a:cubicBezTo>
                    <a:pt x="235053" y="68315"/>
                    <a:pt x="213000" y="50810"/>
                    <a:pt x="190852" y="33445"/>
                  </a:cubicBezTo>
                  <a:cubicBezTo>
                    <a:pt x="172700" y="19213"/>
                    <a:pt x="154452" y="5761"/>
                    <a:pt x="131236" y="1546"/>
                  </a:cubicBezTo>
                  <a:cubicBezTo>
                    <a:pt x="109640" y="-2374"/>
                    <a:pt x="88316" y="1635"/>
                    <a:pt x="67661" y="8247"/>
                  </a:cubicBezTo>
                  <a:cubicBezTo>
                    <a:pt x="46013" y="15175"/>
                    <a:pt x="19485" y="24773"/>
                    <a:pt x="2739" y="40337"/>
                  </a:cubicBezTo>
                  <a:cubicBezTo>
                    <a:pt x="-4136" y="46721"/>
                    <a:pt x="3100" y="57511"/>
                    <a:pt x="11557" y="55473"/>
                  </a:cubicBezTo>
                  <a:cubicBezTo>
                    <a:pt x="33073" y="50295"/>
                    <a:pt x="52196" y="36365"/>
                    <a:pt x="73638" y="29900"/>
                  </a:cubicBezTo>
                  <a:cubicBezTo>
                    <a:pt x="98083" y="22523"/>
                    <a:pt x="125127" y="21868"/>
                    <a:pt x="148093" y="34217"/>
                  </a:cubicBezTo>
                  <a:cubicBezTo>
                    <a:pt x="169115" y="45522"/>
                    <a:pt x="187363" y="62872"/>
                    <a:pt x="206015" y="77582"/>
                  </a:cubicBezTo>
                  <a:cubicBezTo>
                    <a:pt x="227111" y="94227"/>
                    <a:pt x="248207" y="110864"/>
                    <a:pt x="269303" y="127508"/>
                  </a:cubicBezTo>
                  <a:cubicBezTo>
                    <a:pt x="351677" y="192490"/>
                    <a:pt x="434045" y="257479"/>
                    <a:pt x="516419" y="322460"/>
                  </a:cubicBezTo>
                  <a:cubicBezTo>
                    <a:pt x="529131" y="332493"/>
                    <a:pt x="547253" y="314620"/>
                    <a:pt x="534401" y="304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2437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8952985F-77F9-1DF8-334E-06002FE36EBA}"/>
                  </a:ext>
                </a:extLst>
              </p:cNvPr>
              <p:cNvSpPr txBox="1"/>
              <p:nvPr/>
            </p:nvSpPr>
            <p:spPr>
              <a:xfrm>
                <a:off x="155911" y="2180917"/>
                <a:ext cx="5935172" cy="2568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=1; 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=−1,1; 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=1,21;</m:t>
                      </m:r>
                    </m:oMath>
                  </m:oMathPara>
                </a14:m>
                <a:endParaRPr lang="en-US" sz="2200" i="1" dirty="0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(−1,1)</m:t>
                      </m:r>
                      <m:r>
                        <a:rPr lang="en-US" sz="2200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=−1,331</m:t>
                      </m:r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−1,33&lt;−1,1&lt;1&lt;1,21 </m:t>
                    </m:r>
                  </m:oMath>
                </a14:m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8952985F-77F9-1DF8-334E-06002FE36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11" y="2180917"/>
                <a:ext cx="5935172" cy="2568717"/>
              </a:xfrm>
              <a:prstGeom prst="rect">
                <a:avLst/>
              </a:prstGeom>
              <a:blipFill>
                <a:blip r:embed="rId3"/>
                <a:stretch>
                  <a:fillRect l="-1336" r="-1336" b="-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3F1EC459-A2DD-0F96-0953-4732BB4C9A5C}"/>
                  </a:ext>
                </a:extLst>
              </p:cNvPr>
              <p:cNvSpPr txBox="1"/>
              <p:nvPr/>
            </p:nvSpPr>
            <p:spPr>
              <a:xfrm>
                <a:off x="714711" y="617906"/>
                <a:ext cx="420756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3F1EC459-A2DD-0F96-0953-4732BB4C9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11" y="617906"/>
                <a:ext cx="4207562" cy="338554"/>
              </a:xfrm>
              <a:prstGeom prst="rect">
                <a:avLst/>
              </a:prstGeom>
              <a:blipFill>
                <a:blip r:embed="rId4"/>
                <a:stretch>
                  <a:fillRect r="-145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2C18E104-B660-296F-9C0F-0D5BB09A1AA5}"/>
              </a:ext>
            </a:extLst>
          </p:cNvPr>
          <p:cNvSpPr txBox="1"/>
          <p:nvPr/>
        </p:nvSpPr>
        <p:spPr>
          <a:xfrm>
            <a:off x="155911" y="552556"/>
            <a:ext cx="47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41" name="Rounded Rectangular Callout 11">
            <a:extLst>
              <a:ext uri="{FF2B5EF4-FFF2-40B4-BE49-F238E27FC236}">
                <a16:creationId xmlns:a16="http://schemas.microsoft.com/office/drawing/2014/main" id="{432A2A28-119C-506F-1800-B52A7DAA586B}"/>
              </a:ext>
            </a:extLst>
          </p:cNvPr>
          <p:cNvSpPr/>
          <p:nvPr/>
        </p:nvSpPr>
        <p:spPr>
          <a:xfrm>
            <a:off x="2592005" y="136348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4EF38C2-93F2-94EA-479D-9FA84A115CD7}"/>
                  </a:ext>
                </a:extLst>
              </p:cNvPr>
              <p:cNvSpPr txBox="1"/>
              <p:nvPr/>
            </p:nvSpPr>
            <p:spPr>
              <a:xfrm>
                <a:off x="137887" y="1271434"/>
                <a:ext cx="9006113" cy="3472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Trọng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thể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bằng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. </a:t>
                </a:r>
                <a:r>
                  <a:rPr lang="en-US" sz="2000" dirty="0" err="1">
                    <a:latin typeface="+mj-lt"/>
                  </a:rPr>
                  <a:t>Biết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được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công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thức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với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đơn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Niu-tơn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kí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hiệu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+mj-lt"/>
                  </a:rPr>
                  <a:t>); m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khối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đơn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vị</a:t>
                </a:r>
                <a:r>
                  <a:rPr lang="en-US" sz="2000" dirty="0">
                    <a:latin typeface="+mj-lt"/>
                  </a:rPr>
                  <a:t> ki-</a:t>
                </a:r>
                <a:r>
                  <a:rPr lang="en-US" sz="2000" dirty="0" err="1">
                    <a:latin typeface="+mj-lt"/>
                  </a:rPr>
                  <a:t>lô</a:t>
                </a:r>
                <a:r>
                  <a:rPr lang="en-US" sz="2000" dirty="0">
                    <a:latin typeface="+mj-lt"/>
                  </a:rPr>
                  <a:t>-gam.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Nếu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nhà</a:t>
                </a:r>
                <a:r>
                  <a:rPr lang="en-US" sz="2000" dirty="0">
                    <a:latin typeface="+mj-lt"/>
                  </a:rPr>
                  <a:t> du </a:t>
                </a:r>
                <a:r>
                  <a:rPr lang="en-US" sz="2000" dirty="0" err="1">
                    <a:latin typeface="+mj-lt"/>
                  </a:rPr>
                  <a:t>hành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vũ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trụ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khối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75,5 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+mj-lt"/>
                  </a:rPr>
                  <a:t>thì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người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sẽ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bao </a:t>
                </a:r>
                <a:r>
                  <a:rPr lang="en-US" sz="2000" dirty="0" err="1">
                    <a:latin typeface="+mj-lt"/>
                  </a:rPr>
                  <a:t>nhiêu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Niu-tơn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làm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tròn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quả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phần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trăm</a:t>
                </a:r>
                <a:r>
                  <a:rPr lang="en-US" sz="2000" dirty="0">
                    <a:latin typeface="+mj-lt"/>
                  </a:rPr>
                  <a:t>)?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4EF38C2-93F2-94EA-479D-9FA84A115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87" y="1271434"/>
                <a:ext cx="9006113" cy="3472233"/>
              </a:xfrm>
              <a:prstGeom prst="rect">
                <a:avLst/>
              </a:prstGeom>
              <a:blipFill>
                <a:blip r:embed="rId2"/>
                <a:stretch>
                  <a:fillRect l="-745" b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>
            <a:extLst>
              <a:ext uri="{FF2B5EF4-FFF2-40B4-BE49-F238E27FC236}">
                <a16:creationId xmlns:a16="http://schemas.microsoft.com/office/drawing/2014/main" id="{454A6900-91AC-4158-0E9F-F28D46B0C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2228" y="170246"/>
            <a:ext cx="1030515" cy="1040820"/>
          </a:xfrm>
          <a:prstGeom prst="rect">
            <a:avLst/>
          </a:prstGeom>
        </p:spPr>
      </p:pic>
      <p:grpSp>
        <p:nvGrpSpPr>
          <p:cNvPr id="8" name="Google Shape;2465;p29">
            <a:extLst>
              <a:ext uri="{FF2B5EF4-FFF2-40B4-BE49-F238E27FC236}">
                <a16:creationId xmlns:a16="http://schemas.microsoft.com/office/drawing/2014/main" id="{E9CAB0AC-E417-DFF0-2389-9E5693F9064D}"/>
              </a:ext>
            </a:extLst>
          </p:cNvPr>
          <p:cNvGrpSpPr/>
          <p:nvPr/>
        </p:nvGrpSpPr>
        <p:grpSpPr>
          <a:xfrm rot="-332580">
            <a:off x="6237698" y="4455646"/>
            <a:ext cx="1088559" cy="576040"/>
            <a:chOff x="12908898" y="8687228"/>
            <a:chExt cx="3019642" cy="1605331"/>
          </a:xfrm>
        </p:grpSpPr>
        <p:sp>
          <p:nvSpPr>
            <p:cNvPr id="9" name="Google Shape;2466;p29">
              <a:extLst>
                <a:ext uri="{FF2B5EF4-FFF2-40B4-BE49-F238E27FC236}">
                  <a16:creationId xmlns:a16="http://schemas.microsoft.com/office/drawing/2014/main" id="{31270CCE-D886-E4A9-F815-D4CDA1759FFA}"/>
                </a:ext>
              </a:extLst>
            </p:cNvPr>
            <p:cNvSpPr/>
            <p:nvPr/>
          </p:nvSpPr>
          <p:spPr>
            <a:xfrm>
              <a:off x="12908898" y="8687228"/>
              <a:ext cx="3019642" cy="1605331"/>
            </a:xfrm>
            <a:custGeom>
              <a:avLst/>
              <a:gdLst/>
              <a:ahLst/>
              <a:cxnLst/>
              <a:rect l="l" t="t" r="r" b="b"/>
              <a:pathLst>
                <a:path w="3019642" h="1605331" extrusionOk="0">
                  <a:moveTo>
                    <a:pt x="101835" y="1489898"/>
                  </a:moveTo>
                  <a:cubicBezTo>
                    <a:pt x="165833" y="1554006"/>
                    <a:pt x="254605" y="1592591"/>
                    <a:pt x="345750" y="1592591"/>
                  </a:cubicBezTo>
                  <a:cubicBezTo>
                    <a:pt x="346390" y="1592591"/>
                    <a:pt x="667209" y="1592591"/>
                    <a:pt x="669474" y="1592585"/>
                  </a:cubicBezTo>
                  <a:cubicBezTo>
                    <a:pt x="669474" y="1592585"/>
                    <a:pt x="836877" y="1591332"/>
                    <a:pt x="836877" y="1591326"/>
                  </a:cubicBezTo>
                  <a:cubicBezTo>
                    <a:pt x="870679" y="1591326"/>
                    <a:pt x="903913" y="1586614"/>
                    <a:pt x="935692" y="1577430"/>
                  </a:cubicBezTo>
                  <a:cubicBezTo>
                    <a:pt x="968926" y="1588066"/>
                    <a:pt x="1004383" y="1593867"/>
                    <a:pt x="1041005" y="1593867"/>
                  </a:cubicBezTo>
                  <a:lnTo>
                    <a:pt x="1307604" y="1593867"/>
                  </a:lnTo>
                  <a:cubicBezTo>
                    <a:pt x="1334533" y="1593867"/>
                    <a:pt x="1360575" y="1590770"/>
                    <a:pt x="1385432" y="1585035"/>
                  </a:cubicBezTo>
                  <a:cubicBezTo>
                    <a:pt x="1410296" y="1590770"/>
                    <a:pt x="1436331" y="1593867"/>
                    <a:pt x="1463261" y="1593867"/>
                  </a:cubicBezTo>
                  <a:lnTo>
                    <a:pt x="1640574" y="1593867"/>
                  </a:lnTo>
                  <a:cubicBezTo>
                    <a:pt x="1690404" y="1593867"/>
                    <a:pt x="1738157" y="1583317"/>
                    <a:pt x="1781435" y="1564169"/>
                  </a:cubicBezTo>
                  <a:cubicBezTo>
                    <a:pt x="1816294" y="1579614"/>
                    <a:pt x="1854377" y="1589542"/>
                    <a:pt x="1894249" y="1591713"/>
                  </a:cubicBezTo>
                  <a:cubicBezTo>
                    <a:pt x="1927562" y="1594260"/>
                    <a:pt x="1965090" y="1593764"/>
                    <a:pt x="2106162" y="1592597"/>
                  </a:cubicBezTo>
                  <a:cubicBezTo>
                    <a:pt x="2151468" y="1592597"/>
                    <a:pt x="2197119" y="1583891"/>
                    <a:pt x="2240367" y="1565936"/>
                  </a:cubicBezTo>
                  <a:cubicBezTo>
                    <a:pt x="2244504" y="1564218"/>
                    <a:pt x="2248604" y="1562421"/>
                    <a:pt x="2252669" y="1560546"/>
                  </a:cubicBezTo>
                  <a:cubicBezTo>
                    <a:pt x="2320394" y="1588398"/>
                    <a:pt x="2396102" y="1605331"/>
                    <a:pt x="2474885" y="1605331"/>
                  </a:cubicBezTo>
                  <a:cubicBezTo>
                    <a:pt x="2560999" y="1605331"/>
                    <a:pt x="2681978" y="1593994"/>
                    <a:pt x="2795161" y="1523921"/>
                  </a:cubicBezTo>
                  <a:cubicBezTo>
                    <a:pt x="2874432" y="1474846"/>
                    <a:pt x="2935719" y="1405638"/>
                    <a:pt x="2977366" y="1322201"/>
                  </a:cubicBezTo>
                  <a:cubicBezTo>
                    <a:pt x="2988829" y="1299237"/>
                    <a:pt x="3014520" y="1243151"/>
                    <a:pt x="3014520" y="1166979"/>
                  </a:cubicBezTo>
                  <a:cubicBezTo>
                    <a:pt x="3014520" y="1133107"/>
                    <a:pt x="3009507" y="1101129"/>
                    <a:pt x="3000847" y="1071498"/>
                  </a:cubicBezTo>
                  <a:cubicBezTo>
                    <a:pt x="3009640" y="1045829"/>
                    <a:pt x="3015504" y="1018333"/>
                    <a:pt x="3017268" y="989440"/>
                  </a:cubicBezTo>
                  <a:cubicBezTo>
                    <a:pt x="3019786" y="959615"/>
                    <a:pt x="3019641" y="933469"/>
                    <a:pt x="3019641" y="921648"/>
                  </a:cubicBezTo>
                  <a:cubicBezTo>
                    <a:pt x="3019641" y="771683"/>
                    <a:pt x="2983822" y="617272"/>
                    <a:pt x="2884832" y="493992"/>
                  </a:cubicBezTo>
                  <a:cubicBezTo>
                    <a:pt x="2836669" y="434010"/>
                    <a:pt x="2776409" y="385461"/>
                    <a:pt x="2706522" y="351928"/>
                  </a:cubicBezTo>
                  <a:cubicBezTo>
                    <a:pt x="2631834" y="316090"/>
                    <a:pt x="2552937" y="300603"/>
                    <a:pt x="2476153" y="300603"/>
                  </a:cubicBezTo>
                  <a:cubicBezTo>
                    <a:pt x="2378709" y="300603"/>
                    <a:pt x="2289804" y="325231"/>
                    <a:pt x="2212779" y="366864"/>
                  </a:cubicBezTo>
                  <a:cubicBezTo>
                    <a:pt x="2193979" y="355140"/>
                    <a:pt x="2173778" y="345043"/>
                    <a:pt x="2152332" y="336919"/>
                  </a:cubicBezTo>
                  <a:cubicBezTo>
                    <a:pt x="2113197" y="322091"/>
                    <a:pt x="2070494" y="314081"/>
                    <a:pt x="2026225" y="314632"/>
                  </a:cubicBezTo>
                  <a:cubicBezTo>
                    <a:pt x="2001120" y="314414"/>
                    <a:pt x="1885280" y="313404"/>
                    <a:pt x="1882925" y="313392"/>
                  </a:cubicBezTo>
                  <a:cubicBezTo>
                    <a:pt x="1879803" y="313392"/>
                    <a:pt x="1876680" y="313434"/>
                    <a:pt x="1873564" y="313519"/>
                  </a:cubicBezTo>
                  <a:cubicBezTo>
                    <a:pt x="1852384" y="259798"/>
                    <a:pt x="1818939" y="213100"/>
                    <a:pt x="1776730" y="176530"/>
                  </a:cubicBezTo>
                  <a:cubicBezTo>
                    <a:pt x="1716156" y="124043"/>
                    <a:pt x="1645720" y="99028"/>
                    <a:pt x="1579771" y="92398"/>
                  </a:cubicBezTo>
                  <a:lnTo>
                    <a:pt x="1578974" y="92325"/>
                  </a:lnTo>
                  <a:cubicBezTo>
                    <a:pt x="1574112" y="91877"/>
                    <a:pt x="1569232" y="91551"/>
                    <a:pt x="1564352" y="91339"/>
                  </a:cubicBezTo>
                  <a:cubicBezTo>
                    <a:pt x="1526444" y="89706"/>
                    <a:pt x="1506466" y="89736"/>
                    <a:pt x="1458163" y="89736"/>
                  </a:cubicBezTo>
                  <a:cubicBezTo>
                    <a:pt x="1437811" y="89736"/>
                    <a:pt x="1417869" y="91527"/>
                    <a:pt x="1398519" y="94914"/>
                  </a:cubicBezTo>
                  <a:cubicBezTo>
                    <a:pt x="1336846" y="44297"/>
                    <a:pt x="1260099" y="10703"/>
                    <a:pt x="1174812" y="2131"/>
                  </a:cubicBezTo>
                  <a:cubicBezTo>
                    <a:pt x="1008918" y="-14542"/>
                    <a:pt x="855919" y="67999"/>
                    <a:pt x="774546" y="201648"/>
                  </a:cubicBezTo>
                  <a:cubicBezTo>
                    <a:pt x="771538" y="198394"/>
                    <a:pt x="768476" y="195206"/>
                    <a:pt x="765360" y="192090"/>
                  </a:cubicBezTo>
                  <a:cubicBezTo>
                    <a:pt x="704731" y="131357"/>
                    <a:pt x="617965" y="89736"/>
                    <a:pt x="519228" y="89736"/>
                  </a:cubicBezTo>
                  <a:cubicBezTo>
                    <a:pt x="456927" y="89736"/>
                    <a:pt x="419018" y="90311"/>
                    <a:pt x="392651" y="90710"/>
                  </a:cubicBezTo>
                  <a:cubicBezTo>
                    <a:pt x="377873" y="90934"/>
                    <a:pt x="369484" y="91055"/>
                    <a:pt x="362327" y="91055"/>
                  </a:cubicBezTo>
                  <a:cubicBezTo>
                    <a:pt x="314714" y="91055"/>
                    <a:pt x="268730" y="100861"/>
                    <a:pt x="226818" y="118738"/>
                  </a:cubicBezTo>
                  <a:cubicBezTo>
                    <a:pt x="182604" y="137595"/>
                    <a:pt x="144067" y="164921"/>
                    <a:pt x="112633" y="197680"/>
                  </a:cubicBezTo>
                  <a:cubicBezTo>
                    <a:pt x="51853" y="261038"/>
                    <a:pt x="15304" y="347221"/>
                    <a:pt x="15304" y="439968"/>
                  </a:cubicBezTo>
                  <a:cubicBezTo>
                    <a:pt x="15304" y="522341"/>
                    <a:pt x="43743" y="598506"/>
                    <a:pt x="92003" y="658349"/>
                  </a:cubicBezTo>
                  <a:cubicBezTo>
                    <a:pt x="92619" y="691059"/>
                    <a:pt x="93500" y="731229"/>
                    <a:pt x="94763" y="780945"/>
                  </a:cubicBezTo>
                  <a:cubicBezTo>
                    <a:pt x="95572" y="797588"/>
                    <a:pt x="99232" y="907008"/>
                    <a:pt x="101490" y="996881"/>
                  </a:cubicBezTo>
                  <a:cubicBezTo>
                    <a:pt x="101466" y="996906"/>
                    <a:pt x="101442" y="996930"/>
                    <a:pt x="101418" y="996954"/>
                  </a:cubicBezTo>
                  <a:cubicBezTo>
                    <a:pt x="14283" y="1084238"/>
                    <a:pt x="0" y="1189224"/>
                    <a:pt x="0" y="1242413"/>
                  </a:cubicBezTo>
                  <a:cubicBezTo>
                    <a:pt x="0" y="1343411"/>
                    <a:pt x="41834" y="1429788"/>
                    <a:pt x="101835" y="14898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" name="Google Shape;2467;p29">
              <a:extLst>
                <a:ext uri="{FF2B5EF4-FFF2-40B4-BE49-F238E27FC236}">
                  <a16:creationId xmlns:a16="http://schemas.microsoft.com/office/drawing/2014/main" id="{4B0EC8FB-CC41-04EE-1CF2-3307FC01FEBF}"/>
                </a:ext>
              </a:extLst>
            </p:cNvPr>
            <p:cNvGrpSpPr/>
            <p:nvPr/>
          </p:nvGrpSpPr>
          <p:grpSpPr>
            <a:xfrm>
              <a:off x="13212559" y="8994081"/>
              <a:ext cx="2412316" cy="994289"/>
              <a:chOff x="13212559" y="8994081"/>
              <a:chExt cx="2412316" cy="994289"/>
            </a:xfrm>
          </p:grpSpPr>
          <p:sp>
            <p:nvSpPr>
              <p:cNvPr id="11" name="Google Shape;2468;p29">
                <a:extLst>
                  <a:ext uri="{FF2B5EF4-FFF2-40B4-BE49-F238E27FC236}">
                    <a16:creationId xmlns:a16="http://schemas.microsoft.com/office/drawing/2014/main" id="{E29FF52E-B0A0-EAF1-88EB-1DD5BCBD5092}"/>
                  </a:ext>
                </a:extLst>
              </p:cNvPr>
              <p:cNvSpPr/>
              <p:nvPr/>
            </p:nvSpPr>
            <p:spPr>
              <a:xfrm>
                <a:off x="13212559" y="9081159"/>
                <a:ext cx="580703" cy="894477"/>
              </a:xfrm>
              <a:custGeom>
                <a:avLst/>
                <a:gdLst/>
                <a:ahLst/>
                <a:cxnLst/>
                <a:rect l="l" t="t" r="r" b="b"/>
                <a:pathLst>
                  <a:path w="580703" h="894477" extrusionOk="0">
                    <a:moveTo>
                      <a:pt x="580382" y="765384"/>
                    </a:moveTo>
                    <a:cubicBezTo>
                      <a:pt x="580382" y="789697"/>
                      <a:pt x="577834" y="816503"/>
                      <a:pt x="577834" y="851023"/>
                    </a:cubicBezTo>
                    <a:cubicBezTo>
                      <a:pt x="577834" y="865082"/>
                      <a:pt x="567633" y="893207"/>
                      <a:pt x="533191" y="893207"/>
                    </a:cubicBezTo>
                    <a:lnTo>
                      <a:pt x="363541" y="894478"/>
                    </a:lnTo>
                    <a:lnTo>
                      <a:pt x="42088" y="894478"/>
                    </a:lnTo>
                    <a:cubicBezTo>
                      <a:pt x="29333" y="894478"/>
                      <a:pt x="0" y="881682"/>
                      <a:pt x="0" y="848488"/>
                    </a:cubicBezTo>
                    <a:cubicBezTo>
                      <a:pt x="0" y="838234"/>
                      <a:pt x="6371" y="806304"/>
                      <a:pt x="44642" y="806304"/>
                    </a:cubicBezTo>
                    <a:lnTo>
                      <a:pt x="103308" y="806304"/>
                    </a:lnTo>
                    <a:lnTo>
                      <a:pt x="103308" y="705335"/>
                    </a:lnTo>
                    <a:cubicBezTo>
                      <a:pt x="103308" y="629956"/>
                      <a:pt x="95656" y="397414"/>
                      <a:pt x="94376" y="371830"/>
                    </a:cubicBezTo>
                    <a:cubicBezTo>
                      <a:pt x="90547" y="217261"/>
                      <a:pt x="90547" y="159747"/>
                      <a:pt x="90547" y="131622"/>
                    </a:cubicBezTo>
                    <a:cubicBezTo>
                      <a:pt x="90547" y="117563"/>
                      <a:pt x="91827" y="103497"/>
                      <a:pt x="91827" y="89438"/>
                    </a:cubicBezTo>
                    <a:lnTo>
                      <a:pt x="58660" y="89438"/>
                    </a:lnTo>
                    <a:cubicBezTo>
                      <a:pt x="38253" y="89438"/>
                      <a:pt x="15298" y="74108"/>
                      <a:pt x="15298" y="46038"/>
                    </a:cubicBezTo>
                    <a:cubicBezTo>
                      <a:pt x="15298" y="21724"/>
                      <a:pt x="34430" y="1319"/>
                      <a:pt x="58660" y="1319"/>
                    </a:cubicBezTo>
                    <a:cubicBezTo>
                      <a:pt x="86718" y="1319"/>
                      <a:pt x="122447" y="0"/>
                      <a:pt x="215561" y="0"/>
                    </a:cubicBezTo>
                    <a:cubicBezTo>
                      <a:pt x="239796" y="0"/>
                      <a:pt x="260203" y="20460"/>
                      <a:pt x="260203" y="44719"/>
                    </a:cubicBezTo>
                    <a:cubicBezTo>
                      <a:pt x="260203" y="66443"/>
                      <a:pt x="241071" y="88174"/>
                      <a:pt x="215561" y="88174"/>
                    </a:cubicBezTo>
                    <a:lnTo>
                      <a:pt x="179850" y="88174"/>
                    </a:lnTo>
                    <a:cubicBezTo>
                      <a:pt x="179850" y="106093"/>
                      <a:pt x="181118" y="112487"/>
                      <a:pt x="179850" y="130358"/>
                    </a:cubicBezTo>
                    <a:cubicBezTo>
                      <a:pt x="178570" y="182742"/>
                      <a:pt x="178570" y="208277"/>
                      <a:pt x="183679" y="370565"/>
                    </a:cubicBezTo>
                    <a:cubicBezTo>
                      <a:pt x="184947" y="392290"/>
                      <a:pt x="191331" y="696406"/>
                      <a:pt x="191331" y="706612"/>
                    </a:cubicBezTo>
                    <a:lnTo>
                      <a:pt x="191331" y="806310"/>
                    </a:lnTo>
                    <a:lnTo>
                      <a:pt x="366084" y="806310"/>
                    </a:lnTo>
                    <a:lnTo>
                      <a:pt x="478330" y="806310"/>
                    </a:lnTo>
                    <a:lnTo>
                      <a:pt x="489823" y="806310"/>
                    </a:lnTo>
                    <a:lnTo>
                      <a:pt x="491091" y="766715"/>
                    </a:lnTo>
                    <a:cubicBezTo>
                      <a:pt x="492372" y="724531"/>
                      <a:pt x="491091" y="693871"/>
                      <a:pt x="491091" y="646557"/>
                    </a:cubicBezTo>
                    <a:cubicBezTo>
                      <a:pt x="491091" y="617167"/>
                      <a:pt x="516607" y="601838"/>
                      <a:pt x="535734" y="601838"/>
                    </a:cubicBezTo>
                    <a:cubicBezTo>
                      <a:pt x="556140" y="601838"/>
                      <a:pt x="577834" y="621027"/>
                      <a:pt x="579114" y="645292"/>
                    </a:cubicBezTo>
                    <a:cubicBezTo>
                      <a:pt x="581663" y="704065"/>
                      <a:pt x="580382" y="738584"/>
                      <a:pt x="580382" y="765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2469;p29">
                <a:extLst>
                  <a:ext uri="{FF2B5EF4-FFF2-40B4-BE49-F238E27FC236}">
                    <a16:creationId xmlns:a16="http://schemas.microsoft.com/office/drawing/2014/main" id="{6D230C10-94B1-0D4F-B320-F6F384CCA963}"/>
                  </a:ext>
                </a:extLst>
              </p:cNvPr>
              <p:cNvSpPr/>
              <p:nvPr/>
            </p:nvSpPr>
            <p:spPr>
              <a:xfrm>
                <a:off x="13906541" y="8994081"/>
                <a:ext cx="354603" cy="982819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982819" extrusionOk="0">
                    <a:moveTo>
                      <a:pt x="354603" y="938100"/>
                    </a:moveTo>
                    <a:cubicBezTo>
                      <a:pt x="354603" y="962365"/>
                      <a:pt x="334196" y="982819"/>
                      <a:pt x="309961" y="982819"/>
                    </a:cubicBezTo>
                    <a:lnTo>
                      <a:pt x="43362" y="982819"/>
                    </a:lnTo>
                    <a:cubicBezTo>
                      <a:pt x="19126" y="982819"/>
                      <a:pt x="0" y="962359"/>
                      <a:pt x="0" y="939365"/>
                    </a:cubicBezTo>
                    <a:cubicBezTo>
                      <a:pt x="0" y="913835"/>
                      <a:pt x="20407" y="893375"/>
                      <a:pt x="44642" y="893375"/>
                    </a:cubicBezTo>
                    <a:lnTo>
                      <a:pt x="127562" y="893375"/>
                    </a:lnTo>
                    <a:lnTo>
                      <a:pt x="130111" y="549664"/>
                    </a:lnTo>
                    <a:cubicBezTo>
                      <a:pt x="130111" y="443571"/>
                      <a:pt x="127562" y="415501"/>
                      <a:pt x="126288" y="401442"/>
                    </a:cubicBezTo>
                    <a:cubicBezTo>
                      <a:pt x="107155" y="401442"/>
                      <a:pt x="73993" y="401442"/>
                      <a:pt x="49758" y="400171"/>
                    </a:cubicBezTo>
                    <a:cubicBezTo>
                      <a:pt x="25522" y="398852"/>
                      <a:pt x="6377" y="379711"/>
                      <a:pt x="6377" y="355452"/>
                    </a:cubicBezTo>
                    <a:cubicBezTo>
                      <a:pt x="6377" y="329868"/>
                      <a:pt x="26784" y="310733"/>
                      <a:pt x="51020" y="310733"/>
                    </a:cubicBezTo>
                    <a:lnTo>
                      <a:pt x="168382" y="310733"/>
                    </a:lnTo>
                    <a:cubicBezTo>
                      <a:pt x="192617" y="310733"/>
                      <a:pt x="211744" y="329868"/>
                      <a:pt x="213024" y="352863"/>
                    </a:cubicBezTo>
                    <a:lnTo>
                      <a:pt x="215573" y="382252"/>
                    </a:lnTo>
                    <a:cubicBezTo>
                      <a:pt x="216853" y="400171"/>
                      <a:pt x="219395" y="414182"/>
                      <a:pt x="219395" y="548345"/>
                    </a:cubicBezTo>
                    <a:lnTo>
                      <a:pt x="216847" y="893375"/>
                    </a:lnTo>
                    <a:lnTo>
                      <a:pt x="309961" y="893375"/>
                    </a:lnTo>
                    <a:cubicBezTo>
                      <a:pt x="334196" y="893381"/>
                      <a:pt x="354603" y="912516"/>
                      <a:pt x="354603" y="938100"/>
                    </a:cubicBezTo>
                    <a:close/>
                    <a:moveTo>
                      <a:pt x="21681" y="130526"/>
                    </a:moveTo>
                    <a:cubicBezTo>
                      <a:pt x="12749" y="69207"/>
                      <a:pt x="56117" y="11693"/>
                      <a:pt x="118624" y="1487"/>
                    </a:cubicBezTo>
                    <a:cubicBezTo>
                      <a:pt x="181131" y="-8713"/>
                      <a:pt x="239802" y="34681"/>
                      <a:pt x="250009" y="97325"/>
                    </a:cubicBezTo>
                    <a:cubicBezTo>
                      <a:pt x="258929" y="158645"/>
                      <a:pt x="216841" y="217429"/>
                      <a:pt x="155614" y="227629"/>
                    </a:cubicBezTo>
                    <a:cubicBezTo>
                      <a:pt x="124995" y="232759"/>
                      <a:pt x="95650" y="227629"/>
                      <a:pt x="72695" y="211029"/>
                    </a:cubicBezTo>
                    <a:cubicBezTo>
                      <a:pt x="45917" y="193170"/>
                      <a:pt x="28053" y="163775"/>
                      <a:pt x="21681" y="130526"/>
                    </a:cubicBezTo>
                    <a:close/>
                    <a:moveTo>
                      <a:pt x="94388" y="119056"/>
                    </a:moveTo>
                    <a:cubicBezTo>
                      <a:pt x="98211" y="142051"/>
                      <a:pt x="117343" y="156110"/>
                      <a:pt x="140311" y="152250"/>
                    </a:cubicBezTo>
                    <a:cubicBezTo>
                      <a:pt x="164547" y="148445"/>
                      <a:pt x="178570" y="130526"/>
                      <a:pt x="176021" y="107531"/>
                    </a:cubicBezTo>
                    <a:cubicBezTo>
                      <a:pt x="172198" y="85807"/>
                      <a:pt x="153054" y="74337"/>
                      <a:pt x="128818" y="78142"/>
                    </a:cubicBezTo>
                    <a:cubicBezTo>
                      <a:pt x="105863" y="80731"/>
                      <a:pt x="91827" y="98596"/>
                      <a:pt x="94388" y="1190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470;p29">
                <a:extLst>
                  <a:ext uri="{FF2B5EF4-FFF2-40B4-BE49-F238E27FC236}">
                    <a16:creationId xmlns:a16="http://schemas.microsoft.com/office/drawing/2014/main" id="{A675B462-E097-A25A-243A-B304F15663A4}"/>
                  </a:ext>
                </a:extLst>
              </p:cNvPr>
              <p:cNvSpPr/>
              <p:nvPr/>
            </p:nvSpPr>
            <p:spPr>
              <a:xfrm>
                <a:off x="14322430" y="9081159"/>
                <a:ext cx="737276" cy="895741"/>
              </a:xfrm>
              <a:custGeom>
                <a:avLst/>
                <a:gdLst/>
                <a:ahLst/>
                <a:cxnLst/>
                <a:rect l="l" t="t" r="r" b="b"/>
                <a:pathLst>
                  <a:path w="737276" h="895741" extrusionOk="0">
                    <a:moveTo>
                      <a:pt x="737277" y="849752"/>
                    </a:moveTo>
                    <a:cubicBezTo>
                      <a:pt x="737277" y="875282"/>
                      <a:pt x="718144" y="894471"/>
                      <a:pt x="692635" y="894471"/>
                    </a:cubicBezTo>
                    <a:cubicBezTo>
                      <a:pt x="538288" y="895742"/>
                      <a:pt x="520430" y="895742"/>
                      <a:pt x="503846" y="894471"/>
                    </a:cubicBezTo>
                    <a:cubicBezTo>
                      <a:pt x="480891" y="893201"/>
                      <a:pt x="461746" y="872747"/>
                      <a:pt x="461746" y="849752"/>
                    </a:cubicBezTo>
                    <a:cubicBezTo>
                      <a:pt x="461746" y="825439"/>
                      <a:pt x="482153" y="805033"/>
                      <a:pt x="506389" y="805033"/>
                    </a:cubicBezTo>
                    <a:lnTo>
                      <a:pt x="530637" y="805033"/>
                    </a:lnTo>
                    <a:cubicBezTo>
                      <a:pt x="528076" y="802444"/>
                      <a:pt x="525533" y="798639"/>
                      <a:pt x="522973" y="794779"/>
                    </a:cubicBezTo>
                    <a:cubicBezTo>
                      <a:pt x="497469" y="756455"/>
                      <a:pt x="471959" y="716860"/>
                      <a:pt x="447723" y="686200"/>
                    </a:cubicBezTo>
                    <a:cubicBezTo>
                      <a:pt x="429859" y="661886"/>
                      <a:pt x="406904" y="626151"/>
                      <a:pt x="373736" y="590361"/>
                    </a:cubicBezTo>
                    <a:cubicBezTo>
                      <a:pt x="349500" y="600561"/>
                      <a:pt x="323984" y="608226"/>
                      <a:pt x="295925" y="614627"/>
                    </a:cubicBezTo>
                    <a:cubicBezTo>
                      <a:pt x="262758" y="621021"/>
                      <a:pt x="227047" y="626151"/>
                      <a:pt x="190051" y="628686"/>
                    </a:cubicBezTo>
                    <a:lnTo>
                      <a:pt x="187502" y="806304"/>
                    </a:lnTo>
                    <a:lnTo>
                      <a:pt x="227041" y="806304"/>
                    </a:lnTo>
                    <a:cubicBezTo>
                      <a:pt x="252557" y="806304"/>
                      <a:pt x="271684" y="826764"/>
                      <a:pt x="271684" y="851023"/>
                    </a:cubicBezTo>
                    <a:cubicBezTo>
                      <a:pt x="271684" y="875288"/>
                      <a:pt x="252551" y="895742"/>
                      <a:pt x="227041" y="895742"/>
                    </a:cubicBezTo>
                    <a:lnTo>
                      <a:pt x="49728" y="895742"/>
                    </a:lnTo>
                    <a:cubicBezTo>
                      <a:pt x="25492" y="895742"/>
                      <a:pt x="5085" y="875282"/>
                      <a:pt x="5085" y="851023"/>
                    </a:cubicBezTo>
                    <a:cubicBezTo>
                      <a:pt x="5085" y="826758"/>
                      <a:pt x="25492" y="806304"/>
                      <a:pt x="49728" y="806304"/>
                    </a:cubicBezTo>
                    <a:lnTo>
                      <a:pt x="98199" y="806304"/>
                    </a:lnTo>
                    <a:cubicBezTo>
                      <a:pt x="99479" y="539248"/>
                      <a:pt x="100760" y="499653"/>
                      <a:pt x="102028" y="454928"/>
                    </a:cubicBezTo>
                    <a:cubicBezTo>
                      <a:pt x="103308" y="403808"/>
                      <a:pt x="103308" y="352695"/>
                      <a:pt x="103308" y="301575"/>
                    </a:cubicBezTo>
                    <a:cubicBezTo>
                      <a:pt x="102028" y="204466"/>
                      <a:pt x="99479" y="141876"/>
                      <a:pt x="95656" y="89438"/>
                    </a:cubicBezTo>
                    <a:lnTo>
                      <a:pt x="44642" y="89438"/>
                    </a:lnTo>
                    <a:cubicBezTo>
                      <a:pt x="20395" y="89438"/>
                      <a:pt x="0" y="70303"/>
                      <a:pt x="0" y="44719"/>
                    </a:cubicBezTo>
                    <a:cubicBezTo>
                      <a:pt x="0" y="20454"/>
                      <a:pt x="20395" y="0"/>
                      <a:pt x="44642" y="0"/>
                    </a:cubicBezTo>
                    <a:cubicBezTo>
                      <a:pt x="93114" y="0"/>
                      <a:pt x="107137" y="0"/>
                      <a:pt x="137756" y="1319"/>
                    </a:cubicBezTo>
                    <a:cubicBezTo>
                      <a:pt x="153060" y="2589"/>
                      <a:pt x="173467" y="12789"/>
                      <a:pt x="179844" y="38373"/>
                    </a:cubicBezTo>
                    <a:lnTo>
                      <a:pt x="183667" y="74108"/>
                    </a:lnTo>
                    <a:cubicBezTo>
                      <a:pt x="184947" y="90757"/>
                      <a:pt x="186228" y="111162"/>
                      <a:pt x="187508" y="140558"/>
                    </a:cubicBezTo>
                    <a:lnTo>
                      <a:pt x="192599" y="301575"/>
                    </a:lnTo>
                    <a:cubicBezTo>
                      <a:pt x="192599" y="353959"/>
                      <a:pt x="192599" y="405079"/>
                      <a:pt x="191331" y="456198"/>
                    </a:cubicBezTo>
                    <a:lnTo>
                      <a:pt x="190051" y="539242"/>
                    </a:lnTo>
                    <a:cubicBezTo>
                      <a:pt x="253825" y="534112"/>
                      <a:pt x="330368" y="520052"/>
                      <a:pt x="389039" y="481728"/>
                    </a:cubicBezTo>
                    <a:cubicBezTo>
                      <a:pt x="424750" y="458733"/>
                      <a:pt x="450266" y="420409"/>
                      <a:pt x="468130" y="365484"/>
                    </a:cubicBezTo>
                    <a:cubicBezTo>
                      <a:pt x="474501" y="348835"/>
                      <a:pt x="478330" y="330964"/>
                      <a:pt x="483433" y="313100"/>
                    </a:cubicBezTo>
                    <a:lnTo>
                      <a:pt x="470678" y="313100"/>
                    </a:lnTo>
                    <a:cubicBezTo>
                      <a:pt x="446443" y="313100"/>
                      <a:pt x="426036" y="293910"/>
                      <a:pt x="424756" y="269645"/>
                    </a:cubicBezTo>
                    <a:cubicBezTo>
                      <a:pt x="424756" y="244061"/>
                      <a:pt x="443900" y="223656"/>
                      <a:pt x="469398" y="223656"/>
                    </a:cubicBezTo>
                    <a:lnTo>
                      <a:pt x="614824" y="224926"/>
                    </a:lnTo>
                    <a:cubicBezTo>
                      <a:pt x="639060" y="223656"/>
                      <a:pt x="659467" y="244061"/>
                      <a:pt x="659467" y="268381"/>
                    </a:cubicBezTo>
                    <a:cubicBezTo>
                      <a:pt x="660747" y="292646"/>
                      <a:pt x="640334" y="313100"/>
                      <a:pt x="616105" y="314370"/>
                    </a:cubicBezTo>
                    <a:cubicBezTo>
                      <a:pt x="608441" y="314370"/>
                      <a:pt x="593137" y="314370"/>
                      <a:pt x="575285" y="313100"/>
                    </a:cubicBezTo>
                    <a:cubicBezTo>
                      <a:pt x="568902" y="339900"/>
                      <a:pt x="561250" y="366754"/>
                      <a:pt x="553598" y="393554"/>
                    </a:cubicBezTo>
                    <a:cubicBezTo>
                      <a:pt x="530643" y="462593"/>
                      <a:pt x="496195" y="512387"/>
                      <a:pt x="451552" y="546907"/>
                    </a:cubicBezTo>
                    <a:cubicBezTo>
                      <a:pt x="474507" y="575032"/>
                      <a:pt x="502566" y="608226"/>
                      <a:pt x="520430" y="632546"/>
                    </a:cubicBezTo>
                    <a:cubicBezTo>
                      <a:pt x="544666" y="665740"/>
                      <a:pt x="571462" y="705335"/>
                      <a:pt x="596960" y="744985"/>
                    </a:cubicBezTo>
                    <a:lnTo>
                      <a:pt x="639060" y="806304"/>
                    </a:lnTo>
                    <a:cubicBezTo>
                      <a:pt x="654364" y="806304"/>
                      <a:pt x="673496" y="806304"/>
                      <a:pt x="692635" y="805033"/>
                    </a:cubicBezTo>
                    <a:cubicBezTo>
                      <a:pt x="718151" y="805033"/>
                      <a:pt x="737277" y="825439"/>
                      <a:pt x="737277" y="8497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471;p29">
                <a:extLst>
                  <a:ext uri="{FF2B5EF4-FFF2-40B4-BE49-F238E27FC236}">
                    <a16:creationId xmlns:a16="http://schemas.microsoft.com/office/drawing/2014/main" id="{DCCB1FC5-3514-DDA9-E3E5-CB2788054377}"/>
                  </a:ext>
                </a:extLst>
              </p:cNvPr>
              <p:cNvSpPr/>
              <p:nvPr/>
            </p:nvSpPr>
            <p:spPr>
              <a:xfrm>
                <a:off x="15096783" y="9292025"/>
                <a:ext cx="528093" cy="696345"/>
              </a:xfrm>
              <a:custGeom>
                <a:avLst/>
                <a:gdLst/>
                <a:ahLst/>
                <a:cxnLst/>
                <a:rect l="l" t="t" r="r" b="b"/>
                <a:pathLst>
                  <a:path w="528093" h="696345" extrusionOk="0">
                    <a:moveTo>
                      <a:pt x="528094" y="316851"/>
                    </a:moveTo>
                    <a:cubicBezTo>
                      <a:pt x="528094" y="329646"/>
                      <a:pt x="528094" y="343705"/>
                      <a:pt x="526802" y="359035"/>
                    </a:cubicBezTo>
                    <a:cubicBezTo>
                      <a:pt x="525533" y="379495"/>
                      <a:pt x="506407" y="398630"/>
                      <a:pt x="485982" y="399949"/>
                    </a:cubicBezTo>
                    <a:cubicBezTo>
                      <a:pt x="419677" y="401219"/>
                      <a:pt x="312522" y="402483"/>
                      <a:pt x="248722" y="402483"/>
                    </a:cubicBezTo>
                    <a:lnTo>
                      <a:pt x="91833" y="402483"/>
                    </a:lnTo>
                    <a:cubicBezTo>
                      <a:pt x="94394" y="526447"/>
                      <a:pt x="182417" y="609490"/>
                      <a:pt x="287012" y="609490"/>
                    </a:cubicBezTo>
                    <a:cubicBezTo>
                      <a:pt x="395429" y="609490"/>
                      <a:pt x="426036" y="574971"/>
                      <a:pt x="440077" y="544311"/>
                    </a:cubicBezTo>
                    <a:cubicBezTo>
                      <a:pt x="446461" y="528982"/>
                      <a:pt x="463033" y="518782"/>
                      <a:pt x="479629" y="518782"/>
                    </a:cubicBezTo>
                    <a:cubicBezTo>
                      <a:pt x="505145" y="518782"/>
                      <a:pt x="522979" y="543047"/>
                      <a:pt x="522979" y="562182"/>
                    </a:cubicBezTo>
                    <a:cubicBezTo>
                      <a:pt x="522979" y="569847"/>
                      <a:pt x="520448" y="576242"/>
                      <a:pt x="517888" y="581372"/>
                    </a:cubicBezTo>
                    <a:cubicBezTo>
                      <a:pt x="473245" y="670816"/>
                      <a:pt x="391606" y="696345"/>
                      <a:pt x="287012" y="696345"/>
                    </a:cubicBezTo>
                    <a:cubicBezTo>
                      <a:pt x="204080" y="696345"/>
                      <a:pt x="116087" y="654216"/>
                      <a:pt x="63787" y="589037"/>
                    </a:cubicBezTo>
                    <a:cubicBezTo>
                      <a:pt x="35710" y="553247"/>
                      <a:pt x="0" y="481728"/>
                      <a:pt x="0" y="360305"/>
                    </a:cubicBezTo>
                    <a:cubicBezTo>
                      <a:pt x="0" y="169947"/>
                      <a:pt x="113527" y="0"/>
                      <a:pt x="288280" y="0"/>
                    </a:cubicBezTo>
                    <a:cubicBezTo>
                      <a:pt x="427328" y="-6"/>
                      <a:pt x="528094" y="107309"/>
                      <a:pt x="528094" y="316851"/>
                    </a:cubicBezTo>
                    <a:close/>
                    <a:moveTo>
                      <a:pt x="89273" y="314316"/>
                    </a:moveTo>
                    <a:lnTo>
                      <a:pt x="438803" y="314316"/>
                    </a:lnTo>
                    <a:cubicBezTo>
                      <a:pt x="440071" y="181423"/>
                      <a:pt x="394161" y="88174"/>
                      <a:pt x="290834" y="88174"/>
                    </a:cubicBezTo>
                    <a:cubicBezTo>
                      <a:pt x="177296" y="88174"/>
                      <a:pt x="100778" y="187818"/>
                      <a:pt x="89273" y="3143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" name="Google Shape;2472;p29">
            <a:extLst>
              <a:ext uri="{FF2B5EF4-FFF2-40B4-BE49-F238E27FC236}">
                <a16:creationId xmlns:a16="http://schemas.microsoft.com/office/drawing/2014/main" id="{E637E31C-FE1D-FC3B-A076-14FBF2E0D15A}"/>
              </a:ext>
            </a:extLst>
          </p:cNvPr>
          <p:cNvGrpSpPr/>
          <p:nvPr/>
        </p:nvGrpSpPr>
        <p:grpSpPr>
          <a:xfrm>
            <a:off x="7125223" y="110576"/>
            <a:ext cx="966562" cy="1054150"/>
            <a:chOff x="16099314" y="4410488"/>
            <a:chExt cx="2602727" cy="2612526"/>
          </a:xfrm>
        </p:grpSpPr>
        <p:sp>
          <p:nvSpPr>
            <p:cNvPr id="16" name="Google Shape;2473;p29">
              <a:extLst>
                <a:ext uri="{FF2B5EF4-FFF2-40B4-BE49-F238E27FC236}">
                  <a16:creationId xmlns:a16="http://schemas.microsoft.com/office/drawing/2014/main" id="{BE83E7AB-0AC9-FA37-675A-80F4307FCE33}"/>
                </a:ext>
              </a:extLst>
            </p:cNvPr>
            <p:cNvSpPr/>
            <p:nvPr/>
          </p:nvSpPr>
          <p:spPr>
            <a:xfrm>
              <a:off x="16099319" y="4410488"/>
              <a:ext cx="2602722" cy="2612526"/>
            </a:xfrm>
            <a:custGeom>
              <a:avLst/>
              <a:gdLst/>
              <a:ahLst/>
              <a:cxnLst/>
              <a:rect l="l" t="t" r="r" b="b"/>
              <a:pathLst>
                <a:path w="2602722" h="2612526" extrusionOk="0">
                  <a:moveTo>
                    <a:pt x="2600034" y="1218176"/>
                  </a:moveTo>
                  <a:cubicBezTo>
                    <a:pt x="2599360" y="1207652"/>
                    <a:pt x="2598503" y="1197134"/>
                    <a:pt x="2597526" y="1186674"/>
                  </a:cubicBezTo>
                  <a:cubicBezTo>
                    <a:pt x="2597035" y="1181475"/>
                    <a:pt x="2596486" y="1176213"/>
                    <a:pt x="2595937" y="1170952"/>
                  </a:cubicBezTo>
                  <a:cubicBezTo>
                    <a:pt x="2586454" y="1081400"/>
                    <a:pt x="2566944" y="993746"/>
                    <a:pt x="2538744" y="909273"/>
                  </a:cubicBezTo>
                  <a:cubicBezTo>
                    <a:pt x="2538561" y="908844"/>
                    <a:pt x="2538436" y="908479"/>
                    <a:pt x="2538316" y="908050"/>
                  </a:cubicBezTo>
                  <a:cubicBezTo>
                    <a:pt x="2533483" y="893493"/>
                    <a:pt x="2528346" y="879057"/>
                    <a:pt x="2522902" y="864683"/>
                  </a:cubicBezTo>
                  <a:cubicBezTo>
                    <a:pt x="2516966" y="848960"/>
                    <a:pt x="2510790" y="833427"/>
                    <a:pt x="2504306" y="817950"/>
                  </a:cubicBezTo>
                  <a:cubicBezTo>
                    <a:pt x="2500638" y="809266"/>
                    <a:pt x="2496902" y="800640"/>
                    <a:pt x="2493052" y="792076"/>
                  </a:cubicBezTo>
                  <a:cubicBezTo>
                    <a:pt x="2493052" y="792013"/>
                    <a:pt x="2492989" y="791956"/>
                    <a:pt x="2492989" y="791893"/>
                  </a:cubicBezTo>
                  <a:cubicBezTo>
                    <a:pt x="2286110" y="328471"/>
                    <a:pt x="1811621" y="-12670"/>
                    <a:pt x="1285081" y="361"/>
                  </a:cubicBezTo>
                  <a:cubicBezTo>
                    <a:pt x="1202688" y="-313"/>
                    <a:pt x="1120843" y="7702"/>
                    <a:pt x="1040833" y="23665"/>
                  </a:cubicBezTo>
                  <a:cubicBezTo>
                    <a:pt x="1032269" y="25378"/>
                    <a:pt x="1023705" y="27150"/>
                    <a:pt x="1015204" y="29046"/>
                  </a:cubicBezTo>
                  <a:cubicBezTo>
                    <a:pt x="993609" y="33817"/>
                    <a:pt x="972139" y="39141"/>
                    <a:pt x="950853" y="45071"/>
                  </a:cubicBezTo>
                  <a:cubicBezTo>
                    <a:pt x="946939" y="46174"/>
                    <a:pt x="943083" y="47334"/>
                    <a:pt x="939170" y="48436"/>
                  </a:cubicBezTo>
                  <a:cubicBezTo>
                    <a:pt x="685438" y="121477"/>
                    <a:pt x="455689" y="274094"/>
                    <a:pt x="289983" y="479745"/>
                  </a:cubicBezTo>
                  <a:cubicBezTo>
                    <a:pt x="285150" y="485739"/>
                    <a:pt x="280379" y="491737"/>
                    <a:pt x="275729" y="497793"/>
                  </a:cubicBezTo>
                  <a:cubicBezTo>
                    <a:pt x="271387" y="503300"/>
                    <a:pt x="267165" y="508864"/>
                    <a:pt x="263006" y="514429"/>
                  </a:cubicBezTo>
                  <a:cubicBezTo>
                    <a:pt x="261538" y="516326"/>
                    <a:pt x="260132" y="518222"/>
                    <a:pt x="258784" y="520119"/>
                  </a:cubicBezTo>
                  <a:cubicBezTo>
                    <a:pt x="255727" y="524158"/>
                    <a:pt x="252791" y="528254"/>
                    <a:pt x="249855" y="532293"/>
                  </a:cubicBezTo>
                  <a:cubicBezTo>
                    <a:pt x="248324" y="534373"/>
                    <a:pt x="246798" y="536453"/>
                    <a:pt x="245387" y="538532"/>
                  </a:cubicBezTo>
                  <a:cubicBezTo>
                    <a:pt x="242268" y="542874"/>
                    <a:pt x="239148" y="547279"/>
                    <a:pt x="236092" y="551683"/>
                  </a:cubicBezTo>
                  <a:cubicBezTo>
                    <a:pt x="235726" y="552232"/>
                    <a:pt x="235298" y="552786"/>
                    <a:pt x="234932" y="553397"/>
                  </a:cubicBezTo>
                  <a:cubicBezTo>
                    <a:pt x="188502" y="620502"/>
                    <a:pt x="148620" y="692435"/>
                    <a:pt x="116450" y="768286"/>
                  </a:cubicBezTo>
                  <a:cubicBezTo>
                    <a:pt x="-148349" y="1338445"/>
                    <a:pt x="57908" y="2018094"/>
                    <a:pt x="538333" y="2369267"/>
                  </a:cubicBezTo>
                  <a:cubicBezTo>
                    <a:pt x="538824" y="2369632"/>
                    <a:pt x="539310" y="2370003"/>
                    <a:pt x="539801" y="2370369"/>
                  </a:cubicBezTo>
                  <a:cubicBezTo>
                    <a:pt x="547205" y="2375814"/>
                    <a:pt x="554724" y="2381133"/>
                    <a:pt x="562248" y="2386337"/>
                  </a:cubicBezTo>
                  <a:cubicBezTo>
                    <a:pt x="566041" y="2388965"/>
                    <a:pt x="569834" y="2391536"/>
                    <a:pt x="573622" y="2394164"/>
                  </a:cubicBezTo>
                  <a:cubicBezTo>
                    <a:pt x="577416" y="2396735"/>
                    <a:pt x="581209" y="2399300"/>
                    <a:pt x="585060" y="2401808"/>
                  </a:cubicBezTo>
                  <a:cubicBezTo>
                    <a:pt x="591482" y="2406030"/>
                    <a:pt x="597903" y="2410252"/>
                    <a:pt x="604387" y="2414411"/>
                  </a:cubicBezTo>
                  <a:cubicBezTo>
                    <a:pt x="608243" y="2416799"/>
                    <a:pt x="612094" y="2419244"/>
                    <a:pt x="615950" y="2421626"/>
                  </a:cubicBezTo>
                  <a:cubicBezTo>
                    <a:pt x="620355" y="2424380"/>
                    <a:pt x="624822" y="2427071"/>
                    <a:pt x="629284" y="2429762"/>
                  </a:cubicBezTo>
                  <a:cubicBezTo>
                    <a:pt x="633809" y="2432453"/>
                    <a:pt x="638277" y="2435144"/>
                    <a:pt x="642802" y="2437777"/>
                  </a:cubicBezTo>
                  <a:cubicBezTo>
                    <a:pt x="754800" y="2503414"/>
                    <a:pt x="879035" y="2552226"/>
                    <a:pt x="1013427" y="2579814"/>
                  </a:cubicBezTo>
                  <a:cubicBezTo>
                    <a:pt x="1055635" y="2589600"/>
                    <a:pt x="1097843" y="2597124"/>
                    <a:pt x="1139862" y="2602449"/>
                  </a:cubicBezTo>
                  <a:cubicBezTo>
                    <a:pt x="1145369" y="2603185"/>
                    <a:pt x="1150934" y="2603854"/>
                    <a:pt x="1156441" y="2604465"/>
                  </a:cubicBezTo>
                  <a:cubicBezTo>
                    <a:pt x="1162314" y="2605202"/>
                    <a:pt x="1168124" y="2605813"/>
                    <a:pt x="1173935" y="2606362"/>
                  </a:cubicBezTo>
                  <a:cubicBezTo>
                    <a:pt x="1174363" y="2606362"/>
                    <a:pt x="1174791" y="2606425"/>
                    <a:pt x="1175157" y="2606425"/>
                  </a:cubicBezTo>
                  <a:cubicBezTo>
                    <a:pt x="1179990" y="2606973"/>
                    <a:pt x="1184823" y="2607402"/>
                    <a:pt x="1189594" y="2607773"/>
                  </a:cubicBezTo>
                  <a:cubicBezTo>
                    <a:pt x="1194610" y="2608264"/>
                    <a:pt x="1199563" y="2608630"/>
                    <a:pt x="1204522" y="2608995"/>
                  </a:cubicBezTo>
                  <a:cubicBezTo>
                    <a:pt x="1207458" y="2609241"/>
                    <a:pt x="1210457" y="2609487"/>
                    <a:pt x="1213394" y="2609669"/>
                  </a:cubicBezTo>
                  <a:cubicBezTo>
                    <a:pt x="1218164" y="2609978"/>
                    <a:pt x="1222877" y="2610281"/>
                    <a:pt x="1227585" y="2610526"/>
                  </a:cubicBezTo>
                  <a:cubicBezTo>
                    <a:pt x="1230767" y="2610709"/>
                    <a:pt x="1233949" y="2610892"/>
                    <a:pt x="1237068" y="2611018"/>
                  </a:cubicBezTo>
                  <a:cubicBezTo>
                    <a:pt x="1245324" y="2611446"/>
                    <a:pt x="1253647" y="2611754"/>
                    <a:pt x="1261903" y="2611995"/>
                  </a:cubicBezTo>
                  <a:cubicBezTo>
                    <a:pt x="1688556" y="2624414"/>
                    <a:pt x="2090375" y="2418272"/>
                    <a:pt x="2340434" y="2088877"/>
                  </a:cubicBezTo>
                  <a:cubicBezTo>
                    <a:pt x="2343250" y="2085209"/>
                    <a:pt x="2345999" y="2081473"/>
                    <a:pt x="2348815" y="2077742"/>
                  </a:cubicBezTo>
                  <a:cubicBezTo>
                    <a:pt x="2351631" y="2074074"/>
                    <a:pt x="2354322" y="2070338"/>
                    <a:pt x="2357013" y="2066550"/>
                  </a:cubicBezTo>
                  <a:cubicBezTo>
                    <a:pt x="2359767" y="2062820"/>
                    <a:pt x="2362458" y="2059026"/>
                    <a:pt x="2365149" y="2055233"/>
                  </a:cubicBezTo>
                  <a:cubicBezTo>
                    <a:pt x="2367839" y="2051440"/>
                    <a:pt x="2370530" y="2047646"/>
                    <a:pt x="2373164" y="2043858"/>
                  </a:cubicBezTo>
                  <a:cubicBezTo>
                    <a:pt x="2383807" y="2028627"/>
                    <a:pt x="2394022" y="2013151"/>
                    <a:pt x="2403934" y="1997429"/>
                  </a:cubicBezTo>
                  <a:cubicBezTo>
                    <a:pt x="2515509" y="1821137"/>
                    <a:pt x="2585790" y="1615919"/>
                    <a:pt x="2598816" y="1393872"/>
                  </a:cubicBezTo>
                  <a:cubicBezTo>
                    <a:pt x="2599856" y="1380903"/>
                    <a:pt x="2600713" y="1367935"/>
                    <a:pt x="2601324" y="1354966"/>
                  </a:cubicBezTo>
                  <a:cubicBezTo>
                    <a:pt x="2601570" y="1350196"/>
                    <a:pt x="2601753" y="1345426"/>
                    <a:pt x="2601936" y="1340592"/>
                  </a:cubicBezTo>
                  <a:cubicBezTo>
                    <a:pt x="2602119" y="1335822"/>
                    <a:pt x="2602244" y="1331052"/>
                    <a:pt x="2602364" y="1326281"/>
                  </a:cubicBezTo>
                  <a:cubicBezTo>
                    <a:pt x="2602427" y="1323345"/>
                    <a:pt x="2602484" y="1320408"/>
                    <a:pt x="2602547" y="1317472"/>
                  </a:cubicBezTo>
                  <a:cubicBezTo>
                    <a:pt x="2602610" y="1314901"/>
                    <a:pt x="2602667" y="1312336"/>
                    <a:pt x="2602667" y="1309828"/>
                  </a:cubicBezTo>
                  <a:cubicBezTo>
                    <a:pt x="2602965" y="1279099"/>
                    <a:pt x="2602051" y="1248580"/>
                    <a:pt x="2600034" y="12181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474;p29">
              <a:extLst>
                <a:ext uri="{FF2B5EF4-FFF2-40B4-BE49-F238E27FC236}">
                  <a16:creationId xmlns:a16="http://schemas.microsoft.com/office/drawing/2014/main" id="{4ADA4D6C-6B90-5626-328F-229A9F94D940}"/>
                </a:ext>
              </a:extLst>
            </p:cNvPr>
            <p:cNvSpPr/>
            <p:nvPr/>
          </p:nvSpPr>
          <p:spPr>
            <a:xfrm>
              <a:off x="16099314" y="4890223"/>
              <a:ext cx="767532" cy="1958026"/>
            </a:xfrm>
            <a:custGeom>
              <a:avLst/>
              <a:gdLst/>
              <a:ahLst/>
              <a:cxnLst/>
              <a:rect l="l" t="t" r="r" b="b"/>
              <a:pathLst>
                <a:path w="767532" h="1958026" extrusionOk="0">
                  <a:moveTo>
                    <a:pt x="767532" y="1079827"/>
                  </a:moveTo>
                  <a:cubicBezTo>
                    <a:pt x="766858" y="1118607"/>
                    <a:pt x="763864" y="1158856"/>
                    <a:pt x="763065" y="1198984"/>
                  </a:cubicBezTo>
                  <a:cubicBezTo>
                    <a:pt x="709237" y="1220516"/>
                    <a:pt x="634791" y="1223327"/>
                    <a:pt x="589526" y="1244065"/>
                  </a:cubicBezTo>
                  <a:cubicBezTo>
                    <a:pt x="558087" y="1293551"/>
                    <a:pt x="557288" y="1359736"/>
                    <a:pt x="552335" y="1414113"/>
                  </a:cubicBezTo>
                  <a:cubicBezTo>
                    <a:pt x="586224" y="1454790"/>
                    <a:pt x="644028" y="1466964"/>
                    <a:pt x="675285" y="1509657"/>
                  </a:cubicBezTo>
                  <a:cubicBezTo>
                    <a:pt x="709905" y="1574923"/>
                    <a:pt x="682688" y="1654631"/>
                    <a:pt x="676690" y="1724301"/>
                  </a:cubicBezTo>
                  <a:cubicBezTo>
                    <a:pt x="664824" y="1802107"/>
                    <a:pt x="651364" y="1879730"/>
                    <a:pt x="642801" y="1958026"/>
                  </a:cubicBezTo>
                  <a:cubicBezTo>
                    <a:pt x="638276" y="1955398"/>
                    <a:pt x="633808" y="1952707"/>
                    <a:pt x="629283" y="1950011"/>
                  </a:cubicBezTo>
                  <a:cubicBezTo>
                    <a:pt x="624816" y="1947320"/>
                    <a:pt x="620354" y="1944629"/>
                    <a:pt x="615949" y="1941876"/>
                  </a:cubicBezTo>
                  <a:cubicBezTo>
                    <a:pt x="612093" y="1939488"/>
                    <a:pt x="608242" y="1937043"/>
                    <a:pt x="604386" y="1934660"/>
                  </a:cubicBezTo>
                  <a:cubicBezTo>
                    <a:pt x="597902" y="1930501"/>
                    <a:pt x="591481" y="1926279"/>
                    <a:pt x="585059" y="1922057"/>
                  </a:cubicBezTo>
                  <a:cubicBezTo>
                    <a:pt x="581203" y="1919549"/>
                    <a:pt x="577415" y="1916979"/>
                    <a:pt x="573621" y="1914413"/>
                  </a:cubicBezTo>
                  <a:cubicBezTo>
                    <a:pt x="569828" y="1911785"/>
                    <a:pt x="566035" y="1909214"/>
                    <a:pt x="562247" y="1906586"/>
                  </a:cubicBezTo>
                  <a:cubicBezTo>
                    <a:pt x="554723" y="1901387"/>
                    <a:pt x="547199" y="1896063"/>
                    <a:pt x="539800" y="1890618"/>
                  </a:cubicBezTo>
                  <a:cubicBezTo>
                    <a:pt x="539309" y="1890253"/>
                    <a:pt x="538823" y="1889887"/>
                    <a:pt x="538332" y="1889516"/>
                  </a:cubicBezTo>
                  <a:cubicBezTo>
                    <a:pt x="57913" y="1538348"/>
                    <a:pt x="-148350" y="858699"/>
                    <a:pt x="116449" y="288541"/>
                  </a:cubicBezTo>
                  <a:cubicBezTo>
                    <a:pt x="148624" y="212689"/>
                    <a:pt x="188507" y="140757"/>
                    <a:pt x="234931" y="73652"/>
                  </a:cubicBezTo>
                  <a:cubicBezTo>
                    <a:pt x="235297" y="73040"/>
                    <a:pt x="235725" y="72492"/>
                    <a:pt x="236091" y="71938"/>
                  </a:cubicBezTo>
                  <a:cubicBezTo>
                    <a:pt x="239148" y="67533"/>
                    <a:pt x="242267" y="63129"/>
                    <a:pt x="245386" y="58787"/>
                  </a:cubicBezTo>
                  <a:cubicBezTo>
                    <a:pt x="246792" y="56707"/>
                    <a:pt x="248323" y="54627"/>
                    <a:pt x="249854" y="52548"/>
                  </a:cubicBezTo>
                  <a:cubicBezTo>
                    <a:pt x="252790" y="48509"/>
                    <a:pt x="255726" y="44413"/>
                    <a:pt x="258783" y="40374"/>
                  </a:cubicBezTo>
                  <a:cubicBezTo>
                    <a:pt x="260131" y="38477"/>
                    <a:pt x="261537" y="36580"/>
                    <a:pt x="263005" y="34684"/>
                  </a:cubicBezTo>
                  <a:cubicBezTo>
                    <a:pt x="267164" y="29119"/>
                    <a:pt x="271386" y="23549"/>
                    <a:pt x="275728" y="18047"/>
                  </a:cubicBezTo>
                  <a:cubicBezTo>
                    <a:pt x="280378" y="11991"/>
                    <a:pt x="285149" y="5998"/>
                    <a:pt x="289982" y="0"/>
                  </a:cubicBezTo>
                  <a:cubicBezTo>
                    <a:pt x="300625" y="7158"/>
                    <a:pt x="310229" y="16579"/>
                    <a:pt x="319769" y="24343"/>
                  </a:cubicBezTo>
                  <a:cubicBezTo>
                    <a:pt x="352311" y="53217"/>
                    <a:pt x="386320" y="80188"/>
                    <a:pt x="419536" y="108267"/>
                  </a:cubicBezTo>
                  <a:cubicBezTo>
                    <a:pt x="437092" y="141300"/>
                    <a:pt x="454219" y="174944"/>
                    <a:pt x="464863" y="210850"/>
                  </a:cubicBezTo>
                  <a:cubicBezTo>
                    <a:pt x="486087" y="296546"/>
                    <a:pt x="452385" y="382737"/>
                    <a:pt x="444125" y="467821"/>
                  </a:cubicBezTo>
                  <a:cubicBezTo>
                    <a:pt x="446450" y="486783"/>
                    <a:pt x="454037" y="505259"/>
                    <a:pt x="450672" y="524649"/>
                  </a:cubicBezTo>
                  <a:cubicBezTo>
                    <a:pt x="438989" y="591383"/>
                    <a:pt x="398740" y="666440"/>
                    <a:pt x="448164" y="727546"/>
                  </a:cubicBezTo>
                  <a:cubicBezTo>
                    <a:pt x="479545" y="767857"/>
                    <a:pt x="524073" y="795137"/>
                    <a:pt x="565606" y="823885"/>
                  </a:cubicBezTo>
                  <a:cubicBezTo>
                    <a:pt x="591298" y="843766"/>
                    <a:pt x="633197" y="852633"/>
                    <a:pt x="640846" y="888236"/>
                  </a:cubicBezTo>
                  <a:cubicBezTo>
                    <a:pt x="645742" y="930381"/>
                    <a:pt x="657791" y="973080"/>
                    <a:pt x="692658" y="1000663"/>
                  </a:cubicBezTo>
                  <a:cubicBezTo>
                    <a:pt x="717252" y="1026793"/>
                    <a:pt x="762150" y="1040493"/>
                    <a:pt x="767532" y="10798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475;p29">
              <a:extLst>
                <a:ext uri="{FF2B5EF4-FFF2-40B4-BE49-F238E27FC236}">
                  <a16:creationId xmlns:a16="http://schemas.microsoft.com/office/drawing/2014/main" id="{C5E22E12-CB02-3F38-D353-E5EE687BC290}"/>
                </a:ext>
              </a:extLst>
            </p:cNvPr>
            <p:cNvSpPr/>
            <p:nvPr/>
          </p:nvSpPr>
          <p:spPr>
            <a:xfrm>
              <a:off x="17164288" y="5581450"/>
              <a:ext cx="1537751" cy="1441548"/>
            </a:xfrm>
            <a:custGeom>
              <a:avLst/>
              <a:gdLst/>
              <a:ahLst/>
              <a:cxnLst/>
              <a:rect l="l" t="t" r="r" b="b"/>
              <a:pathLst>
                <a:path w="1537751" h="1441548" extrusionOk="0">
                  <a:moveTo>
                    <a:pt x="1535065" y="47213"/>
                  </a:moveTo>
                  <a:cubicBezTo>
                    <a:pt x="1537082" y="77612"/>
                    <a:pt x="1538002" y="108137"/>
                    <a:pt x="1537693" y="138844"/>
                  </a:cubicBezTo>
                  <a:cubicBezTo>
                    <a:pt x="1537693" y="141352"/>
                    <a:pt x="1537631" y="143923"/>
                    <a:pt x="1537573" y="146489"/>
                  </a:cubicBezTo>
                  <a:cubicBezTo>
                    <a:pt x="1537511" y="149425"/>
                    <a:pt x="1537453" y="152361"/>
                    <a:pt x="1537390" y="155298"/>
                  </a:cubicBezTo>
                  <a:cubicBezTo>
                    <a:pt x="1537270" y="160068"/>
                    <a:pt x="1537145" y="164839"/>
                    <a:pt x="1536962" y="169609"/>
                  </a:cubicBezTo>
                  <a:cubicBezTo>
                    <a:pt x="1536779" y="174442"/>
                    <a:pt x="1536596" y="179213"/>
                    <a:pt x="1536351" y="183983"/>
                  </a:cubicBezTo>
                  <a:cubicBezTo>
                    <a:pt x="1535739" y="196952"/>
                    <a:pt x="1534882" y="209920"/>
                    <a:pt x="1533843" y="222889"/>
                  </a:cubicBezTo>
                  <a:cubicBezTo>
                    <a:pt x="1520811" y="444931"/>
                    <a:pt x="1450530" y="650153"/>
                    <a:pt x="1338960" y="826446"/>
                  </a:cubicBezTo>
                  <a:cubicBezTo>
                    <a:pt x="1329048" y="842167"/>
                    <a:pt x="1318833" y="857644"/>
                    <a:pt x="1308190" y="872875"/>
                  </a:cubicBezTo>
                  <a:cubicBezTo>
                    <a:pt x="1305562" y="876668"/>
                    <a:pt x="1302871" y="880462"/>
                    <a:pt x="1300175" y="884255"/>
                  </a:cubicBezTo>
                  <a:cubicBezTo>
                    <a:pt x="1297479" y="888048"/>
                    <a:pt x="1294793" y="891842"/>
                    <a:pt x="1292039" y="895572"/>
                  </a:cubicBezTo>
                  <a:cubicBezTo>
                    <a:pt x="1289349" y="899366"/>
                    <a:pt x="1286658" y="903096"/>
                    <a:pt x="1283841" y="906764"/>
                  </a:cubicBezTo>
                  <a:cubicBezTo>
                    <a:pt x="1281025" y="910495"/>
                    <a:pt x="1278277" y="914226"/>
                    <a:pt x="1275460" y="917899"/>
                  </a:cubicBezTo>
                  <a:cubicBezTo>
                    <a:pt x="1025402" y="1247294"/>
                    <a:pt x="623583" y="1453436"/>
                    <a:pt x="196929" y="1441017"/>
                  </a:cubicBezTo>
                  <a:cubicBezTo>
                    <a:pt x="188674" y="1440771"/>
                    <a:pt x="180350" y="1440468"/>
                    <a:pt x="172095" y="1440040"/>
                  </a:cubicBezTo>
                  <a:cubicBezTo>
                    <a:pt x="168975" y="1439919"/>
                    <a:pt x="165793" y="1439731"/>
                    <a:pt x="162611" y="1439548"/>
                  </a:cubicBezTo>
                  <a:cubicBezTo>
                    <a:pt x="157904" y="1439303"/>
                    <a:pt x="153191" y="1439000"/>
                    <a:pt x="148420" y="1438692"/>
                  </a:cubicBezTo>
                  <a:cubicBezTo>
                    <a:pt x="145484" y="1438509"/>
                    <a:pt x="142485" y="1438263"/>
                    <a:pt x="139548" y="1438018"/>
                  </a:cubicBezTo>
                  <a:cubicBezTo>
                    <a:pt x="134595" y="1437652"/>
                    <a:pt x="129636" y="1437281"/>
                    <a:pt x="124620" y="1436795"/>
                  </a:cubicBezTo>
                  <a:cubicBezTo>
                    <a:pt x="119850" y="1436429"/>
                    <a:pt x="115017" y="1436001"/>
                    <a:pt x="110183" y="1435447"/>
                  </a:cubicBezTo>
                  <a:cubicBezTo>
                    <a:pt x="109818" y="1435447"/>
                    <a:pt x="109389" y="1435384"/>
                    <a:pt x="108961" y="1435384"/>
                  </a:cubicBezTo>
                  <a:cubicBezTo>
                    <a:pt x="103151" y="1434835"/>
                    <a:pt x="97340" y="1434224"/>
                    <a:pt x="91468" y="1433487"/>
                  </a:cubicBezTo>
                  <a:cubicBezTo>
                    <a:pt x="85960" y="1432876"/>
                    <a:pt x="80396" y="1432202"/>
                    <a:pt x="74889" y="1431470"/>
                  </a:cubicBezTo>
                  <a:cubicBezTo>
                    <a:pt x="61429" y="1392748"/>
                    <a:pt x="47426" y="1354339"/>
                    <a:pt x="31824" y="1316410"/>
                  </a:cubicBezTo>
                  <a:cubicBezTo>
                    <a:pt x="19895" y="1283932"/>
                    <a:pt x="-2980" y="1252122"/>
                    <a:pt x="322" y="1216216"/>
                  </a:cubicBezTo>
                  <a:cubicBezTo>
                    <a:pt x="17142" y="1134434"/>
                    <a:pt x="157590" y="1038090"/>
                    <a:pt x="139606" y="954594"/>
                  </a:cubicBezTo>
                  <a:cubicBezTo>
                    <a:pt x="109692" y="877886"/>
                    <a:pt x="51888" y="814825"/>
                    <a:pt x="25951" y="736037"/>
                  </a:cubicBezTo>
                  <a:cubicBezTo>
                    <a:pt x="-414" y="665019"/>
                    <a:pt x="11149" y="582014"/>
                    <a:pt x="69502" y="530386"/>
                  </a:cubicBezTo>
                  <a:cubicBezTo>
                    <a:pt x="123821" y="474844"/>
                    <a:pt x="176426" y="416183"/>
                    <a:pt x="240777" y="371958"/>
                  </a:cubicBezTo>
                  <a:cubicBezTo>
                    <a:pt x="381038" y="273477"/>
                    <a:pt x="362442" y="421627"/>
                    <a:pt x="451016" y="417714"/>
                  </a:cubicBezTo>
                  <a:cubicBezTo>
                    <a:pt x="559712" y="412943"/>
                    <a:pt x="668654" y="403031"/>
                    <a:pt x="776561" y="394102"/>
                  </a:cubicBezTo>
                  <a:cubicBezTo>
                    <a:pt x="838890" y="409333"/>
                    <a:pt x="852898" y="486041"/>
                    <a:pt x="884525" y="533505"/>
                  </a:cubicBezTo>
                  <a:cubicBezTo>
                    <a:pt x="940616" y="537361"/>
                    <a:pt x="994997" y="552650"/>
                    <a:pt x="1049682" y="564704"/>
                  </a:cubicBezTo>
                  <a:cubicBezTo>
                    <a:pt x="1075254" y="569537"/>
                    <a:pt x="1102596" y="572348"/>
                    <a:pt x="1123146" y="590029"/>
                  </a:cubicBezTo>
                  <a:cubicBezTo>
                    <a:pt x="1144678" y="609785"/>
                    <a:pt x="1148164" y="640555"/>
                    <a:pt x="1154893" y="668143"/>
                  </a:cubicBezTo>
                  <a:cubicBezTo>
                    <a:pt x="1223466" y="605814"/>
                    <a:pt x="1303169" y="554980"/>
                    <a:pt x="1363053" y="484087"/>
                  </a:cubicBezTo>
                  <a:cubicBezTo>
                    <a:pt x="1346719" y="407379"/>
                    <a:pt x="1327026" y="323334"/>
                    <a:pt x="1344702" y="245711"/>
                  </a:cubicBezTo>
                  <a:cubicBezTo>
                    <a:pt x="1401587" y="170900"/>
                    <a:pt x="1463859" y="103372"/>
                    <a:pt x="1510717" y="22447"/>
                  </a:cubicBezTo>
                  <a:cubicBezTo>
                    <a:pt x="1515367" y="11866"/>
                    <a:pt x="1522583" y="4462"/>
                    <a:pt x="1530964" y="0"/>
                  </a:cubicBezTo>
                  <a:cubicBezTo>
                    <a:pt x="1531512" y="5262"/>
                    <a:pt x="1532066" y="10523"/>
                    <a:pt x="1532552" y="15722"/>
                  </a:cubicBezTo>
                  <a:cubicBezTo>
                    <a:pt x="1533534" y="26172"/>
                    <a:pt x="1534391" y="36695"/>
                    <a:pt x="1535065" y="47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476;p29">
              <a:extLst>
                <a:ext uri="{FF2B5EF4-FFF2-40B4-BE49-F238E27FC236}">
                  <a16:creationId xmlns:a16="http://schemas.microsoft.com/office/drawing/2014/main" id="{97F02339-403E-A253-31BF-E868D6B6B774}"/>
                </a:ext>
              </a:extLst>
            </p:cNvPr>
            <p:cNvSpPr/>
            <p:nvPr/>
          </p:nvSpPr>
          <p:spPr>
            <a:xfrm>
              <a:off x="16819156" y="4410493"/>
              <a:ext cx="1818900" cy="1268450"/>
            </a:xfrm>
            <a:custGeom>
              <a:avLst/>
              <a:gdLst/>
              <a:ahLst/>
              <a:cxnLst/>
              <a:rect l="l" t="t" r="r" b="b"/>
              <a:pathLst>
                <a:path w="1818900" h="1268450" extrusionOk="0">
                  <a:moveTo>
                    <a:pt x="1818472" y="908045"/>
                  </a:moveTo>
                  <a:cubicBezTo>
                    <a:pt x="1818592" y="908473"/>
                    <a:pt x="1818718" y="908839"/>
                    <a:pt x="1818901" y="909268"/>
                  </a:cubicBezTo>
                  <a:cubicBezTo>
                    <a:pt x="1730509" y="911467"/>
                    <a:pt x="1642980" y="857702"/>
                    <a:pt x="1552571" y="868466"/>
                  </a:cubicBezTo>
                  <a:cubicBezTo>
                    <a:pt x="1571042" y="915872"/>
                    <a:pt x="1561684" y="979978"/>
                    <a:pt x="1508775" y="999305"/>
                  </a:cubicBezTo>
                  <a:cubicBezTo>
                    <a:pt x="1476725" y="1017901"/>
                    <a:pt x="1447361" y="1040959"/>
                    <a:pt x="1413962" y="1057538"/>
                  </a:cubicBezTo>
                  <a:cubicBezTo>
                    <a:pt x="1397874" y="1166359"/>
                    <a:pt x="1405278" y="1305825"/>
                    <a:pt x="1250027" y="1259213"/>
                  </a:cubicBezTo>
                  <a:cubicBezTo>
                    <a:pt x="1209351" y="1250221"/>
                    <a:pt x="1186659" y="1213640"/>
                    <a:pt x="1164207" y="1181956"/>
                  </a:cubicBezTo>
                  <a:cubicBezTo>
                    <a:pt x="1127198" y="1137365"/>
                    <a:pt x="1109584" y="1071666"/>
                    <a:pt x="1061687" y="1038331"/>
                  </a:cubicBezTo>
                  <a:cubicBezTo>
                    <a:pt x="1060464" y="1038268"/>
                    <a:pt x="1059299" y="1038210"/>
                    <a:pt x="1058076" y="1038148"/>
                  </a:cubicBezTo>
                  <a:cubicBezTo>
                    <a:pt x="1057465" y="997163"/>
                    <a:pt x="1083642" y="959177"/>
                    <a:pt x="1079117" y="917952"/>
                  </a:cubicBezTo>
                  <a:cubicBezTo>
                    <a:pt x="1069576" y="868100"/>
                    <a:pt x="1053306" y="819528"/>
                    <a:pt x="1047736" y="768945"/>
                  </a:cubicBezTo>
                  <a:cubicBezTo>
                    <a:pt x="1088841" y="703737"/>
                    <a:pt x="1189036" y="624954"/>
                    <a:pt x="1158391" y="538825"/>
                  </a:cubicBezTo>
                  <a:cubicBezTo>
                    <a:pt x="1148176" y="511911"/>
                    <a:pt x="1133066" y="469886"/>
                    <a:pt x="1097159" y="475942"/>
                  </a:cubicBezTo>
                  <a:cubicBezTo>
                    <a:pt x="1030974" y="491664"/>
                    <a:pt x="973964" y="531421"/>
                    <a:pt x="909555" y="551365"/>
                  </a:cubicBezTo>
                  <a:cubicBezTo>
                    <a:pt x="874689" y="563111"/>
                    <a:pt x="839760" y="553382"/>
                    <a:pt x="805264" y="546960"/>
                  </a:cubicBezTo>
                  <a:cubicBezTo>
                    <a:pt x="794804" y="546040"/>
                    <a:pt x="785017" y="550079"/>
                    <a:pt x="776333" y="555404"/>
                  </a:cubicBezTo>
                  <a:cubicBezTo>
                    <a:pt x="718283" y="586968"/>
                    <a:pt x="671796" y="634803"/>
                    <a:pt x="634542" y="688877"/>
                  </a:cubicBezTo>
                  <a:cubicBezTo>
                    <a:pt x="620414" y="707775"/>
                    <a:pt x="609462" y="728879"/>
                    <a:pt x="597659" y="749372"/>
                  </a:cubicBezTo>
                  <a:cubicBezTo>
                    <a:pt x="573190" y="760689"/>
                    <a:pt x="548293" y="768945"/>
                    <a:pt x="522847" y="758730"/>
                  </a:cubicBezTo>
                  <a:cubicBezTo>
                    <a:pt x="496544" y="746190"/>
                    <a:pt x="477274" y="723743"/>
                    <a:pt x="453177" y="707958"/>
                  </a:cubicBezTo>
                  <a:cubicBezTo>
                    <a:pt x="410723" y="694075"/>
                    <a:pt x="361363" y="708690"/>
                    <a:pt x="319949" y="688077"/>
                  </a:cubicBezTo>
                  <a:cubicBezTo>
                    <a:pt x="285631" y="685506"/>
                    <a:pt x="258660" y="666545"/>
                    <a:pt x="231929" y="646726"/>
                  </a:cubicBezTo>
                  <a:cubicBezTo>
                    <a:pt x="172776" y="613511"/>
                    <a:pt x="102740" y="610575"/>
                    <a:pt x="36801" y="616019"/>
                  </a:cubicBezTo>
                  <a:cubicBezTo>
                    <a:pt x="-328" y="611980"/>
                    <a:pt x="1751" y="567510"/>
                    <a:pt x="2180" y="539311"/>
                  </a:cubicBezTo>
                  <a:cubicBezTo>
                    <a:pt x="2974" y="519983"/>
                    <a:pt x="-1488" y="503895"/>
                    <a:pt x="529" y="485848"/>
                  </a:cubicBezTo>
                  <a:cubicBezTo>
                    <a:pt x="14474" y="434894"/>
                    <a:pt x="115834" y="435871"/>
                    <a:pt x="159322" y="419726"/>
                  </a:cubicBezTo>
                  <a:cubicBezTo>
                    <a:pt x="233825" y="405106"/>
                    <a:pt x="225873" y="356231"/>
                    <a:pt x="241104" y="297450"/>
                  </a:cubicBezTo>
                  <a:cubicBezTo>
                    <a:pt x="250707" y="271456"/>
                    <a:pt x="274136" y="256162"/>
                    <a:pt x="295972" y="240565"/>
                  </a:cubicBezTo>
                  <a:cubicBezTo>
                    <a:pt x="240550" y="197992"/>
                    <a:pt x="211865" y="132909"/>
                    <a:pt x="218715" y="59445"/>
                  </a:cubicBezTo>
                  <a:cubicBezTo>
                    <a:pt x="219080" y="55835"/>
                    <a:pt x="219263" y="52167"/>
                    <a:pt x="219326" y="48436"/>
                  </a:cubicBezTo>
                  <a:cubicBezTo>
                    <a:pt x="223239" y="47334"/>
                    <a:pt x="227095" y="46174"/>
                    <a:pt x="231009" y="45071"/>
                  </a:cubicBezTo>
                  <a:cubicBezTo>
                    <a:pt x="252296" y="39136"/>
                    <a:pt x="273765" y="33817"/>
                    <a:pt x="295360" y="29046"/>
                  </a:cubicBezTo>
                  <a:cubicBezTo>
                    <a:pt x="303861" y="27150"/>
                    <a:pt x="312425" y="25378"/>
                    <a:pt x="320989" y="23665"/>
                  </a:cubicBezTo>
                  <a:cubicBezTo>
                    <a:pt x="401000" y="7697"/>
                    <a:pt x="482844" y="-313"/>
                    <a:pt x="565237" y="361"/>
                  </a:cubicBezTo>
                  <a:cubicBezTo>
                    <a:pt x="1091783" y="-12670"/>
                    <a:pt x="1566271" y="328471"/>
                    <a:pt x="1773145" y="791888"/>
                  </a:cubicBezTo>
                  <a:cubicBezTo>
                    <a:pt x="1773145" y="791950"/>
                    <a:pt x="1773208" y="792008"/>
                    <a:pt x="1773208" y="792071"/>
                  </a:cubicBezTo>
                  <a:cubicBezTo>
                    <a:pt x="1777064" y="800634"/>
                    <a:pt x="1780795" y="809261"/>
                    <a:pt x="1784463" y="817945"/>
                  </a:cubicBezTo>
                  <a:cubicBezTo>
                    <a:pt x="1790947" y="833421"/>
                    <a:pt x="1797123" y="848955"/>
                    <a:pt x="1803058" y="864677"/>
                  </a:cubicBezTo>
                  <a:cubicBezTo>
                    <a:pt x="1808503" y="879051"/>
                    <a:pt x="1813639" y="893488"/>
                    <a:pt x="1818472" y="9080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477;p29">
            <a:extLst>
              <a:ext uri="{FF2B5EF4-FFF2-40B4-BE49-F238E27FC236}">
                <a16:creationId xmlns:a16="http://schemas.microsoft.com/office/drawing/2014/main" id="{18E0E61D-6312-6B2B-E8AD-DBDEBB908466}"/>
              </a:ext>
            </a:extLst>
          </p:cNvPr>
          <p:cNvGrpSpPr/>
          <p:nvPr/>
        </p:nvGrpSpPr>
        <p:grpSpPr>
          <a:xfrm rot="-906382">
            <a:off x="2004949" y="335638"/>
            <a:ext cx="1840125" cy="851812"/>
            <a:chOff x="8640311" y="6117599"/>
            <a:chExt cx="3680416" cy="1703612"/>
          </a:xfrm>
        </p:grpSpPr>
        <p:sp>
          <p:nvSpPr>
            <p:cNvPr id="21" name="Google Shape;2478;p29">
              <a:extLst>
                <a:ext uri="{FF2B5EF4-FFF2-40B4-BE49-F238E27FC236}">
                  <a16:creationId xmlns:a16="http://schemas.microsoft.com/office/drawing/2014/main" id="{5E41F63F-6149-948F-5739-13B532BF5045}"/>
                </a:ext>
              </a:extLst>
            </p:cNvPr>
            <p:cNvSpPr/>
            <p:nvPr/>
          </p:nvSpPr>
          <p:spPr>
            <a:xfrm>
              <a:off x="11115740" y="6117599"/>
              <a:ext cx="1115933" cy="690366"/>
            </a:xfrm>
            <a:custGeom>
              <a:avLst/>
              <a:gdLst/>
              <a:ahLst/>
              <a:cxnLst/>
              <a:rect l="l" t="t" r="r" b="b"/>
              <a:pathLst>
                <a:path w="1115933" h="690366" extrusionOk="0">
                  <a:moveTo>
                    <a:pt x="1111545" y="628191"/>
                  </a:moveTo>
                  <a:cubicBezTo>
                    <a:pt x="1111854" y="635560"/>
                    <a:pt x="1111235" y="643232"/>
                    <a:pt x="1109086" y="650601"/>
                  </a:cubicBezTo>
                  <a:cubicBezTo>
                    <a:pt x="1096484" y="694202"/>
                    <a:pt x="1048860" y="698497"/>
                    <a:pt x="1013521" y="680080"/>
                  </a:cubicBezTo>
                  <a:cubicBezTo>
                    <a:pt x="990173" y="667798"/>
                    <a:pt x="970195" y="648454"/>
                    <a:pt x="949916" y="631876"/>
                  </a:cubicBezTo>
                  <a:cubicBezTo>
                    <a:pt x="926259" y="612223"/>
                    <a:pt x="902594" y="592879"/>
                    <a:pt x="878936" y="573234"/>
                  </a:cubicBezTo>
                  <a:cubicBezTo>
                    <a:pt x="834080" y="535775"/>
                    <a:pt x="788296" y="498934"/>
                    <a:pt x="742813" y="461783"/>
                  </a:cubicBezTo>
                  <a:cubicBezTo>
                    <a:pt x="659850" y="393926"/>
                    <a:pt x="576585" y="326385"/>
                    <a:pt x="493312" y="258836"/>
                  </a:cubicBezTo>
                  <a:cubicBezTo>
                    <a:pt x="452445" y="225680"/>
                    <a:pt x="412807" y="190060"/>
                    <a:pt x="370100" y="159360"/>
                  </a:cubicBezTo>
                  <a:cubicBezTo>
                    <a:pt x="324316" y="126814"/>
                    <a:pt x="278230" y="144929"/>
                    <a:pt x="233057" y="169186"/>
                  </a:cubicBezTo>
                  <a:cubicBezTo>
                    <a:pt x="189731" y="192215"/>
                    <a:pt x="147325" y="220458"/>
                    <a:pt x="101850" y="239191"/>
                  </a:cubicBezTo>
                  <a:cubicBezTo>
                    <a:pt x="67741" y="253622"/>
                    <a:pt x="21964" y="251165"/>
                    <a:pt x="4445" y="212787"/>
                  </a:cubicBezTo>
                  <a:cubicBezTo>
                    <a:pt x="-14295" y="171952"/>
                    <a:pt x="30561" y="140634"/>
                    <a:pt x="58216" y="119143"/>
                  </a:cubicBezTo>
                  <a:cubicBezTo>
                    <a:pt x="93857" y="91201"/>
                    <a:pt x="132574" y="66334"/>
                    <a:pt x="173442" y="46681"/>
                  </a:cubicBezTo>
                  <a:cubicBezTo>
                    <a:pt x="213690" y="27028"/>
                    <a:pt x="258245" y="7994"/>
                    <a:pt x="302800" y="1242"/>
                  </a:cubicBezTo>
                  <a:cubicBezTo>
                    <a:pt x="351963" y="-6128"/>
                    <a:pt x="386382" y="20585"/>
                    <a:pt x="424481" y="47600"/>
                  </a:cubicBezTo>
                  <a:cubicBezTo>
                    <a:pt x="504368" y="104712"/>
                    <a:pt x="584262" y="162125"/>
                    <a:pt x="661999" y="222297"/>
                  </a:cubicBezTo>
                  <a:cubicBezTo>
                    <a:pt x="803959" y="331600"/>
                    <a:pt x="941003" y="447963"/>
                    <a:pt x="1070361" y="572006"/>
                  </a:cubicBezTo>
                  <a:cubicBezTo>
                    <a:pt x="1087872" y="577529"/>
                    <a:pt x="1100474" y="590732"/>
                    <a:pt x="1106620" y="606699"/>
                  </a:cubicBezTo>
                  <a:cubicBezTo>
                    <a:pt x="1108770" y="608538"/>
                    <a:pt x="1110617" y="610384"/>
                    <a:pt x="1112766" y="612223"/>
                  </a:cubicBezTo>
                  <a:cubicBezTo>
                    <a:pt x="1118000" y="617754"/>
                    <a:pt x="1116152" y="624506"/>
                    <a:pt x="1111545" y="628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79;p29">
              <a:extLst>
                <a:ext uri="{FF2B5EF4-FFF2-40B4-BE49-F238E27FC236}">
                  <a16:creationId xmlns:a16="http://schemas.microsoft.com/office/drawing/2014/main" id="{77B2C43B-9CF8-A90A-66BF-51C4A6C04683}"/>
                </a:ext>
              </a:extLst>
            </p:cNvPr>
            <p:cNvSpPr/>
            <p:nvPr/>
          </p:nvSpPr>
          <p:spPr>
            <a:xfrm>
              <a:off x="8640311" y="6164674"/>
              <a:ext cx="784701" cy="723273"/>
            </a:xfrm>
            <a:custGeom>
              <a:avLst/>
              <a:gdLst/>
              <a:ahLst/>
              <a:cxnLst/>
              <a:rect l="l" t="t" r="r" b="b"/>
              <a:pathLst>
                <a:path w="784701" h="723273" extrusionOk="0">
                  <a:moveTo>
                    <a:pt x="781829" y="593553"/>
                  </a:moveTo>
                  <a:cubicBezTo>
                    <a:pt x="788895" y="640221"/>
                    <a:pt x="766776" y="691191"/>
                    <a:pt x="725909" y="719743"/>
                  </a:cubicBezTo>
                  <a:cubicBezTo>
                    <a:pt x="717003" y="725885"/>
                    <a:pt x="700404" y="723737"/>
                    <a:pt x="693338" y="715448"/>
                  </a:cubicBezTo>
                  <a:cubicBezTo>
                    <a:pt x="574115" y="574820"/>
                    <a:pt x="453354" y="435428"/>
                    <a:pt x="333211" y="295425"/>
                  </a:cubicBezTo>
                  <a:cubicBezTo>
                    <a:pt x="307706" y="265336"/>
                    <a:pt x="282819" y="234327"/>
                    <a:pt x="255783" y="205775"/>
                  </a:cubicBezTo>
                  <a:cubicBezTo>
                    <a:pt x="234275" y="182746"/>
                    <a:pt x="201085" y="150200"/>
                    <a:pt x="168212" y="171390"/>
                  </a:cubicBezTo>
                  <a:cubicBezTo>
                    <a:pt x="146092" y="185820"/>
                    <a:pt x="134102" y="212225"/>
                    <a:pt x="111364" y="226655"/>
                  </a:cubicBezTo>
                  <a:cubicBezTo>
                    <a:pt x="93544" y="238019"/>
                    <a:pt x="72036" y="243543"/>
                    <a:pt x="51138" y="241704"/>
                  </a:cubicBezTo>
                  <a:cubicBezTo>
                    <a:pt x="-3862" y="236791"/>
                    <a:pt x="-11855" y="178149"/>
                    <a:pt x="14570" y="138542"/>
                  </a:cubicBezTo>
                  <a:cubicBezTo>
                    <a:pt x="48680" y="88183"/>
                    <a:pt x="99999" y="37212"/>
                    <a:pt x="156530" y="13264"/>
                  </a:cubicBezTo>
                  <a:cubicBezTo>
                    <a:pt x="298490" y="-46297"/>
                    <a:pt x="388520" y="108747"/>
                    <a:pt x="467487" y="200244"/>
                  </a:cubicBezTo>
                  <a:cubicBezTo>
                    <a:pt x="564892" y="312922"/>
                    <a:pt x="665374" y="424071"/>
                    <a:pt x="758164" y="540744"/>
                  </a:cubicBezTo>
                  <a:cubicBezTo>
                    <a:pt x="759393" y="542281"/>
                    <a:pt x="760623" y="543811"/>
                    <a:pt x="761852" y="545039"/>
                  </a:cubicBezTo>
                  <a:cubicBezTo>
                    <a:pt x="767689" y="552718"/>
                    <a:pt x="773835" y="559779"/>
                    <a:pt x="779672" y="567458"/>
                  </a:cubicBezTo>
                  <a:cubicBezTo>
                    <a:pt x="786128" y="576048"/>
                    <a:pt x="785826" y="585875"/>
                    <a:pt x="781829" y="593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80;p29">
              <a:extLst>
                <a:ext uri="{FF2B5EF4-FFF2-40B4-BE49-F238E27FC236}">
                  <a16:creationId xmlns:a16="http://schemas.microsoft.com/office/drawing/2014/main" id="{CEEC72CB-2194-6F5D-C6FB-1AD99F230AE3}"/>
                </a:ext>
              </a:extLst>
            </p:cNvPr>
            <p:cNvSpPr/>
            <p:nvPr/>
          </p:nvSpPr>
          <p:spPr>
            <a:xfrm>
              <a:off x="93151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1308771" y="483342"/>
                  </a:moveTo>
                  <a:lnTo>
                    <a:pt x="1308771" y="479591"/>
                  </a:lnTo>
                  <a:cubicBezTo>
                    <a:pt x="1307976" y="414801"/>
                    <a:pt x="1302426" y="345149"/>
                    <a:pt x="1291319" y="260500"/>
                  </a:cubicBezTo>
                  <a:cubicBezTo>
                    <a:pt x="1285665" y="216576"/>
                    <a:pt x="1278629" y="161913"/>
                    <a:pt x="1250223" y="115231"/>
                  </a:cubicBezTo>
                  <a:cubicBezTo>
                    <a:pt x="1220037" y="65577"/>
                    <a:pt x="1159561" y="31215"/>
                    <a:pt x="1084348" y="20962"/>
                  </a:cubicBezTo>
                  <a:cubicBezTo>
                    <a:pt x="998933" y="9208"/>
                    <a:pt x="912157" y="5281"/>
                    <a:pt x="830533" y="2251"/>
                  </a:cubicBezTo>
                  <a:cubicBezTo>
                    <a:pt x="788525" y="750"/>
                    <a:pt x="745973" y="0"/>
                    <a:pt x="704068" y="0"/>
                  </a:cubicBezTo>
                  <a:cubicBezTo>
                    <a:pt x="581113" y="0"/>
                    <a:pt x="457518" y="6480"/>
                    <a:pt x="336676" y="19307"/>
                  </a:cubicBezTo>
                  <a:cubicBezTo>
                    <a:pt x="242392" y="29383"/>
                    <a:pt x="66903" y="48183"/>
                    <a:pt x="21811" y="209853"/>
                  </a:cubicBezTo>
                  <a:cubicBezTo>
                    <a:pt x="-12770" y="334315"/>
                    <a:pt x="943" y="470471"/>
                    <a:pt x="14251" y="562070"/>
                  </a:cubicBezTo>
                  <a:cubicBezTo>
                    <a:pt x="33367" y="693637"/>
                    <a:pt x="71997" y="805448"/>
                    <a:pt x="129087" y="894436"/>
                  </a:cubicBezTo>
                  <a:cubicBezTo>
                    <a:pt x="251092" y="1084953"/>
                    <a:pt x="533157" y="1105518"/>
                    <a:pt x="648773" y="1105518"/>
                  </a:cubicBezTo>
                  <a:cubicBezTo>
                    <a:pt x="675162" y="1105518"/>
                    <a:pt x="701484" y="1104496"/>
                    <a:pt x="727004" y="1102547"/>
                  </a:cubicBezTo>
                  <a:cubicBezTo>
                    <a:pt x="936875" y="1086417"/>
                    <a:pt x="1078548" y="1030975"/>
                    <a:pt x="1172803" y="928166"/>
                  </a:cubicBezTo>
                  <a:cubicBezTo>
                    <a:pt x="1213898" y="883669"/>
                    <a:pt x="1245704" y="830124"/>
                    <a:pt x="1267057" y="769857"/>
                  </a:cubicBezTo>
                  <a:cubicBezTo>
                    <a:pt x="1268920" y="765032"/>
                    <a:pt x="1270760" y="759810"/>
                    <a:pt x="1271769" y="756125"/>
                  </a:cubicBezTo>
                  <a:cubicBezTo>
                    <a:pt x="1295411" y="687282"/>
                    <a:pt x="1307630" y="607980"/>
                    <a:pt x="1309066" y="514072"/>
                  </a:cubicBezTo>
                  <a:cubicBezTo>
                    <a:pt x="1309389" y="503613"/>
                    <a:pt x="1309088" y="492816"/>
                    <a:pt x="1308771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81;p29">
              <a:extLst>
                <a:ext uri="{FF2B5EF4-FFF2-40B4-BE49-F238E27FC236}">
                  <a16:creationId xmlns:a16="http://schemas.microsoft.com/office/drawing/2014/main" id="{77DB0174-F09D-D3F4-5ECB-720D65A83C20}"/>
                </a:ext>
              </a:extLst>
            </p:cNvPr>
            <p:cNvSpPr/>
            <p:nvPr/>
          </p:nvSpPr>
          <p:spPr>
            <a:xfrm>
              <a:off x="109848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434" y="483342"/>
                  </a:moveTo>
                  <a:lnTo>
                    <a:pt x="434" y="479591"/>
                  </a:lnTo>
                  <a:cubicBezTo>
                    <a:pt x="1229" y="414801"/>
                    <a:pt x="6779" y="345149"/>
                    <a:pt x="17886" y="260500"/>
                  </a:cubicBezTo>
                  <a:cubicBezTo>
                    <a:pt x="23539" y="216576"/>
                    <a:pt x="30576" y="161913"/>
                    <a:pt x="58981" y="115231"/>
                  </a:cubicBezTo>
                  <a:cubicBezTo>
                    <a:pt x="89168" y="65577"/>
                    <a:pt x="149644" y="31215"/>
                    <a:pt x="224857" y="20962"/>
                  </a:cubicBezTo>
                  <a:cubicBezTo>
                    <a:pt x="310271" y="9208"/>
                    <a:pt x="397047" y="5281"/>
                    <a:pt x="478671" y="2251"/>
                  </a:cubicBezTo>
                  <a:cubicBezTo>
                    <a:pt x="520679" y="750"/>
                    <a:pt x="563232" y="0"/>
                    <a:pt x="605137" y="0"/>
                  </a:cubicBezTo>
                  <a:cubicBezTo>
                    <a:pt x="728092" y="0"/>
                    <a:pt x="851687" y="6480"/>
                    <a:pt x="972529" y="19307"/>
                  </a:cubicBezTo>
                  <a:cubicBezTo>
                    <a:pt x="1066813" y="29383"/>
                    <a:pt x="1242302" y="48183"/>
                    <a:pt x="1287394" y="209853"/>
                  </a:cubicBezTo>
                  <a:cubicBezTo>
                    <a:pt x="1321975" y="334315"/>
                    <a:pt x="1308262" y="470471"/>
                    <a:pt x="1294953" y="562070"/>
                  </a:cubicBezTo>
                  <a:cubicBezTo>
                    <a:pt x="1275837" y="693637"/>
                    <a:pt x="1237208" y="805448"/>
                    <a:pt x="1180118" y="894436"/>
                  </a:cubicBezTo>
                  <a:cubicBezTo>
                    <a:pt x="1058112" y="1084953"/>
                    <a:pt x="776047" y="1105518"/>
                    <a:pt x="660431" y="1105518"/>
                  </a:cubicBezTo>
                  <a:cubicBezTo>
                    <a:pt x="634043" y="1105518"/>
                    <a:pt x="607721" y="1104496"/>
                    <a:pt x="582201" y="1102547"/>
                  </a:cubicBezTo>
                  <a:cubicBezTo>
                    <a:pt x="372330" y="1086417"/>
                    <a:pt x="230657" y="1030975"/>
                    <a:pt x="136402" y="928166"/>
                  </a:cubicBezTo>
                  <a:cubicBezTo>
                    <a:pt x="95307" y="883669"/>
                    <a:pt x="63501" y="830124"/>
                    <a:pt x="42147" y="769857"/>
                  </a:cubicBezTo>
                  <a:cubicBezTo>
                    <a:pt x="40285" y="765032"/>
                    <a:pt x="38445" y="759810"/>
                    <a:pt x="37436" y="756125"/>
                  </a:cubicBezTo>
                  <a:cubicBezTo>
                    <a:pt x="13793" y="687282"/>
                    <a:pt x="1574" y="607980"/>
                    <a:pt x="139" y="514072"/>
                  </a:cubicBezTo>
                  <a:cubicBezTo>
                    <a:pt x="-185" y="503613"/>
                    <a:pt x="117" y="492816"/>
                    <a:pt x="434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482;p29">
              <a:extLst>
                <a:ext uri="{FF2B5EF4-FFF2-40B4-BE49-F238E27FC236}">
                  <a16:creationId xmlns:a16="http://schemas.microsoft.com/office/drawing/2014/main" id="{13F87299-B237-FD48-EC24-DEE2369DA1C0}"/>
                </a:ext>
              </a:extLst>
            </p:cNvPr>
            <p:cNvSpPr/>
            <p:nvPr/>
          </p:nvSpPr>
          <p:spPr>
            <a:xfrm>
              <a:off x="9288541" y="6612038"/>
              <a:ext cx="3032186" cy="1209173"/>
            </a:xfrm>
            <a:custGeom>
              <a:avLst/>
              <a:gdLst/>
              <a:ahLst/>
              <a:cxnLst/>
              <a:rect l="l" t="t" r="r" b="b"/>
              <a:pathLst>
                <a:path w="3032186" h="1209173" extrusionOk="0">
                  <a:moveTo>
                    <a:pt x="1516080" y="314288"/>
                  </a:moveTo>
                  <a:cubicBezTo>
                    <a:pt x="1477207" y="314442"/>
                    <a:pt x="1438342" y="324423"/>
                    <a:pt x="1407309" y="343759"/>
                  </a:cubicBezTo>
                  <a:cubicBezTo>
                    <a:pt x="1398704" y="349283"/>
                    <a:pt x="1389179" y="355424"/>
                    <a:pt x="1380884" y="362794"/>
                  </a:cubicBezTo>
                  <a:cubicBezTo>
                    <a:pt x="1379345" y="336081"/>
                    <a:pt x="1377196" y="309375"/>
                    <a:pt x="1374737" y="282661"/>
                  </a:cubicBezTo>
                  <a:cubicBezTo>
                    <a:pt x="1367362" y="205294"/>
                    <a:pt x="1351080" y="135289"/>
                    <a:pt x="1282868" y="91379"/>
                  </a:cubicBezTo>
                  <a:cubicBezTo>
                    <a:pt x="1223260" y="53310"/>
                    <a:pt x="1151051" y="38261"/>
                    <a:pt x="1081911" y="27516"/>
                  </a:cubicBezTo>
                  <a:cubicBezTo>
                    <a:pt x="836708" y="-10554"/>
                    <a:pt x="585367" y="-9024"/>
                    <a:pt x="340775" y="31509"/>
                  </a:cubicBezTo>
                  <a:cubicBezTo>
                    <a:pt x="237842" y="48705"/>
                    <a:pt x="117390" y="54229"/>
                    <a:pt x="55014" y="148491"/>
                  </a:cubicBezTo>
                  <a:cubicBezTo>
                    <a:pt x="6463" y="221872"/>
                    <a:pt x="4313" y="317053"/>
                    <a:pt x="1244" y="402099"/>
                  </a:cubicBezTo>
                  <a:cubicBezTo>
                    <a:pt x="-6132" y="600133"/>
                    <a:pt x="16915" y="817202"/>
                    <a:pt x="134908" y="983308"/>
                  </a:cubicBezTo>
                  <a:cubicBezTo>
                    <a:pt x="238151" y="1128223"/>
                    <a:pt x="411762" y="1181959"/>
                    <a:pt x="580140" y="1201604"/>
                  </a:cubicBezTo>
                  <a:cubicBezTo>
                    <a:pt x="773413" y="1224023"/>
                    <a:pt x="960237" y="1198537"/>
                    <a:pt x="1130772" y="1099671"/>
                  </a:cubicBezTo>
                  <a:cubicBezTo>
                    <a:pt x="1221420" y="1047171"/>
                    <a:pt x="1285326" y="989449"/>
                    <a:pt x="1326502" y="891811"/>
                  </a:cubicBezTo>
                  <a:cubicBezTo>
                    <a:pt x="1365529" y="799395"/>
                    <a:pt x="1377505" y="697153"/>
                    <a:pt x="1382120" y="597677"/>
                  </a:cubicBezTo>
                  <a:cubicBezTo>
                    <a:pt x="1383659" y="564822"/>
                    <a:pt x="1384270" y="531974"/>
                    <a:pt x="1384888" y="498818"/>
                  </a:cubicBezTo>
                  <a:cubicBezTo>
                    <a:pt x="1391954" y="495743"/>
                    <a:pt x="1397181" y="489602"/>
                    <a:pt x="1402709" y="484696"/>
                  </a:cubicBezTo>
                  <a:cubicBezTo>
                    <a:pt x="1408237" y="480092"/>
                    <a:pt x="1413772" y="475797"/>
                    <a:pt x="1419609" y="472104"/>
                  </a:cubicBezTo>
                  <a:cubicBezTo>
                    <a:pt x="1448493" y="453070"/>
                    <a:pt x="1482293" y="443861"/>
                    <a:pt x="1516094" y="444163"/>
                  </a:cubicBezTo>
                  <a:cubicBezTo>
                    <a:pt x="1549895" y="443854"/>
                    <a:pt x="1583696" y="453062"/>
                    <a:pt x="1612579" y="472104"/>
                  </a:cubicBezTo>
                  <a:cubicBezTo>
                    <a:pt x="1618416" y="475789"/>
                    <a:pt x="1623944" y="480085"/>
                    <a:pt x="1629480" y="484696"/>
                  </a:cubicBezTo>
                  <a:cubicBezTo>
                    <a:pt x="1635008" y="489609"/>
                    <a:pt x="1640234" y="495751"/>
                    <a:pt x="1647300" y="498818"/>
                  </a:cubicBezTo>
                  <a:cubicBezTo>
                    <a:pt x="1647911" y="531974"/>
                    <a:pt x="1648529" y="564829"/>
                    <a:pt x="1650068" y="597677"/>
                  </a:cubicBezTo>
                  <a:cubicBezTo>
                    <a:pt x="1654676" y="697153"/>
                    <a:pt x="1666659" y="799395"/>
                    <a:pt x="1705686" y="891811"/>
                  </a:cubicBezTo>
                  <a:cubicBezTo>
                    <a:pt x="1746862" y="989449"/>
                    <a:pt x="1810768" y="1047171"/>
                    <a:pt x="1901417" y="1099671"/>
                  </a:cubicBezTo>
                  <a:cubicBezTo>
                    <a:pt x="2071951" y="1198537"/>
                    <a:pt x="2258768" y="1224023"/>
                    <a:pt x="2452048" y="1201604"/>
                  </a:cubicBezTo>
                  <a:cubicBezTo>
                    <a:pt x="2620433" y="1181959"/>
                    <a:pt x="2794037" y="1128223"/>
                    <a:pt x="2897280" y="983308"/>
                  </a:cubicBezTo>
                  <a:cubicBezTo>
                    <a:pt x="3015273" y="817209"/>
                    <a:pt x="3038312" y="600133"/>
                    <a:pt x="3030944" y="402099"/>
                  </a:cubicBezTo>
                  <a:cubicBezTo>
                    <a:pt x="3027875" y="317053"/>
                    <a:pt x="3025718" y="221872"/>
                    <a:pt x="2977174" y="148491"/>
                  </a:cubicBezTo>
                  <a:cubicBezTo>
                    <a:pt x="2914798" y="54236"/>
                    <a:pt x="2794347" y="48705"/>
                    <a:pt x="2691413" y="31509"/>
                  </a:cubicBezTo>
                  <a:cubicBezTo>
                    <a:pt x="2446829" y="-9017"/>
                    <a:pt x="2195480" y="-10554"/>
                    <a:pt x="1950277" y="27516"/>
                  </a:cubicBezTo>
                  <a:cubicBezTo>
                    <a:pt x="1881145" y="38261"/>
                    <a:pt x="1808936" y="53310"/>
                    <a:pt x="1749321" y="91379"/>
                  </a:cubicBezTo>
                  <a:cubicBezTo>
                    <a:pt x="1681108" y="135281"/>
                    <a:pt x="1664819" y="205286"/>
                    <a:pt x="1657451" y="282661"/>
                  </a:cubicBezTo>
                  <a:cubicBezTo>
                    <a:pt x="1654992" y="309375"/>
                    <a:pt x="1652843" y="336081"/>
                    <a:pt x="1651305" y="362794"/>
                  </a:cubicBezTo>
                  <a:cubicBezTo>
                    <a:pt x="1643009" y="355424"/>
                    <a:pt x="1633484" y="349283"/>
                    <a:pt x="1624879" y="343759"/>
                  </a:cubicBezTo>
                  <a:cubicBezTo>
                    <a:pt x="1593824" y="324416"/>
                    <a:pt x="1554952" y="314442"/>
                    <a:pt x="1516080" y="314288"/>
                  </a:cubicBezTo>
                  <a:close/>
                  <a:moveTo>
                    <a:pt x="1269346" y="811060"/>
                  </a:moveTo>
                  <a:cubicBezTo>
                    <a:pt x="1268117" y="815356"/>
                    <a:pt x="1266578" y="819658"/>
                    <a:pt x="1265047" y="823645"/>
                  </a:cubicBezTo>
                  <a:cubicBezTo>
                    <a:pt x="1245688" y="878300"/>
                    <a:pt x="1217114" y="928652"/>
                    <a:pt x="1176858" y="972246"/>
                  </a:cubicBezTo>
                  <a:cubicBezTo>
                    <a:pt x="1069618" y="1089227"/>
                    <a:pt x="903389" y="1125149"/>
                    <a:pt x="751286" y="1136814"/>
                  </a:cubicBezTo>
                  <a:cubicBezTo>
                    <a:pt x="563851" y="1151245"/>
                    <a:pt x="291921" y="1115014"/>
                    <a:pt x="181605" y="942774"/>
                  </a:cubicBezTo>
                  <a:cubicBezTo>
                    <a:pt x="120150" y="846982"/>
                    <a:pt x="87579" y="734612"/>
                    <a:pt x="71297" y="622544"/>
                  </a:cubicBezTo>
                  <a:cubicBezTo>
                    <a:pt x="55316" y="512631"/>
                    <a:pt x="47948" y="391354"/>
                    <a:pt x="78061" y="282970"/>
                  </a:cubicBezTo>
                  <a:cubicBezTo>
                    <a:pt x="114629" y="151867"/>
                    <a:pt x="246137" y="127610"/>
                    <a:pt x="366589" y="114717"/>
                  </a:cubicBezTo>
                  <a:cubicBezTo>
                    <a:pt x="528828" y="97521"/>
                    <a:pt x="692599" y="91997"/>
                    <a:pt x="856067" y="97830"/>
                  </a:cubicBezTo>
                  <a:cubicBezTo>
                    <a:pt x="939340" y="100897"/>
                    <a:pt x="1024143" y="104890"/>
                    <a:pt x="1106798" y="116254"/>
                  </a:cubicBezTo>
                  <a:cubicBezTo>
                    <a:pt x="1160877" y="123624"/>
                    <a:pt x="1221103" y="147572"/>
                    <a:pt x="1250598" y="196078"/>
                  </a:cubicBezTo>
                  <a:cubicBezTo>
                    <a:pt x="1274874" y="235994"/>
                    <a:pt x="1281631" y="283889"/>
                    <a:pt x="1287468" y="329329"/>
                  </a:cubicBezTo>
                  <a:cubicBezTo>
                    <a:pt x="1296382" y="397186"/>
                    <a:pt x="1303758" y="470560"/>
                    <a:pt x="1304678" y="544860"/>
                  </a:cubicBezTo>
                  <a:lnTo>
                    <a:pt x="1304678" y="548236"/>
                  </a:lnTo>
                  <a:cubicBezTo>
                    <a:pt x="1304987" y="558063"/>
                    <a:pt x="1305296" y="568190"/>
                    <a:pt x="1304987" y="578017"/>
                  </a:cubicBezTo>
                  <a:cubicBezTo>
                    <a:pt x="1303758" y="657855"/>
                    <a:pt x="1294542" y="737679"/>
                    <a:pt x="1269346" y="811060"/>
                  </a:cubicBezTo>
                  <a:close/>
                  <a:moveTo>
                    <a:pt x="1727179" y="578024"/>
                  </a:moveTo>
                  <a:cubicBezTo>
                    <a:pt x="1726870" y="568198"/>
                    <a:pt x="1727179" y="558070"/>
                    <a:pt x="1727489" y="548244"/>
                  </a:cubicBezTo>
                  <a:lnTo>
                    <a:pt x="1727489" y="544868"/>
                  </a:lnTo>
                  <a:cubicBezTo>
                    <a:pt x="1728409" y="470567"/>
                    <a:pt x="1735784" y="397186"/>
                    <a:pt x="1744698" y="329336"/>
                  </a:cubicBezTo>
                  <a:cubicBezTo>
                    <a:pt x="1750535" y="283897"/>
                    <a:pt x="1757292" y="236001"/>
                    <a:pt x="1781568" y="196085"/>
                  </a:cubicBezTo>
                  <a:cubicBezTo>
                    <a:pt x="1811063" y="147579"/>
                    <a:pt x="1871289" y="123624"/>
                    <a:pt x="1925369" y="116261"/>
                  </a:cubicBezTo>
                  <a:cubicBezTo>
                    <a:pt x="2008023" y="104898"/>
                    <a:pt x="2092834" y="100911"/>
                    <a:pt x="2176099" y="97837"/>
                  </a:cubicBezTo>
                  <a:cubicBezTo>
                    <a:pt x="2339568" y="92004"/>
                    <a:pt x="2503345" y="97528"/>
                    <a:pt x="2665577" y="114724"/>
                  </a:cubicBezTo>
                  <a:cubicBezTo>
                    <a:pt x="2786029" y="127617"/>
                    <a:pt x="2917537" y="151874"/>
                    <a:pt x="2954105" y="282977"/>
                  </a:cubicBezTo>
                  <a:cubicBezTo>
                    <a:pt x="2984218" y="391361"/>
                    <a:pt x="2976843" y="512638"/>
                    <a:pt x="2960862" y="622551"/>
                  </a:cubicBezTo>
                  <a:cubicBezTo>
                    <a:pt x="2944573" y="734620"/>
                    <a:pt x="2912009" y="846990"/>
                    <a:pt x="2850553" y="942781"/>
                  </a:cubicBezTo>
                  <a:cubicBezTo>
                    <a:pt x="2740245" y="1115021"/>
                    <a:pt x="2468308" y="1151252"/>
                    <a:pt x="2280873" y="1136821"/>
                  </a:cubicBezTo>
                  <a:cubicBezTo>
                    <a:pt x="2128777" y="1125156"/>
                    <a:pt x="1962541" y="1089235"/>
                    <a:pt x="1855301" y="972253"/>
                  </a:cubicBezTo>
                  <a:cubicBezTo>
                    <a:pt x="1815052" y="928652"/>
                    <a:pt x="1786471" y="878300"/>
                    <a:pt x="1767112" y="823652"/>
                  </a:cubicBezTo>
                  <a:cubicBezTo>
                    <a:pt x="1765573" y="819658"/>
                    <a:pt x="1764042" y="815363"/>
                    <a:pt x="1762806" y="811068"/>
                  </a:cubicBezTo>
                  <a:cubicBezTo>
                    <a:pt x="1737624" y="737679"/>
                    <a:pt x="1728401" y="657855"/>
                    <a:pt x="1727179" y="578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83;p29">
              <a:extLst>
                <a:ext uri="{FF2B5EF4-FFF2-40B4-BE49-F238E27FC236}">
                  <a16:creationId xmlns:a16="http://schemas.microsoft.com/office/drawing/2014/main" id="{25C47B43-8175-F92F-6783-5D019D2B9653}"/>
                </a:ext>
              </a:extLst>
            </p:cNvPr>
            <p:cNvSpPr/>
            <p:nvPr/>
          </p:nvSpPr>
          <p:spPr>
            <a:xfrm>
              <a:off x="10354090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3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3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84;p29">
              <a:extLst>
                <a:ext uri="{FF2B5EF4-FFF2-40B4-BE49-F238E27FC236}">
                  <a16:creationId xmlns:a16="http://schemas.microsoft.com/office/drawing/2014/main" id="{F7C6F27E-D33A-C678-F9F7-9E4EFE6A4FD9}"/>
                </a:ext>
              </a:extLst>
            </p:cNvPr>
            <p:cNvSpPr/>
            <p:nvPr/>
          </p:nvSpPr>
          <p:spPr>
            <a:xfrm>
              <a:off x="10260899" y="7515752"/>
              <a:ext cx="98477" cy="99393"/>
            </a:xfrm>
            <a:custGeom>
              <a:avLst/>
              <a:gdLst/>
              <a:ahLst/>
              <a:cxnLst/>
              <a:rect l="l" t="t" r="r" b="b"/>
              <a:pathLst>
                <a:path w="98477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4" y="63714"/>
                    <a:pt x="93344" y="51997"/>
                  </a:cubicBezTo>
                  <a:cubicBezTo>
                    <a:pt x="98968" y="41767"/>
                    <a:pt x="99697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85;p29">
              <a:extLst>
                <a:ext uri="{FF2B5EF4-FFF2-40B4-BE49-F238E27FC236}">
                  <a16:creationId xmlns:a16="http://schemas.microsoft.com/office/drawing/2014/main" id="{0F9F133B-12C3-1806-A56C-2EE089E0C36F}"/>
                </a:ext>
              </a:extLst>
            </p:cNvPr>
            <p:cNvSpPr/>
            <p:nvPr/>
          </p:nvSpPr>
          <p:spPr>
            <a:xfrm>
              <a:off x="12001574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4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2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86;p29">
              <a:extLst>
                <a:ext uri="{FF2B5EF4-FFF2-40B4-BE49-F238E27FC236}">
                  <a16:creationId xmlns:a16="http://schemas.microsoft.com/office/drawing/2014/main" id="{952CEAFF-3C82-037D-95D8-E8382CEDDD7D}"/>
                </a:ext>
              </a:extLst>
            </p:cNvPr>
            <p:cNvSpPr/>
            <p:nvPr/>
          </p:nvSpPr>
          <p:spPr>
            <a:xfrm>
              <a:off x="11908391" y="7515752"/>
              <a:ext cx="98472" cy="99393"/>
            </a:xfrm>
            <a:custGeom>
              <a:avLst/>
              <a:gdLst/>
              <a:ahLst/>
              <a:cxnLst/>
              <a:rect l="l" t="t" r="r" b="b"/>
              <a:pathLst>
                <a:path w="98472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3" y="63714"/>
                    <a:pt x="93344" y="51997"/>
                  </a:cubicBezTo>
                  <a:cubicBezTo>
                    <a:pt x="98960" y="41767"/>
                    <a:pt x="99689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87;p29">
              <a:extLst>
                <a:ext uri="{FF2B5EF4-FFF2-40B4-BE49-F238E27FC236}">
                  <a16:creationId xmlns:a16="http://schemas.microsoft.com/office/drawing/2014/main" id="{1BB66EC3-073F-4B86-BA76-32B00965B14D}"/>
                </a:ext>
              </a:extLst>
            </p:cNvPr>
            <p:cNvSpPr/>
            <p:nvPr/>
          </p:nvSpPr>
          <p:spPr>
            <a:xfrm>
              <a:off x="8751033" y="6321699"/>
              <a:ext cx="527703" cy="493348"/>
            </a:xfrm>
            <a:custGeom>
              <a:avLst/>
              <a:gdLst/>
              <a:ahLst/>
              <a:cxnLst/>
              <a:rect l="l" t="t" r="r" b="b"/>
              <a:pathLst>
                <a:path w="527703" h="493348" extrusionOk="0">
                  <a:moveTo>
                    <a:pt x="526423" y="481004"/>
                  </a:moveTo>
                  <a:cubicBezTo>
                    <a:pt x="449635" y="371098"/>
                    <a:pt x="362734" y="267488"/>
                    <a:pt x="274714" y="166459"/>
                  </a:cubicBezTo>
                  <a:cubicBezTo>
                    <a:pt x="231962" y="117387"/>
                    <a:pt x="190138" y="64614"/>
                    <a:pt x="139297" y="23566"/>
                  </a:cubicBezTo>
                  <a:cubicBezTo>
                    <a:pt x="120755" y="8599"/>
                    <a:pt x="98276" y="-7332"/>
                    <a:pt x="73742" y="3641"/>
                  </a:cubicBezTo>
                  <a:cubicBezTo>
                    <a:pt x="62436" y="8694"/>
                    <a:pt x="53169" y="17991"/>
                    <a:pt x="44093" y="26140"/>
                  </a:cubicBezTo>
                  <a:cubicBezTo>
                    <a:pt x="29982" y="38806"/>
                    <a:pt x="14664" y="51140"/>
                    <a:pt x="2298" y="65504"/>
                  </a:cubicBezTo>
                  <a:cubicBezTo>
                    <a:pt x="-4194" y="73043"/>
                    <a:pt x="4183" y="86223"/>
                    <a:pt x="13568" y="80104"/>
                  </a:cubicBezTo>
                  <a:cubicBezTo>
                    <a:pt x="26059" y="71955"/>
                    <a:pt x="37056" y="61717"/>
                    <a:pt x="48458" y="52140"/>
                  </a:cubicBezTo>
                  <a:cubicBezTo>
                    <a:pt x="59573" y="42807"/>
                    <a:pt x="75869" y="23367"/>
                    <a:pt x="91268" y="22625"/>
                  </a:cubicBezTo>
                  <a:cubicBezTo>
                    <a:pt x="107447" y="21845"/>
                    <a:pt x="123346" y="37739"/>
                    <a:pt x="134741" y="47470"/>
                  </a:cubicBezTo>
                  <a:cubicBezTo>
                    <a:pt x="145201" y="56399"/>
                    <a:pt x="155211" y="65835"/>
                    <a:pt x="165023" y="75456"/>
                  </a:cubicBezTo>
                  <a:cubicBezTo>
                    <a:pt x="207421" y="117063"/>
                    <a:pt x="246058" y="162789"/>
                    <a:pt x="284768" y="207787"/>
                  </a:cubicBezTo>
                  <a:cubicBezTo>
                    <a:pt x="363985" y="299879"/>
                    <a:pt x="437939" y="395921"/>
                    <a:pt x="513696" y="490816"/>
                  </a:cubicBezTo>
                  <a:cubicBezTo>
                    <a:pt x="519394" y="497943"/>
                    <a:pt x="531686" y="488536"/>
                    <a:pt x="526423" y="48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88;p29">
              <a:extLst>
                <a:ext uri="{FF2B5EF4-FFF2-40B4-BE49-F238E27FC236}">
                  <a16:creationId xmlns:a16="http://schemas.microsoft.com/office/drawing/2014/main" id="{44494EE9-65FF-5904-507B-9DF6964B5422}"/>
                </a:ext>
              </a:extLst>
            </p:cNvPr>
            <p:cNvSpPr/>
            <p:nvPr/>
          </p:nvSpPr>
          <p:spPr>
            <a:xfrm>
              <a:off x="11318153" y="6244646"/>
              <a:ext cx="538805" cy="325419"/>
            </a:xfrm>
            <a:custGeom>
              <a:avLst/>
              <a:gdLst/>
              <a:ahLst/>
              <a:cxnLst/>
              <a:rect l="l" t="t" r="r" b="b"/>
              <a:pathLst>
                <a:path w="538805" h="325419" extrusionOk="0">
                  <a:moveTo>
                    <a:pt x="534401" y="304477"/>
                  </a:moveTo>
                  <a:cubicBezTo>
                    <a:pt x="441987" y="231567"/>
                    <a:pt x="349565" y="158657"/>
                    <a:pt x="257150" y="85747"/>
                  </a:cubicBezTo>
                  <a:cubicBezTo>
                    <a:pt x="235053" y="68315"/>
                    <a:pt x="213000" y="50810"/>
                    <a:pt x="190852" y="33445"/>
                  </a:cubicBezTo>
                  <a:cubicBezTo>
                    <a:pt x="172700" y="19213"/>
                    <a:pt x="154452" y="5761"/>
                    <a:pt x="131236" y="1546"/>
                  </a:cubicBezTo>
                  <a:cubicBezTo>
                    <a:pt x="109640" y="-2374"/>
                    <a:pt x="88316" y="1635"/>
                    <a:pt x="67661" y="8247"/>
                  </a:cubicBezTo>
                  <a:cubicBezTo>
                    <a:pt x="46013" y="15175"/>
                    <a:pt x="19485" y="24773"/>
                    <a:pt x="2739" y="40337"/>
                  </a:cubicBezTo>
                  <a:cubicBezTo>
                    <a:pt x="-4136" y="46721"/>
                    <a:pt x="3100" y="57511"/>
                    <a:pt x="11557" y="55473"/>
                  </a:cubicBezTo>
                  <a:cubicBezTo>
                    <a:pt x="33073" y="50295"/>
                    <a:pt x="52196" y="36365"/>
                    <a:pt x="73638" y="29900"/>
                  </a:cubicBezTo>
                  <a:cubicBezTo>
                    <a:pt x="98083" y="22523"/>
                    <a:pt x="125127" y="21868"/>
                    <a:pt x="148093" y="34217"/>
                  </a:cubicBezTo>
                  <a:cubicBezTo>
                    <a:pt x="169115" y="45522"/>
                    <a:pt x="187363" y="62872"/>
                    <a:pt x="206015" y="77582"/>
                  </a:cubicBezTo>
                  <a:cubicBezTo>
                    <a:pt x="227111" y="94227"/>
                    <a:pt x="248207" y="110864"/>
                    <a:pt x="269303" y="127508"/>
                  </a:cubicBezTo>
                  <a:cubicBezTo>
                    <a:pt x="351677" y="192490"/>
                    <a:pt x="434045" y="257479"/>
                    <a:pt x="516419" y="322460"/>
                  </a:cubicBezTo>
                  <a:cubicBezTo>
                    <a:pt x="529131" y="332493"/>
                    <a:pt x="547253" y="314620"/>
                    <a:pt x="534401" y="304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6322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oogle Shape;1181;p14"/>
          <p:cNvGrpSpPr/>
          <p:nvPr/>
        </p:nvGrpSpPr>
        <p:grpSpPr>
          <a:xfrm>
            <a:off x="652232" y="275499"/>
            <a:ext cx="8120062" cy="4716849"/>
            <a:chOff x="2621411" y="663702"/>
            <a:chExt cx="13045658" cy="8959596"/>
          </a:xfrm>
        </p:grpSpPr>
        <p:sp>
          <p:nvSpPr>
            <p:cNvPr id="1182" name="Google Shape;1182;p14"/>
            <p:cNvSpPr/>
            <p:nvPr/>
          </p:nvSpPr>
          <p:spPr>
            <a:xfrm>
              <a:off x="3198391" y="1185813"/>
              <a:ext cx="11872900" cy="7944043"/>
            </a:xfrm>
            <a:custGeom>
              <a:avLst/>
              <a:gdLst/>
              <a:ahLst/>
              <a:cxnLst/>
              <a:rect l="l" t="t" r="r" b="b"/>
              <a:pathLst>
                <a:path w="11872900" h="7944043" extrusionOk="0">
                  <a:moveTo>
                    <a:pt x="11793949" y="4943009"/>
                  </a:moveTo>
                  <a:cubicBezTo>
                    <a:pt x="11837761" y="5863608"/>
                    <a:pt x="11845951" y="6853625"/>
                    <a:pt x="11872901" y="7767522"/>
                  </a:cubicBezTo>
                  <a:cubicBezTo>
                    <a:pt x="11194517" y="7833124"/>
                    <a:pt x="9908384" y="7797340"/>
                    <a:pt x="7946985" y="7797340"/>
                  </a:cubicBezTo>
                  <a:cubicBezTo>
                    <a:pt x="3846322" y="7797340"/>
                    <a:pt x="835127" y="7944044"/>
                    <a:pt x="255584" y="7944044"/>
                  </a:cubicBezTo>
                  <a:cubicBezTo>
                    <a:pt x="255584" y="6999739"/>
                    <a:pt x="-94754" y="1061318"/>
                    <a:pt x="24910" y="279342"/>
                  </a:cubicBezTo>
                  <a:cubicBezTo>
                    <a:pt x="2027936" y="69724"/>
                    <a:pt x="7960586" y="350249"/>
                    <a:pt x="11517599" y="0"/>
                  </a:cubicBezTo>
                  <a:cubicBezTo>
                    <a:pt x="11674768" y="1882196"/>
                    <a:pt x="11639755" y="3282850"/>
                    <a:pt x="11793949" y="49430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2621411" y="663702"/>
              <a:ext cx="13045658" cy="8959596"/>
            </a:xfrm>
            <a:custGeom>
              <a:avLst/>
              <a:gdLst/>
              <a:ahLst/>
              <a:cxnLst/>
              <a:rect l="l" t="t" r="r" b="b"/>
              <a:pathLst>
                <a:path w="13045658" h="8959596" extrusionOk="0">
                  <a:moveTo>
                    <a:pt x="257000" y="8959596"/>
                  </a:moveTo>
                  <a:cubicBezTo>
                    <a:pt x="257000" y="7131946"/>
                    <a:pt x="-141738" y="1627027"/>
                    <a:pt x="54119" y="347399"/>
                  </a:cubicBezTo>
                  <a:cubicBezTo>
                    <a:pt x="2763375" y="63828"/>
                    <a:pt x="8226185" y="434487"/>
                    <a:pt x="12638445" y="0"/>
                  </a:cubicBezTo>
                  <a:cubicBezTo>
                    <a:pt x="12787999" y="1790271"/>
                    <a:pt x="12976831" y="6413333"/>
                    <a:pt x="13045658" y="8745927"/>
                  </a:cubicBezTo>
                  <a:cubicBezTo>
                    <a:pt x="12610795" y="8787984"/>
                    <a:pt x="12419455" y="8816046"/>
                    <a:pt x="11269849" y="8816046"/>
                  </a:cubicBezTo>
                  <a:cubicBezTo>
                    <a:pt x="2391588" y="8816063"/>
                    <a:pt x="1910529" y="8959596"/>
                    <a:pt x="257000" y="8959596"/>
                  </a:cubicBezTo>
                  <a:close/>
                  <a:moveTo>
                    <a:pt x="604561" y="901282"/>
                  </a:moveTo>
                  <a:cubicBezTo>
                    <a:pt x="559996" y="2717069"/>
                    <a:pt x="816204" y="6757722"/>
                    <a:pt x="857831" y="8348373"/>
                  </a:cubicBezTo>
                  <a:cubicBezTo>
                    <a:pt x="11081089" y="8076897"/>
                    <a:pt x="10836474" y="8271894"/>
                    <a:pt x="12423863" y="8190397"/>
                  </a:cubicBezTo>
                  <a:cubicBezTo>
                    <a:pt x="12298697" y="3297293"/>
                    <a:pt x="12345269" y="6694001"/>
                    <a:pt x="12204084" y="2981969"/>
                  </a:cubicBezTo>
                  <a:cubicBezTo>
                    <a:pt x="12176327" y="2252443"/>
                    <a:pt x="12147746" y="1500768"/>
                    <a:pt x="12084545" y="661254"/>
                  </a:cubicBezTo>
                  <a:cubicBezTo>
                    <a:pt x="8473666" y="971435"/>
                    <a:pt x="2807152" y="737052"/>
                    <a:pt x="604561" y="901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2873411" y="931786"/>
              <a:ext cx="12529834" cy="8411434"/>
            </a:xfrm>
            <a:custGeom>
              <a:avLst/>
              <a:gdLst/>
              <a:ahLst/>
              <a:cxnLst/>
              <a:rect l="l" t="t" r="r" b="b"/>
              <a:pathLst>
                <a:path w="12529834" h="8411434" extrusionOk="0">
                  <a:moveTo>
                    <a:pt x="288123" y="8411434"/>
                  </a:moveTo>
                  <a:lnTo>
                    <a:pt x="268412" y="8411434"/>
                  </a:lnTo>
                  <a:lnTo>
                    <a:pt x="268412" y="8391723"/>
                  </a:lnTo>
                  <a:cubicBezTo>
                    <a:pt x="268412" y="6324745"/>
                    <a:pt x="168602" y="4622314"/>
                    <a:pt x="88413" y="3254363"/>
                  </a:cubicBezTo>
                  <a:cubicBezTo>
                    <a:pt x="39010" y="2411659"/>
                    <a:pt x="0" y="1746033"/>
                    <a:pt x="0" y="1243812"/>
                  </a:cubicBezTo>
                  <a:cubicBezTo>
                    <a:pt x="0" y="1167977"/>
                    <a:pt x="15626" y="1088362"/>
                    <a:pt x="30731" y="1011364"/>
                  </a:cubicBezTo>
                  <a:cubicBezTo>
                    <a:pt x="45085" y="938271"/>
                    <a:pt x="59904" y="862706"/>
                    <a:pt x="60674" y="792535"/>
                  </a:cubicBezTo>
                  <a:cubicBezTo>
                    <a:pt x="61785" y="690879"/>
                    <a:pt x="49959" y="587772"/>
                    <a:pt x="40462" y="504931"/>
                  </a:cubicBezTo>
                  <a:cubicBezTo>
                    <a:pt x="31090" y="423238"/>
                    <a:pt x="23689" y="358711"/>
                    <a:pt x="29943" y="317909"/>
                  </a:cubicBezTo>
                  <a:lnTo>
                    <a:pt x="32237" y="302875"/>
                  </a:lnTo>
                  <a:lnTo>
                    <a:pt x="47360" y="301280"/>
                  </a:lnTo>
                  <a:cubicBezTo>
                    <a:pt x="88861" y="296943"/>
                    <a:pt x="197344" y="295528"/>
                    <a:pt x="519406" y="291388"/>
                  </a:cubicBezTo>
                  <a:cubicBezTo>
                    <a:pt x="798569" y="287787"/>
                    <a:pt x="1220422" y="282339"/>
                    <a:pt x="1885027" y="271355"/>
                  </a:cubicBezTo>
                  <a:cubicBezTo>
                    <a:pt x="2074541" y="268219"/>
                    <a:pt x="2288621" y="255711"/>
                    <a:pt x="2515245" y="242469"/>
                  </a:cubicBezTo>
                  <a:cubicBezTo>
                    <a:pt x="2861068" y="222256"/>
                    <a:pt x="3253014" y="199356"/>
                    <a:pt x="3701854" y="199356"/>
                  </a:cubicBezTo>
                  <a:cubicBezTo>
                    <a:pt x="4276021" y="199356"/>
                    <a:pt x="4818435" y="211523"/>
                    <a:pt x="5392692" y="224389"/>
                  </a:cubicBezTo>
                  <a:cubicBezTo>
                    <a:pt x="7170240" y="264205"/>
                    <a:pt x="9008318" y="305419"/>
                    <a:pt x="12109379" y="94"/>
                  </a:cubicBezTo>
                  <a:cubicBezTo>
                    <a:pt x="12115148" y="-443"/>
                    <a:pt x="12120775" y="1331"/>
                    <a:pt x="12125219" y="5219"/>
                  </a:cubicBezTo>
                  <a:cubicBezTo>
                    <a:pt x="12135612" y="14250"/>
                    <a:pt x="12144572" y="22045"/>
                    <a:pt x="12164479" y="405140"/>
                  </a:cubicBezTo>
                  <a:cubicBezTo>
                    <a:pt x="12176664" y="639451"/>
                    <a:pt x="12190229" y="962211"/>
                    <a:pt x="12205945" y="1335934"/>
                  </a:cubicBezTo>
                  <a:cubicBezTo>
                    <a:pt x="12222717" y="1734851"/>
                    <a:pt x="12241729" y="2186988"/>
                    <a:pt x="12263573" y="2637925"/>
                  </a:cubicBezTo>
                  <a:cubicBezTo>
                    <a:pt x="12302887" y="3449682"/>
                    <a:pt x="12371661" y="4255204"/>
                    <a:pt x="12417177" y="4788228"/>
                  </a:cubicBezTo>
                  <a:cubicBezTo>
                    <a:pt x="12433446" y="4978816"/>
                    <a:pt x="12446295" y="5129338"/>
                    <a:pt x="12453068" y="5225814"/>
                  </a:cubicBezTo>
                  <a:cubicBezTo>
                    <a:pt x="12473138" y="5511751"/>
                    <a:pt x="12465164" y="5810840"/>
                    <a:pt x="12457459" y="6100092"/>
                  </a:cubicBezTo>
                  <a:cubicBezTo>
                    <a:pt x="12452137" y="6299712"/>
                    <a:pt x="12446635" y="6506123"/>
                    <a:pt x="12450165" y="6708968"/>
                  </a:cubicBezTo>
                  <a:cubicBezTo>
                    <a:pt x="12454877" y="6978759"/>
                    <a:pt x="12473604" y="7256615"/>
                    <a:pt x="12491702" y="7525295"/>
                  </a:cubicBezTo>
                  <a:cubicBezTo>
                    <a:pt x="12506969" y="7751901"/>
                    <a:pt x="12522773" y="7986195"/>
                    <a:pt x="12529296" y="8207353"/>
                  </a:cubicBezTo>
                  <a:lnTo>
                    <a:pt x="12529834" y="8225774"/>
                  </a:lnTo>
                  <a:lnTo>
                    <a:pt x="12511485" y="8227548"/>
                  </a:lnTo>
                  <a:cubicBezTo>
                    <a:pt x="12231193" y="8254678"/>
                    <a:pt x="11845392" y="8245736"/>
                    <a:pt x="11356951" y="8234429"/>
                  </a:cubicBezTo>
                  <a:cubicBezTo>
                    <a:pt x="11082052" y="8228068"/>
                    <a:pt x="10770473" y="8220846"/>
                    <a:pt x="10430098" y="8219144"/>
                  </a:cubicBezTo>
                  <a:cubicBezTo>
                    <a:pt x="10151151" y="8217657"/>
                    <a:pt x="9846506" y="8229358"/>
                    <a:pt x="9523890" y="8241650"/>
                  </a:cubicBezTo>
                  <a:cubicBezTo>
                    <a:pt x="9160398" y="8255502"/>
                    <a:pt x="8784526" y="8269820"/>
                    <a:pt x="8372366" y="8269820"/>
                  </a:cubicBezTo>
                  <a:cubicBezTo>
                    <a:pt x="7769475" y="8269820"/>
                    <a:pt x="7192693" y="8263386"/>
                    <a:pt x="6634886" y="8257151"/>
                  </a:cubicBezTo>
                  <a:cubicBezTo>
                    <a:pt x="5813721" y="8247994"/>
                    <a:pt x="5038125" y="8239339"/>
                    <a:pt x="4341265" y="8253997"/>
                  </a:cubicBezTo>
                  <a:cubicBezTo>
                    <a:pt x="2953495" y="8283169"/>
                    <a:pt x="1848275" y="8339346"/>
                    <a:pt x="1116939" y="8376528"/>
                  </a:cubicBezTo>
                  <a:cubicBezTo>
                    <a:pt x="718183" y="8396795"/>
                    <a:pt x="430061" y="8411434"/>
                    <a:pt x="288123" y="8411434"/>
                  </a:cubicBezTo>
                  <a:close/>
                  <a:moveTo>
                    <a:pt x="67394" y="339233"/>
                  </a:moveTo>
                  <a:cubicBezTo>
                    <a:pt x="65405" y="376648"/>
                    <a:pt x="72071" y="434652"/>
                    <a:pt x="79615" y="500470"/>
                  </a:cubicBezTo>
                  <a:cubicBezTo>
                    <a:pt x="89238" y="584403"/>
                    <a:pt x="101226" y="688854"/>
                    <a:pt x="100097" y="792983"/>
                  </a:cubicBezTo>
                  <a:cubicBezTo>
                    <a:pt x="99290" y="866774"/>
                    <a:pt x="84113" y="944149"/>
                    <a:pt x="69419" y="1018979"/>
                  </a:cubicBezTo>
                  <a:cubicBezTo>
                    <a:pt x="54671" y="1094132"/>
                    <a:pt x="39422" y="1171830"/>
                    <a:pt x="39422" y="1243829"/>
                  </a:cubicBezTo>
                  <a:cubicBezTo>
                    <a:pt x="39422" y="1744904"/>
                    <a:pt x="78414" y="2410010"/>
                    <a:pt x="127782" y="3252069"/>
                  </a:cubicBezTo>
                  <a:cubicBezTo>
                    <a:pt x="207755" y="4616186"/>
                    <a:pt x="307207" y="6312685"/>
                    <a:pt x="307834" y="8371941"/>
                  </a:cubicBezTo>
                  <a:cubicBezTo>
                    <a:pt x="454915" y="8370704"/>
                    <a:pt x="734508" y="8356494"/>
                    <a:pt x="1114986" y="8337160"/>
                  </a:cubicBezTo>
                  <a:cubicBezTo>
                    <a:pt x="1846555" y="8299977"/>
                    <a:pt x="2952133" y="8243783"/>
                    <a:pt x="4340495" y="8214575"/>
                  </a:cubicBezTo>
                  <a:cubicBezTo>
                    <a:pt x="5037963" y="8199917"/>
                    <a:pt x="5813900" y="8208572"/>
                    <a:pt x="6635370" y="8217746"/>
                  </a:cubicBezTo>
                  <a:cubicBezTo>
                    <a:pt x="7193069" y="8223964"/>
                    <a:pt x="7769762" y="8230397"/>
                    <a:pt x="8372421" y="8230397"/>
                  </a:cubicBezTo>
                  <a:cubicBezTo>
                    <a:pt x="8783809" y="8230397"/>
                    <a:pt x="9159306" y="8216098"/>
                    <a:pt x="9522438" y="8202264"/>
                  </a:cubicBezTo>
                  <a:cubicBezTo>
                    <a:pt x="9845485" y="8189954"/>
                    <a:pt x="10150649" y="8178306"/>
                    <a:pt x="10430350" y="8179740"/>
                  </a:cubicBezTo>
                  <a:cubicBezTo>
                    <a:pt x="10771101" y="8181442"/>
                    <a:pt x="11082859" y="8188663"/>
                    <a:pt x="11357919" y="8195025"/>
                  </a:cubicBezTo>
                  <a:cubicBezTo>
                    <a:pt x="11834390" y="8206045"/>
                    <a:pt x="12212951" y="8214807"/>
                    <a:pt x="12489390" y="8190025"/>
                  </a:cubicBezTo>
                  <a:cubicBezTo>
                    <a:pt x="12482617" y="7975622"/>
                    <a:pt x="12467941" y="7757976"/>
                    <a:pt x="12452441" y="7527947"/>
                  </a:cubicBezTo>
                  <a:cubicBezTo>
                    <a:pt x="12434289" y="7258765"/>
                    <a:pt x="12415527" y="6980426"/>
                    <a:pt x="12410814" y="6709649"/>
                  </a:cubicBezTo>
                  <a:cubicBezTo>
                    <a:pt x="12407266" y="6505961"/>
                    <a:pt x="12412768" y="6299085"/>
                    <a:pt x="12418107" y="6099035"/>
                  </a:cubicBezTo>
                  <a:cubicBezTo>
                    <a:pt x="12425795" y="5810733"/>
                    <a:pt x="12433733" y="5512611"/>
                    <a:pt x="12413807" y="5228556"/>
                  </a:cubicBezTo>
                  <a:cubicBezTo>
                    <a:pt x="12407052" y="5132384"/>
                    <a:pt x="12394222" y="4981988"/>
                    <a:pt x="12377951" y="4791561"/>
                  </a:cubicBezTo>
                  <a:cubicBezTo>
                    <a:pt x="12332418" y="4258250"/>
                    <a:pt x="12263590" y="3452298"/>
                    <a:pt x="12224258" y="2639824"/>
                  </a:cubicBezTo>
                  <a:cubicBezTo>
                    <a:pt x="12202414" y="2188762"/>
                    <a:pt x="12183402" y="1736553"/>
                    <a:pt x="12166612" y="1337583"/>
                  </a:cubicBezTo>
                  <a:cubicBezTo>
                    <a:pt x="12139500" y="692940"/>
                    <a:pt x="12115919" y="131818"/>
                    <a:pt x="12098483" y="40753"/>
                  </a:cubicBezTo>
                  <a:cubicBezTo>
                    <a:pt x="9003964" y="344770"/>
                    <a:pt x="7167713" y="303609"/>
                    <a:pt x="5391814" y="263811"/>
                  </a:cubicBezTo>
                  <a:cubicBezTo>
                    <a:pt x="4817790" y="250945"/>
                    <a:pt x="4275591" y="238796"/>
                    <a:pt x="3701872" y="238796"/>
                  </a:cubicBezTo>
                  <a:cubicBezTo>
                    <a:pt x="3254179" y="238796"/>
                    <a:pt x="2862842" y="261661"/>
                    <a:pt x="2517557" y="281855"/>
                  </a:cubicBezTo>
                  <a:cubicBezTo>
                    <a:pt x="2290485" y="295116"/>
                    <a:pt x="2076028" y="307659"/>
                    <a:pt x="1885690" y="310813"/>
                  </a:cubicBezTo>
                  <a:cubicBezTo>
                    <a:pt x="1220996" y="321797"/>
                    <a:pt x="799089" y="327227"/>
                    <a:pt x="519907" y="330847"/>
                  </a:cubicBezTo>
                  <a:cubicBezTo>
                    <a:pt x="242017" y="334412"/>
                    <a:pt x="119019" y="336007"/>
                    <a:pt x="67394" y="339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7" name="Google Shape;1187;p14"/>
          <p:cNvGrpSpPr/>
          <p:nvPr/>
        </p:nvGrpSpPr>
        <p:grpSpPr>
          <a:xfrm rot="378893">
            <a:off x="285657" y="3202768"/>
            <a:ext cx="1386363" cy="1832535"/>
            <a:chOff x="1454246" y="6341485"/>
            <a:chExt cx="2772537" cy="3664902"/>
          </a:xfrm>
        </p:grpSpPr>
        <p:sp>
          <p:nvSpPr>
            <p:cNvPr id="1188" name="Google Shape;1188;p14"/>
            <p:cNvSpPr/>
            <p:nvPr/>
          </p:nvSpPr>
          <p:spPr>
            <a:xfrm>
              <a:off x="1881399" y="6439842"/>
              <a:ext cx="1908119" cy="2743010"/>
            </a:xfrm>
            <a:custGeom>
              <a:avLst/>
              <a:gdLst/>
              <a:ahLst/>
              <a:cxnLst/>
              <a:rect l="l" t="t" r="r" b="b"/>
              <a:pathLst>
                <a:path w="1908119" h="2743010" extrusionOk="0">
                  <a:moveTo>
                    <a:pt x="876105" y="1891"/>
                  </a:moveTo>
                  <a:cubicBezTo>
                    <a:pt x="1096853" y="-12827"/>
                    <a:pt x="1322471" y="58683"/>
                    <a:pt x="1496058" y="205264"/>
                  </a:cubicBezTo>
                  <a:cubicBezTo>
                    <a:pt x="1662547" y="345857"/>
                    <a:pt x="1787844" y="536777"/>
                    <a:pt x="1852993" y="744496"/>
                  </a:cubicBezTo>
                  <a:cubicBezTo>
                    <a:pt x="1927896" y="983345"/>
                    <a:pt x="1925645" y="1244821"/>
                    <a:pt x="1851262" y="1483495"/>
                  </a:cubicBezTo>
                  <a:cubicBezTo>
                    <a:pt x="1837960" y="1526176"/>
                    <a:pt x="1823051" y="1568169"/>
                    <a:pt x="1807307" y="1609780"/>
                  </a:cubicBezTo>
                  <a:cubicBezTo>
                    <a:pt x="1732066" y="1808564"/>
                    <a:pt x="1637562" y="1998670"/>
                    <a:pt x="1606439" y="2214167"/>
                  </a:cubicBezTo>
                  <a:cubicBezTo>
                    <a:pt x="1593628" y="2302865"/>
                    <a:pt x="1594948" y="2390346"/>
                    <a:pt x="1591787" y="2479506"/>
                  </a:cubicBezTo>
                  <a:cubicBezTo>
                    <a:pt x="1584850" y="2675153"/>
                    <a:pt x="1341112" y="2706327"/>
                    <a:pt x="1185103" y="2726249"/>
                  </a:cubicBezTo>
                  <a:cubicBezTo>
                    <a:pt x="1154515" y="2730156"/>
                    <a:pt x="1115333" y="2734151"/>
                    <a:pt x="1071546" y="2736665"/>
                  </a:cubicBezTo>
                  <a:cubicBezTo>
                    <a:pt x="1027839" y="2740381"/>
                    <a:pt x="988489" y="2741971"/>
                    <a:pt x="957659" y="2742441"/>
                  </a:cubicBezTo>
                  <a:cubicBezTo>
                    <a:pt x="800396" y="2744815"/>
                    <a:pt x="554707" y="2748495"/>
                    <a:pt x="520094" y="2555802"/>
                  </a:cubicBezTo>
                  <a:cubicBezTo>
                    <a:pt x="504320" y="2467991"/>
                    <a:pt x="493224" y="2381206"/>
                    <a:pt x="467961" y="2295220"/>
                  </a:cubicBezTo>
                  <a:cubicBezTo>
                    <a:pt x="406588" y="2086298"/>
                    <a:pt x="286080" y="1911504"/>
                    <a:pt x="183413" y="1725386"/>
                  </a:cubicBezTo>
                  <a:cubicBezTo>
                    <a:pt x="161919" y="1686428"/>
                    <a:pt x="141210" y="1646971"/>
                    <a:pt x="121989" y="1606599"/>
                  </a:cubicBezTo>
                  <a:cubicBezTo>
                    <a:pt x="14512" y="1380877"/>
                    <a:pt x="-24795" y="1122377"/>
                    <a:pt x="15472" y="875333"/>
                  </a:cubicBezTo>
                  <a:cubicBezTo>
                    <a:pt x="65207" y="570201"/>
                    <a:pt x="245592" y="270023"/>
                    <a:pt x="518092" y="110688"/>
                  </a:cubicBezTo>
                  <a:cubicBezTo>
                    <a:pt x="629119" y="45782"/>
                    <a:pt x="751842" y="10174"/>
                    <a:pt x="876105" y="18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4"/>
            <p:cNvSpPr/>
            <p:nvPr/>
          </p:nvSpPr>
          <p:spPr>
            <a:xfrm>
              <a:off x="2675576" y="8071608"/>
              <a:ext cx="421215" cy="1128193"/>
            </a:xfrm>
            <a:custGeom>
              <a:avLst/>
              <a:gdLst/>
              <a:ahLst/>
              <a:cxnLst/>
              <a:rect l="l" t="t" r="r" b="b"/>
              <a:pathLst>
                <a:path w="421215" h="1128193" extrusionOk="0">
                  <a:moveTo>
                    <a:pt x="377066" y="23319"/>
                  </a:moveTo>
                  <a:cubicBezTo>
                    <a:pt x="307473" y="-38925"/>
                    <a:pt x="255142" y="38463"/>
                    <a:pt x="204197" y="80844"/>
                  </a:cubicBezTo>
                  <a:cubicBezTo>
                    <a:pt x="170244" y="55725"/>
                    <a:pt x="147569" y="17214"/>
                    <a:pt x="102066" y="7956"/>
                  </a:cubicBezTo>
                  <a:cubicBezTo>
                    <a:pt x="63720" y="150"/>
                    <a:pt x="26789" y="18555"/>
                    <a:pt x="9820" y="53460"/>
                  </a:cubicBezTo>
                  <a:cubicBezTo>
                    <a:pt x="-8132" y="90380"/>
                    <a:pt x="705" y="130327"/>
                    <a:pt x="18854" y="165166"/>
                  </a:cubicBezTo>
                  <a:cubicBezTo>
                    <a:pt x="47425" y="220000"/>
                    <a:pt x="82530" y="267277"/>
                    <a:pt x="102279" y="327030"/>
                  </a:cubicBezTo>
                  <a:cubicBezTo>
                    <a:pt x="140624" y="443076"/>
                    <a:pt x="145288" y="567814"/>
                    <a:pt x="154858" y="688690"/>
                  </a:cubicBezTo>
                  <a:cubicBezTo>
                    <a:pt x="165668" y="825237"/>
                    <a:pt x="173023" y="962598"/>
                    <a:pt x="188078" y="1098742"/>
                  </a:cubicBezTo>
                  <a:cubicBezTo>
                    <a:pt x="192728" y="1140778"/>
                    <a:pt x="256007" y="1136571"/>
                    <a:pt x="253822" y="1094058"/>
                  </a:cubicBezTo>
                  <a:cubicBezTo>
                    <a:pt x="243431" y="891572"/>
                    <a:pt x="228470" y="684739"/>
                    <a:pt x="201799" y="483712"/>
                  </a:cubicBezTo>
                  <a:cubicBezTo>
                    <a:pt x="190469" y="398334"/>
                    <a:pt x="172356" y="312708"/>
                    <a:pt x="134574" y="234785"/>
                  </a:cubicBezTo>
                  <a:cubicBezTo>
                    <a:pt x="116175" y="196838"/>
                    <a:pt x="85082" y="163289"/>
                    <a:pt x="69872" y="124280"/>
                  </a:cubicBezTo>
                  <a:cubicBezTo>
                    <a:pt x="56159" y="99982"/>
                    <a:pt x="65473" y="83358"/>
                    <a:pt x="97798" y="74408"/>
                  </a:cubicBezTo>
                  <a:cubicBezTo>
                    <a:pt x="110983" y="81753"/>
                    <a:pt x="122474" y="91105"/>
                    <a:pt x="132264" y="102467"/>
                  </a:cubicBezTo>
                  <a:cubicBezTo>
                    <a:pt x="149366" y="118592"/>
                    <a:pt x="164121" y="135106"/>
                    <a:pt x="182960" y="149480"/>
                  </a:cubicBezTo>
                  <a:cubicBezTo>
                    <a:pt x="196746" y="159998"/>
                    <a:pt x="210892" y="159551"/>
                    <a:pt x="225662" y="151921"/>
                  </a:cubicBezTo>
                  <a:cubicBezTo>
                    <a:pt x="254115" y="137232"/>
                    <a:pt x="278594" y="86971"/>
                    <a:pt x="305822" y="78718"/>
                  </a:cubicBezTo>
                  <a:cubicBezTo>
                    <a:pt x="360874" y="62036"/>
                    <a:pt x="348964" y="165452"/>
                    <a:pt x="345291" y="195284"/>
                  </a:cubicBezTo>
                  <a:cubicBezTo>
                    <a:pt x="334305" y="284576"/>
                    <a:pt x="310934" y="370635"/>
                    <a:pt x="304752" y="460938"/>
                  </a:cubicBezTo>
                  <a:cubicBezTo>
                    <a:pt x="292593" y="638591"/>
                    <a:pt x="305375" y="820656"/>
                    <a:pt x="340077" y="995127"/>
                  </a:cubicBezTo>
                  <a:cubicBezTo>
                    <a:pt x="346860" y="1029226"/>
                    <a:pt x="397401" y="1028002"/>
                    <a:pt x="395568" y="991177"/>
                  </a:cubicBezTo>
                  <a:cubicBezTo>
                    <a:pt x="383600" y="750400"/>
                    <a:pt x="353790" y="518345"/>
                    <a:pt x="402696" y="279005"/>
                  </a:cubicBezTo>
                  <a:cubicBezTo>
                    <a:pt x="418294" y="202614"/>
                    <a:pt x="445024" y="84098"/>
                    <a:pt x="377066" y="23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4"/>
            <p:cNvSpPr/>
            <p:nvPr/>
          </p:nvSpPr>
          <p:spPr>
            <a:xfrm>
              <a:off x="2533078" y="9601261"/>
              <a:ext cx="929687" cy="405126"/>
            </a:xfrm>
            <a:custGeom>
              <a:avLst/>
              <a:gdLst/>
              <a:ahLst/>
              <a:cxnLst/>
              <a:rect l="l" t="t" r="r" b="b"/>
              <a:pathLst>
                <a:path w="929687" h="405126" extrusionOk="0">
                  <a:moveTo>
                    <a:pt x="463038" y="78701"/>
                  </a:moveTo>
                  <a:cubicBezTo>
                    <a:pt x="480961" y="76898"/>
                    <a:pt x="498847" y="74772"/>
                    <a:pt x="516696" y="72310"/>
                  </a:cubicBezTo>
                  <a:cubicBezTo>
                    <a:pt x="586766" y="62642"/>
                    <a:pt x="658472" y="49514"/>
                    <a:pt x="725850" y="27568"/>
                  </a:cubicBezTo>
                  <a:cubicBezTo>
                    <a:pt x="777044" y="10893"/>
                    <a:pt x="845171" y="-18726"/>
                    <a:pt x="895617" y="16501"/>
                  </a:cubicBezTo>
                  <a:cubicBezTo>
                    <a:pt x="951328" y="55407"/>
                    <a:pt x="930150" y="112323"/>
                    <a:pt x="892992" y="161506"/>
                  </a:cubicBezTo>
                  <a:cubicBezTo>
                    <a:pt x="868147" y="194388"/>
                    <a:pt x="836166" y="223817"/>
                    <a:pt x="815244" y="242097"/>
                  </a:cubicBezTo>
                  <a:cubicBezTo>
                    <a:pt x="726796" y="319375"/>
                    <a:pt x="614222" y="398911"/>
                    <a:pt x="493384" y="404592"/>
                  </a:cubicBezTo>
                  <a:cubicBezTo>
                    <a:pt x="359910" y="410866"/>
                    <a:pt x="246793" y="361265"/>
                    <a:pt x="137570" y="290342"/>
                  </a:cubicBezTo>
                  <a:cubicBezTo>
                    <a:pt x="114265" y="275213"/>
                    <a:pt x="78434" y="250615"/>
                    <a:pt x="49182" y="221581"/>
                  </a:cubicBezTo>
                  <a:cubicBezTo>
                    <a:pt x="5424" y="178159"/>
                    <a:pt x="-23609" y="124820"/>
                    <a:pt x="26023" y="78408"/>
                  </a:cubicBezTo>
                  <a:cubicBezTo>
                    <a:pt x="70962" y="36386"/>
                    <a:pt x="142601" y="56060"/>
                    <a:pt x="195643" y="65317"/>
                  </a:cubicBezTo>
                  <a:cubicBezTo>
                    <a:pt x="265456" y="77492"/>
                    <a:pt x="338298" y="80336"/>
                    <a:pt x="409028" y="79977"/>
                  </a:cubicBezTo>
                  <a:cubicBezTo>
                    <a:pt x="427032" y="79881"/>
                    <a:pt x="445042" y="79456"/>
                    <a:pt x="463038" y="78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2381286" y="9390889"/>
              <a:ext cx="1184346" cy="429252"/>
            </a:xfrm>
            <a:custGeom>
              <a:avLst/>
              <a:gdLst/>
              <a:ahLst/>
              <a:cxnLst/>
              <a:rect l="l" t="t" r="r" b="b"/>
              <a:pathLst>
                <a:path w="1184346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96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2364603" y="9156760"/>
              <a:ext cx="1184343" cy="429252"/>
            </a:xfrm>
            <a:custGeom>
              <a:avLst/>
              <a:gdLst/>
              <a:ahLst/>
              <a:cxnLst/>
              <a:rect l="l" t="t" r="r" b="b"/>
              <a:pathLst>
                <a:path w="1184343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89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2349510" y="8959958"/>
              <a:ext cx="1184340" cy="414223"/>
            </a:xfrm>
            <a:custGeom>
              <a:avLst/>
              <a:gdLst/>
              <a:ahLst/>
              <a:cxnLst/>
              <a:rect l="l" t="t" r="r" b="b"/>
              <a:pathLst>
                <a:path w="1184340" h="414223" extrusionOk="0">
                  <a:moveTo>
                    <a:pt x="1166526" y="28730"/>
                  </a:moveTo>
                  <a:cubicBezTo>
                    <a:pt x="1156714" y="4556"/>
                    <a:pt x="1128708" y="-6497"/>
                    <a:pt x="1104779" y="3918"/>
                  </a:cubicBezTo>
                  <a:cubicBezTo>
                    <a:pt x="1031717" y="35722"/>
                    <a:pt x="854008" y="96809"/>
                    <a:pt x="559545" y="101251"/>
                  </a:cubicBezTo>
                  <a:cubicBezTo>
                    <a:pt x="273318" y="105568"/>
                    <a:pt x="132679" y="65958"/>
                    <a:pt x="75949" y="43155"/>
                  </a:cubicBezTo>
                  <a:cubicBezTo>
                    <a:pt x="53685" y="34205"/>
                    <a:pt x="28047" y="43507"/>
                    <a:pt x="17216" y="64902"/>
                  </a:cubicBezTo>
                  <a:cubicBezTo>
                    <a:pt x="-2643" y="104124"/>
                    <a:pt x="-16965" y="173750"/>
                    <a:pt x="42831" y="270635"/>
                  </a:cubicBezTo>
                  <a:cubicBezTo>
                    <a:pt x="139998" y="428065"/>
                    <a:pt x="710451" y="460602"/>
                    <a:pt x="984285" y="345546"/>
                  </a:cubicBezTo>
                  <a:cubicBezTo>
                    <a:pt x="1218006" y="247349"/>
                    <a:pt x="1195874" y="101075"/>
                    <a:pt x="1166526" y="28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2811168" y="6612531"/>
              <a:ext cx="879778" cy="1397690"/>
            </a:xfrm>
            <a:custGeom>
              <a:avLst/>
              <a:gdLst/>
              <a:ahLst/>
              <a:cxnLst/>
              <a:rect l="l" t="t" r="r" b="b"/>
              <a:pathLst>
                <a:path w="879778" h="1397690" extrusionOk="0">
                  <a:moveTo>
                    <a:pt x="831015" y="1244141"/>
                  </a:moveTo>
                  <a:cubicBezTo>
                    <a:pt x="814376" y="1283341"/>
                    <a:pt x="792618" y="1320884"/>
                    <a:pt x="761810" y="1350181"/>
                  </a:cubicBezTo>
                  <a:cubicBezTo>
                    <a:pt x="699998" y="1408967"/>
                    <a:pt x="608434" y="1418774"/>
                    <a:pt x="551336" y="1347807"/>
                  </a:cubicBezTo>
                  <a:cubicBezTo>
                    <a:pt x="502724" y="1287248"/>
                    <a:pt x="499724" y="1202889"/>
                    <a:pt x="486238" y="1129847"/>
                  </a:cubicBezTo>
                  <a:cubicBezTo>
                    <a:pt x="471608" y="1050627"/>
                    <a:pt x="449836" y="972740"/>
                    <a:pt x="421426" y="897361"/>
                  </a:cubicBezTo>
                  <a:cubicBezTo>
                    <a:pt x="364615" y="746601"/>
                    <a:pt x="281250" y="605752"/>
                    <a:pt x="175430" y="484172"/>
                  </a:cubicBezTo>
                  <a:cubicBezTo>
                    <a:pt x="131774" y="434021"/>
                    <a:pt x="84144" y="386700"/>
                    <a:pt x="48732" y="330429"/>
                  </a:cubicBezTo>
                  <a:cubicBezTo>
                    <a:pt x="13319" y="274158"/>
                    <a:pt x="-9268" y="206262"/>
                    <a:pt x="3698" y="141064"/>
                  </a:cubicBezTo>
                  <a:cubicBezTo>
                    <a:pt x="24209" y="37941"/>
                    <a:pt x="132456" y="-2498"/>
                    <a:pt x="227430" y="119"/>
                  </a:cubicBezTo>
                  <a:cubicBezTo>
                    <a:pt x="394887" y="4737"/>
                    <a:pt x="516444" y="131220"/>
                    <a:pt x="610406" y="255738"/>
                  </a:cubicBezTo>
                  <a:cubicBezTo>
                    <a:pt x="712296" y="390761"/>
                    <a:pt x="789692" y="544306"/>
                    <a:pt x="836786" y="706778"/>
                  </a:cubicBezTo>
                  <a:cubicBezTo>
                    <a:pt x="886873" y="879586"/>
                    <a:pt x="901877" y="1069721"/>
                    <a:pt x="834212" y="1236430"/>
                  </a:cubicBezTo>
                  <a:cubicBezTo>
                    <a:pt x="833171" y="1239003"/>
                    <a:pt x="832100" y="1241576"/>
                    <a:pt x="831015" y="1244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3302084" y="8139169"/>
              <a:ext cx="194385" cy="276696"/>
            </a:xfrm>
            <a:custGeom>
              <a:avLst/>
              <a:gdLst/>
              <a:ahLst/>
              <a:cxnLst/>
              <a:rect l="l" t="t" r="r" b="b"/>
              <a:pathLst>
                <a:path w="194385" h="276696" extrusionOk="0">
                  <a:moveTo>
                    <a:pt x="172584" y="27327"/>
                  </a:moveTo>
                  <a:cubicBezTo>
                    <a:pt x="133285" y="-21108"/>
                    <a:pt x="63391" y="185"/>
                    <a:pt x="32085" y="49522"/>
                  </a:cubicBezTo>
                  <a:cubicBezTo>
                    <a:pt x="2568" y="96037"/>
                    <a:pt x="-5139" y="160539"/>
                    <a:pt x="3096" y="214230"/>
                  </a:cubicBezTo>
                  <a:cubicBezTo>
                    <a:pt x="18921" y="317346"/>
                    <a:pt x="107288" y="274921"/>
                    <a:pt x="147511" y="214714"/>
                  </a:cubicBezTo>
                  <a:cubicBezTo>
                    <a:pt x="165258" y="188150"/>
                    <a:pt x="181853" y="160173"/>
                    <a:pt x="189788" y="129233"/>
                  </a:cubicBezTo>
                  <a:cubicBezTo>
                    <a:pt x="197723" y="98294"/>
                    <a:pt x="196117" y="63720"/>
                    <a:pt x="179199" y="36621"/>
                  </a:cubicBezTo>
                  <a:cubicBezTo>
                    <a:pt x="177109" y="33279"/>
                    <a:pt x="174894" y="30186"/>
                    <a:pt x="172584" y="27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3862840" y="6526207"/>
              <a:ext cx="290948" cy="317335"/>
            </a:xfrm>
            <a:custGeom>
              <a:avLst/>
              <a:gdLst/>
              <a:ahLst/>
              <a:cxnLst/>
              <a:rect l="l" t="t" r="r" b="b"/>
              <a:pathLst>
                <a:path w="290948" h="317335" extrusionOk="0">
                  <a:moveTo>
                    <a:pt x="242802" y="8666"/>
                  </a:moveTo>
                  <a:cubicBezTo>
                    <a:pt x="158154" y="95730"/>
                    <a:pt x="80508" y="191200"/>
                    <a:pt x="4645" y="285909"/>
                  </a:cubicBezTo>
                  <a:cubicBezTo>
                    <a:pt x="-12082" y="306791"/>
                    <a:pt x="20448" y="329250"/>
                    <a:pt x="37674" y="310031"/>
                  </a:cubicBezTo>
                  <a:cubicBezTo>
                    <a:pt x="116178" y="222433"/>
                    <a:pt x="199726" y="140544"/>
                    <a:pt x="281618" y="56310"/>
                  </a:cubicBezTo>
                  <a:cubicBezTo>
                    <a:pt x="308898" y="28251"/>
                    <a:pt x="270368" y="-19693"/>
                    <a:pt x="242802" y="8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4021968" y="7013832"/>
              <a:ext cx="204815" cy="130465"/>
            </a:xfrm>
            <a:custGeom>
              <a:avLst/>
              <a:gdLst/>
              <a:ahLst/>
              <a:cxnLst/>
              <a:rect l="l" t="t" r="r" b="b"/>
              <a:pathLst>
                <a:path w="204815" h="130465" extrusionOk="0">
                  <a:moveTo>
                    <a:pt x="178891" y="1818"/>
                  </a:moveTo>
                  <a:cubicBezTo>
                    <a:pt x="125680" y="28726"/>
                    <a:pt x="68084" y="48135"/>
                    <a:pt x="15761" y="76164"/>
                  </a:cubicBezTo>
                  <a:cubicBezTo>
                    <a:pt x="-16323" y="93353"/>
                    <a:pt x="5149" y="142023"/>
                    <a:pt x="39323" y="127942"/>
                  </a:cubicBezTo>
                  <a:cubicBezTo>
                    <a:pt x="95071" y="104970"/>
                    <a:pt x="147827" y="65837"/>
                    <a:pt x="197884" y="32420"/>
                  </a:cubicBezTo>
                  <a:cubicBezTo>
                    <a:pt x="215037" y="20963"/>
                    <a:pt x="197158" y="-7417"/>
                    <a:pt x="178891" y="18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3967811" y="7551429"/>
              <a:ext cx="182206" cy="74907"/>
            </a:xfrm>
            <a:custGeom>
              <a:avLst/>
              <a:gdLst/>
              <a:ahLst/>
              <a:cxnLst/>
              <a:rect l="l" t="t" r="r" b="b"/>
              <a:pathLst>
                <a:path w="182206" h="74907" extrusionOk="0">
                  <a:moveTo>
                    <a:pt x="166630" y="38687"/>
                  </a:moveTo>
                  <a:cubicBezTo>
                    <a:pt x="121449" y="29979"/>
                    <a:pt x="79092" y="15979"/>
                    <a:pt x="35569" y="1488"/>
                  </a:cubicBezTo>
                  <a:cubicBezTo>
                    <a:pt x="3339" y="-9243"/>
                    <a:pt x="-15457" y="41274"/>
                    <a:pt x="16590" y="50246"/>
                  </a:cubicBezTo>
                  <a:cubicBezTo>
                    <a:pt x="64110" y="63542"/>
                    <a:pt x="113874" y="70308"/>
                    <a:pt x="162934" y="74808"/>
                  </a:cubicBezTo>
                  <a:cubicBezTo>
                    <a:pt x="186547" y="76971"/>
                    <a:pt x="189261" y="43048"/>
                    <a:pt x="166630" y="38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3893889" y="8078167"/>
              <a:ext cx="235450" cy="126973"/>
            </a:xfrm>
            <a:custGeom>
              <a:avLst/>
              <a:gdLst/>
              <a:ahLst/>
              <a:cxnLst/>
              <a:rect l="l" t="t" r="r" b="b"/>
              <a:pathLst>
                <a:path w="235450" h="126973" extrusionOk="0">
                  <a:moveTo>
                    <a:pt x="223912" y="89912"/>
                  </a:moveTo>
                  <a:cubicBezTo>
                    <a:pt x="162510" y="60981"/>
                    <a:pt x="101761" y="29617"/>
                    <a:pt x="39537" y="2570"/>
                  </a:cubicBezTo>
                  <a:cubicBezTo>
                    <a:pt x="4623" y="-12610"/>
                    <a:pt x="-17479" y="43822"/>
                    <a:pt x="18073" y="57720"/>
                  </a:cubicBezTo>
                  <a:cubicBezTo>
                    <a:pt x="81139" y="82370"/>
                    <a:pt x="146193" y="102922"/>
                    <a:pt x="210001" y="125652"/>
                  </a:cubicBezTo>
                  <a:cubicBezTo>
                    <a:pt x="233475" y="134016"/>
                    <a:pt x="246080" y="100357"/>
                    <a:pt x="223912" y="89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3722379" y="8625522"/>
              <a:ext cx="316198" cy="302704"/>
            </a:xfrm>
            <a:custGeom>
              <a:avLst/>
              <a:gdLst/>
              <a:ahLst/>
              <a:cxnLst/>
              <a:rect l="l" t="t" r="r" b="b"/>
              <a:pathLst>
                <a:path w="316198" h="302704" extrusionOk="0">
                  <a:moveTo>
                    <a:pt x="311961" y="273104"/>
                  </a:moveTo>
                  <a:cubicBezTo>
                    <a:pt x="233780" y="185476"/>
                    <a:pt x="150598" y="102481"/>
                    <a:pt x="72535" y="14714"/>
                  </a:cubicBezTo>
                  <a:cubicBezTo>
                    <a:pt x="33250" y="-29456"/>
                    <a:pt x="-30286" y="36366"/>
                    <a:pt x="16516" y="73719"/>
                  </a:cubicBezTo>
                  <a:cubicBezTo>
                    <a:pt x="108336" y="147002"/>
                    <a:pt x="195647" y="225644"/>
                    <a:pt x="287336" y="299052"/>
                  </a:cubicBezTo>
                  <a:cubicBezTo>
                    <a:pt x="303220" y="311762"/>
                    <a:pt x="325630" y="288424"/>
                    <a:pt x="311961" y="273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1674678" y="8481565"/>
              <a:ext cx="318459" cy="289050"/>
            </a:xfrm>
            <a:custGeom>
              <a:avLst/>
              <a:gdLst/>
              <a:ahLst/>
              <a:cxnLst/>
              <a:rect l="l" t="t" r="r" b="b"/>
              <a:pathLst>
                <a:path w="318459" h="289050" extrusionOk="0">
                  <a:moveTo>
                    <a:pt x="252371" y="10682"/>
                  </a:moveTo>
                  <a:cubicBezTo>
                    <a:pt x="170912" y="94374"/>
                    <a:pt x="83932" y="172371"/>
                    <a:pt x="4834" y="258393"/>
                  </a:cubicBezTo>
                  <a:cubicBezTo>
                    <a:pt x="-11123" y="275750"/>
                    <a:pt x="16091" y="297835"/>
                    <a:pt x="33346" y="285433"/>
                  </a:cubicBezTo>
                  <a:cubicBezTo>
                    <a:pt x="126399" y="218563"/>
                    <a:pt x="212463" y="142934"/>
                    <a:pt x="303536" y="73484"/>
                  </a:cubicBezTo>
                  <a:cubicBezTo>
                    <a:pt x="345944" y="41145"/>
                    <a:pt x="288121" y="-26047"/>
                    <a:pt x="252371" y="10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1624328" y="8108472"/>
              <a:ext cx="153598" cy="114321"/>
            </a:xfrm>
            <a:custGeom>
              <a:avLst/>
              <a:gdLst/>
              <a:ahLst/>
              <a:cxnLst/>
              <a:rect l="l" t="t" r="r" b="b"/>
              <a:pathLst>
                <a:path w="153598" h="114321" extrusionOk="0">
                  <a:moveTo>
                    <a:pt x="109685" y="3922"/>
                  </a:moveTo>
                  <a:cubicBezTo>
                    <a:pt x="91506" y="13216"/>
                    <a:pt x="77881" y="30046"/>
                    <a:pt x="61828" y="42726"/>
                  </a:cubicBezTo>
                  <a:cubicBezTo>
                    <a:pt x="45687" y="55480"/>
                    <a:pt x="28058" y="66746"/>
                    <a:pt x="10583" y="77572"/>
                  </a:cubicBezTo>
                  <a:cubicBezTo>
                    <a:pt x="-10508" y="90626"/>
                    <a:pt x="2560" y="121155"/>
                    <a:pt x="26679" y="112938"/>
                  </a:cubicBezTo>
                  <a:cubicBezTo>
                    <a:pt x="47110" y="105975"/>
                    <a:pt x="66587" y="97597"/>
                    <a:pt x="86226" y="88706"/>
                  </a:cubicBezTo>
                  <a:cubicBezTo>
                    <a:pt x="105014" y="80196"/>
                    <a:pt x="128855" y="73108"/>
                    <a:pt x="143551" y="58500"/>
                  </a:cubicBezTo>
                  <a:cubicBezTo>
                    <a:pt x="167780" y="34407"/>
                    <a:pt x="144929" y="-14087"/>
                    <a:pt x="109685" y="3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1454246" y="7425591"/>
              <a:ext cx="214262" cy="74819"/>
            </a:xfrm>
            <a:custGeom>
              <a:avLst/>
              <a:gdLst/>
              <a:ahLst/>
              <a:cxnLst/>
              <a:rect l="l" t="t" r="r" b="b"/>
              <a:pathLst>
                <a:path w="214262" h="74819" extrusionOk="0">
                  <a:moveTo>
                    <a:pt x="185475" y="0"/>
                  </a:moveTo>
                  <a:cubicBezTo>
                    <a:pt x="128971" y="132"/>
                    <a:pt x="64350" y="17863"/>
                    <a:pt x="10413" y="34523"/>
                  </a:cubicBezTo>
                  <a:cubicBezTo>
                    <a:pt x="-7839" y="40160"/>
                    <a:pt x="403" y="65888"/>
                    <a:pt x="15965" y="68387"/>
                  </a:cubicBezTo>
                  <a:cubicBezTo>
                    <a:pt x="71273" y="77256"/>
                    <a:pt x="141951" y="78561"/>
                    <a:pt x="195624" y="61922"/>
                  </a:cubicBezTo>
                  <a:cubicBezTo>
                    <a:pt x="226006" y="52496"/>
                    <a:pt x="216839" y="-73"/>
                    <a:pt x="185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1672846" y="6818788"/>
              <a:ext cx="127297" cy="73785"/>
            </a:xfrm>
            <a:custGeom>
              <a:avLst/>
              <a:gdLst/>
              <a:ahLst/>
              <a:cxnLst/>
              <a:rect l="l" t="t" r="r" b="b"/>
              <a:pathLst>
                <a:path w="127297" h="73785" extrusionOk="0">
                  <a:moveTo>
                    <a:pt x="102351" y="16680"/>
                  </a:moveTo>
                  <a:cubicBezTo>
                    <a:pt x="77125" y="12011"/>
                    <a:pt x="53812" y="15178"/>
                    <a:pt x="30272" y="2263"/>
                  </a:cubicBezTo>
                  <a:cubicBezTo>
                    <a:pt x="14058" y="-6636"/>
                    <a:pt x="-11007" y="12502"/>
                    <a:pt x="5295" y="28569"/>
                  </a:cubicBezTo>
                  <a:cubicBezTo>
                    <a:pt x="31431" y="54319"/>
                    <a:pt x="66110" y="77554"/>
                    <a:pt x="104185" y="73274"/>
                  </a:cubicBezTo>
                  <a:cubicBezTo>
                    <a:pt x="138035" y="69462"/>
                    <a:pt x="132359" y="22229"/>
                    <a:pt x="102351" y="16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1801703" y="6341485"/>
              <a:ext cx="309850" cy="265520"/>
            </a:xfrm>
            <a:custGeom>
              <a:avLst/>
              <a:gdLst/>
              <a:ahLst/>
              <a:cxnLst/>
              <a:rect l="l" t="t" r="r" b="b"/>
              <a:pathLst>
                <a:path w="309850" h="265520" extrusionOk="0">
                  <a:moveTo>
                    <a:pt x="283701" y="184526"/>
                  </a:moveTo>
                  <a:cubicBezTo>
                    <a:pt x="259582" y="177996"/>
                    <a:pt x="238850" y="155222"/>
                    <a:pt x="219373" y="140122"/>
                  </a:cubicBezTo>
                  <a:cubicBezTo>
                    <a:pt x="196522" y="122406"/>
                    <a:pt x="173679" y="104690"/>
                    <a:pt x="150828" y="86974"/>
                  </a:cubicBezTo>
                  <a:cubicBezTo>
                    <a:pt x="112578" y="57310"/>
                    <a:pt x="70118" y="14497"/>
                    <a:pt x="23016" y="732"/>
                  </a:cubicBezTo>
                  <a:cubicBezTo>
                    <a:pt x="9662" y="-3175"/>
                    <a:pt x="-5027" y="9175"/>
                    <a:pt x="1676" y="23293"/>
                  </a:cubicBezTo>
                  <a:cubicBezTo>
                    <a:pt x="24629" y="71684"/>
                    <a:pt x="78800" y="109689"/>
                    <a:pt x="117550" y="145840"/>
                  </a:cubicBezTo>
                  <a:cubicBezTo>
                    <a:pt x="158074" y="183640"/>
                    <a:pt x="201898" y="240512"/>
                    <a:pt x="253473" y="262156"/>
                  </a:cubicBezTo>
                  <a:cubicBezTo>
                    <a:pt x="303875" y="283310"/>
                    <a:pt x="334653" y="198321"/>
                    <a:pt x="283701" y="18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14"/>
          <p:cNvGrpSpPr/>
          <p:nvPr/>
        </p:nvGrpSpPr>
        <p:grpSpPr>
          <a:xfrm rot="-578930">
            <a:off x="7972521" y="-25752"/>
            <a:ext cx="1190089" cy="901197"/>
            <a:chOff x="13668738" y="2028184"/>
            <a:chExt cx="2380307" cy="1802492"/>
          </a:xfrm>
        </p:grpSpPr>
        <p:grpSp>
          <p:nvGrpSpPr>
            <p:cNvPr id="1207" name="Google Shape;1207;p14"/>
            <p:cNvGrpSpPr/>
            <p:nvPr/>
          </p:nvGrpSpPr>
          <p:grpSpPr>
            <a:xfrm>
              <a:off x="13672163" y="2104781"/>
              <a:ext cx="2376882" cy="1725895"/>
              <a:chOff x="13672163" y="2104781"/>
              <a:chExt cx="2376882" cy="1725895"/>
            </a:xfrm>
          </p:grpSpPr>
          <p:sp>
            <p:nvSpPr>
              <p:cNvPr id="1208" name="Google Shape;1208;p14"/>
              <p:cNvSpPr/>
              <p:nvPr/>
            </p:nvSpPr>
            <p:spPr>
              <a:xfrm>
                <a:off x="13672163" y="2104781"/>
                <a:ext cx="2376882" cy="1725895"/>
              </a:xfrm>
              <a:custGeom>
                <a:avLst/>
                <a:gdLst/>
                <a:ahLst/>
                <a:cxnLst/>
                <a:rect l="l" t="t" r="r" b="b"/>
                <a:pathLst>
                  <a:path w="2376882" h="1725895" extrusionOk="0">
                    <a:moveTo>
                      <a:pt x="602770" y="1646727"/>
                    </a:moveTo>
                    <a:cubicBezTo>
                      <a:pt x="521740" y="1619849"/>
                      <a:pt x="442914" y="1586300"/>
                      <a:pt x="367406" y="1546463"/>
                    </a:cubicBezTo>
                    <a:cubicBezTo>
                      <a:pt x="249619" y="1484321"/>
                      <a:pt x="97146" y="1402918"/>
                      <a:pt x="36024" y="1278269"/>
                    </a:cubicBezTo>
                    <a:cubicBezTo>
                      <a:pt x="-3579" y="1197504"/>
                      <a:pt x="-7583" y="1106180"/>
                      <a:pt x="9784" y="1019005"/>
                    </a:cubicBezTo>
                    <a:cubicBezTo>
                      <a:pt x="30359" y="915731"/>
                      <a:pt x="59418" y="815172"/>
                      <a:pt x="101983" y="718680"/>
                    </a:cubicBezTo>
                    <a:cubicBezTo>
                      <a:pt x="321328" y="221415"/>
                      <a:pt x="866760" y="-70847"/>
                      <a:pt x="1403419" y="14829"/>
                    </a:cubicBezTo>
                    <a:cubicBezTo>
                      <a:pt x="1433925" y="19696"/>
                      <a:pt x="1464231" y="25797"/>
                      <a:pt x="1494237" y="33151"/>
                    </a:cubicBezTo>
                    <a:cubicBezTo>
                      <a:pt x="1742389" y="93950"/>
                      <a:pt x="1966542" y="239514"/>
                      <a:pt x="2131217" y="433940"/>
                    </a:cubicBezTo>
                    <a:cubicBezTo>
                      <a:pt x="2214403" y="532160"/>
                      <a:pt x="2282737" y="643150"/>
                      <a:pt x="2331476" y="762361"/>
                    </a:cubicBezTo>
                    <a:cubicBezTo>
                      <a:pt x="2352542" y="813886"/>
                      <a:pt x="2382291" y="875427"/>
                      <a:pt x="2376036" y="931515"/>
                    </a:cubicBezTo>
                    <a:cubicBezTo>
                      <a:pt x="2368595" y="998215"/>
                      <a:pt x="2335056" y="1069487"/>
                      <a:pt x="2300751" y="1126104"/>
                    </a:cubicBezTo>
                    <a:cubicBezTo>
                      <a:pt x="2278381" y="1163021"/>
                      <a:pt x="2252393" y="1197704"/>
                      <a:pt x="2224901" y="1230935"/>
                    </a:cubicBezTo>
                    <a:cubicBezTo>
                      <a:pt x="1885074" y="1641754"/>
                      <a:pt x="1297124" y="1798277"/>
                      <a:pt x="784954" y="1695118"/>
                    </a:cubicBezTo>
                    <a:cubicBezTo>
                      <a:pt x="723318" y="1682701"/>
                      <a:pt x="662445" y="1666521"/>
                      <a:pt x="602770" y="1646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14"/>
              <p:cNvSpPr/>
              <p:nvPr/>
            </p:nvSpPr>
            <p:spPr>
              <a:xfrm>
                <a:off x="14222488" y="2294697"/>
                <a:ext cx="1316795" cy="1390734"/>
              </a:xfrm>
              <a:custGeom>
                <a:avLst/>
                <a:gdLst/>
                <a:ahLst/>
                <a:cxnLst/>
                <a:rect l="l" t="t" r="r" b="b"/>
                <a:pathLst>
                  <a:path w="1316795" h="1390734" extrusionOk="0">
                    <a:moveTo>
                      <a:pt x="1313451" y="738923"/>
                    </a:moveTo>
                    <a:cubicBezTo>
                      <a:pt x="1306034" y="818463"/>
                      <a:pt x="1285164" y="897475"/>
                      <a:pt x="1249950" y="972309"/>
                    </a:cubicBezTo>
                    <a:cubicBezTo>
                      <a:pt x="1109954" y="1269781"/>
                      <a:pt x="744577" y="1467103"/>
                      <a:pt x="421941" y="1362319"/>
                    </a:cubicBezTo>
                    <a:cubicBezTo>
                      <a:pt x="199416" y="1290047"/>
                      <a:pt x="38803" y="1073492"/>
                      <a:pt x="6811" y="841620"/>
                    </a:cubicBezTo>
                    <a:cubicBezTo>
                      <a:pt x="-35677" y="533646"/>
                      <a:pt x="122965" y="177620"/>
                      <a:pt x="416914" y="50955"/>
                    </a:cubicBezTo>
                    <a:cubicBezTo>
                      <a:pt x="623315" y="-37987"/>
                      <a:pt x="876003" y="-8743"/>
                      <a:pt x="1056659" y="124999"/>
                    </a:cubicBezTo>
                    <a:cubicBezTo>
                      <a:pt x="1249897" y="268058"/>
                      <a:pt x="1335326" y="504302"/>
                      <a:pt x="1313451" y="7389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14457695" y="2574836"/>
                <a:ext cx="83108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831085" h="850630" extrusionOk="0">
                    <a:moveTo>
                      <a:pt x="205085" y="793935"/>
                    </a:moveTo>
                    <a:cubicBezTo>
                      <a:pt x="56663" y="704697"/>
                      <a:pt x="-23772" y="525212"/>
                      <a:pt x="6220" y="350466"/>
                    </a:cubicBezTo>
                    <a:cubicBezTo>
                      <a:pt x="60443" y="34519"/>
                      <a:pt x="439497" y="-113212"/>
                      <a:pt x="685573" y="100409"/>
                    </a:cubicBezTo>
                    <a:cubicBezTo>
                      <a:pt x="833081" y="228464"/>
                      <a:pt x="876002" y="471501"/>
                      <a:pt x="779281" y="640726"/>
                    </a:cubicBezTo>
                    <a:cubicBezTo>
                      <a:pt x="689225" y="798283"/>
                      <a:pt x="488675" y="883449"/>
                      <a:pt x="312837" y="838806"/>
                    </a:cubicBezTo>
                    <a:cubicBezTo>
                      <a:pt x="273909" y="828928"/>
                      <a:pt x="237843" y="813629"/>
                      <a:pt x="205085" y="7939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15154747" y="2885410"/>
                <a:ext cx="245362" cy="255063"/>
              </a:xfrm>
              <a:custGeom>
                <a:avLst/>
                <a:gdLst/>
                <a:ahLst/>
                <a:cxnLst/>
                <a:rect l="l" t="t" r="r" b="b"/>
                <a:pathLst>
                  <a:path w="245362" h="255063" extrusionOk="0">
                    <a:moveTo>
                      <a:pt x="52814" y="234347"/>
                    </a:moveTo>
                    <a:cubicBezTo>
                      <a:pt x="-25574" y="180374"/>
                      <a:pt x="-16295" y="40130"/>
                      <a:pt x="77931" y="9557"/>
                    </a:cubicBezTo>
                    <a:cubicBezTo>
                      <a:pt x="144361" y="-20611"/>
                      <a:pt x="232870" y="23855"/>
                      <a:pt x="243134" y="97866"/>
                    </a:cubicBezTo>
                    <a:cubicBezTo>
                      <a:pt x="262710" y="205898"/>
                      <a:pt x="149526" y="297536"/>
                      <a:pt x="52814" y="2343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2" name="Google Shape;1212;p14"/>
            <p:cNvSpPr/>
            <p:nvPr/>
          </p:nvSpPr>
          <p:spPr>
            <a:xfrm>
              <a:off x="13668738" y="2028184"/>
              <a:ext cx="2368206" cy="1178358"/>
            </a:xfrm>
            <a:custGeom>
              <a:avLst/>
              <a:gdLst/>
              <a:ahLst/>
              <a:cxnLst/>
              <a:rect l="l" t="t" r="r" b="b"/>
              <a:pathLst>
                <a:path w="2368206" h="1178358" extrusionOk="0">
                  <a:moveTo>
                    <a:pt x="8" y="1175118"/>
                  </a:moveTo>
                  <a:cubicBezTo>
                    <a:pt x="19646" y="969380"/>
                    <a:pt x="94859" y="762560"/>
                    <a:pt x="202034" y="586314"/>
                  </a:cubicBezTo>
                  <a:cubicBezTo>
                    <a:pt x="417161" y="231707"/>
                    <a:pt x="771884" y="25526"/>
                    <a:pt x="1184220" y="2168"/>
                  </a:cubicBezTo>
                  <a:cubicBezTo>
                    <a:pt x="1642071" y="-27376"/>
                    <a:pt x="2021025" y="248224"/>
                    <a:pt x="2241846" y="631800"/>
                  </a:cubicBezTo>
                  <a:cubicBezTo>
                    <a:pt x="2293456" y="722100"/>
                    <a:pt x="2338577" y="816591"/>
                    <a:pt x="2368093" y="916478"/>
                  </a:cubicBezTo>
                  <a:cubicBezTo>
                    <a:pt x="2368545" y="918088"/>
                    <a:pt x="2367607" y="919765"/>
                    <a:pt x="2365998" y="920217"/>
                  </a:cubicBezTo>
                  <a:cubicBezTo>
                    <a:pt x="2364632" y="920598"/>
                    <a:pt x="2363237" y="919989"/>
                    <a:pt x="2362556" y="918817"/>
                  </a:cubicBezTo>
                  <a:cubicBezTo>
                    <a:pt x="2184866" y="641321"/>
                    <a:pt x="1955576" y="382986"/>
                    <a:pt x="1653287" y="247234"/>
                  </a:cubicBezTo>
                  <a:cubicBezTo>
                    <a:pt x="1445449" y="153900"/>
                    <a:pt x="1224709" y="144217"/>
                    <a:pt x="1003621" y="189974"/>
                  </a:cubicBezTo>
                  <a:cubicBezTo>
                    <a:pt x="570458" y="273039"/>
                    <a:pt x="262132" y="596773"/>
                    <a:pt x="81976" y="987465"/>
                  </a:cubicBezTo>
                  <a:cubicBezTo>
                    <a:pt x="53570" y="1048658"/>
                    <a:pt x="27463" y="1111514"/>
                    <a:pt x="5888" y="1176290"/>
                  </a:cubicBezTo>
                  <a:cubicBezTo>
                    <a:pt x="5359" y="1177876"/>
                    <a:pt x="3650" y="1178728"/>
                    <a:pt x="2065" y="1178204"/>
                  </a:cubicBezTo>
                  <a:cubicBezTo>
                    <a:pt x="727" y="1177757"/>
                    <a:pt x="-92" y="1176466"/>
                    <a:pt x="8" y="1175118"/>
                  </a:cubicBezTo>
                  <a:lnTo>
                    <a:pt x="8" y="1175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2AD2212-9FA8-CC8E-26FC-A22985A5C4F7}"/>
                  </a:ext>
                </a:extLst>
              </p:cNvPr>
              <p:cNvSpPr txBox="1"/>
              <p:nvPr/>
            </p:nvSpPr>
            <p:spPr>
              <a:xfrm>
                <a:off x="1657326" y="1333060"/>
                <a:ext cx="6830987" cy="3043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Trọng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      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75,5. 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151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𝑘𝑔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đơn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vị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Niu-tơn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   	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151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. 10≈125,83 (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𝑁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2AD2212-9FA8-CC8E-26FC-A22985A5C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26" y="1333060"/>
                <a:ext cx="6830987" cy="3043975"/>
              </a:xfrm>
              <a:prstGeom prst="rect">
                <a:avLst/>
              </a:prstGeom>
              <a:blipFill>
                <a:blip r:embed="rId3"/>
                <a:stretch>
                  <a:fillRect l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ular Callout 11">
            <a:extLst>
              <a:ext uri="{FF2B5EF4-FFF2-40B4-BE49-F238E27FC236}">
                <a16:creationId xmlns:a16="http://schemas.microsoft.com/office/drawing/2014/main" id="{BD0818D0-0542-CB2D-39FE-3ED6043A5133}"/>
              </a:ext>
            </a:extLst>
          </p:cNvPr>
          <p:cNvSpPr/>
          <p:nvPr/>
        </p:nvSpPr>
        <p:spPr>
          <a:xfrm>
            <a:off x="1194932" y="766465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E6B45386-49C5-6FAD-EBE7-59798C976450}"/>
              </a:ext>
            </a:extLst>
          </p:cNvPr>
          <p:cNvSpPr/>
          <p:nvPr/>
        </p:nvSpPr>
        <p:spPr>
          <a:xfrm>
            <a:off x="624963" y="674970"/>
            <a:ext cx="4572000" cy="103510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HOẠT ĐỘNG NHÓM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E39F777-A72F-4280-DE5E-2C9A3F33B815}"/>
              </a:ext>
            </a:extLst>
          </p:cNvPr>
          <p:cNvSpPr/>
          <p:nvPr/>
        </p:nvSpPr>
        <p:spPr>
          <a:xfrm>
            <a:off x="564356" y="2193131"/>
            <a:ext cx="4850607" cy="2586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Tổng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kiến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nội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dung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nhóm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thành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sơ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đồ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tư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duy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giấy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A1. 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4A05338-A40C-A540-564B-1DA3A0100BE4}"/>
              </a:ext>
            </a:extLst>
          </p:cNvPr>
          <p:cNvSpPr txBox="1"/>
          <p:nvPr/>
        </p:nvSpPr>
        <p:spPr>
          <a:xfrm>
            <a:off x="185738" y="133498"/>
            <a:ext cx="3800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I. CỦNG CỐ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6907218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2" name="Google Shape;1452;p20"/>
          <p:cNvGrpSpPr/>
          <p:nvPr/>
        </p:nvGrpSpPr>
        <p:grpSpPr>
          <a:xfrm>
            <a:off x="1344502" y="406468"/>
            <a:ext cx="7455927" cy="5685698"/>
            <a:chOff x="7886944" y="812936"/>
            <a:chExt cx="8456216" cy="11371396"/>
          </a:xfrm>
        </p:grpSpPr>
        <p:sp>
          <p:nvSpPr>
            <p:cNvPr id="1453" name="Google Shape;1453;p20"/>
            <p:cNvSpPr/>
            <p:nvPr/>
          </p:nvSpPr>
          <p:spPr>
            <a:xfrm>
              <a:off x="7895985" y="812936"/>
              <a:ext cx="8447175" cy="11371396"/>
            </a:xfrm>
            <a:custGeom>
              <a:avLst/>
              <a:gdLst/>
              <a:ahLst/>
              <a:cxnLst/>
              <a:rect l="l" t="t" r="r" b="b"/>
              <a:pathLst>
                <a:path w="8447175" h="11371396" extrusionOk="0">
                  <a:moveTo>
                    <a:pt x="8399804" y="10959719"/>
                  </a:moveTo>
                  <a:cubicBezTo>
                    <a:pt x="8383597" y="10684054"/>
                    <a:pt x="8427332" y="10359992"/>
                    <a:pt x="8409306" y="10024196"/>
                  </a:cubicBezTo>
                  <a:cubicBezTo>
                    <a:pt x="8365048" y="9246598"/>
                    <a:pt x="8390303" y="9811505"/>
                    <a:pt x="8390303" y="9045074"/>
                  </a:cubicBezTo>
                  <a:cubicBezTo>
                    <a:pt x="8392008" y="8181714"/>
                    <a:pt x="8276326" y="7635001"/>
                    <a:pt x="8317357" y="6239505"/>
                  </a:cubicBezTo>
                  <a:cubicBezTo>
                    <a:pt x="8332678" y="5912487"/>
                    <a:pt x="8338724" y="6085310"/>
                    <a:pt x="8294489" y="5305460"/>
                  </a:cubicBezTo>
                  <a:cubicBezTo>
                    <a:pt x="8217793" y="4200503"/>
                    <a:pt x="8210359" y="14221"/>
                    <a:pt x="8128298" y="12197"/>
                  </a:cubicBezTo>
                  <a:cubicBezTo>
                    <a:pt x="7434187" y="-6907"/>
                    <a:pt x="6635193" y="26888"/>
                    <a:pt x="6639512" y="26888"/>
                  </a:cubicBezTo>
                  <a:cubicBezTo>
                    <a:pt x="5856520" y="26888"/>
                    <a:pt x="6581978" y="-50005"/>
                    <a:pt x="5627272" y="56272"/>
                  </a:cubicBezTo>
                  <a:cubicBezTo>
                    <a:pt x="5202940" y="103281"/>
                    <a:pt x="4156603" y="45014"/>
                    <a:pt x="4107388" y="42058"/>
                  </a:cubicBezTo>
                  <a:cubicBezTo>
                    <a:pt x="4068108" y="44992"/>
                    <a:pt x="3186234" y="114061"/>
                    <a:pt x="3094717" y="106215"/>
                  </a:cubicBezTo>
                  <a:cubicBezTo>
                    <a:pt x="2192020" y="29254"/>
                    <a:pt x="456505" y="147789"/>
                    <a:pt x="564298" y="139556"/>
                  </a:cubicBezTo>
                  <a:cubicBezTo>
                    <a:pt x="536247" y="139556"/>
                    <a:pt x="77818" y="130732"/>
                    <a:pt x="82137" y="131232"/>
                  </a:cubicBezTo>
                  <a:cubicBezTo>
                    <a:pt x="79228" y="131232"/>
                    <a:pt x="76954" y="1491659"/>
                    <a:pt x="76954" y="2491590"/>
                  </a:cubicBezTo>
                  <a:cubicBezTo>
                    <a:pt x="76864" y="2493272"/>
                    <a:pt x="23285" y="3304348"/>
                    <a:pt x="18671" y="3670529"/>
                  </a:cubicBezTo>
                  <a:cubicBezTo>
                    <a:pt x="18671" y="3716583"/>
                    <a:pt x="75659" y="4256701"/>
                    <a:pt x="68316" y="4328340"/>
                  </a:cubicBezTo>
                  <a:cubicBezTo>
                    <a:pt x="-27884" y="5282513"/>
                    <a:pt x="120849" y="6223631"/>
                    <a:pt x="32491" y="8126245"/>
                  </a:cubicBezTo>
                  <a:cubicBezTo>
                    <a:pt x="-2447" y="8807594"/>
                    <a:pt x="44494" y="8706207"/>
                    <a:pt x="32923" y="9060289"/>
                  </a:cubicBezTo>
                  <a:cubicBezTo>
                    <a:pt x="-25247" y="10667725"/>
                    <a:pt x="7032" y="9835294"/>
                    <a:pt x="28604" y="10872546"/>
                  </a:cubicBezTo>
                  <a:cubicBezTo>
                    <a:pt x="38061" y="11314710"/>
                    <a:pt x="20012" y="11333928"/>
                    <a:pt x="48449" y="11334429"/>
                  </a:cubicBezTo>
                  <a:cubicBezTo>
                    <a:pt x="1870004" y="11362243"/>
                    <a:pt x="3433077" y="11379346"/>
                    <a:pt x="5801191" y="11337362"/>
                  </a:cubicBezTo>
                  <a:cubicBezTo>
                    <a:pt x="6740918" y="11319236"/>
                    <a:pt x="6754306" y="11378504"/>
                    <a:pt x="6854872" y="11370680"/>
                  </a:cubicBezTo>
                  <a:cubicBezTo>
                    <a:pt x="8767579" y="11224694"/>
                    <a:pt x="8443404" y="11607728"/>
                    <a:pt x="8399804" y="10959719"/>
                  </a:cubicBezTo>
                  <a:close/>
                  <a:moveTo>
                    <a:pt x="457687" y="1280287"/>
                  </a:moveTo>
                  <a:cubicBezTo>
                    <a:pt x="377830" y="1247970"/>
                    <a:pt x="335527" y="1140215"/>
                    <a:pt x="370056" y="1052519"/>
                  </a:cubicBezTo>
                  <a:cubicBezTo>
                    <a:pt x="427908" y="904099"/>
                    <a:pt x="626901" y="919792"/>
                    <a:pt x="678684" y="1063299"/>
                  </a:cubicBezTo>
                  <a:cubicBezTo>
                    <a:pt x="729625" y="1185769"/>
                    <a:pt x="604874" y="1340533"/>
                    <a:pt x="457687" y="1280287"/>
                  </a:cubicBezTo>
                  <a:close/>
                  <a:moveTo>
                    <a:pt x="442570" y="2210921"/>
                  </a:moveTo>
                  <a:cubicBezTo>
                    <a:pt x="378694" y="2176625"/>
                    <a:pt x="345438" y="2091408"/>
                    <a:pt x="364010" y="2014515"/>
                  </a:cubicBezTo>
                  <a:cubicBezTo>
                    <a:pt x="405018" y="1846514"/>
                    <a:pt x="624310" y="1846013"/>
                    <a:pt x="680411" y="2001779"/>
                  </a:cubicBezTo>
                  <a:cubicBezTo>
                    <a:pt x="734808" y="2132049"/>
                    <a:pt x="591508" y="2291249"/>
                    <a:pt x="442570" y="2210921"/>
                  </a:cubicBezTo>
                  <a:close/>
                  <a:moveTo>
                    <a:pt x="461142" y="3157702"/>
                  </a:moveTo>
                  <a:cubicBezTo>
                    <a:pt x="381286" y="3125385"/>
                    <a:pt x="338982" y="3018607"/>
                    <a:pt x="373080" y="2930434"/>
                  </a:cubicBezTo>
                  <a:cubicBezTo>
                    <a:pt x="430500" y="2781037"/>
                    <a:pt x="630788" y="2797207"/>
                    <a:pt x="682139" y="2940713"/>
                  </a:cubicBezTo>
                  <a:cubicBezTo>
                    <a:pt x="733513" y="3063661"/>
                    <a:pt x="607897" y="3217447"/>
                    <a:pt x="461142" y="3157702"/>
                  </a:cubicBezTo>
                  <a:close/>
                  <a:moveTo>
                    <a:pt x="463301" y="4096637"/>
                  </a:moveTo>
                  <a:cubicBezTo>
                    <a:pt x="383445" y="4064319"/>
                    <a:pt x="341142" y="3957542"/>
                    <a:pt x="375239" y="3869869"/>
                  </a:cubicBezTo>
                  <a:cubicBezTo>
                    <a:pt x="432659" y="3719994"/>
                    <a:pt x="632948" y="3736164"/>
                    <a:pt x="684299" y="3879671"/>
                  </a:cubicBezTo>
                  <a:cubicBezTo>
                    <a:pt x="736104" y="4003574"/>
                    <a:pt x="608761" y="4155905"/>
                    <a:pt x="463301" y="4096637"/>
                  </a:cubicBezTo>
                  <a:close/>
                  <a:moveTo>
                    <a:pt x="369624" y="4831342"/>
                  </a:moveTo>
                  <a:cubicBezTo>
                    <a:pt x="410632" y="4663341"/>
                    <a:pt x="629924" y="4662363"/>
                    <a:pt x="686026" y="4818606"/>
                  </a:cubicBezTo>
                  <a:cubicBezTo>
                    <a:pt x="799116" y="5089472"/>
                    <a:pt x="294519" y="5140416"/>
                    <a:pt x="369624" y="4831342"/>
                  </a:cubicBezTo>
                  <a:close/>
                  <a:moveTo>
                    <a:pt x="371784" y="5769799"/>
                  </a:moveTo>
                  <a:cubicBezTo>
                    <a:pt x="412792" y="5602298"/>
                    <a:pt x="631652" y="5600320"/>
                    <a:pt x="688186" y="5757063"/>
                  </a:cubicBezTo>
                  <a:cubicBezTo>
                    <a:pt x="801707" y="6029385"/>
                    <a:pt x="297110" y="6078873"/>
                    <a:pt x="371784" y="5769799"/>
                  </a:cubicBezTo>
                  <a:close/>
                  <a:moveTo>
                    <a:pt x="468916" y="6912986"/>
                  </a:moveTo>
                  <a:cubicBezTo>
                    <a:pt x="389060" y="6880669"/>
                    <a:pt x="346756" y="6773892"/>
                    <a:pt x="380854" y="6686219"/>
                  </a:cubicBezTo>
                  <a:cubicBezTo>
                    <a:pt x="438274" y="6536344"/>
                    <a:pt x="638562" y="6552514"/>
                    <a:pt x="689913" y="6696021"/>
                  </a:cubicBezTo>
                  <a:cubicBezTo>
                    <a:pt x="741287" y="6819446"/>
                    <a:pt x="614808" y="6972254"/>
                    <a:pt x="468916" y="6912986"/>
                  </a:cubicBezTo>
                  <a:close/>
                  <a:moveTo>
                    <a:pt x="375239" y="7647692"/>
                  </a:moveTo>
                  <a:cubicBezTo>
                    <a:pt x="416247" y="7479190"/>
                    <a:pt x="635539" y="7479190"/>
                    <a:pt x="691641" y="7634956"/>
                  </a:cubicBezTo>
                  <a:cubicBezTo>
                    <a:pt x="804731" y="7905821"/>
                    <a:pt x="300134" y="7956766"/>
                    <a:pt x="375239" y="7647692"/>
                  </a:cubicBezTo>
                  <a:close/>
                  <a:moveTo>
                    <a:pt x="455959" y="8782555"/>
                  </a:moveTo>
                  <a:cubicBezTo>
                    <a:pt x="392083" y="8748259"/>
                    <a:pt x="358827" y="8663041"/>
                    <a:pt x="377399" y="8586148"/>
                  </a:cubicBezTo>
                  <a:cubicBezTo>
                    <a:pt x="418407" y="8418147"/>
                    <a:pt x="637699" y="8417647"/>
                    <a:pt x="693800" y="8573412"/>
                  </a:cubicBezTo>
                  <a:cubicBezTo>
                    <a:pt x="748197" y="8703705"/>
                    <a:pt x="605306" y="8862882"/>
                    <a:pt x="455959" y="8782555"/>
                  </a:cubicBezTo>
                  <a:close/>
                  <a:moveTo>
                    <a:pt x="474508" y="9729336"/>
                  </a:moveTo>
                  <a:cubicBezTo>
                    <a:pt x="394652" y="9697018"/>
                    <a:pt x="352348" y="9590241"/>
                    <a:pt x="386446" y="9502568"/>
                  </a:cubicBezTo>
                  <a:cubicBezTo>
                    <a:pt x="443866" y="9352693"/>
                    <a:pt x="644154" y="9368863"/>
                    <a:pt x="695505" y="9512370"/>
                  </a:cubicBezTo>
                  <a:cubicBezTo>
                    <a:pt x="746901" y="9635795"/>
                    <a:pt x="620423" y="9788603"/>
                    <a:pt x="474508" y="9729336"/>
                  </a:cubicBezTo>
                  <a:close/>
                  <a:moveTo>
                    <a:pt x="476236" y="10668293"/>
                  </a:moveTo>
                  <a:cubicBezTo>
                    <a:pt x="307453" y="10599724"/>
                    <a:pt x="364010" y="10303386"/>
                    <a:pt x="566026" y="10337682"/>
                  </a:cubicBezTo>
                  <a:cubicBezTo>
                    <a:pt x="810777" y="10380279"/>
                    <a:pt x="707189" y="10762335"/>
                    <a:pt x="476236" y="10668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4" name="Google Shape;1454;p20"/>
            <p:cNvGrpSpPr/>
            <p:nvPr/>
          </p:nvGrpSpPr>
          <p:grpSpPr>
            <a:xfrm>
              <a:off x="7886944" y="1405620"/>
              <a:ext cx="8422489" cy="10367034"/>
              <a:chOff x="7886944" y="1405620"/>
              <a:chExt cx="8422489" cy="10367034"/>
            </a:xfrm>
          </p:grpSpPr>
          <p:sp>
            <p:nvSpPr>
              <p:cNvPr id="1455" name="Google Shape;1455;p20"/>
              <p:cNvSpPr/>
              <p:nvPr/>
            </p:nvSpPr>
            <p:spPr>
              <a:xfrm>
                <a:off x="7963580" y="1405620"/>
                <a:ext cx="8114222" cy="82214"/>
              </a:xfrm>
              <a:custGeom>
                <a:avLst/>
                <a:gdLst/>
                <a:ahLst/>
                <a:cxnLst/>
                <a:rect l="l" t="t" r="r" b="b"/>
                <a:pathLst>
                  <a:path w="8114222" h="82214" extrusionOk="0">
                    <a:moveTo>
                      <a:pt x="8110326" y="82214"/>
                    </a:moveTo>
                    <a:cubicBezTo>
                      <a:pt x="8108143" y="82237"/>
                      <a:pt x="14383" y="54809"/>
                      <a:pt x="11518" y="54786"/>
                    </a:cubicBezTo>
                    <a:cubicBezTo>
                      <a:pt x="11518" y="-28611"/>
                      <a:pt x="-572526" y="295"/>
                      <a:pt x="6577076" y="30292"/>
                    </a:cubicBezTo>
                    <a:cubicBezTo>
                      <a:pt x="8278540" y="36842"/>
                      <a:pt x="8108325" y="11643"/>
                      <a:pt x="8110326" y="82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20"/>
              <p:cNvSpPr/>
              <p:nvPr/>
            </p:nvSpPr>
            <p:spPr>
              <a:xfrm>
                <a:off x="7964116" y="2336936"/>
                <a:ext cx="8137537" cy="85920"/>
              </a:xfrm>
              <a:custGeom>
                <a:avLst/>
                <a:gdLst/>
                <a:ahLst/>
                <a:cxnLst/>
                <a:rect l="l" t="t" r="r" b="b"/>
                <a:pathLst>
                  <a:path w="8137537" h="85920" extrusionOk="0">
                    <a:moveTo>
                      <a:pt x="8133113" y="85921"/>
                    </a:moveTo>
                    <a:cubicBezTo>
                      <a:pt x="8130521" y="85966"/>
                      <a:pt x="10915" y="58516"/>
                      <a:pt x="9255" y="58493"/>
                    </a:cubicBezTo>
                    <a:cubicBezTo>
                      <a:pt x="11188" y="-28862"/>
                      <a:pt x="-541441" y="-1957"/>
                      <a:pt x="6598545" y="33999"/>
                    </a:cubicBezTo>
                    <a:cubicBezTo>
                      <a:pt x="8299054" y="40526"/>
                      <a:pt x="8133113" y="14486"/>
                      <a:pt x="8133113" y="8592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20"/>
              <p:cNvSpPr/>
              <p:nvPr/>
            </p:nvSpPr>
            <p:spPr>
              <a:xfrm>
                <a:off x="7966462" y="3271685"/>
                <a:ext cx="8191612" cy="68022"/>
              </a:xfrm>
              <a:custGeom>
                <a:avLst/>
                <a:gdLst/>
                <a:ahLst/>
                <a:cxnLst/>
                <a:rect l="l" t="t" r="r" b="b"/>
                <a:pathLst>
                  <a:path w="8191612" h="68022" extrusionOk="0">
                    <a:moveTo>
                      <a:pt x="1087367" y="62702"/>
                    </a:moveTo>
                    <a:cubicBezTo>
                      <a:pt x="-151235" y="62702"/>
                      <a:pt x="6500" y="79099"/>
                      <a:pt x="6500" y="0"/>
                    </a:cubicBezTo>
                    <a:cubicBezTo>
                      <a:pt x="9978894" y="56766"/>
                      <a:pt x="11422581" y="79281"/>
                      <a:pt x="1087367" y="6270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20"/>
              <p:cNvSpPr/>
              <p:nvPr/>
            </p:nvSpPr>
            <p:spPr>
              <a:xfrm>
                <a:off x="7912546" y="4209573"/>
                <a:ext cx="8224042" cy="83352"/>
              </a:xfrm>
              <a:custGeom>
                <a:avLst/>
                <a:gdLst/>
                <a:ahLst/>
                <a:cxnLst/>
                <a:rect l="l" t="t" r="r" b="b"/>
                <a:pathLst>
                  <a:path w="8224042" h="83352" extrusionOk="0">
                    <a:moveTo>
                      <a:pt x="8219644" y="83353"/>
                    </a:moveTo>
                    <a:cubicBezTo>
                      <a:pt x="8217871" y="83376"/>
                      <a:pt x="11065" y="55447"/>
                      <a:pt x="8588" y="55425"/>
                    </a:cubicBezTo>
                    <a:cubicBezTo>
                      <a:pt x="12611" y="-29292"/>
                      <a:pt x="-546019" y="569"/>
                      <a:pt x="6694578" y="30931"/>
                    </a:cubicBezTo>
                    <a:cubicBezTo>
                      <a:pt x="8384584" y="37458"/>
                      <a:pt x="8219644" y="12236"/>
                      <a:pt x="8219644" y="833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20"/>
              <p:cNvSpPr/>
              <p:nvPr/>
            </p:nvSpPr>
            <p:spPr>
              <a:xfrm>
                <a:off x="7950403" y="5144726"/>
                <a:ext cx="8207265" cy="82745"/>
              </a:xfrm>
              <a:custGeom>
                <a:avLst/>
                <a:gdLst/>
                <a:ahLst/>
                <a:cxnLst/>
                <a:rect l="l" t="t" r="r" b="b"/>
                <a:pathLst>
                  <a:path w="8207265" h="82745" extrusionOk="0">
                    <a:moveTo>
                      <a:pt x="8203359" y="82745"/>
                    </a:moveTo>
                    <a:cubicBezTo>
                      <a:pt x="8201359" y="82768"/>
                      <a:pt x="8511" y="54840"/>
                      <a:pt x="6124" y="54817"/>
                    </a:cubicBezTo>
                    <a:cubicBezTo>
                      <a:pt x="18695" y="-28967"/>
                      <a:pt x="-548846" y="485"/>
                      <a:pt x="6679157" y="30824"/>
                    </a:cubicBezTo>
                    <a:cubicBezTo>
                      <a:pt x="8371369" y="37351"/>
                      <a:pt x="8201313" y="12720"/>
                      <a:pt x="8203359" y="827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20"/>
              <p:cNvSpPr/>
              <p:nvPr/>
            </p:nvSpPr>
            <p:spPr>
              <a:xfrm>
                <a:off x="7920877" y="6079208"/>
                <a:ext cx="8275423" cy="83286"/>
              </a:xfrm>
              <a:custGeom>
                <a:avLst/>
                <a:gdLst/>
                <a:ahLst/>
                <a:cxnLst/>
                <a:rect l="l" t="t" r="r" b="b"/>
                <a:pathLst>
                  <a:path w="8275423" h="83286" extrusionOk="0">
                    <a:moveTo>
                      <a:pt x="8273030" y="83286"/>
                    </a:moveTo>
                    <a:cubicBezTo>
                      <a:pt x="8271370" y="83309"/>
                      <a:pt x="202978" y="56200"/>
                      <a:pt x="11055" y="54880"/>
                    </a:cubicBezTo>
                    <a:cubicBezTo>
                      <a:pt x="9191" y="-29427"/>
                      <a:pt x="-560260" y="775"/>
                      <a:pt x="6730710" y="31364"/>
                    </a:cubicBezTo>
                    <a:cubicBezTo>
                      <a:pt x="8441585" y="37914"/>
                      <a:pt x="8266619" y="12715"/>
                      <a:pt x="8273030" y="832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20"/>
              <p:cNvSpPr/>
              <p:nvPr/>
            </p:nvSpPr>
            <p:spPr>
              <a:xfrm>
                <a:off x="7946001" y="7011299"/>
                <a:ext cx="8292539" cy="75822"/>
              </a:xfrm>
              <a:custGeom>
                <a:avLst/>
                <a:gdLst/>
                <a:ahLst/>
                <a:cxnLst/>
                <a:rect l="l" t="t" r="r" b="b"/>
                <a:pathLst>
                  <a:path w="8292539" h="75822" extrusionOk="0">
                    <a:moveTo>
                      <a:pt x="3029583" y="66136"/>
                    </a:moveTo>
                    <a:cubicBezTo>
                      <a:pt x="-276870" y="53423"/>
                      <a:pt x="7366" y="90994"/>
                      <a:pt x="5366" y="0"/>
                    </a:cubicBezTo>
                    <a:cubicBezTo>
                      <a:pt x="8844974" y="24585"/>
                      <a:pt x="11763307" y="102980"/>
                      <a:pt x="3029583" y="661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20"/>
              <p:cNvSpPr/>
              <p:nvPr/>
            </p:nvSpPr>
            <p:spPr>
              <a:xfrm>
                <a:off x="7944527" y="7947407"/>
                <a:ext cx="8274491" cy="85132"/>
              </a:xfrm>
              <a:custGeom>
                <a:avLst/>
                <a:gdLst/>
                <a:ahLst/>
                <a:cxnLst/>
                <a:rect l="l" t="t" r="r" b="b"/>
                <a:pathLst>
                  <a:path w="8274491" h="85132" extrusionOk="0">
                    <a:moveTo>
                      <a:pt x="8270110" y="85133"/>
                    </a:moveTo>
                    <a:cubicBezTo>
                      <a:pt x="8268451" y="85155"/>
                      <a:pt x="186988" y="57932"/>
                      <a:pt x="9840" y="56727"/>
                    </a:cubicBezTo>
                    <a:cubicBezTo>
                      <a:pt x="9840" y="-31719"/>
                      <a:pt x="-548767" y="2099"/>
                      <a:pt x="6751523" y="32733"/>
                    </a:cubicBezTo>
                    <a:cubicBezTo>
                      <a:pt x="8434369" y="40875"/>
                      <a:pt x="8270110" y="11036"/>
                      <a:pt x="8270110" y="851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0"/>
              <p:cNvSpPr/>
              <p:nvPr/>
            </p:nvSpPr>
            <p:spPr>
              <a:xfrm>
                <a:off x="7919979" y="8881147"/>
                <a:ext cx="8336674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8336674" h="86415" extrusionOk="0">
                    <a:moveTo>
                      <a:pt x="8334803" y="86416"/>
                    </a:moveTo>
                    <a:cubicBezTo>
                      <a:pt x="8333143" y="86439"/>
                      <a:pt x="155957" y="58965"/>
                      <a:pt x="8497" y="58010"/>
                    </a:cubicBezTo>
                    <a:cubicBezTo>
                      <a:pt x="12748" y="-33529"/>
                      <a:pt x="-550792" y="3177"/>
                      <a:pt x="6798507" y="34017"/>
                    </a:cubicBezTo>
                    <a:cubicBezTo>
                      <a:pt x="8502198" y="40567"/>
                      <a:pt x="8326960" y="15300"/>
                      <a:pt x="8334803" y="864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0"/>
              <p:cNvSpPr/>
              <p:nvPr/>
            </p:nvSpPr>
            <p:spPr>
              <a:xfrm>
                <a:off x="7921626" y="9815413"/>
                <a:ext cx="8387807" cy="77294"/>
              </a:xfrm>
              <a:custGeom>
                <a:avLst/>
                <a:gdLst/>
                <a:ahLst/>
                <a:cxnLst/>
                <a:rect l="l" t="t" r="r" b="b"/>
                <a:pathLst>
                  <a:path w="8387807" h="77294" extrusionOk="0">
                    <a:moveTo>
                      <a:pt x="3120858" y="66614"/>
                    </a:moveTo>
                    <a:cubicBezTo>
                      <a:pt x="-328033" y="53378"/>
                      <a:pt x="9009" y="94064"/>
                      <a:pt x="9009" y="0"/>
                    </a:cubicBezTo>
                    <a:cubicBezTo>
                      <a:pt x="8795198" y="33864"/>
                      <a:pt x="11979038" y="104003"/>
                      <a:pt x="3120858" y="666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20"/>
              <p:cNvSpPr/>
              <p:nvPr/>
            </p:nvSpPr>
            <p:spPr>
              <a:xfrm>
                <a:off x="7886944" y="10752581"/>
                <a:ext cx="8421509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8421509" h="84550" extrusionOk="0">
                    <a:moveTo>
                      <a:pt x="8418347" y="84550"/>
                    </a:moveTo>
                    <a:cubicBezTo>
                      <a:pt x="8416620" y="84573"/>
                      <a:pt x="357116" y="58101"/>
                      <a:pt x="10458" y="55166"/>
                    </a:cubicBezTo>
                    <a:cubicBezTo>
                      <a:pt x="10458" y="-30483"/>
                      <a:pt x="-567835" y="1403"/>
                      <a:pt x="6876028" y="32628"/>
                    </a:cubicBezTo>
                    <a:cubicBezTo>
                      <a:pt x="8586402" y="39179"/>
                      <a:pt x="8414324" y="13957"/>
                      <a:pt x="8418347" y="845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20"/>
              <p:cNvSpPr/>
              <p:nvPr/>
            </p:nvSpPr>
            <p:spPr>
              <a:xfrm>
                <a:off x="7915124" y="11685260"/>
                <a:ext cx="8383690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8383690" h="87394" extrusionOk="0">
                    <a:moveTo>
                      <a:pt x="8380665" y="87395"/>
                    </a:moveTo>
                    <a:cubicBezTo>
                      <a:pt x="8379029" y="87418"/>
                      <a:pt x="230530" y="59353"/>
                      <a:pt x="10761" y="57511"/>
                    </a:cubicBezTo>
                    <a:cubicBezTo>
                      <a:pt x="8715" y="-28366"/>
                      <a:pt x="-560463" y="-2439"/>
                      <a:pt x="6869852" y="34973"/>
                    </a:cubicBezTo>
                    <a:cubicBezTo>
                      <a:pt x="8546038" y="41523"/>
                      <a:pt x="8376369" y="14391"/>
                      <a:pt x="8380665" y="8739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7" name="Google Shape;1467;p20"/>
            <p:cNvSpPr/>
            <p:nvPr/>
          </p:nvSpPr>
          <p:spPr>
            <a:xfrm>
              <a:off x="8996402" y="912803"/>
              <a:ext cx="226186" cy="11261988"/>
            </a:xfrm>
            <a:custGeom>
              <a:avLst/>
              <a:gdLst/>
              <a:ahLst/>
              <a:cxnLst/>
              <a:rect l="l" t="t" r="r" b="b"/>
              <a:pathLst>
                <a:path w="226186" h="11261988" extrusionOk="0">
                  <a:moveTo>
                    <a:pt x="226186" y="11261989"/>
                  </a:moveTo>
                  <a:cubicBezTo>
                    <a:pt x="101344" y="11261989"/>
                    <a:pt x="-95216" y="4756309"/>
                    <a:pt x="53085" y="3"/>
                  </a:cubicBezTo>
                  <a:cubicBezTo>
                    <a:pt x="179473" y="-3841"/>
                    <a:pt x="-125018" y="4388127"/>
                    <a:pt x="226186" y="11261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2" name="Google Shape;1472;p20"/>
          <p:cNvSpPr/>
          <p:nvPr/>
        </p:nvSpPr>
        <p:spPr>
          <a:xfrm rot="1432517">
            <a:off x="7396249" y="341154"/>
            <a:ext cx="1814809" cy="610385"/>
          </a:xfrm>
          <a:custGeom>
            <a:avLst/>
            <a:gdLst/>
            <a:ahLst/>
            <a:cxnLst/>
            <a:rect l="l" t="t" r="r" b="b"/>
            <a:pathLst>
              <a:path w="3627351" h="1220008" extrusionOk="0">
                <a:moveTo>
                  <a:pt x="3480013" y="1000759"/>
                </a:moveTo>
                <a:cubicBezTo>
                  <a:pt x="3636620" y="910740"/>
                  <a:pt x="3621559" y="923115"/>
                  <a:pt x="3576406" y="856837"/>
                </a:cubicBezTo>
                <a:cubicBezTo>
                  <a:pt x="3538594" y="804554"/>
                  <a:pt x="3493427" y="758850"/>
                  <a:pt x="3447903" y="713438"/>
                </a:cubicBezTo>
                <a:cubicBezTo>
                  <a:pt x="3631201" y="580315"/>
                  <a:pt x="3610068" y="629635"/>
                  <a:pt x="3457835" y="414082"/>
                </a:cubicBezTo>
                <a:cubicBezTo>
                  <a:pt x="3544623" y="362975"/>
                  <a:pt x="3610314" y="339888"/>
                  <a:pt x="3574244" y="300082"/>
                </a:cubicBezTo>
                <a:cubicBezTo>
                  <a:pt x="3476226" y="158977"/>
                  <a:pt x="3510736" y="201369"/>
                  <a:pt x="3527103" y="145694"/>
                </a:cubicBezTo>
                <a:cubicBezTo>
                  <a:pt x="3535112" y="128526"/>
                  <a:pt x="3544347" y="113281"/>
                  <a:pt x="3553873" y="96665"/>
                </a:cubicBezTo>
                <a:cubicBezTo>
                  <a:pt x="3572851" y="68682"/>
                  <a:pt x="3593179" y="1046"/>
                  <a:pt x="3541046" y="0"/>
                </a:cubicBezTo>
                <a:cubicBezTo>
                  <a:pt x="3022422" y="28571"/>
                  <a:pt x="420906" y="92227"/>
                  <a:pt x="420420" y="92213"/>
                </a:cubicBezTo>
                <a:cubicBezTo>
                  <a:pt x="330396" y="97260"/>
                  <a:pt x="145459" y="56975"/>
                  <a:pt x="78201" y="116266"/>
                </a:cubicBezTo>
                <a:cubicBezTo>
                  <a:pt x="56640" y="135490"/>
                  <a:pt x="72129" y="158244"/>
                  <a:pt x="97774" y="219809"/>
                </a:cubicBezTo>
                <a:cubicBezTo>
                  <a:pt x="115207" y="272818"/>
                  <a:pt x="91760" y="260493"/>
                  <a:pt x="36095" y="283697"/>
                </a:cubicBezTo>
                <a:cubicBezTo>
                  <a:pt x="-45289" y="311230"/>
                  <a:pt x="74588" y="370696"/>
                  <a:pt x="126880" y="454542"/>
                </a:cubicBezTo>
                <a:cubicBezTo>
                  <a:pt x="-11431" y="631487"/>
                  <a:pt x="-52667" y="556704"/>
                  <a:pt x="154825" y="771001"/>
                </a:cubicBezTo>
                <a:cubicBezTo>
                  <a:pt x="-28944" y="986778"/>
                  <a:pt x="-69860" y="890085"/>
                  <a:pt x="146170" y="1038735"/>
                </a:cubicBezTo>
                <a:cubicBezTo>
                  <a:pt x="74320" y="1136917"/>
                  <a:pt x="25887" y="1196071"/>
                  <a:pt x="46520" y="1220008"/>
                </a:cubicBezTo>
                <a:cubicBezTo>
                  <a:pt x="426761" y="1094853"/>
                  <a:pt x="2665795" y="1178074"/>
                  <a:pt x="3552995" y="1179861"/>
                </a:cubicBezTo>
                <a:cubicBezTo>
                  <a:pt x="3699881" y="1144136"/>
                  <a:pt x="3604373" y="1087169"/>
                  <a:pt x="3480013" y="1000759"/>
                </a:cubicBezTo>
                <a:close/>
              </a:path>
            </a:pathLst>
          </a:custGeom>
          <a:solidFill>
            <a:srgbClr val="1D355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3" name="Google Shape;1473;p20"/>
          <p:cNvGrpSpPr/>
          <p:nvPr/>
        </p:nvGrpSpPr>
        <p:grpSpPr>
          <a:xfrm rot="1112402">
            <a:off x="6587052" y="3999730"/>
            <a:ext cx="1513841" cy="1519542"/>
            <a:chOff x="5706696" y="8130252"/>
            <a:chExt cx="3027369" cy="3038769"/>
          </a:xfrm>
        </p:grpSpPr>
        <p:sp>
          <p:nvSpPr>
            <p:cNvPr id="1474" name="Google Shape;1474;p20"/>
            <p:cNvSpPr/>
            <p:nvPr/>
          </p:nvSpPr>
          <p:spPr>
            <a:xfrm>
              <a:off x="5706700" y="8130252"/>
              <a:ext cx="3027365" cy="3038769"/>
            </a:xfrm>
            <a:custGeom>
              <a:avLst/>
              <a:gdLst/>
              <a:ahLst/>
              <a:cxnLst/>
              <a:rect l="l" t="t" r="r" b="b"/>
              <a:pathLst>
                <a:path w="3027365" h="3038769" extrusionOk="0">
                  <a:moveTo>
                    <a:pt x="3024239" y="1416925"/>
                  </a:moveTo>
                  <a:cubicBezTo>
                    <a:pt x="3023455" y="1404685"/>
                    <a:pt x="3022458" y="1392451"/>
                    <a:pt x="3021322" y="1380284"/>
                  </a:cubicBezTo>
                  <a:cubicBezTo>
                    <a:pt x="3020750" y="1374237"/>
                    <a:pt x="3020112" y="1368117"/>
                    <a:pt x="3019474" y="1361997"/>
                  </a:cubicBezTo>
                  <a:cubicBezTo>
                    <a:pt x="3008443" y="1257835"/>
                    <a:pt x="2985750" y="1155879"/>
                    <a:pt x="2952950" y="1057624"/>
                  </a:cubicBezTo>
                  <a:cubicBezTo>
                    <a:pt x="2952737" y="1057126"/>
                    <a:pt x="2952591" y="1056700"/>
                    <a:pt x="2952451" y="1056202"/>
                  </a:cubicBezTo>
                  <a:cubicBezTo>
                    <a:pt x="2946830" y="1039270"/>
                    <a:pt x="2940856" y="1022478"/>
                    <a:pt x="2934523" y="1005759"/>
                  </a:cubicBezTo>
                  <a:cubicBezTo>
                    <a:pt x="2927619" y="987472"/>
                    <a:pt x="2920435" y="969403"/>
                    <a:pt x="2912893" y="951402"/>
                  </a:cubicBezTo>
                  <a:cubicBezTo>
                    <a:pt x="2908627" y="941301"/>
                    <a:pt x="2904281" y="931267"/>
                    <a:pt x="2899802" y="921306"/>
                  </a:cubicBezTo>
                  <a:cubicBezTo>
                    <a:pt x="2899802" y="921233"/>
                    <a:pt x="2899729" y="921166"/>
                    <a:pt x="2899729" y="921093"/>
                  </a:cubicBezTo>
                  <a:cubicBezTo>
                    <a:pt x="2659097" y="382062"/>
                    <a:pt x="2107194" y="-14737"/>
                    <a:pt x="1494747" y="420"/>
                  </a:cubicBezTo>
                  <a:cubicBezTo>
                    <a:pt x="1398911" y="-364"/>
                    <a:pt x="1303713" y="8959"/>
                    <a:pt x="1210648" y="27526"/>
                  </a:cubicBezTo>
                  <a:cubicBezTo>
                    <a:pt x="1200687" y="29519"/>
                    <a:pt x="1190726" y="31579"/>
                    <a:pt x="1180838" y="33785"/>
                  </a:cubicBezTo>
                  <a:cubicBezTo>
                    <a:pt x="1155720" y="39334"/>
                    <a:pt x="1130747" y="45527"/>
                    <a:pt x="1105988" y="52425"/>
                  </a:cubicBezTo>
                  <a:cubicBezTo>
                    <a:pt x="1101436" y="53707"/>
                    <a:pt x="1096951" y="55057"/>
                    <a:pt x="1092399" y="56339"/>
                  </a:cubicBezTo>
                  <a:cubicBezTo>
                    <a:pt x="797269" y="141296"/>
                    <a:pt x="530036" y="318814"/>
                    <a:pt x="337294" y="558018"/>
                  </a:cubicBezTo>
                  <a:cubicBezTo>
                    <a:pt x="331673" y="564989"/>
                    <a:pt x="326124" y="571966"/>
                    <a:pt x="320715" y="579009"/>
                  </a:cubicBezTo>
                  <a:cubicBezTo>
                    <a:pt x="315665" y="585415"/>
                    <a:pt x="310754" y="591888"/>
                    <a:pt x="305916" y="598360"/>
                  </a:cubicBezTo>
                  <a:cubicBezTo>
                    <a:pt x="304209" y="600566"/>
                    <a:pt x="302574" y="602772"/>
                    <a:pt x="301006" y="604978"/>
                  </a:cubicBezTo>
                  <a:cubicBezTo>
                    <a:pt x="297450" y="609676"/>
                    <a:pt x="294035" y="614441"/>
                    <a:pt x="290619" y="619139"/>
                  </a:cubicBezTo>
                  <a:cubicBezTo>
                    <a:pt x="288839" y="621558"/>
                    <a:pt x="287064" y="623977"/>
                    <a:pt x="285423" y="626396"/>
                  </a:cubicBezTo>
                  <a:cubicBezTo>
                    <a:pt x="281795" y="631446"/>
                    <a:pt x="278166" y="636569"/>
                    <a:pt x="274611" y="641693"/>
                  </a:cubicBezTo>
                  <a:cubicBezTo>
                    <a:pt x="274186" y="642331"/>
                    <a:pt x="273687" y="642975"/>
                    <a:pt x="273262" y="643686"/>
                  </a:cubicBezTo>
                  <a:cubicBezTo>
                    <a:pt x="219257" y="721739"/>
                    <a:pt x="172868" y="805408"/>
                    <a:pt x="135449" y="893635"/>
                  </a:cubicBezTo>
                  <a:cubicBezTo>
                    <a:pt x="-172553" y="1556817"/>
                    <a:pt x="67356" y="2347353"/>
                    <a:pt x="626164" y="2755821"/>
                  </a:cubicBezTo>
                  <a:cubicBezTo>
                    <a:pt x="626735" y="2756247"/>
                    <a:pt x="627300" y="2756678"/>
                    <a:pt x="627871" y="2757104"/>
                  </a:cubicBezTo>
                  <a:cubicBezTo>
                    <a:pt x="636483" y="2763436"/>
                    <a:pt x="645229" y="2769623"/>
                    <a:pt x="653980" y="2775676"/>
                  </a:cubicBezTo>
                  <a:cubicBezTo>
                    <a:pt x="658393" y="2778733"/>
                    <a:pt x="662805" y="2781724"/>
                    <a:pt x="667211" y="2784781"/>
                  </a:cubicBezTo>
                  <a:cubicBezTo>
                    <a:pt x="671623" y="2787771"/>
                    <a:pt x="676036" y="2790755"/>
                    <a:pt x="680515" y="2793672"/>
                  </a:cubicBezTo>
                  <a:cubicBezTo>
                    <a:pt x="687984" y="2798582"/>
                    <a:pt x="695453" y="2803493"/>
                    <a:pt x="702995" y="2808331"/>
                  </a:cubicBezTo>
                  <a:cubicBezTo>
                    <a:pt x="707480" y="2811108"/>
                    <a:pt x="711960" y="2813952"/>
                    <a:pt x="716445" y="2816724"/>
                  </a:cubicBezTo>
                  <a:cubicBezTo>
                    <a:pt x="721568" y="2819927"/>
                    <a:pt x="726764" y="2823057"/>
                    <a:pt x="731955" y="2826186"/>
                  </a:cubicBezTo>
                  <a:cubicBezTo>
                    <a:pt x="737218" y="2829316"/>
                    <a:pt x="742414" y="2832446"/>
                    <a:pt x="747677" y="2835509"/>
                  </a:cubicBezTo>
                  <a:cubicBezTo>
                    <a:pt x="877948" y="2911855"/>
                    <a:pt x="1022453" y="2968631"/>
                    <a:pt x="1178772" y="3000720"/>
                  </a:cubicBezTo>
                  <a:cubicBezTo>
                    <a:pt x="1227866" y="3012103"/>
                    <a:pt x="1276960" y="3020855"/>
                    <a:pt x="1325835" y="3027048"/>
                  </a:cubicBezTo>
                  <a:cubicBezTo>
                    <a:pt x="1332241" y="3027905"/>
                    <a:pt x="1338713" y="3028682"/>
                    <a:pt x="1345119" y="3029393"/>
                  </a:cubicBezTo>
                  <a:cubicBezTo>
                    <a:pt x="1351950" y="3030250"/>
                    <a:pt x="1358708" y="3030961"/>
                    <a:pt x="1365466" y="3031600"/>
                  </a:cubicBezTo>
                  <a:cubicBezTo>
                    <a:pt x="1365965" y="3031600"/>
                    <a:pt x="1366463" y="3031673"/>
                    <a:pt x="1366888" y="3031673"/>
                  </a:cubicBezTo>
                  <a:cubicBezTo>
                    <a:pt x="1372510" y="3032311"/>
                    <a:pt x="1378132" y="3032809"/>
                    <a:pt x="1383681" y="3033240"/>
                  </a:cubicBezTo>
                  <a:cubicBezTo>
                    <a:pt x="1389515" y="3033812"/>
                    <a:pt x="1395276" y="3034237"/>
                    <a:pt x="1401044" y="3034663"/>
                  </a:cubicBezTo>
                  <a:cubicBezTo>
                    <a:pt x="1404460" y="3034948"/>
                    <a:pt x="1407948" y="3035234"/>
                    <a:pt x="1411363" y="3035447"/>
                  </a:cubicBezTo>
                  <a:cubicBezTo>
                    <a:pt x="1416912" y="3035805"/>
                    <a:pt x="1422394" y="3036158"/>
                    <a:pt x="1427870" y="3036443"/>
                  </a:cubicBezTo>
                  <a:cubicBezTo>
                    <a:pt x="1431571" y="3036656"/>
                    <a:pt x="1435272" y="3036869"/>
                    <a:pt x="1438901" y="3037015"/>
                  </a:cubicBezTo>
                  <a:cubicBezTo>
                    <a:pt x="1448503" y="3037513"/>
                    <a:pt x="1458185" y="3037872"/>
                    <a:pt x="1467787" y="3038151"/>
                  </a:cubicBezTo>
                  <a:cubicBezTo>
                    <a:pt x="1964051" y="3052597"/>
                    <a:pt x="2431428" y="2812822"/>
                    <a:pt x="2722285" y="2429685"/>
                  </a:cubicBezTo>
                  <a:cubicBezTo>
                    <a:pt x="2725560" y="2425418"/>
                    <a:pt x="2728757" y="2421073"/>
                    <a:pt x="2732033" y="2416734"/>
                  </a:cubicBezTo>
                  <a:cubicBezTo>
                    <a:pt x="2735309" y="2412467"/>
                    <a:pt x="2738439" y="2408122"/>
                    <a:pt x="2741569" y="2403716"/>
                  </a:cubicBezTo>
                  <a:cubicBezTo>
                    <a:pt x="2744771" y="2399376"/>
                    <a:pt x="2747901" y="2394964"/>
                    <a:pt x="2751031" y="2390552"/>
                  </a:cubicBezTo>
                  <a:cubicBezTo>
                    <a:pt x="2754161" y="2386139"/>
                    <a:pt x="2757291" y="2381727"/>
                    <a:pt x="2760354" y="2377321"/>
                  </a:cubicBezTo>
                  <a:cubicBezTo>
                    <a:pt x="2772734" y="2359605"/>
                    <a:pt x="2784615" y="2341604"/>
                    <a:pt x="2796144" y="2323317"/>
                  </a:cubicBezTo>
                  <a:cubicBezTo>
                    <a:pt x="2925923" y="2118262"/>
                    <a:pt x="3007672" y="1879562"/>
                    <a:pt x="3022823" y="1621287"/>
                  </a:cubicBezTo>
                  <a:cubicBezTo>
                    <a:pt x="3024032" y="1606203"/>
                    <a:pt x="3025029" y="1591118"/>
                    <a:pt x="3025740" y="1576034"/>
                  </a:cubicBezTo>
                  <a:cubicBezTo>
                    <a:pt x="3026026" y="1570485"/>
                    <a:pt x="3026238" y="1564937"/>
                    <a:pt x="3026451" y="1559315"/>
                  </a:cubicBezTo>
                  <a:cubicBezTo>
                    <a:pt x="3026664" y="1553766"/>
                    <a:pt x="3026810" y="1548217"/>
                    <a:pt x="3026949" y="1542669"/>
                  </a:cubicBezTo>
                  <a:cubicBezTo>
                    <a:pt x="3027022" y="1539253"/>
                    <a:pt x="3027089" y="1535838"/>
                    <a:pt x="3027162" y="1532422"/>
                  </a:cubicBezTo>
                  <a:cubicBezTo>
                    <a:pt x="3027235" y="1529432"/>
                    <a:pt x="3027302" y="1526448"/>
                    <a:pt x="3027302" y="1523531"/>
                  </a:cubicBezTo>
                  <a:cubicBezTo>
                    <a:pt x="3027648" y="1487789"/>
                    <a:pt x="3026585" y="1452290"/>
                    <a:pt x="3024239" y="1416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20"/>
            <p:cNvSpPr/>
            <p:nvPr/>
          </p:nvSpPr>
          <p:spPr>
            <a:xfrm>
              <a:off x="5706696" y="8688257"/>
              <a:ext cx="892757" cy="2277485"/>
            </a:xfrm>
            <a:custGeom>
              <a:avLst/>
              <a:gdLst/>
              <a:ahLst/>
              <a:cxnLst/>
              <a:rect l="l" t="t" r="r" b="b"/>
              <a:pathLst>
                <a:path w="892757" h="2277485" extrusionOk="0">
                  <a:moveTo>
                    <a:pt x="892758" y="1256005"/>
                  </a:moveTo>
                  <a:cubicBezTo>
                    <a:pt x="891974" y="1301112"/>
                    <a:pt x="888491" y="1347927"/>
                    <a:pt x="887562" y="1394602"/>
                  </a:cubicBezTo>
                  <a:cubicBezTo>
                    <a:pt x="824951" y="1419648"/>
                    <a:pt x="738359" y="1422917"/>
                    <a:pt x="685710" y="1447039"/>
                  </a:cubicBezTo>
                  <a:cubicBezTo>
                    <a:pt x="649142" y="1504599"/>
                    <a:pt x="648212" y="1581582"/>
                    <a:pt x="642450" y="1644831"/>
                  </a:cubicBezTo>
                  <a:cubicBezTo>
                    <a:pt x="681869" y="1692144"/>
                    <a:pt x="749104" y="1706305"/>
                    <a:pt x="785460" y="1755964"/>
                  </a:cubicBezTo>
                  <a:cubicBezTo>
                    <a:pt x="825729" y="1831878"/>
                    <a:pt x="794071" y="1924590"/>
                    <a:pt x="787094" y="2005627"/>
                  </a:cubicBezTo>
                  <a:cubicBezTo>
                    <a:pt x="773293" y="2096127"/>
                    <a:pt x="757637" y="2186414"/>
                    <a:pt x="747676" y="2277486"/>
                  </a:cubicBezTo>
                  <a:cubicBezTo>
                    <a:pt x="742413" y="2274429"/>
                    <a:pt x="737217" y="2271299"/>
                    <a:pt x="731953" y="2268163"/>
                  </a:cubicBezTo>
                  <a:cubicBezTo>
                    <a:pt x="726757" y="2265033"/>
                    <a:pt x="721567" y="2261903"/>
                    <a:pt x="716444" y="2258700"/>
                  </a:cubicBezTo>
                  <a:cubicBezTo>
                    <a:pt x="711958" y="2255923"/>
                    <a:pt x="707479" y="2253078"/>
                    <a:pt x="702994" y="2250307"/>
                  </a:cubicBezTo>
                  <a:cubicBezTo>
                    <a:pt x="695452" y="2245469"/>
                    <a:pt x="687983" y="2240559"/>
                    <a:pt x="680513" y="2235648"/>
                  </a:cubicBezTo>
                  <a:cubicBezTo>
                    <a:pt x="676028" y="2232731"/>
                    <a:pt x="671622" y="2229741"/>
                    <a:pt x="667210" y="2226757"/>
                  </a:cubicBezTo>
                  <a:cubicBezTo>
                    <a:pt x="662798" y="2223700"/>
                    <a:pt x="658385" y="2220710"/>
                    <a:pt x="653979" y="2217653"/>
                  </a:cubicBezTo>
                  <a:cubicBezTo>
                    <a:pt x="645228" y="2211606"/>
                    <a:pt x="636476" y="2205413"/>
                    <a:pt x="627870" y="2199080"/>
                  </a:cubicBezTo>
                  <a:cubicBezTo>
                    <a:pt x="627299" y="2198654"/>
                    <a:pt x="626734" y="2198229"/>
                    <a:pt x="626163" y="2197797"/>
                  </a:cubicBezTo>
                  <a:cubicBezTo>
                    <a:pt x="67361" y="1789335"/>
                    <a:pt x="-172554" y="998799"/>
                    <a:pt x="135448" y="335617"/>
                  </a:cubicBezTo>
                  <a:cubicBezTo>
                    <a:pt x="172873" y="247390"/>
                    <a:pt x="219262" y="163722"/>
                    <a:pt x="273261" y="85668"/>
                  </a:cubicBezTo>
                  <a:cubicBezTo>
                    <a:pt x="273686" y="84957"/>
                    <a:pt x="274185" y="84319"/>
                    <a:pt x="274610" y="83675"/>
                  </a:cubicBezTo>
                  <a:cubicBezTo>
                    <a:pt x="278165" y="78552"/>
                    <a:pt x="281794" y="73428"/>
                    <a:pt x="285422" y="68378"/>
                  </a:cubicBezTo>
                  <a:cubicBezTo>
                    <a:pt x="287057" y="65959"/>
                    <a:pt x="288837" y="63540"/>
                    <a:pt x="290618" y="61121"/>
                  </a:cubicBezTo>
                  <a:cubicBezTo>
                    <a:pt x="294034" y="56423"/>
                    <a:pt x="297449" y="51659"/>
                    <a:pt x="301005" y="46961"/>
                  </a:cubicBezTo>
                  <a:cubicBezTo>
                    <a:pt x="302573" y="44755"/>
                    <a:pt x="304207" y="42549"/>
                    <a:pt x="305915" y="40342"/>
                  </a:cubicBezTo>
                  <a:cubicBezTo>
                    <a:pt x="310753" y="33870"/>
                    <a:pt x="315663" y="27391"/>
                    <a:pt x="320714" y="20992"/>
                  </a:cubicBezTo>
                  <a:cubicBezTo>
                    <a:pt x="326123" y="13948"/>
                    <a:pt x="331672" y="6977"/>
                    <a:pt x="337293" y="0"/>
                  </a:cubicBezTo>
                  <a:cubicBezTo>
                    <a:pt x="349673" y="8326"/>
                    <a:pt x="360844" y="19284"/>
                    <a:pt x="371941" y="28315"/>
                  </a:cubicBezTo>
                  <a:cubicBezTo>
                    <a:pt x="409792" y="61899"/>
                    <a:pt x="449350" y="93271"/>
                    <a:pt x="487985" y="125932"/>
                  </a:cubicBezTo>
                  <a:cubicBezTo>
                    <a:pt x="508405" y="164354"/>
                    <a:pt x="528327" y="203487"/>
                    <a:pt x="540707" y="245251"/>
                  </a:cubicBezTo>
                  <a:cubicBezTo>
                    <a:pt x="565394" y="344928"/>
                    <a:pt x="526194" y="445182"/>
                    <a:pt x="516585" y="544148"/>
                  </a:cubicBezTo>
                  <a:cubicBezTo>
                    <a:pt x="519290" y="566204"/>
                    <a:pt x="528114" y="587693"/>
                    <a:pt x="524200" y="610247"/>
                  </a:cubicBezTo>
                  <a:cubicBezTo>
                    <a:pt x="510611" y="687869"/>
                    <a:pt x="463796" y="775172"/>
                    <a:pt x="521283" y="846248"/>
                  </a:cubicBezTo>
                  <a:cubicBezTo>
                    <a:pt x="557785" y="893136"/>
                    <a:pt x="609577" y="924867"/>
                    <a:pt x="657887" y="958305"/>
                  </a:cubicBezTo>
                  <a:cubicBezTo>
                    <a:pt x="687770" y="981430"/>
                    <a:pt x="736505" y="991743"/>
                    <a:pt x="745403" y="1033155"/>
                  </a:cubicBezTo>
                  <a:cubicBezTo>
                    <a:pt x="751098" y="1082176"/>
                    <a:pt x="765112" y="1131842"/>
                    <a:pt x="805667" y="1163925"/>
                  </a:cubicBezTo>
                  <a:cubicBezTo>
                    <a:pt x="834274" y="1194318"/>
                    <a:pt x="886498" y="1210254"/>
                    <a:pt x="892758" y="12560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20"/>
            <p:cNvSpPr/>
            <p:nvPr/>
          </p:nvSpPr>
          <p:spPr>
            <a:xfrm>
              <a:off x="6945422" y="9492261"/>
              <a:ext cx="1788641" cy="1676741"/>
            </a:xfrm>
            <a:custGeom>
              <a:avLst/>
              <a:gdLst/>
              <a:ahLst/>
              <a:cxnLst/>
              <a:rect l="l" t="t" r="r" b="b"/>
              <a:pathLst>
                <a:path w="1788641" h="1676741" extrusionOk="0">
                  <a:moveTo>
                    <a:pt x="1785517" y="54916"/>
                  </a:moveTo>
                  <a:cubicBezTo>
                    <a:pt x="1787863" y="90275"/>
                    <a:pt x="1788932" y="125780"/>
                    <a:pt x="1788574" y="161497"/>
                  </a:cubicBezTo>
                  <a:cubicBezTo>
                    <a:pt x="1788574" y="164414"/>
                    <a:pt x="1788501" y="167405"/>
                    <a:pt x="1788434" y="170389"/>
                  </a:cubicBezTo>
                  <a:cubicBezTo>
                    <a:pt x="1788361" y="173804"/>
                    <a:pt x="1788294" y="177220"/>
                    <a:pt x="1788221" y="180635"/>
                  </a:cubicBezTo>
                  <a:cubicBezTo>
                    <a:pt x="1788081" y="186184"/>
                    <a:pt x="1787936" y="191733"/>
                    <a:pt x="1787723" y="197281"/>
                  </a:cubicBezTo>
                  <a:cubicBezTo>
                    <a:pt x="1787510" y="202903"/>
                    <a:pt x="1787297" y="208452"/>
                    <a:pt x="1787012" y="214001"/>
                  </a:cubicBezTo>
                  <a:cubicBezTo>
                    <a:pt x="1786301" y="229085"/>
                    <a:pt x="1785304" y="244169"/>
                    <a:pt x="1784095" y="259254"/>
                  </a:cubicBezTo>
                  <a:cubicBezTo>
                    <a:pt x="1768937" y="517523"/>
                    <a:pt x="1687189" y="756228"/>
                    <a:pt x="1557416" y="961283"/>
                  </a:cubicBezTo>
                  <a:cubicBezTo>
                    <a:pt x="1545887" y="979570"/>
                    <a:pt x="1534006" y="997572"/>
                    <a:pt x="1521626" y="1015288"/>
                  </a:cubicBezTo>
                  <a:cubicBezTo>
                    <a:pt x="1518569" y="1019700"/>
                    <a:pt x="1515439" y="1024112"/>
                    <a:pt x="1512303" y="1028524"/>
                  </a:cubicBezTo>
                  <a:cubicBezTo>
                    <a:pt x="1509167" y="1032937"/>
                    <a:pt x="1506043" y="1037349"/>
                    <a:pt x="1502840" y="1041688"/>
                  </a:cubicBezTo>
                  <a:cubicBezTo>
                    <a:pt x="1499711" y="1046101"/>
                    <a:pt x="1496581" y="1050440"/>
                    <a:pt x="1493305" y="1054706"/>
                  </a:cubicBezTo>
                  <a:cubicBezTo>
                    <a:pt x="1490029" y="1059046"/>
                    <a:pt x="1486832" y="1063385"/>
                    <a:pt x="1483557" y="1067657"/>
                  </a:cubicBezTo>
                  <a:cubicBezTo>
                    <a:pt x="1192700" y="1450795"/>
                    <a:pt x="725323" y="1690570"/>
                    <a:pt x="229059" y="1676124"/>
                  </a:cubicBezTo>
                  <a:cubicBezTo>
                    <a:pt x="219456" y="1675838"/>
                    <a:pt x="209775" y="1675486"/>
                    <a:pt x="200173" y="1674987"/>
                  </a:cubicBezTo>
                  <a:cubicBezTo>
                    <a:pt x="196544" y="1674847"/>
                    <a:pt x="192843" y="1674629"/>
                    <a:pt x="189142" y="1674416"/>
                  </a:cubicBezTo>
                  <a:cubicBezTo>
                    <a:pt x="183666" y="1674130"/>
                    <a:pt x="178184" y="1673778"/>
                    <a:pt x="172635" y="1673419"/>
                  </a:cubicBezTo>
                  <a:cubicBezTo>
                    <a:pt x="169220" y="1673207"/>
                    <a:pt x="165731" y="1672921"/>
                    <a:pt x="162316" y="1672635"/>
                  </a:cubicBezTo>
                  <a:cubicBezTo>
                    <a:pt x="156554" y="1672210"/>
                    <a:pt x="150787" y="1671778"/>
                    <a:pt x="144952" y="1671213"/>
                  </a:cubicBezTo>
                  <a:cubicBezTo>
                    <a:pt x="139404" y="1670788"/>
                    <a:pt x="133782" y="1670289"/>
                    <a:pt x="128160" y="1669645"/>
                  </a:cubicBezTo>
                  <a:cubicBezTo>
                    <a:pt x="127735" y="1669645"/>
                    <a:pt x="127237" y="1669572"/>
                    <a:pt x="126738" y="1669572"/>
                  </a:cubicBezTo>
                  <a:cubicBezTo>
                    <a:pt x="119980" y="1668934"/>
                    <a:pt x="113222" y="1668223"/>
                    <a:pt x="106391" y="1667366"/>
                  </a:cubicBezTo>
                  <a:cubicBezTo>
                    <a:pt x="99985" y="1666655"/>
                    <a:pt x="93513" y="1665871"/>
                    <a:pt x="87107" y="1665020"/>
                  </a:cubicBezTo>
                  <a:cubicBezTo>
                    <a:pt x="71451" y="1619980"/>
                    <a:pt x="55164" y="1575304"/>
                    <a:pt x="37016" y="1531188"/>
                  </a:cubicBezTo>
                  <a:cubicBezTo>
                    <a:pt x="23141" y="1493410"/>
                    <a:pt x="-3466" y="1456410"/>
                    <a:pt x="375" y="1414646"/>
                  </a:cubicBezTo>
                  <a:cubicBezTo>
                    <a:pt x="19938" y="1319521"/>
                    <a:pt x="183301" y="1207458"/>
                    <a:pt x="162383" y="1110340"/>
                  </a:cubicBezTo>
                  <a:cubicBezTo>
                    <a:pt x="127589" y="1021116"/>
                    <a:pt x="60354" y="947767"/>
                    <a:pt x="30185" y="856124"/>
                  </a:cubicBezTo>
                  <a:cubicBezTo>
                    <a:pt x="-482" y="773519"/>
                    <a:pt x="12968" y="676972"/>
                    <a:pt x="80841" y="616920"/>
                  </a:cubicBezTo>
                  <a:cubicBezTo>
                    <a:pt x="144023" y="552316"/>
                    <a:pt x="205211" y="484084"/>
                    <a:pt x="280061" y="432645"/>
                  </a:cubicBezTo>
                  <a:cubicBezTo>
                    <a:pt x="443205" y="318096"/>
                    <a:pt x="421576" y="490417"/>
                    <a:pt x="524601" y="485865"/>
                  </a:cubicBezTo>
                  <a:cubicBezTo>
                    <a:pt x="651031" y="480316"/>
                    <a:pt x="777747" y="468787"/>
                    <a:pt x="903259" y="458401"/>
                  </a:cubicBezTo>
                  <a:cubicBezTo>
                    <a:pt x="975758" y="476117"/>
                    <a:pt x="992052" y="565341"/>
                    <a:pt x="1028839" y="620549"/>
                  </a:cubicBezTo>
                  <a:cubicBezTo>
                    <a:pt x="1094081" y="625034"/>
                    <a:pt x="1157335" y="642816"/>
                    <a:pt x="1220942" y="656837"/>
                  </a:cubicBezTo>
                  <a:cubicBezTo>
                    <a:pt x="1250685" y="662459"/>
                    <a:pt x="1282489" y="665729"/>
                    <a:pt x="1306392" y="686295"/>
                  </a:cubicBezTo>
                  <a:cubicBezTo>
                    <a:pt x="1331437" y="709274"/>
                    <a:pt x="1335491" y="745064"/>
                    <a:pt x="1343319" y="777153"/>
                  </a:cubicBezTo>
                  <a:cubicBezTo>
                    <a:pt x="1423079" y="704655"/>
                    <a:pt x="1515786" y="645527"/>
                    <a:pt x="1585440" y="563068"/>
                  </a:cubicBezTo>
                  <a:cubicBezTo>
                    <a:pt x="1566441" y="473844"/>
                    <a:pt x="1543535" y="376087"/>
                    <a:pt x="1564096" y="285800"/>
                  </a:cubicBezTo>
                  <a:cubicBezTo>
                    <a:pt x="1630261" y="198783"/>
                    <a:pt x="1702693" y="120237"/>
                    <a:pt x="1757196" y="26109"/>
                  </a:cubicBezTo>
                  <a:cubicBezTo>
                    <a:pt x="1762605" y="13802"/>
                    <a:pt x="1770998" y="5190"/>
                    <a:pt x="1780746" y="0"/>
                  </a:cubicBezTo>
                  <a:cubicBezTo>
                    <a:pt x="1781384" y="6120"/>
                    <a:pt x="1782028" y="12240"/>
                    <a:pt x="1782594" y="18287"/>
                  </a:cubicBezTo>
                  <a:cubicBezTo>
                    <a:pt x="1783736" y="30442"/>
                    <a:pt x="1784733" y="42682"/>
                    <a:pt x="1785517" y="54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6543983" y="8130258"/>
              <a:ext cx="2115660" cy="1475403"/>
            </a:xfrm>
            <a:custGeom>
              <a:avLst/>
              <a:gdLst/>
              <a:ahLst/>
              <a:cxnLst/>
              <a:rect l="l" t="t" r="r" b="b"/>
              <a:pathLst>
                <a:path w="2115660" h="1475403" extrusionOk="0">
                  <a:moveTo>
                    <a:pt x="2115163" y="1056196"/>
                  </a:moveTo>
                  <a:cubicBezTo>
                    <a:pt x="2115303" y="1056694"/>
                    <a:pt x="2115448" y="1057120"/>
                    <a:pt x="2115661" y="1057618"/>
                  </a:cubicBezTo>
                  <a:cubicBezTo>
                    <a:pt x="2012848" y="1060177"/>
                    <a:pt x="1911038" y="997639"/>
                    <a:pt x="1805879" y="1010159"/>
                  </a:cubicBezTo>
                  <a:cubicBezTo>
                    <a:pt x="1827363" y="1065300"/>
                    <a:pt x="1816478" y="1139865"/>
                    <a:pt x="1754938" y="1162345"/>
                  </a:cubicBezTo>
                  <a:cubicBezTo>
                    <a:pt x="1717658" y="1183975"/>
                    <a:pt x="1683503" y="1210795"/>
                    <a:pt x="1644655" y="1230079"/>
                  </a:cubicBezTo>
                  <a:cubicBezTo>
                    <a:pt x="1625943" y="1356655"/>
                    <a:pt x="1634555" y="1518875"/>
                    <a:pt x="1453974" y="1464658"/>
                  </a:cubicBezTo>
                  <a:cubicBezTo>
                    <a:pt x="1406661" y="1454199"/>
                    <a:pt x="1380266" y="1411650"/>
                    <a:pt x="1354151" y="1374796"/>
                  </a:cubicBezTo>
                  <a:cubicBezTo>
                    <a:pt x="1311104" y="1322931"/>
                    <a:pt x="1290617" y="1246513"/>
                    <a:pt x="1234905" y="1207738"/>
                  </a:cubicBezTo>
                  <a:cubicBezTo>
                    <a:pt x="1233483" y="1207665"/>
                    <a:pt x="1232127" y="1207598"/>
                    <a:pt x="1230705" y="1207525"/>
                  </a:cubicBezTo>
                  <a:cubicBezTo>
                    <a:pt x="1229994" y="1159854"/>
                    <a:pt x="1260442" y="1115670"/>
                    <a:pt x="1255179" y="1067719"/>
                  </a:cubicBezTo>
                  <a:cubicBezTo>
                    <a:pt x="1244082" y="1009733"/>
                    <a:pt x="1225157" y="953237"/>
                    <a:pt x="1218678" y="894401"/>
                  </a:cubicBezTo>
                  <a:cubicBezTo>
                    <a:pt x="1266490" y="818554"/>
                    <a:pt x="1383031" y="726917"/>
                    <a:pt x="1347387" y="626736"/>
                  </a:cubicBezTo>
                  <a:cubicBezTo>
                    <a:pt x="1335505" y="595431"/>
                    <a:pt x="1317929" y="546549"/>
                    <a:pt x="1276165" y="553593"/>
                  </a:cubicBezTo>
                  <a:cubicBezTo>
                    <a:pt x="1199181" y="571880"/>
                    <a:pt x="1132870" y="618124"/>
                    <a:pt x="1057953" y="641322"/>
                  </a:cubicBezTo>
                  <a:cubicBezTo>
                    <a:pt x="1017397" y="654984"/>
                    <a:pt x="976769" y="643668"/>
                    <a:pt x="936646" y="636199"/>
                  </a:cubicBezTo>
                  <a:cubicBezTo>
                    <a:pt x="924479" y="635129"/>
                    <a:pt x="913095" y="639827"/>
                    <a:pt x="902995" y="646020"/>
                  </a:cubicBezTo>
                  <a:cubicBezTo>
                    <a:pt x="835474" y="682734"/>
                    <a:pt x="781402" y="738373"/>
                    <a:pt x="738070" y="801269"/>
                  </a:cubicBezTo>
                  <a:cubicBezTo>
                    <a:pt x="721636" y="823252"/>
                    <a:pt x="708898" y="847799"/>
                    <a:pt x="695169" y="871635"/>
                  </a:cubicBezTo>
                  <a:cubicBezTo>
                    <a:pt x="666708" y="884798"/>
                    <a:pt x="637749" y="894401"/>
                    <a:pt x="608151" y="882519"/>
                  </a:cubicBezTo>
                  <a:cubicBezTo>
                    <a:pt x="577557" y="867933"/>
                    <a:pt x="555143" y="841824"/>
                    <a:pt x="527114" y="823464"/>
                  </a:cubicBezTo>
                  <a:cubicBezTo>
                    <a:pt x="477734" y="807316"/>
                    <a:pt x="420320" y="824315"/>
                    <a:pt x="372150" y="800340"/>
                  </a:cubicBezTo>
                  <a:cubicBezTo>
                    <a:pt x="332233" y="797349"/>
                    <a:pt x="300861" y="775294"/>
                    <a:pt x="269769" y="752242"/>
                  </a:cubicBezTo>
                  <a:cubicBezTo>
                    <a:pt x="200965" y="713608"/>
                    <a:pt x="119503" y="710192"/>
                    <a:pt x="42805" y="716525"/>
                  </a:cubicBezTo>
                  <a:cubicBezTo>
                    <a:pt x="-382" y="711827"/>
                    <a:pt x="2037" y="660101"/>
                    <a:pt x="2535" y="627301"/>
                  </a:cubicBezTo>
                  <a:cubicBezTo>
                    <a:pt x="3459" y="604820"/>
                    <a:pt x="-1731" y="586108"/>
                    <a:pt x="615" y="565116"/>
                  </a:cubicBezTo>
                  <a:cubicBezTo>
                    <a:pt x="16836" y="505849"/>
                    <a:pt x="134733" y="506985"/>
                    <a:pt x="185316" y="488206"/>
                  </a:cubicBezTo>
                  <a:cubicBezTo>
                    <a:pt x="271975" y="471201"/>
                    <a:pt x="262725" y="414352"/>
                    <a:pt x="280441" y="345980"/>
                  </a:cubicBezTo>
                  <a:cubicBezTo>
                    <a:pt x="291611" y="315745"/>
                    <a:pt x="318863" y="297956"/>
                    <a:pt x="344260" y="279814"/>
                  </a:cubicBezTo>
                  <a:cubicBezTo>
                    <a:pt x="279796" y="230295"/>
                    <a:pt x="246431" y="154594"/>
                    <a:pt x="254399" y="69144"/>
                  </a:cubicBezTo>
                  <a:cubicBezTo>
                    <a:pt x="254824" y="64945"/>
                    <a:pt x="255037" y="60678"/>
                    <a:pt x="255110" y="56339"/>
                  </a:cubicBezTo>
                  <a:cubicBezTo>
                    <a:pt x="259662" y="55057"/>
                    <a:pt x="264147" y="53707"/>
                    <a:pt x="268699" y="52425"/>
                  </a:cubicBezTo>
                  <a:cubicBezTo>
                    <a:pt x="293459" y="45521"/>
                    <a:pt x="318431" y="39334"/>
                    <a:pt x="343549" y="33785"/>
                  </a:cubicBezTo>
                  <a:cubicBezTo>
                    <a:pt x="353437" y="31579"/>
                    <a:pt x="363398" y="29519"/>
                    <a:pt x="373359" y="27526"/>
                  </a:cubicBezTo>
                  <a:cubicBezTo>
                    <a:pt x="466424" y="8953"/>
                    <a:pt x="561622" y="-364"/>
                    <a:pt x="657458" y="420"/>
                  </a:cubicBezTo>
                  <a:cubicBezTo>
                    <a:pt x="1269911" y="-14737"/>
                    <a:pt x="1821814" y="382062"/>
                    <a:pt x="2062440" y="921087"/>
                  </a:cubicBezTo>
                  <a:cubicBezTo>
                    <a:pt x="2062440" y="921160"/>
                    <a:pt x="2062513" y="921227"/>
                    <a:pt x="2062513" y="921300"/>
                  </a:cubicBezTo>
                  <a:cubicBezTo>
                    <a:pt x="2066999" y="931261"/>
                    <a:pt x="2071338" y="941295"/>
                    <a:pt x="2075604" y="951396"/>
                  </a:cubicBezTo>
                  <a:cubicBezTo>
                    <a:pt x="2083146" y="969397"/>
                    <a:pt x="2090330" y="987465"/>
                    <a:pt x="2097234" y="1005753"/>
                  </a:cubicBezTo>
                  <a:cubicBezTo>
                    <a:pt x="2103567" y="1022472"/>
                    <a:pt x="2109541" y="1039264"/>
                    <a:pt x="2115163" y="10561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8" name="Google Shape;1478;p20"/>
          <p:cNvGrpSpPr/>
          <p:nvPr/>
        </p:nvGrpSpPr>
        <p:grpSpPr>
          <a:xfrm rot="548186">
            <a:off x="-79704" y="698212"/>
            <a:ext cx="1091606" cy="917811"/>
            <a:chOff x="-159508" y="1396323"/>
            <a:chExt cx="2183020" cy="1835461"/>
          </a:xfrm>
        </p:grpSpPr>
        <p:sp>
          <p:nvSpPr>
            <p:cNvPr id="1479" name="Google Shape;1479;p20"/>
            <p:cNvSpPr/>
            <p:nvPr/>
          </p:nvSpPr>
          <p:spPr>
            <a:xfrm>
              <a:off x="1085308" y="2828710"/>
              <a:ext cx="198265" cy="387954"/>
            </a:xfrm>
            <a:custGeom>
              <a:avLst/>
              <a:gdLst/>
              <a:ahLst/>
              <a:cxnLst/>
              <a:rect l="l" t="t" r="r" b="b"/>
              <a:pathLst>
                <a:path w="198265" h="387954" extrusionOk="0">
                  <a:moveTo>
                    <a:pt x="191358" y="264991"/>
                  </a:moveTo>
                  <a:cubicBezTo>
                    <a:pt x="171545" y="274042"/>
                    <a:pt x="150998" y="279644"/>
                    <a:pt x="129932" y="282298"/>
                  </a:cubicBezTo>
                  <a:cubicBezTo>
                    <a:pt x="145628" y="290437"/>
                    <a:pt x="161341" y="298339"/>
                    <a:pt x="177024" y="306717"/>
                  </a:cubicBezTo>
                  <a:cubicBezTo>
                    <a:pt x="185691" y="311210"/>
                    <a:pt x="182403" y="327002"/>
                    <a:pt x="172636" y="327775"/>
                  </a:cubicBezTo>
                  <a:cubicBezTo>
                    <a:pt x="141131" y="330425"/>
                    <a:pt x="110324" y="326565"/>
                    <a:pt x="80683" y="316480"/>
                  </a:cubicBezTo>
                  <a:cubicBezTo>
                    <a:pt x="86128" y="335800"/>
                    <a:pt x="91572" y="355119"/>
                    <a:pt x="97021" y="374434"/>
                  </a:cubicBezTo>
                  <a:cubicBezTo>
                    <a:pt x="100330" y="386079"/>
                    <a:pt x="84346" y="392483"/>
                    <a:pt x="77156" y="384210"/>
                  </a:cubicBezTo>
                  <a:cubicBezTo>
                    <a:pt x="56212" y="360891"/>
                    <a:pt x="34831" y="336817"/>
                    <a:pt x="20799" y="308398"/>
                  </a:cubicBezTo>
                  <a:cubicBezTo>
                    <a:pt x="6317" y="279465"/>
                    <a:pt x="3374" y="248667"/>
                    <a:pt x="2951" y="216590"/>
                  </a:cubicBezTo>
                  <a:cubicBezTo>
                    <a:pt x="1632" y="148759"/>
                    <a:pt x="-1603" y="80553"/>
                    <a:pt x="960" y="12753"/>
                  </a:cubicBezTo>
                  <a:cubicBezTo>
                    <a:pt x="7085" y="11967"/>
                    <a:pt x="12984" y="10924"/>
                    <a:pt x="19144" y="9658"/>
                  </a:cubicBezTo>
                  <a:cubicBezTo>
                    <a:pt x="27269" y="8042"/>
                    <a:pt x="35635" y="6444"/>
                    <a:pt x="43760" y="4829"/>
                  </a:cubicBezTo>
                  <a:cubicBezTo>
                    <a:pt x="50903" y="3388"/>
                    <a:pt x="57818" y="1685"/>
                    <a:pt x="64979" y="0"/>
                  </a:cubicBezTo>
                  <a:cubicBezTo>
                    <a:pt x="64560" y="9439"/>
                    <a:pt x="63900" y="18861"/>
                    <a:pt x="63726" y="28318"/>
                  </a:cubicBezTo>
                  <a:cubicBezTo>
                    <a:pt x="62726" y="53012"/>
                    <a:pt x="61962" y="77724"/>
                    <a:pt x="61447" y="102453"/>
                  </a:cubicBezTo>
                  <a:cubicBezTo>
                    <a:pt x="60862" y="128147"/>
                    <a:pt x="60517" y="153859"/>
                    <a:pt x="60429" y="179343"/>
                  </a:cubicBezTo>
                  <a:cubicBezTo>
                    <a:pt x="60600" y="190769"/>
                    <a:pt x="60530" y="202173"/>
                    <a:pt x="60700" y="213594"/>
                  </a:cubicBezTo>
                  <a:cubicBezTo>
                    <a:pt x="60761" y="219668"/>
                    <a:pt x="61303" y="225776"/>
                    <a:pt x="61124" y="231831"/>
                  </a:cubicBezTo>
                  <a:cubicBezTo>
                    <a:pt x="81535" y="231561"/>
                    <a:pt x="102369" y="235691"/>
                    <a:pt x="122680" y="236870"/>
                  </a:cubicBezTo>
                  <a:cubicBezTo>
                    <a:pt x="143943" y="238359"/>
                    <a:pt x="165445" y="239865"/>
                    <a:pt x="186721" y="241114"/>
                  </a:cubicBezTo>
                  <a:cubicBezTo>
                    <a:pt x="199042" y="241978"/>
                    <a:pt x="202897" y="259730"/>
                    <a:pt x="191358" y="2649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20"/>
            <p:cNvSpPr/>
            <p:nvPr/>
          </p:nvSpPr>
          <p:spPr>
            <a:xfrm>
              <a:off x="831413" y="2856705"/>
              <a:ext cx="154444" cy="375079"/>
            </a:xfrm>
            <a:custGeom>
              <a:avLst/>
              <a:gdLst/>
              <a:ahLst/>
              <a:cxnLst/>
              <a:rect l="l" t="t" r="r" b="b"/>
              <a:pathLst>
                <a:path w="154444" h="375079" extrusionOk="0">
                  <a:moveTo>
                    <a:pt x="149005" y="307049"/>
                  </a:moveTo>
                  <a:cubicBezTo>
                    <a:pt x="141862" y="308490"/>
                    <a:pt x="133475" y="306931"/>
                    <a:pt x="126245" y="306185"/>
                  </a:cubicBezTo>
                  <a:cubicBezTo>
                    <a:pt x="118530" y="305403"/>
                    <a:pt x="111060" y="304635"/>
                    <a:pt x="103328" y="304093"/>
                  </a:cubicBezTo>
                  <a:cubicBezTo>
                    <a:pt x="99721" y="303596"/>
                    <a:pt x="96097" y="303342"/>
                    <a:pt x="92474" y="303089"/>
                  </a:cubicBezTo>
                  <a:cubicBezTo>
                    <a:pt x="95879" y="306486"/>
                    <a:pt x="99525" y="309896"/>
                    <a:pt x="102913" y="313533"/>
                  </a:cubicBezTo>
                  <a:cubicBezTo>
                    <a:pt x="108340" y="319252"/>
                    <a:pt x="114007" y="324993"/>
                    <a:pt x="119434" y="330713"/>
                  </a:cubicBezTo>
                  <a:cubicBezTo>
                    <a:pt x="125293" y="337192"/>
                    <a:pt x="133082" y="343807"/>
                    <a:pt x="134392" y="352884"/>
                  </a:cubicBezTo>
                  <a:cubicBezTo>
                    <a:pt x="135684" y="362201"/>
                    <a:pt x="127978" y="368217"/>
                    <a:pt x="119159" y="365899"/>
                  </a:cubicBezTo>
                  <a:cubicBezTo>
                    <a:pt x="117949" y="365816"/>
                    <a:pt x="116792" y="365004"/>
                    <a:pt x="115618" y="364436"/>
                  </a:cubicBezTo>
                  <a:cubicBezTo>
                    <a:pt x="112754" y="363751"/>
                    <a:pt x="109938" y="362340"/>
                    <a:pt x="107349" y="361183"/>
                  </a:cubicBezTo>
                  <a:cubicBezTo>
                    <a:pt x="103358" y="359206"/>
                    <a:pt x="99372" y="357228"/>
                    <a:pt x="95381" y="355246"/>
                  </a:cubicBezTo>
                  <a:cubicBezTo>
                    <a:pt x="88592" y="351613"/>
                    <a:pt x="81567" y="347967"/>
                    <a:pt x="75058" y="343868"/>
                  </a:cubicBezTo>
                  <a:cubicBezTo>
                    <a:pt x="68321" y="339511"/>
                    <a:pt x="61361" y="334896"/>
                    <a:pt x="55157" y="329848"/>
                  </a:cubicBezTo>
                  <a:cubicBezTo>
                    <a:pt x="52411" y="327469"/>
                    <a:pt x="49420" y="325076"/>
                    <a:pt x="46451" y="322439"/>
                  </a:cubicBezTo>
                  <a:cubicBezTo>
                    <a:pt x="46434" y="322679"/>
                    <a:pt x="46416" y="322924"/>
                    <a:pt x="46159" y="323147"/>
                  </a:cubicBezTo>
                  <a:cubicBezTo>
                    <a:pt x="44094" y="328342"/>
                    <a:pt x="41789" y="333525"/>
                    <a:pt x="39728" y="338720"/>
                  </a:cubicBezTo>
                  <a:cubicBezTo>
                    <a:pt x="37440" y="343658"/>
                    <a:pt x="35379" y="348854"/>
                    <a:pt x="33297" y="354294"/>
                  </a:cubicBezTo>
                  <a:cubicBezTo>
                    <a:pt x="32402" y="356660"/>
                    <a:pt x="31506" y="359022"/>
                    <a:pt x="30354" y="361616"/>
                  </a:cubicBezTo>
                  <a:cubicBezTo>
                    <a:pt x="28289" y="366811"/>
                    <a:pt x="26071" y="370784"/>
                    <a:pt x="21002" y="373827"/>
                  </a:cubicBezTo>
                  <a:cubicBezTo>
                    <a:pt x="15448" y="376840"/>
                    <a:pt x="5922" y="374229"/>
                    <a:pt x="3446" y="367986"/>
                  </a:cubicBezTo>
                  <a:cubicBezTo>
                    <a:pt x="2455" y="364759"/>
                    <a:pt x="1660" y="362275"/>
                    <a:pt x="2123" y="359153"/>
                  </a:cubicBezTo>
                  <a:cubicBezTo>
                    <a:pt x="2158" y="358669"/>
                    <a:pt x="2433" y="358206"/>
                    <a:pt x="2468" y="357721"/>
                  </a:cubicBezTo>
                  <a:cubicBezTo>
                    <a:pt x="-1112" y="339506"/>
                    <a:pt x="32" y="319676"/>
                    <a:pt x="818" y="301522"/>
                  </a:cubicBezTo>
                  <a:cubicBezTo>
                    <a:pt x="1363" y="283350"/>
                    <a:pt x="2372" y="265454"/>
                    <a:pt x="3385" y="247562"/>
                  </a:cubicBezTo>
                  <a:cubicBezTo>
                    <a:pt x="4171" y="229408"/>
                    <a:pt x="5424" y="211529"/>
                    <a:pt x="6677" y="193650"/>
                  </a:cubicBezTo>
                  <a:cubicBezTo>
                    <a:pt x="7384" y="180103"/>
                    <a:pt x="6651" y="162818"/>
                    <a:pt x="11257" y="149056"/>
                  </a:cubicBezTo>
                  <a:cubicBezTo>
                    <a:pt x="11519" y="138390"/>
                    <a:pt x="11279" y="127933"/>
                    <a:pt x="11541" y="117271"/>
                  </a:cubicBezTo>
                  <a:cubicBezTo>
                    <a:pt x="12043" y="92787"/>
                    <a:pt x="13283" y="68106"/>
                    <a:pt x="14767" y="43446"/>
                  </a:cubicBezTo>
                  <a:cubicBezTo>
                    <a:pt x="15715" y="29916"/>
                    <a:pt x="15815" y="14626"/>
                    <a:pt x="18522" y="249"/>
                  </a:cubicBezTo>
                  <a:cubicBezTo>
                    <a:pt x="26512" y="563"/>
                    <a:pt x="34275" y="624"/>
                    <a:pt x="42282" y="698"/>
                  </a:cubicBezTo>
                  <a:cubicBezTo>
                    <a:pt x="43731" y="799"/>
                    <a:pt x="45198" y="659"/>
                    <a:pt x="46648" y="760"/>
                  </a:cubicBezTo>
                  <a:cubicBezTo>
                    <a:pt x="54895" y="851"/>
                    <a:pt x="63160" y="703"/>
                    <a:pt x="71670" y="567"/>
                  </a:cubicBezTo>
                  <a:cubicBezTo>
                    <a:pt x="79192" y="611"/>
                    <a:pt x="86977" y="428"/>
                    <a:pt x="94775" y="0"/>
                  </a:cubicBezTo>
                  <a:cubicBezTo>
                    <a:pt x="94137" y="12583"/>
                    <a:pt x="92757" y="25349"/>
                    <a:pt x="92168" y="37207"/>
                  </a:cubicBezTo>
                  <a:cubicBezTo>
                    <a:pt x="90911" y="62128"/>
                    <a:pt x="88941" y="86753"/>
                    <a:pt x="86955" y="111622"/>
                  </a:cubicBezTo>
                  <a:cubicBezTo>
                    <a:pt x="82881" y="159408"/>
                    <a:pt x="77839" y="207128"/>
                    <a:pt x="72089" y="254552"/>
                  </a:cubicBezTo>
                  <a:cubicBezTo>
                    <a:pt x="72089" y="254552"/>
                    <a:pt x="72329" y="254570"/>
                    <a:pt x="72316" y="254810"/>
                  </a:cubicBezTo>
                  <a:cubicBezTo>
                    <a:pt x="81292" y="258350"/>
                    <a:pt x="90251" y="262136"/>
                    <a:pt x="99215" y="265921"/>
                  </a:cubicBezTo>
                  <a:cubicBezTo>
                    <a:pt x="116893" y="273470"/>
                    <a:pt x="134785" y="281521"/>
                    <a:pt x="151310" y="291663"/>
                  </a:cubicBezTo>
                  <a:cubicBezTo>
                    <a:pt x="153415" y="292781"/>
                    <a:pt x="153746" y="294990"/>
                    <a:pt x="153838" y="297182"/>
                  </a:cubicBezTo>
                  <a:cubicBezTo>
                    <a:pt x="155501" y="300950"/>
                    <a:pt x="153694" y="305918"/>
                    <a:pt x="149005" y="307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20"/>
            <p:cNvSpPr/>
            <p:nvPr/>
          </p:nvSpPr>
          <p:spPr>
            <a:xfrm>
              <a:off x="-159508" y="1396323"/>
              <a:ext cx="1886934" cy="1525868"/>
            </a:xfrm>
            <a:custGeom>
              <a:avLst/>
              <a:gdLst/>
              <a:ahLst/>
              <a:cxnLst/>
              <a:rect l="l" t="t" r="r" b="b"/>
              <a:pathLst>
                <a:path w="1886934" h="1525868" extrusionOk="0">
                  <a:moveTo>
                    <a:pt x="1873820" y="852972"/>
                  </a:moveTo>
                  <a:cubicBezTo>
                    <a:pt x="1852505" y="987441"/>
                    <a:pt x="1799711" y="1106834"/>
                    <a:pt x="1716416" y="1214627"/>
                  </a:cubicBezTo>
                  <a:cubicBezTo>
                    <a:pt x="1637408" y="1316647"/>
                    <a:pt x="1546857" y="1410089"/>
                    <a:pt x="1424927" y="1459333"/>
                  </a:cubicBezTo>
                  <a:cubicBezTo>
                    <a:pt x="1386192" y="1475073"/>
                    <a:pt x="1346003" y="1487311"/>
                    <a:pt x="1305259" y="1497082"/>
                  </a:cubicBezTo>
                  <a:cubicBezTo>
                    <a:pt x="1298099" y="1498763"/>
                    <a:pt x="1291183" y="1500466"/>
                    <a:pt x="1284040" y="1501907"/>
                  </a:cubicBezTo>
                  <a:cubicBezTo>
                    <a:pt x="1275915" y="1503522"/>
                    <a:pt x="1267550" y="1505120"/>
                    <a:pt x="1259424" y="1506735"/>
                  </a:cubicBezTo>
                  <a:cubicBezTo>
                    <a:pt x="1253264" y="1508006"/>
                    <a:pt x="1247365" y="1509049"/>
                    <a:pt x="1241240" y="1509831"/>
                  </a:cubicBezTo>
                  <a:cubicBezTo>
                    <a:pt x="1188175" y="1518738"/>
                    <a:pt x="1134430" y="1523470"/>
                    <a:pt x="1081147" y="1525081"/>
                  </a:cubicBezTo>
                  <a:cubicBezTo>
                    <a:pt x="1073349" y="1525505"/>
                    <a:pt x="1065569" y="1525688"/>
                    <a:pt x="1058042" y="1525649"/>
                  </a:cubicBezTo>
                  <a:cubicBezTo>
                    <a:pt x="1049532" y="1525780"/>
                    <a:pt x="1041267" y="1525933"/>
                    <a:pt x="1033020" y="1525841"/>
                  </a:cubicBezTo>
                  <a:cubicBezTo>
                    <a:pt x="1031570" y="1525741"/>
                    <a:pt x="1030103" y="1525880"/>
                    <a:pt x="1028654" y="1525780"/>
                  </a:cubicBezTo>
                  <a:cubicBezTo>
                    <a:pt x="1020647" y="1525706"/>
                    <a:pt x="1012879" y="1525645"/>
                    <a:pt x="1004894" y="1525330"/>
                  </a:cubicBezTo>
                  <a:cubicBezTo>
                    <a:pt x="872040" y="1522580"/>
                    <a:pt x="740086" y="1499985"/>
                    <a:pt x="611214" y="1468140"/>
                  </a:cubicBezTo>
                  <a:cubicBezTo>
                    <a:pt x="583992" y="1461621"/>
                    <a:pt x="557045" y="1454636"/>
                    <a:pt x="530137" y="1447165"/>
                  </a:cubicBezTo>
                  <a:cubicBezTo>
                    <a:pt x="466061" y="1429566"/>
                    <a:pt x="402619" y="1409827"/>
                    <a:pt x="339844" y="1387464"/>
                  </a:cubicBezTo>
                  <a:cubicBezTo>
                    <a:pt x="282771" y="1366957"/>
                    <a:pt x="223782" y="1349471"/>
                    <a:pt x="170835" y="1318573"/>
                  </a:cubicBezTo>
                  <a:cubicBezTo>
                    <a:pt x="150062" y="1306680"/>
                    <a:pt x="130371" y="1293158"/>
                    <a:pt x="111732" y="1278502"/>
                  </a:cubicBezTo>
                  <a:cubicBezTo>
                    <a:pt x="94941" y="1265185"/>
                    <a:pt x="78118" y="1252354"/>
                    <a:pt x="74115" y="1229737"/>
                  </a:cubicBezTo>
                  <a:cubicBezTo>
                    <a:pt x="69701" y="1206122"/>
                    <a:pt x="82126" y="1184654"/>
                    <a:pt x="99014" y="1168840"/>
                  </a:cubicBezTo>
                  <a:cubicBezTo>
                    <a:pt x="135392" y="1134728"/>
                    <a:pt x="187810" y="1131602"/>
                    <a:pt x="235007" y="1133694"/>
                  </a:cubicBezTo>
                  <a:cubicBezTo>
                    <a:pt x="246381" y="1134248"/>
                    <a:pt x="257767" y="1134558"/>
                    <a:pt x="269141" y="1135113"/>
                  </a:cubicBezTo>
                  <a:cubicBezTo>
                    <a:pt x="256571" y="1130834"/>
                    <a:pt x="244211" y="1127057"/>
                    <a:pt x="231833" y="1123517"/>
                  </a:cubicBezTo>
                  <a:cubicBezTo>
                    <a:pt x="189679" y="1111824"/>
                    <a:pt x="146028" y="1104153"/>
                    <a:pt x="104494" y="1090562"/>
                  </a:cubicBezTo>
                  <a:cubicBezTo>
                    <a:pt x="67706" y="1078516"/>
                    <a:pt x="28595" y="1058052"/>
                    <a:pt x="9733" y="1022260"/>
                  </a:cubicBezTo>
                  <a:cubicBezTo>
                    <a:pt x="-6133" y="992256"/>
                    <a:pt x="-2902" y="956551"/>
                    <a:pt x="21635" y="932049"/>
                  </a:cubicBezTo>
                  <a:cubicBezTo>
                    <a:pt x="70714" y="883045"/>
                    <a:pt x="149193" y="896064"/>
                    <a:pt x="213491" y="913926"/>
                  </a:cubicBezTo>
                  <a:cubicBezTo>
                    <a:pt x="208283" y="901661"/>
                    <a:pt x="205812" y="888380"/>
                    <a:pt x="210832" y="875623"/>
                  </a:cubicBezTo>
                  <a:cubicBezTo>
                    <a:pt x="229388" y="829094"/>
                    <a:pt x="291538" y="863795"/>
                    <a:pt x="320926" y="877509"/>
                  </a:cubicBezTo>
                  <a:cubicBezTo>
                    <a:pt x="360657" y="896073"/>
                    <a:pt x="398667" y="918401"/>
                    <a:pt x="433731" y="944649"/>
                  </a:cubicBezTo>
                  <a:cubicBezTo>
                    <a:pt x="451282" y="957533"/>
                    <a:pt x="468262" y="971588"/>
                    <a:pt x="484486" y="986079"/>
                  </a:cubicBezTo>
                  <a:cubicBezTo>
                    <a:pt x="486765" y="988179"/>
                    <a:pt x="489031" y="990523"/>
                    <a:pt x="491555" y="992645"/>
                  </a:cubicBezTo>
                  <a:cubicBezTo>
                    <a:pt x="502037" y="960843"/>
                    <a:pt x="515349" y="930215"/>
                    <a:pt x="529185" y="902535"/>
                  </a:cubicBezTo>
                  <a:cubicBezTo>
                    <a:pt x="564511" y="831443"/>
                    <a:pt x="612240" y="767048"/>
                    <a:pt x="671112" y="713390"/>
                  </a:cubicBezTo>
                  <a:cubicBezTo>
                    <a:pt x="768915" y="623852"/>
                    <a:pt x="911138" y="551751"/>
                    <a:pt x="1048489" y="549232"/>
                  </a:cubicBezTo>
                  <a:cubicBezTo>
                    <a:pt x="1059653" y="434929"/>
                    <a:pt x="1084600" y="321356"/>
                    <a:pt x="1142611" y="221021"/>
                  </a:cubicBezTo>
                  <a:cubicBezTo>
                    <a:pt x="1204478" y="114158"/>
                    <a:pt x="1310708" y="29095"/>
                    <a:pt x="1433742" y="5667"/>
                  </a:cubicBezTo>
                  <a:cubicBezTo>
                    <a:pt x="1546687" y="-15801"/>
                    <a:pt x="1656248" y="24890"/>
                    <a:pt x="1734186" y="108041"/>
                  </a:cubicBezTo>
                  <a:cubicBezTo>
                    <a:pt x="1821628" y="201085"/>
                    <a:pt x="1856919" y="328106"/>
                    <a:pt x="1872034" y="452014"/>
                  </a:cubicBezTo>
                  <a:cubicBezTo>
                    <a:pt x="1888044" y="583990"/>
                    <a:pt x="1894689" y="721388"/>
                    <a:pt x="1873820" y="8529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20"/>
            <p:cNvSpPr/>
            <p:nvPr/>
          </p:nvSpPr>
          <p:spPr>
            <a:xfrm>
              <a:off x="325840" y="2111306"/>
              <a:ext cx="764334" cy="587758"/>
            </a:xfrm>
            <a:custGeom>
              <a:avLst/>
              <a:gdLst/>
              <a:ahLst/>
              <a:cxnLst/>
              <a:rect l="l" t="t" r="r" b="b"/>
              <a:pathLst>
                <a:path w="764334" h="587758" extrusionOk="0">
                  <a:moveTo>
                    <a:pt x="763396" y="64828"/>
                  </a:moveTo>
                  <a:cubicBezTo>
                    <a:pt x="762824" y="53424"/>
                    <a:pt x="746089" y="51499"/>
                    <a:pt x="745181" y="63553"/>
                  </a:cubicBezTo>
                  <a:cubicBezTo>
                    <a:pt x="737593" y="164487"/>
                    <a:pt x="727009" y="267914"/>
                    <a:pt x="682153" y="360159"/>
                  </a:cubicBezTo>
                  <a:cubicBezTo>
                    <a:pt x="636991" y="453024"/>
                    <a:pt x="551683" y="532442"/>
                    <a:pt x="448968" y="555049"/>
                  </a:cubicBezTo>
                  <a:cubicBezTo>
                    <a:pt x="399986" y="565829"/>
                    <a:pt x="354391" y="558848"/>
                    <a:pt x="311146" y="539410"/>
                  </a:cubicBezTo>
                  <a:cubicBezTo>
                    <a:pt x="389773" y="521850"/>
                    <a:pt x="459639" y="473230"/>
                    <a:pt x="513900" y="414660"/>
                  </a:cubicBezTo>
                  <a:cubicBezTo>
                    <a:pt x="551709" y="373846"/>
                    <a:pt x="584996" y="327409"/>
                    <a:pt x="611323" y="278357"/>
                  </a:cubicBezTo>
                  <a:cubicBezTo>
                    <a:pt x="616536" y="268651"/>
                    <a:pt x="603717" y="259326"/>
                    <a:pt x="596941" y="268542"/>
                  </a:cubicBezTo>
                  <a:cubicBezTo>
                    <a:pt x="543855" y="340765"/>
                    <a:pt x="492410" y="413883"/>
                    <a:pt x="416389" y="464131"/>
                  </a:cubicBezTo>
                  <a:cubicBezTo>
                    <a:pt x="347785" y="509477"/>
                    <a:pt x="261998" y="533966"/>
                    <a:pt x="181113" y="510250"/>
                  </a:cubicBezTo>
                  <a:cubicBezTo>
                    <a:pt x="150708" y="501334"/>
                    <a:pt x="124057" y="485638"/>
                    <a:pt x="99219" y="466982"/>
                  </a:cubicBezTo>
                  <a:cubicBezTo>
                    <a:pt x="114147" y="466397"/>
                    <a:pt x="128843" y="464673"/>
                    <a:pt x="141875" y="462856"/>
                  </a:cubicBezTo>
                  <a:cubicBezTo>
                    <a:pt x="233514" y="450090"/>
                    <a:pt x="318206" y="403151"/>
                    <a:pt x="384512" y="339660"/>
                  </a:cubicBezTo>
                  <a:cubicBezTo>
                    <a:pt x="422139" y="303632"/>
                    <a:pt x="454142" y="262604"/>
                    <a:pt x="482019" y="218687"/>
                  </a:cubicBezTo>
                  <a:cubicBezTo>
                    <a:pt x="488694" y="208165"/>
                    <a:pt x="473479" y="197830"/>
                    <a:pt x="466074" y="207807"/>
                  </a:cubicBezTo>
                  <a:cubicBezTo>
                    <a:pt x="406591" y="287962"/>
                    <a:pt x="333771" y="361731"/>
                    <a:pt x="241979" y="403880"/>
                  </a:cubicBezTo>
                  <a:cubicBezTo>
                    <a:pt x="196695" y="424671"/>
                    <a:pt x="147162" y="437686"/>
                    <a:pt x="97163" y="438363"/>
                  </a:cubicBezTo>
                  <a:cubicBezTo>
                    <a:pt x="74726" y="438664"/>
                    <a:pt x="41937" y="439476"/>
                    <a:pt x="28782" y="417009"/>
                  </a:cubicBezTo>
                  <a:cubicBezTo>
                    <a:pt x="21818" y="405116"/>
                    <a:pt x="27132" y="392590"/>
                    <a:pt x="32035" y="381059"/>
                  </a:cubicBezTo>
                  <a:cubicBezTo>
                    <a:pt x="36850" y="369725"/>
                    <a:pt x="42566" y="358412"/>
                    <a:pt x="48848" y="347685"/>
                  </a:cubicBezTo>
                  <a:cubicBezTo>
                    <a:pt x="89513" y="328370"/>
                    <a:pt x="129751" y="301069"/>
                    <a:pt x="160601" y="270088"/>
                  </a:cubicBezTo>
                  <a:cubicBezTo>
                    <a:pt x="167796" y="262862"/>
                    <a:pt x="159745" y="247646"/>
                    <a:pt x="149944" y="254073"/>
                  </a:cubicBezTo>
                  <a:cubicBezTo>
                    <a:pt x="127790" y="268599"/>
                    <a:pt x="106144" y="283911"/>
                    <a:pt x="83619" y="297864"/>
                  </a:cubicBezTo>
                  <a:cubicBezTo>
                    <a:pt x="73036" y="304418"/>
                    <a:pt x="62326" y="310740"/>
                    <a:pt x="51394" y="316695"/>
                  </a:cubicBezTo>
                  <a:cubicBezTo>
                    <a:pt x="46207" y="319520"/>
                    <a:pt x="36532" y="326322"/>
                    <a:pt x="28158" y="330252"/>
                  </a:cubicBezTo>
                  <a:cubicBezTo>
                    <a:pt x="29018" y="326279"/>
                    <a:pt x="29908" y="321904"/>
                    <a:pt x="30162" y="320537"/>
                  </a:cubicBezTo>
                  <a:cubicBezTo>
                    <a:pt x="31655" y="312552"/>
                    <a:pt x="33340" y="304610"/>
                    <a:pt x="35200" y="296703"/>
                  </a:cubicBezTo>
                  <a:cubicBezTo>
                    <a:pt x="38671" y="281924"/>
                    <a:pt x="42710" y="267276"/>
                    <a:pt x="47281" y="252803"/>
                  </a:cubicBezTo>
                  <a:cubicBezTo>
                    <a:pt x="56672" y="223061"/>
                    <a:pt x="68281" y="193962"/>
                    <a:pt x="81969" y="165936"/>
                  </a:cubicBezTo>
                  <a:cubicBezTo>
                    <a:pt x="109283" y="110012"/>
                    <a:pt x="145586" y="59440"/>
                    <a:pt x="184208" y="10855"/>
                  </a:cubicBezTo>
                  <a:cubicBezTo>
                    <a:pt x="189233" y="4533"/>
                    <a:pt x="179724" y="-3487"/>
                    <a:pt x="173834" y="1626"/>
                  </a:cubicBezTo>
                  <a:cubicBezTo>
                    <a:pt x="98879" y="66640"/>
                    <a:pt x="47927" y="159514"/>
                    <a:pt x="19884" y="253864"/>
                  </a:cubicBezTo>
                  <a:cubicBezTo>
                    <a:pt x="12829" y="277606"/>
                    <a:pt x="7236" y="301794"/>
                    <a:pt x="3009" y="326200"/>
                  </a:cubicBezTo>
                  <a:cubicBezTo>
                    <a:pt x="1481" y="335028"/>
                    <a:pt x="-824" y="344406"/>
                    <a:pt x="4808" y="352230"/>
                  </a:cubicBezTo>
                  <a:cubicBezTo>
                    <a:pt x="8646" y="357565"/>
                    <a:pt x="14012" y="359133"/>
                    <a:pt x="19618" y="358858"/>
                  </a:cubicBezTo>
                  <a:cubicBezTo>
                    <a:pt x="988" y="385443"/>
                    <a:pt x="-11390" y="416729"/>
                    <a:pt x="15745" y="443441"/>
                  </a:cubicBezTo>
                  <a:cubicBezTo>
                    <a:pt x="29385" y="456866"/>
                    <a:pt x="47604" y="463092"/>
                    <a:pt x="67024" y="465655"/>
                  </a:cubicBezTo>
                  <a:cubicBezTo>
                    <a:pt x="109632" y="530045"/>
                    <a:pt x="202183" y="552133"/>
                    <a:pt x="275039" y="545230"/>
                  </a:cubicBezTo>
                  <a:cubicBezTo>
                    <a:pt x="276340" y="545108"/>
                    <a:pt x="277589" y="544772"/>
                    <a:pt x="278890" y="544632"/>
                  </a:cubicBezTo>
                  <a:cubicBezTo>
                    <a:pt x="313992" y="578390"/>
                    <a:pt x="367874" y="590257"/>
                    <a:pt x="415166" y="587332"/>
                  </a:cubicBezTo>
                  <a:cubicBezTo>
                    <a:pt x="472117" y="583808"/>
                    <a:pt x="526015" y="561000"/>
                    <a:pt x="572880" y="529290"/>
                  </a:cubicBezTo>
                  <a:cubicBezTo>
                    <a:pt x="666754" y="465773"/>
                    <a:pt x="722552" y="363818"/>
                    <a:pt x="747359" y="255156"/>
                  </a:cubicBezTo>
                  <a:cubicBezTo>
                    <a:pt x="761610" y="192709"/>
                    <a:pt x="766618" y="128786"/>
                    <a:pt x="763396" y="64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20"/>
            <p:cNvSpPr/>
            <p:nvPr/>
          </p:nvSpPr>
          <p:spPr>
            <a:xfrm>
              <a:off x="-74914" y="2288471"/>
              <a:ext cx="311182" cy="108098"/>
            </a:xfrm>
            <a:custGeom>
              <a:avLst/>
              <a:gdLst/>
              <a:ahLst/>
              <a:cxnLst/>
              <a:rect l="l" t="t" r="r" b="b"/>
              <a:pathLst>
                <a:path w="311182" h="108098" extrusionOk="0">
                  <a:moveTo>
                    <a:pt x="307839" y="92438"/>
                  </a:moveTo>
                  <a:cubicBezTo>
                    <a:pt x="286201" y="76664"/>
                    <a:pt x="261000" y="64688"/>
                    <a:pt x="236996" y="52912"/>
                  </a:cubicBezTo>
                  <a:cubicBezTo>
                    <a:pt x="212594" y="40941"/>
                    <a:pt x="187572" y="30266"/>
                    <a:pt x="161734" y="21778"/>
                  </a:cubicBezTo>
                  <a:cubicBezTo>
                    <a:pt x="112748" y="5685"/>
                    <a:pt x="56592" y="-6164"/>
                    <a:pt x="5138" y="3463"/>
                  </a:cubicBezTo>
                  <a:cubicBezTo>
                    <a:pt x="-2088" y="4816"/>
                    <a:pt x="-1590" y="16369"/>
                    <a:pt x="5985" y="16561"/>
                  </a:cubicBezTo>
                  <a:cubicBezTo>
                    <a:pt x="59617" y="17932"/>
                    <a:pt x="109910" y="23066"/>
                    <a:pt x="160922" y="41006"/>
                  </a:cubicBezTo>
                  <a:cubicBezTo>
                    <a:pt x="184783" y="49393"/>
                    <a:pt x="208071" y="59435"/>
                    <a:pt x="230766" y="70582"/>
                  </a:cubicBezTo>
                  <a:cubicBezTo>
                    <a:pt x="254277" y="82130"/>
                    <a:pt x="276500" y="96442"/>
                    <a:pt x="300290" y="107339"/>
                  </a:cubicBezTo>
                  <a:cubicBezTo>
                    <a:pt x="309245" y="111439"/>
                    <a:pt x="315266" y="97856"/>
                    <a:pt x="307839" y="9243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20"/>
            <p:cNvSpPr/>
            <p:nvPr/>
          </p:nvSpPr>
          <p:spPr>
            <a:xfrm>
              <a:off x="-140432" y="2438418"/>
              <a:ext cx="375024" cy="127195"/>
            </a:xfrm>
            <a:custGeom>
              <a:avLst/>
              <a:gdLst/>
              <a:ahLst/>
              <a:cxnLst/>
              <a:rect l="l" t="t" r="r" b="b"/>
              <a:pathLst>
                <a:path w="375024" h="127195" extrusionOk="0">
                  <a:moveTo>
                    <a:pt x="369152" y="109932"/>
                  </a:moveTo>
                  <a:cubicBezTo>
                    <a:pt x="337119" y="101016"/>
                    <a:pt x="304133" y="96633"/>
                    <a:pt x="271515" y="90398"/>
                  </a:cubicBezTo>
                  <a:cubicBezTo>
                    <a:pt x="237630" y="83919"/>
                    <a:pt x="203859" y="76846"/>
                    <a:pt x="170345" y="68655"/>
                  </a:cubicBezTo>
                  <a:cubicBezTo>
                    <a:pt x="114045" y="54893"/>
                    <a:pt x="56894" y="36927"/>
                    <a:pt x="10256" y="1235"/>
                  </a:cubicBezTo>
                  <a:cubicBezTo>
                    <a:pt x="4388" y="-3253"/>
                    <a:pt x="-3457" y="5536"/>
                    <a:pt x="1651" y="10910"/>
                  </a:cubicBezTo>
                  <a:cubicBezTo>
                    <a:pt x="43394" y="54889"/>
                    <a:pt x="99982" y="75309"/>
                    <a:pt x="157592" y="89979"/>
                  </a:cubicBezTo>
                  <a:cubicBezTo>
                    <a:pt x="189970" y="98226"/>
                    <a:pt x="222637" y="105421"/>
                    <a:pt x="255408" y="111936"/>
                  </a:cubicBezTo>
                  <a:cubicBezTo>
                    <a:pt x="291690" y="119153"/>
                    <a:pt x="328483" y="126798"/>
                    <a:pt x="365576" y="127195"/>
                  </a:cubicBezTo>
                  <a:cubicBezTo>
                    <a:pt x="375055" y="127295"/>
                    <a:pt x="379338" y="112769"/>
                    <a:pt x="369152" y="10993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20"/>
            <p:cNvSpPr/>
            <p:nvPr/>
          </p:nvSpPr>
          <p:spPr>
            <a:xfrm>
              <a:off x="-96169" y="2581125"/>
              <a:ext cx="566666" cy="294994"/>
            </a:xfrm>
            <a:custGeom>
              <a:avLst/>
              <a:gdLst/>
              <a:ahLst/>
              <a:cxnLst/>
              <a:rect l="l" t="t" r="r" b="b"/>
              <a:pathLst>
                <a:path w="566666" h="294994" extrusionOk="0">
                  <a:moveTo>
                    <a:pt x="561798" y="280156"/>
                  </a:moveTo>
                  <a:cubicBezTo>
                    <a:pt x="534244" y="270424"/>
                    <a:pt x="505311" y="263993"/>
                    <a:pt x="477259" y="255780"/>
                  </a:cubicBezTo>
                  <a:cubicBezTo>
                    <a:pt x="451823" y="248336"/>
                    <a:pt x="426439" y="240695"/>
                    <a:pt x="401006" y="233234"/>
                  </a:cubicBezTo>
                  <a:cubicBezTo>
                    <a:pt x="351448" y="218695"/>
                    <a:pt x="301976" y="203672"/>
                    <a:pt x="253518" y="185749"/>
                  </a:cubicBezTo>
                  <a:cubicBezTo>
                    <a:pt x="204767" y="167717"/>
                    <a:pt x="156282" y="146900"/>
                    <a:pt x="111286" y="120743"/>
                  </a:cubicBezTo>
                  <a:cubicBezTo>
                    <a:pt x="70909" y="97272"/>
                    <a:pt x="7493" y="64365"/>
                    <a:pt x="20599" y="8515"/>
                  </a:cubicBezTo>
                  <a:cubicBezTo>
                    <a:pt x="22232" y="1560"/>
                    <a:pt x="13863" y="-3308"/>
                    <a:pt x="9217" y="2747"/>
                  </a:cubicBezTo>
                  <a:cubicBezTo>
                    <a:pt x="-14901" y="34170"/>
                    <a:pt x="13160" y="73416"/>
                    <a:pt x="37867" y="93905"/>
                  </a:cubicBezTo>
                  <a:cubicBezTo>
                    <a:pt x="70861" y="121272"/>
                    <a:pt x="109649" y="143617"/>
                    <a:pt x="147799" y="162924"/>
                  </a:cubicBezTo>
                  <a:cubicBezTo>
                    <a:pt x="227475" y="203253"/>
                    <a:pt x="313843" y="229187"/>
                    <a:pt x="399264" y="254186"/>
                  </a:cubicBezTo>
                  <a:cubicBezTo>
                    <a:pt x="451076" y="269350"/>
                    <a:pt x="504970" y="288407"/>
                    <a:pt x="558729" y="294935"/>
                  </a:cubicBezTo>
                  <a:cubicBezTo>
                    <a:pt x="567365" y="295987"/>
                    <a:pt x="569788" y="282980"/>
                    <a:pt x="561798" y="280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20"/>
            <p:cNvSpPr/>
            <p:nvPr/>
          </p:nvSpPr>
          <p:spPr>
            <a:xfrm>
              <a:off x="21204" y="2619203"/>
              <a:ext cx="245559" cy="74196"/>
            </a:xfrm>
            <a:custGeom>
              <a:avLst/>
              <a:gdLst/>
              <a:ahLst/>
              <a:cxnLst/>
              <a:rect l="l" t="t" r="r" b="b"/>
              <a:pathLst>
                <a:path w="245559" h="74196" extrusionOk="0">
                  <a:moveTo>
                    <a:pt x="240579" y="59905"/>
                  </a:moveTo>
                  <a:cubicBezTo>
                    <a:pt x="202591" y="47946"/>
                    <a:pt x="163681" y="38869"/>
                    <a:pt x="125124" y="28923"/>
                  </a:cubicBezTo>
                  <a:cubicBezTo>
                    <a:pt x="86450" y="18943"/>
                    <a:pt x="47793" y="9150"/>
                    <a:pt x="8874" y="199"/>
                  </a:cubicBezTo>
                  <a:cubicBezTo>
                    <a:pt x="697" y="-1683"/>
                    <a:pt x="-3949" y="10324"/>
                    <a:pt x="4439" y="12782"/>
                  </a:cubicBezTo>
                  <a:cubicBezTo>
                    <a:pt x="42676" y="23990"/>
                    <a:pt x="81097" y="34333"/>
                    <a:pt x="119623" y="44523"/>
                  </a:cubicBezTo>
                  <a:cubicBezTo>
                    <a:pt x="158158" y="54718"/>
                    <a:pt x="196579" y="65829"/>
                    <a:pt x="235602" y="74007"/>
                  </a:cubicBezTo>
                  <a:cubicBezTo>
                    <a:pt x="244705" y="75915"/>
                    <a:pt x="250032" y="62882"/>
                    <a:pt x="240579" y="599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20"/>
            <p:cNvSpPr/>
            <p:nvPr/>
          </p:nvSpPr>
          <p:spPr>
            <a:xfrm>
              <a:off x="-9215" y="2387415"/>
              <a:ext cx="213352" cy="62542"/>
            </a:xfrm>
            <a:custGeom>
              <a:avLst/>
              <a:gdLst/>
              <a:ahLst/>
              <a:cxnLst/>
              <a:rect l="l" t="t" r="r" b="b"/>
              <a:pathLst>
                <a:path w="213352" h="62542" extrusionOk="0">
                  <a:moveTo>
                    <a:pt x="208500" y="47685"/>
                  </a:moveTo>
                  <a:cubicBezTo>
                    <a:pt x="176357" y="36359"/>
                    <a:pt x="142411" y="29758"/>
                    <a:pt x="109269" y="22039"/>
                  </a:cubicBezTo>
                  <a:cubicBezTo>
                    <a:pt x="75838" y="14250"/>
                    <a:pt x="42163" y="7749"/>
                    <a:pt x="8702" y="187"/>
                  </a:cubicBezTo>
                  <a:cubicBezTo>
                    <a:pt x="664" y="-1630"/>
                    <a:pt x="-3863" y="10359"/>
                    <a:pt x="4358" y="12503"/>
                  </a:cubicBezTo>
                  <a:cubicBezTo>
                    <a:pt x="38037" y="21283"/>
                    <a:pt x="71420" y="31102"/>
                    <a:pt x="105174" y="39669"/>
                  </a:cubicBezTo>
                  <a:cubicBezTo>
                    <a:pt x="138268" y="48064"/>
                    <a:pt x="171563" y="57731"/>
                    <a:pt x="205431" y="62464"/>
                  </a:cubicBezTo>
                  <a:cubicBezTo>
                    <a:pt x="214071" y="63677"/>
                    <a:pt x="216450" y="50488"/>
                    <a:pt x="208500" y="476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20"/>
            <p:cNvSpPr/>
            <p:nvPr/>
          </p:nvSpPr>
          <p:spPr>
            <a:xfrm>
              <a:off x="1380335" y="2264462"/>
              <a:ext cx="244021" cy="93134"/>
            </a:xfrm>
            <a:custGeom>
              <a:avLst/>
              <a:gdLst/>
              <a:ahLst/>
              <a:cxnLst/>
              <a:rect l="l" t="t" r="r" b="b"/>
              <a:pathLst>
                <a:path w="244021" h="93134" extrusionOk="0">
                  <a:moveTo>
                    <a:pt x="243773" y="6773"/>
                  </a:moveTo>
                  <a:cubicBezTo>
                    <a:pt x="243049" y="-187"/>
                    <a:pt x="231732" y="-2706"/>
                    <a:pt x="228392" y="3655"/>
                  </a:cubicBezTo>
                  <a:cubicBezTo>
                    <a:pt x="219088" y="21373"/>
                    <a:pt x="213600" y="38356"/>
                    <a:pt x="197921" y="51996"/>
                  </a:cubicBezTo>
                  <a:cubicBezTo>
                    <a:pt x="190573" y="58388"/>
                    <a:pt x="182051" y="63579"/>
                    <a:pt x="172834" y="66818"/>
                  </a:cubicBezTo>
                  <a:cubicBezTo>
                    <a:pt x="167547" y="68674"/>
                    <a:pt x="160321" y="70997"/>
                    <a:pt x="154755" y="69263"/>
                  </a:cubicBezTo>
                  <a:cubicBezTo>
                    <a:pt x="150065" y="67801"/>
                    <a:pt x="145900" y="63378"/>
                    <a:pt x="141975" y="60641"/>
                  </a:cubicBezTo>
                  <a:cubicBezTo>
                    <a:pt x="123524" y="47778"/>
                    <a:pt x="101581" y="53672"/>
                    <a:pt x="81427" y="58628"/>
                  </a:cubicBezTo>
                  <a:cubicBezTo>
                    <a:pt x="56803" y="64683"/>
                    <a:pt x="32563" y="61933"/>
                    <a:pt x="9545" y="51371"/>
                  </a:cubicBezTo>
                  <a:cubicBezTo>
                    <a:pt x="2258" y="48027"/>
                    <a:pt x="-3990" y="60169"/>
                    <a:pt x="3144" y="64011"/>
                  </a:cubicBezTo>
                  <a:cubicBezTo>
                    <a:pt x="26538" y="76611"/>
                    <a:pt x="52769" y="80654"/>
                    <a:pt x="78895" y="75284"/>
                  </a:cubicBezTo>
                  <a:cubicBezTo>
                    <a:pt x="92076" y="72577"/>
                    <a:pt x="109361" y="64068"/>
                    <a:pt x="122022" y="71678"/>
                  </a:cubicBezTo>
                  <a:cubicBezTo>
                    <a:pt x="133060" y="78310"/>
                    <a:pt x="138456" y="89299"/>
                    <a:pt x="152021" y="92211"/>
                  </a:cubicBezTo>
                  <a:cubicBezTo>
                    <a:pt x="174406" y="97014"/>
                    <a:pt x="199895" y="82231"/>
                    <a:pt x="215578" y="67386"/>
                  </a:cubicBezTo>
                  <a:cubicBezTo>
                    <a:pt x="231378" y="52432"/>
                    <a:pt x="246127" y="29358"/>
                    <a:pt x="243773" y="6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20"/>
            <p:cNvSpPr/>
            <p:nvPr/>
          </p:nvSpPr>
          <p:spPr>
            <a:xfrm>
              <a:off x="1375329" y="2445651"/>
              <a:ext cx="167345" cy="41583"/>
            </a:xfrm>
            <a:custGeom>
              <a:avLst/>
              <a:gdLst/>
              <a:ahLst/>
              <a:cxnLst/>
              <a:rect l="l" t="t" r="r" b="b"/>
              <a:pathLst>
                <a:path w="167345" h="41583" extrusionOk="0">
                  <a:moveTo>
                    <a:pt x="156578" y="1717"/>
                  </a:moveTo>
                  <a:cubicBezTo>
                    <a:pt x="146942" y="9843"/>
                    <a:pt x="134971" y="18828"/>
                    <a:pt x="122314" y="21203"/>
                  </a:cubicBezTo>
                  <a:cubicBezTo>
                    <a:pt x="115686" y="22447"/>
                    <a:pt x="110285" y="20618"/>
                    <a:pt x="103876" y="19391"/>
                  </a:cubicBezTo>
                  <a:cubicBezTo>
                    <a:pt x="97563" y="18182"/>
                    <a:pt x="92647" y="19937"/>
                    <a:pt x="86573" y="21513"/>
                  </a:cubicBezTo>
                  <a:cubicBezTo>
                    <a:pt x="61840" y="27931"/>
                    <a:pt x="34203" y="21509"/>
                    <a:pt x="12373" y="9074"/>
                  </a:cubicBezTo>
                  <a:cubicBezTo>
                    <a:pt x="3641" y="4101"/>
                    <a:pt x="-5004" y="16247"/>
                    <a:pt x="3466" y="22124"/>
                  </a:cubicBezTo>
                  <a:cubicBezTo>
                    <a:pt x="28112" y="39230"/>
                    <a:pt x="58133" y="43653"/>
                    <a:pt x="87294" y="37859"/>
                  </a:cubicBezTo>
                  <a:cubicBezTo>
                    <a:pt x="90765" y="37169"/>
                    <a:pt x="93965" y="35868"/>
                    <a:pt x="97454" y="36864"/>
                  </a:cubicBezTo>
                  <a:cubicBezTo>
                    <a:pt x="100959" y="37864"/>
                    <a:pt x="103885" y="40099"/>
                    <a:pt x="107613" y="40854"/>
                  </a:cubicBezTo>
                  <a:cubicBezTo>
                    <a:pt x="114503" y="42247"/>
                    <a:pt x="121842" y="41549"/>
                    <a:pt x="128557" y="39580"/>
                  </a:cubicBezTo>
                  <a:cubicBezTo>
                    <a:pt x="144563" y="34886"/>
                    <a:pt x="154365" y="23421"/>
                    <a:pt x="165336" y="11781"/>
                  </a:cubicBezTo>
                  <a:cubicBezTo>
                    <a:pt x="171108" y="5651"/>
                    <a:pt x="163276" y="-3932"/>
                    <a:pt x="156578" y="1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20"/>
            <p:cNvSpPr/>
            <p:nvPr/>
          </p:nvSpPr>
          <p:spPr>
            <a:xfrm>
              <a:off x="1395476" y="1650484"/>
              <a:ext cx="90119" cy="153189"/>
            </a:xfrm>
            <a:custGeom>
              <a:avLst/>
              <a:gdLst/>
              <a:ahLst/>
              <a:cxnLst/>
              <a:rect l="l" t="t" r="r" b="b"/>
              <a:pathLst>
                <a:path w="90119" h="153189" extrusionOk="0">
                  <a:moveTo>
                    <a:pt x="72805" y="138126"/>
                  </a:moveTo>
                  <a:cubicBezTo>
                    <a:pt x="68299" y="144457"/>
                    <a:pt x="62554" y="149687"/>
                    <a:pt x="55232" y="151988"/>
                  </a:cubicBezTo>
                  <a:cubicBezTo>
                    <a:pt x="40265" y="156691"/>
                    <a:pt x="23819" y="146967"/>
                    <a:pt x="15654" y="133572"/>
                  </a:cubicBezTo>
                  <a:cubicBezTo>
                    <a:pt x="-1430" y="105551"/>
                    <a:pt x="-4211" y="63686"/>
                    <a:pt x="5752" y="32722"/>
                  </a:cubicBezTo>
                  <a:cubicBezTo>
                    <a:pt x="19553" y="-10153"/>
                    <a:pt x="64239" y="-10930"/>
                    <a:pt x="81240" y="30600"/>
                  </a:cubicBezTo>
                  <a:cubicBezTo>
                    <a:pt x="93618" y="60839"/>
                    <a:pt x="93024" y="96134"/>
                    <a:pt x="79647" y="125941"/>
                  </a:cubicBezTo>
                  <a:cubicBezTo>
                    <a:pt x="77761" y="130141"/>
                    <a:pt x="75503" y="134332"/>
                    <a:pt x="72805" y="138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20"/>
            <p:cNvSpPr/>
            <p:nvPr/>
          </p:nvSpPr>
          <p:spPr>
            <a:xfrm>
              <a:off x="1580622" y="1650552"/>
              <a:ext cx="232787" cy="310184"/>
            </a:xfrm>
            <a:custGeom>
              <a:avLst/>
              <a:gdLst/>
              <a:ahLst/>
              <a:cxnLst/>
              <a:rect l="l" t="t" r="r" b="b"/>
              <a:pathLst>
                <a:path w="232787" h="310184" extrusionOk="0">
                  <a:moveTo>
                    <a:pt x="225301" y="226658"/>
                  </a:moveTo>
                  <a:cubicBezTo>
                    <a:pt x="209750" y="261499"/>
                    <a:pt x="181877" y="295484"/>
                    <a:pt x="144189" y="306678"/>
                  </a:cubicBezTo>
                  <a:cubicBezTo>
                    <a:pt x="104515" y="318467"/>
                    <a:pt x="64597" y="299164"/>
                    <a:pt x="38532" y="269174"/>
                  </a:cubicBezTo>
                  <a:cubicBezTo>
                    <a:pt x="-4124" y="219572"/>
                    <a:pt x="-11354" y="142586"/>
                    <a:pt x="16793" y="83863"/>
                  </a:cubicBezTo>
                  <a:cubicBezTo>
                    <a:pt x="28390" y="46555"/>
                    <a:pt x="59803" y="14037"/>
                    <a:pt x="96696" y="3755"/>
                  </a:cubicBezTo>
                  <a:cubicBezTo>
                    <a:pt x="150184" y="-11194"/>
                    <a:pt x="210640" y="19988"/>
                    <a:pt x="231606" y="70743"/>
                  </a:cubicBezTo>
                  <a:cubicBezTo>
                    <a:pt x="233907" y="76004"/>
                    <a:pt x="232811" y="81265"/>
                    <a:pt x="228642" y="85343"/>
                  </a:cubicBezTo>
                  <a:cubicBezTo>
                    <a:pt x="203572" y="110535"/>
                    <a:pt x="175127" y="131850"/>
                    <a:pt x="144059" y="149100"/>
                  </a:cubicBezTo>
                  <a:cubicBezTo>
                    <a:pt x="164038" y="158513"/>
                    <a:pt x="183772" y="167904"/>
                    <a:pt x="203751" y="177317"/>
                  </a:cubicBezTo>
                  <a:cubicBezTo>
                    <a:pt x="212919" y="181601"/>
                    <a:pt x="222830" y="185696"/>
                    <a:pt x="227467" y="195729"/>
                  </a:cubicBezTo>
                  <a:cubicBezTo>
                    <a:pt x="232348" y="205784"/>
                    <a:pt x="229620" y="217005"/>
                    <a:pt x="225301" y="226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20"/>
            <p:cNvSpPr/>
            <p:nvPr/>
          </p:nvSpPr>
          <p:spPr>
            <a:xfrm>
              <a:off x="1893806" y="1594035"/>
              <a:ext cx="103386" cy="101037"/>
            </a:xfrm>
            <a:custGeom>
              <a:avLst/>
              <a:gdLst/>
              <a:ahLst/>
              <a:cxnLst/>
              <a:rect l="l" t="t" r="r" b="b"/>
              <a:pathLst>
                <a:path w="103386" h="101037" extrusionOk="0">
                  <a:moveTo>
                    <a:pt x="92853" y="915"/>
                  </a:moveTo>
                  <a:cubicBezTo>
                    <a:pt x="90338" y="2256"/>
                    <a:pt x="87880" y="3081"/>
                    <a:pt x="85513" y="4797"/>
                  </a:cubicBezTo>
                  <a:cubicBezTo>
                    <a:pt x="83361" y="6355"/>
                    <a:pt x="81261" y="7993"/>
                    <a:pt x="79143" y="9599"/>
                  </a:cubicBezTo>
                  <a:cubicBezTo>
                    <a:pt x="75153" y="12634"/>
                    <a:pt x="71315" y="15865"/>
                    <a:pt x="67525" y="19148"/>
                  </a:cubicBezTo>
                  <a:cubicBezTo>
                    <a:pt x="59505" y="26103"/>
                    <a:pt x="51637" y="33211"/>
                    <a:pt x="43800" y="40375"/>
                  </a:cubicBezTo>
                  <a:cubicBezTo>
                    <a:pt x="36190" y="47331"/>
                    <a:pt x="28401" y="54150"/>
                    <a:pt x="21049" y="61376"/>
                  </a:cubicBezTo>
                  <a:cubicBezTo>
                    <a:pt x="13264" y="69025"/>
                    <a:pt x="3764" y="77312"/>
                    <a:pt x="424" y="88048"/>
                  </a:cubicBezTo>
                  <a:cubicBezTo>
                    <a:pt x="-1619" y="94615"/>
                    <a:pt x="3995" y="102757"/>
                    <a:pt x="11439" y="100718"/>
                  </a:cubicBezTo>
                  <a:cubicBezTo>
                    <a:pt x="22167" y="97780"/>
                    <a:pt x="30222" y="89777"/>
                    <a:pt x="38129" y="82377"/>
                  </a:cubicBezTo>
                  <a:cubicBezTo>
                    <a:pt x="45887" y="75111"/>
                    <a:pt x="53183" y="67314"/>
                    <a:pt x="60623" y="59730"/>
                  </a:cubicBezTo>
                  <a:cubicBezTo>
                    <a:pt x="67879" y="52330"/>
                    <a:pt x="75092" y="44912"/>
                    <a:pt x="82156" y="37328"/>
                  </a:cubicBezTo>
                  <a:cubicBezTo>
                    <a:pt x="85810" y="33403"/>
                    <a:pt x="89447" y="29439"/>
                    <a:pt x="92918" y="25348"/>
                  </a:cubicBezTo>
                  <a:cubicBezTo>
                    <a:pt x="94603" y="23357"/>
                    <a:pt x="96223" y="21300"/>
                    <a:pt x="97865" y="19274"/>
                  </a:cubicBezTo>
                  <a:cubicBezTo>
                    <a:pt x="99847" y="16829"/>
                    <a:pt x="100825" y="14454"/>
                    <a:pt x="102344" y="11835"/>
                  </a:cubicBezTo>
                  <a:cubicBezTo>
                    <a:pt x="105868" y="5740"/>
                    <a:pt x="99895" y="-2831"/>
                    <a:pt x="92853" y="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20"/>
            <p:cNvSpPr/>
            <p:nvPr/>
          </p:nvSpPr>
          <p:spPr>
            <a:xfrm>
              <a:off x="1914828" y="1785499"/>
              <a:ext cx="108684" cy="21706"/>
            </a:xfrm>
            <a:custGeom>
              <a:avLst/>
              <a:gdLst/>
              <a:ahLst/>
              <a:cxnLst/>
              <a:rect l="l" t="t" r="r" b="b"/>
              <a:pathLst>
                <a:path w="108684" h="21706" extrusionOk="0">
                  <a:moveTo>
                    <a:pt x="102489" y="4120"/>
                  </a:moveTo>
                  <a:cubicBezTo>
                    <a:pt x="94547" y="3971"/>
                    <a:pt x="86727" y="2819"/>
                    <a:pt x="78807" y="2286"/>
                  </a:cubicBezTo>
                  <a:cubicBezTo>
                    <a:pt x="70604" y="1736"/>
                    <a:pt x="62391" y="1264"/>
                    <a:pt x="54174" y="967"/>
                  </a:cubicBezTo>
                  <a:cubicBezTo>
                    <a:pt x="46259" y="679"/>
                    <a:pt x="38343" y="339"/>
                    <a:pt x="30427" y="103"/>
                  </a:cubicBezTo>
                  <a:cubicBezTo>
                    <a:pt x="21490" y="-159"/>
                    <a:pt x="13195" y="-150"/>
                    <a:pt x="4760" y="3015"/>
                  </a:cubicBezTo>
                  <a:cubicBezTo>
                    <a:pt x="-2628" y="5783"/>
                    <a:pt x="-720" y="16571"/>
                    <a:pt x="5725" y="19030"/>
                  </a:cubicBezTo>
                  <a:cubicBezTo>
                    <a:pt x="13566" y="22020"/>
                    <a:pt x="21564" y="21819"/>
                    <a:pt x="29842" y="21588"/>
                  </a:cubicBezTo>
                  <a:cubicBezTo>
                    <a:pt x="37797" y="21365"/>
                    <a:pt x="45752" y="21077"/>
                    <a:pt x="53703" y="20824"/>
                  </a:cubicBezTo>
                  <a:cubicBezTo>
                    <a:pt x="61671" y="20571"/>
                    <a:pt x="69634" y="20091"/>
                    <a:pt x="77594" y="19636"/>
                  </a:cubicBezTo>
                  <a:cubicBezTo>
                    <a:pt x="85588" y="19178"/>
                    <a:pt x="93517" y="18021"/>
                    <a:pt x="101524" y="17899"/>
                  </a:cubicBezTo>
                  <a:cubicBezTo>
                    <a:pt x="110291" y="17768"/>
                    <a:pt x="111465" y="4290"/>
                    <a:pt x="102489" y="4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20"/>
            <p:cNvSpPr/>
            <p:nvPr/>
          </p:nvSpPr>
          <p:spPr>
            <a:xfrm>
              <a:off x="1892295" y="1904775"/>
              <a:ext cx="108772" cy="132524"/>
            </a:xfrm>
            <a:custGeom>
              <a:avLst/>
              <a:gdLst/>
              <a:ahLst/>
              <a:cxnLst/>
              <a:rect l="l" t="t" r="r" b="b"/>
              <a:pathLst>
                <a:path w="108772" h="132524" extrusionOk="0">
                  <a:moveTo>
                    <a:pt x="107820" y="122019"/>
                  </a:moveTo>
                  <a:cubicBezTo>
                    <a:pt x="104480" y="116479"/>
                    <a:pt x="101424" y="111082"/>
                    <a:pt x="97420" y="105865"/>
                  </a:cubicBezTo>
                  <a:cubicBezTo>
                    <a:pt x="93521" y="100783"/>
                    <a:pt x="89631" y="95701"/>
                    <a:pt x="85684" y="90654"/>
                  </a:cubicBezTo>
                  <a:cubicBezTo>
                    <a:pt x="77590" y="80306"/>
                    <a:pt x="69486" y="69954"/>
                    <a:pt x="61632" y="59423"/>
                  </a:cubicBezTo>
                  <a:cubicBezTo>
                    <a:pt x="53982" y="49163"/>
                    <a:pt x="46303" y="38934"/>
                    <a:pt x="38933" y="28468"/>
                  </a:cubicBezTo>
                  <a:cubicBezTo>
                    <a:pt x="35257" y="23242"/>
                    <a:pt x="31711" y="17916"/>
                    <a:pt x="27900" y="12786"/>
                  </a:cubicBezTo>
                  <a:cubicBezTo>
                    <a:pt x="23678" y="7110"/>
                    <a:pt x="18522" y="142"/>
                    <a:pt x="10772" y="2"/>
                  </a:cubicBezTo>
                  <a:cubicBezTo>
                    <a:pt x="6314" y="-77"/>
                    <a:pt x="2608" y="2316"/>
                    <a:pt x="948" y="6450"/>
                  </a:cubicBezTo>
                  <a:cubicBezTo>
                    <a:pt x="-1959" y="13681"/>
                    <a:pt x="2398" y="21190"/>
                    <a:pt x="6214" y="27215"/>
                  </a:cubicBezTo>
                  <a:cubicBezTo>
                    <a:pt x="9877" y="33005"/>
                    <a:pt x="13846" y="38567"/>
                    <a:pt x="17871" y="44107"/>
                  </a:cubicBezTo>
                  <a:cubicBezTo>
                    <a:pt x="25577" y="54704"/>
                    <a:pt x="33432" y="65235"/>
                    <a:pt x="41766" y="75351"/>
                  </a:cubicBezTo>
                  <a:cubicBezTo>
                    <a:pt x="49896" y="85218"/>
                    <a:pt x="58191" y="94937"/>
                    <a:pt x="66941" y="104262"/>
                  </a:cubicBezTo>
                  <a:cubicBezTo>
                    <a:pt x="71560" y="109192"/>
                    <a:pt x="76289" y="113972"/>
                    <a:pt x="81165" y="118648"/>
                  </a:cubicBezTo>
                  <a:cubicBezTo>
                    <a:pt x="83475" y="120862"/>
                    <a:pt x="85824" y="123023"/>
                    <a:pt x="88247" y="125115"/>
                  </a:cubicBezTo>
                  <a:cubicBezTo>
                    <a:pt x="91129" y="127599"/>
                    <a:pt x="94041" y="129166"/>
                    <a:pt x="97106" y="131323"/>
                  </a:cubicBezTo>
                  <a:cubicBezTo>
                    <a:pt x="102843" y="135357"/>
                    <a:pt x="111701" y="128459"/>
                    <a:pt x="107820" y="1220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0" name="Google Shape;1520;p20"/>
          <p:cNvGrpSpPr/>
          <p:nvPr/>
        </p:nvGrpSpPr>
        <p:grpSpPr>
          <a:xfrm>
            <a:off x="251392" y="4526133"/>
            <a:ext cx="396418" cy="480593"/>
            <a:chOff x="9625986" y="1978443"/>
            <a:chExt cx="792835" cy="961187"/>
          </a:xfrm>
        </p:grpSpPr>
        <p:sp>
          <p:nvSpPr>
            <p:cNvPr id="1521" name="Google Shape;1521;p20"/>
            <p:cNvSpPr/>
            <p:nvPr/>
          </p:nvSpPr>
          <p:spPr>
            <a:xfrm>
              <a:off x="9829102" y="1978443"/>
              <a:ext cx="589719" cy="956121"/>
            </a:xfrm>
            <a:custGeom>
              <a:avLst/>
              <a:gdLst/>
              <a:ahLst/>
              <a:cxnLst/>
              <a:rect l="l" t="t" r="r" b="b"/>
              <a:pathLst>
                <a:path w="589719" h="956121" extrusionOk="0">
                  <a:moveTo>
                    <a:pt x="105002" y="947373"/>
                  </a:moveTo>
                  <a:cubicBezTo>
                    <a:pt x="70182" y="940399"/>
                    <a:pt x="35262" y="928901"/>
                    <a:pt x="6307" y="907828"/>
                  </a:cubicBezTo>
                  <a:cubicBezTo>
                    <a:pt x="4171" y="906254"/>
                    <a:pt x="2059" y="904604"/>
                    <a:pt x="0" y="902916"/>
                  </a:cubicBezTo>
                  <a:cubicBezTo>
                    <a:pt x="3942" y="896632"/>
                    <a:pt x="5642" y="887918"/>
                    <a:pt x="5656" y="876465"/>
                  </a:cubicBezTo>
                  <a:cubicBezTo>
                    <a:pt x="6328" y="803632"/>
                    <a:pt x="6939" y="730682"/>
                    <a:pt x="10218" y="657868"/>
                  </a:cubicBezTo>
                  <a:cubicBezTo>
                    <a:pt x="13352" y="599274"/>
                    <a:pt x="17298" y="540744"/>
                    <a:pt x="18237" y="482060"/>
                  </a:cubicBezTo>
                  <a:cubicBezTo>
                    <a:pt x="17851" y="460275"/>
                    <a:pt x="19486" y="438481"/>
                    <a:pt x="19128" y="416701"/>
                  </a:cubicBezTo>
                  <a:cubicBezTo>
                    <a:pt x="19002" y="412627"/>
                    <a:pt x="18120" y="409090"/>
                    <a:pt x="16656" y="406066"/>
                  </a:cubicBezTo>
                  <a:cubicBezTo>
                    <a:pt x="28432" y="393423"/>
                    <a:pt x="42919" y="381654"/>
                    <a:pt x="60699" y="370820"/>
                  </a:cubicBezTo>
                  <a:cubicBezTo>
                    <a:pt x="63152" y="368611"/>
                    <a:pt x="65642" y="366471"/>
                    <a:pt x="68203" y="364386"/>
                  </a:cubicBezTo>
                  <a:cubicBezTo>
                    <a:pt x="83051" y="351529"/>
                    <a:pt x="101357" y="340252"/>
                    <a:pt x="107753" y="320629"/>
                  </a:cubicBezTo>
                  <a:cubicBezTo>
                    <a:pt x="123463" y="272366"/>
                    <a:pt x="113577" y="220562"/>
                    <a:pt x="111799" y="170891"/>
                  </a:cubicBezTo>
                  <a:cubicBezTo>
                    <a:pt x="109364" y="126140"/>
                    <a:pt x="100689" y="58204"/>
                    <a:pt x="132823" y="22913"/>
                  </a:cubicBezTo>
                  <a:cubicBezTo>
                    <a:pt x="199268" y="-42173"/>
                    <a:pt x="293852" y="45078"/>
                    <a:pt x="312087" y="114391"/>
                  </a:cubicBezTo>
                  <a:cubicBezTo>
                    <a:pt x="330088" y="179384"/>
                    <a:pt x="329698" y="247513"/>
                    <a:pt x="323950" y="314216"/>
                  </a:cubicBezTo>
                  <a:cubicBezTo>
                    <a:pt x="322146" y="330377"/>
                    <a:pt x="320834" y="346586"/>
                    <a:pt x="319001" y="362727"/>
                  </a:cubicBezTo>
                  <a:cubicBezTo>
                    <a:pt x="319668" y="356858"/>
                    <a:pt x="343545" y="342449"/>
                    <a:pt x="348987" y="339539"/>
                  </a:cubicBezTo>
                  <a:cubicBezTo>
                    <a:pt x="378582" y="323712"/>
                    <a:pt x="426454" y="325704"/>
                    <a:pt x="458607" y="330869"/>
                  </a:cubicBezTo>
                  <a:cubicBezTo>
                    <a:pt x="495517" y="336798"/>
                    <a:pt x="549952" y="352899"/>
                    <a:pt x="569664" y="387287"/>
                  </a:cubicBezTo>
                  <a:cubicBezTo>
                    <a:pt x="590253" y="423204"/>
                    <a:pt x="593916" y="466498"/>
                    <a:pt x="579114" y="505430"/>
                  </a:cubicBezTo>
                  <a:cubicBezTo>
                    <a:pt x="578198" y="507841"/>
                    <a:pt x="584922" y="520728"/>
                    <a:pt x="585857" y="524092"/>
                  </a:cubicBezTo>
                  <a:cubicBezTo>
                    <a:pt x="587824" y="531167"/>
                    <a:pt x="589148" y="538427"/>
                    <a:pt x="589571" y="545763"/>
                  </a:cubicBezTo>
                  <a:cubicBezTo>
                    <a:pt x="590395" y="560044"/>
                    <a:pt x="587742" y="574579"/>
                    <a:pt x="582999" y="588023"/>
                  </a:cubicBezTo>
                  <a:cubicBezTo>
                    <a:pt x="579304" y="598494"/>
                    <a:pt x="575601" y="609238"/>
                    <a:pt x="570521" y="619152"/>
                  </a:cubicBezTo>
                  <a:cubicBezTo>
                    <a:pt x="569199" y="621729"/>
                    <a:pt x="551900" y="648745"/>
                    <a:pt x="549547" y="646599"/>
                  </a:cubicBezTo>
                  <a:cubicBezTo>
                    <a:pt x="555394" y="651932"/>
                    <a:pt x="559872" y="659039"/>
                    <a:pt x="562745" y="666307"/>
                  </a:cubicBezTo>
                  <a:cubicBezTo>
                    <a:pt x="580563" y="712886"/>
                    <a:pt x="561054" y="781334"/>
                    <a:pt x="514412" y="803739"/>
                  </a:cubicBezTo>
                  <a:cubicBezTo>
                    <a:pt x="508633" y="806515"/>
                    <a:pt x="507544" y="805435"/>
                    <a:pt x="510014" y="811679"/>
                  </a:cubicBezTo>
                  <a:cubicBezTo>
                    <a:pt x="515512" y="825572"/>
                    <a:pt x="514767" y="841579"/>
                    <a:pt x="509907" y="855538"/>
                  </a:cubicBezTo>
                  <a:cubicBezTo>
                    <a:pt x="504996" y="869638"/>
                    <a:pt x="499750" y="883860"/>
                    <a:pt x="491925" y="896661"/>
                  </a:cubicBezTo>
                  <a:cubicBezTo>
                    <a:pt x="479434" y="917100"/>
                    <a:pt x="460060" y="933945"/>
                    <a:pt x="436048" y="938450"/>
                  </a:cubicBezTo>
                  <a:cubicBezTo>
                    <a:pt x="409181" y="943490"/>
                    <a:pt x="381298" y="937900"/>
                    <a:pt x="355035" y="932038"/>
                  </a:cubicBezTo>
                  <a:cubicBezTo>
                    <a:pt x="354718" y="931965"/>
                    <a:pt x="354416" y="931894"/>
                    <a:pt x="354101" y="931821"/>
                  </a:cubicBezTo>
                  <a:cubicBezTo>
                    <a:pt x="341209" y="940818"/>
                    <a:pt x="322901" y="943219"/>
                    <a:pt x="308345" y="947315"/>
                  </a:cubicBezTo>
                  <a:cubicBezTo>
                    <a:pt x="268958" y="956491"/>
                    <a:pt x="228456" y="957325"/>
                    <a:pt x="188272" y="955063"/>
                  </a:cubicBezTo>
                  <a:cubicBezTo>
                    <a:pt x="166667" y="954178"/>
                    <a:pt x="145007" y="953213"/>
                    <a:pt x="123583" y="950366"/>
                  </a:cubicBezTo>
                  <a:cubicBezTo>
                    <a:pt x="117368" y="949545"/>
                    <a:pt x="111172" y="948559"/>
                    <a:pt x="105002" y="9473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9625986" y="2369303"/>
              <a:ext cx="222292" cy="528529"/>
            </a:xfrm>
            <a:custGeom>
              <a:avLst/>
              <a:gdLst/>
              <a:ahLst/>
              <a:cxnLst/>
              <a:rect l="l" t="t" r="r" b="b"/>
              <a:pathLst>
                <a:path w="222292" h="528529" extrusionOk="0">
                  <a:moveTo>
                    <a:pt x="51373" y="523481"/>
                  </a:moveTo>
                  <a:cubicBezTo>
                    <a:pt x="30791" y="519486"/>
                    <a:pt x="1165" y="511772"/>
                    <a:pt x="754" y="486191"/>
                  </a:cubicBezTo>
                  <a:cubicBezTo>
                    <a:pt x="-664" y="467255"/>
                    <a:pt x="155" y="448228"/>
                    <a:pt x="1267" y="429302"/>
                  </a:cubicBezTo>
                  <a:cubicBezTo>
                    <a:pt x="3367" y="376262"/>
                    <a:pt x="5778" y="323230"/>
                    <a:pt x="9989" y="270314"/>
                  </a:cubicBezTo>
                  <a:cubicBezTo>
                    <a:pt x="13818" y="215140"/>
                    <a:pt x="16642" y="159926"/>
                    <a:pt x="18044" y="104646"/>
                  </a:cubicBezTo>
                  <a:cubicBezTo>
                    <a:pt x="18722" y="81636"/>
                    <a:pt x="19214" y="58260"/>
                    <a:pt x="25905" y="36064"/>
                  </a:cubicBezTo>
                  <a:cubicBezTo>
                    <a:pt x="29457" y="23588"/>
                    <a:pt x="36421" y="10320"/>
                    <a:pt x="49930" y="6861"/>
                  </a:cubicBezTo>
                  <a:cubicBezTo>
                    <a:pt x="67328" y="3018"/>
                    <a:pt x="85363" y="3255"/>
                    <a:pt x="103080" y="2967"/>
                  </a:cubicBezTo>
                  <a:cubicBezTo>
                    <a:pt x="126815" y="1815"/>
                    <a:pt x="150592" y="219"/>
                    <a:pt x="174306" y="2157"/>
                  </a:cubicBezTo>
                  <a:cubicBezTo>
                    <a:pt x="190275" y="-2622"/>
                    <a:pt x="212400" y="39"/>
                    <a:pt x="219769" y="15210"/>
                  </a:cubicBezTo>
                  <a:cubicBezTo>
                    <a:pt x="221231" y="18234"/>
                    <a:pt x="222115" y="21771"/>
                    <a:pt x="222242" y="25845"/>
                  </a:cubicBezTo>
                  <a:cubicBezTo>
                    <a:pt x="222597" y="47623"/>
                    <a:pt x="220962" y="69419"/>
                    <a:pt x="221350" y="91203"/>
                  </a:cubicBezTo>
                  <a:cubicBezTo>
                    <a:pt x="220413" y="149886"/>
                    <a:pt x="216465" y="208418"/>
                    <a:pt x="213332" y="267012"/>
                  </a:cubicBezTo>
                  <a:cubicBezTo>
                    <a:pt x="210052" y="339825"/>
                    <a:pt x="209442" y="412775"/>
                    <a:pt x="208769" y="485608"/>
                  </a:cubicBezTo>
                  <a:cubicBezTo>
                    <a:pt x="208756" y="497064"/>
                    <a:pt x="207055" y="505776"/>
                    <a:pt x="203113" y="512060"/>
                  </a:cubicBezTo>
                  <a:cubicBezTo>
                    <a:pt x="197317" y="521316"/>
                    <a:pt x="186688" y="525328"/>
                    <a:pt x="169411" y="525100"/>
                  </a:cubicBezTo>
                  <a:cubicBezTo>
                    <a:pt x="135412" y="528016"/>
                    <a:pt x="100913" y="530598"/>
                    <a:pt x="66998" y="526091"/>
                  </a:cubicBezTo>
                  <a:cubicBezTo>
                    <a:pt x="61772" y="525397"/>
                    <a:pt x="56568" y="524536"/>
                    <a:pt x="51373" y="5234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10162910" y="2626144"/>
              <a:ext cx="187843" cy="17850"/>
            </a:xfrm>
            <a:custGeom>
              <a:avLst/>
              <a:gdLst/>
              <a:ahLst/>
              <a:cxnLst/>
              <a:rect l="l" t="t" r="r" b="b"/>
              <a:pathLst>
                <a:path w="187843" h="17850" extrusionOk="0">
                  <a:moveTo>
                    <a:pt x="76488" y="42"/>
                  </a:moveTo>
                  <a:cubicBezTo>
                    <a:pt x="112017" y="-320"/>
                    <a:pt x="147578" y="1657"/>
                    <a:pt x="182809" y="6120"/>
                  </a:cubicBezTo>
                  <a:cubicBezTo>
                    <a:pt x="190349" y="7122"/>
                    <a:pt x="189051" y="18671"/>
                    <a:pt x="181366" y="17805"/>
                  </a:cubicBezTo>
                  <a:cubicBezTo>
                    <a:pt x="122583" y="10317"/>
                    <a:pt x="62360" y="9092"/>
                    <a:pt x="3857" y="17047"/>
                  </a:cubicBezTo>
                  <a:cubicBezTo>
                    <a:pt x="-19429" y="2295"/>
                    <a:pt x="70077" y="123"/>
                    <a:pt x="76488" y="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10140243" y="2452185"/>
              <a:ext cx="229946" cy="27042"/>
            </a:xfrm>
            <a:custGeom>
              <a:avLst/>
              <a:gdLst/>
              <a:ahLst/>
              <a:cxnLst/>
              <a:rect l="l" t="t" r="r" b="b"/>
              <a:pathLst>
                <a:path w="229946" h="27042" extrusionOk="0">
                  <a:moveTo>
                    <a:pt x="177" y="14968"/>
                  </a:moveTo>
                  <a:cubicBezTo>
                    <a:pt x="-2666" y="5371"/>
                    <a:pt x="29635" y="4985"/>
                    <a:pt x="36172" y="3368"/>
                  </a:cubicBezTo>
                  <a:cubicBezTo>
                    <a:pt x="99480" y="-2860"/>
                    <a:pt x="164779" y="-1380"/>
                    <a:pt x="226371" y="15744"/>
                  </a:cubicBezTo>
                  <a:cubicBezTo>
                    <a:pt x="232966" y="18253"/>
                    <a:pt x="229666" y="28728"/>
                    <a:pt x="222727" y="26809"/>
                  </a:cubicBezTo>
                  <a:cubicBezTo>
                    <a:pt x="169777" y="12109"/>
                    <a:pt x="114052" y="9552"/>
                    <a:pt x="59416" y="12240"/>
                  </a:cubicBezTo>
                  <a:cubicBezTo>
                    <a:pt x="42481" y="13424"/>
                    <a:pt x="25512" y="14635"/>
                    <a:pt x="8735" y="17319"/>
                  </a:cubicBezTo>
                  <a:cubicBezTo>
                    <a:pt x="7202" y="17897"/>
                    <a:pt x="5375" y="18313"/>
                    <a:pt x="3783" y="18101"/>
                  </a:cubicBezTo>
                  <a:cubicBezTo>
                    <a:pt x="2148" y="17882"/>
                    <a:pt x="757" y="17003"/>
                    <a:pt x="177" y="149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20"/>
            <p:cNvSpPr/>
            <p:nvPr/>
          </p:nvSpPr>
          <p:spPr>
            <a:xfrm>
              <a:off x="10135034" y="2766253"/>
              <a:ext cx="180008" cy="18969"/>
            </a:xfrm>
            <a:custGeom>
              <a:avLst/>
              <a:gdLst/>
              <a:ahLst/>
              <a:cxnLst/>
              <a:rect l="l" t="t" r="r" b="b"/>
              <a:pathLst>
                <a:path w="180008" h="18969" extrusionOk="0">
                  <a:moveTo>
                    <a:pt x="1565" y="16610"/>
                  </a:moveTo>
                  <a:cubicBezTo>
                    <a:pt x="-5677" y="6693"/>
                    <a:pt x="14241" y="6201"/>
                    <a:pt x="20006" y="5024"/>
                  </a:cubicBezTo>
                  <a:cubicBezTo>
                    <a:pt x="51833" y="145"/>
                    <a:pt x="84084" y="-683"/>
                    <a:pt x="116230" y="449"/>
                  </a:cubicBezTo>
                  <a:cubicBezTo>
                    <a:pt x="136064" y="1531"/>
                    <a:pt x="155945" y="3552"/>
                    <a:pt x="175431" y="7618"/>
                  </a:cubicBezTo>
                  <a:cubicBezTo>
                    <a:pt x="178480" y="8287"/>
                    <a:pt x="180535" y="11297"/>
                    <a:pt x="179890" y="14398"/>
                  </a:cubicBezTo>
                  <a:cubicBezTo>
                    <a:pt x="179256" y="17531"/>
                    <a:pt x="176193" y="19425"/>
                    <a:pt x="173112" y="18875"/>
                  </a:cubicBezTo>
                  <a:cubicBezTo>
                    <a:pt x="131267" y="10997"/>
                    <a:pt x="88407" y="9809"/>
                    <a:pt x="46010" y="12864"/>
                  </a:cubicBezTo>
                  <a:cubicBezTo>
                    <a:pt x="32816" y="14188"/>
                    <a:pt x="19487" y="15121"/>
                    <a:pt x="6383" y="17281"/>
                  </a:cubicBezTo>
                  <a:cubicBezTo>
                    <a:pt x="5607" y="17639"/>
                    <a:pt x="4752" y="17754"/>
                    <a:pt x="3924" y="17645"/>
                  </a:cubicBezTo>
                  <a:cubicBezTo>
                    <a:pt x="3075" y="17533"/>
                    <a:pt x="2253" y="17181"/>
                    <a:pt x="1565" y="16610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20"/>
            <p:cNvSpPr/>
            <p:nvPr/>
          </p:nvSpPr>
          <p:spPr>
            <a:xfrm>
              <a:off x="10092440" y="2794084"/>
              <a:ext cx="65174" cy="111412"/>
            </a:xfrm>
            <a:custGeom>
              <a:avLst/>
              <a:gdLst/>
              <a:ahLst/>
              <a:cxnLst/>
              <a:rect l="l" t="t" r="r" b="b"/>
              <a:pathLst>
                <a:path w="65174" h="111412" extrusionOk="0">
                  <a:moveTo>
                    <a:pt x="58140" y="111303"/>
                  </a:moveTo>
                  <a:cubicBezTo>
                    <a:pt x="25345" y="102996"/>
                    <a:pt x="-2801" y="70558"/>
                    <a:pt x="223" y="35719"/>
                  </a:cubicBezTo>
                  <a:cubicBezTo>
                    <a:pt x="750" y="25202"/>
                    <a:pt x="2738" y="14089"/>
                    <a:pt x="9779" y="5867"/>
                  </a:cubicBezTo>
                  <a:cubicBezTo>
                    <a:pt x="12316" y="3018"/>
                    <a:pt x="15555" y="-1961"/>
                    <a:pt x="19832" y="815"/>
                  </a:cubicBezTo>
                  <a:cubicBezTo>
                    <a:pt x="24975" y="4327"/>
                    <a:pt x="19167" y="10038"/>
                    <a:pt x="17284" y="13224"/>
                  </a:cubicBezTo>
                  <a:cubicBezTo>
                    <a:pt x="10503" y="25225"/>
                    <a:pt x="10459" y="41013"/>
                    <a:pt x="13185" y="54060"/>
                  </a:cubicBezTo>
                  <a:cubicBezTo>
                    <a:pt x="17978" y="70149"/>
                    <a:pt x="29843" y="83992"/>
                    <a:pt x="43817" y="92829"/>
                  </a:cubicBezTo>
                  <a:cubicBezTo>
                    <a:pt x="49029" y="95697"/>
                    <a:pt x="54550" y="97987"/>
                    <a:pt x="60215" y="99780"/>
                  </a:cubicBezTo>
                  <a:cubicBezTo>
                    <a:pt x="63414" y="100501"/>
                    <a:pt x="65748" y="103392"/>
                    <a:pt x="65051" y="106766"/>
                  </a:cubicBezTo>
                  <a:cubicBezTo>
                    <a:pt x="64436" y="109815"/>
                    <a:pt x="61489" y="111758"/>
                    <a:pt x="58484" y="111361"/>
                  </a:cubicBezTo>
                  <a:cubicBezTo>
                    <a:pt x="58369" y="111343"/>
                    <a:pt x="58254" y="111324"/>
                    <a:pt x="58140" y="1113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20"/>
            <p:cNvSpPr/>
            <p:nvPr/>
          </p:nvSpPr>
          <p:spPr>
            <a:xfrm>
              <a:off x="10100384" y="2641764"/>
              <a:ext cx="46155" cy="135252"/>
            </a:xfrm>
            <a:custGeom>
              <a:avLst/>
              <a:gdLst/>
              <a:ahLst/>
              <a:cxnLst/>
              <a:rect l="l" t="t" r="r" b="b"/>
              <a:pathLst>
                <a:path w="46155" h="135252" extrusionOk="0">
                  <a:moveTo>
                    <a:pt x="15656" y="133284"/>
                  </a:moveTo>
                  <a:cubicBezTo>
                    <a:pt x="-7901" y="96932"/>
                    <a:pt x="-5096" y="42914"/>
                    <a:pt x="25576" y="11375"/>
                  </a:cubicBezTo>
                  <a:cubicBezTo>
                    <a:pt x="29878" y="6942"/>
                    <a:pt x="34173" y="673"/>
                    <a:pt x="40770" y="10"/>
                  </a:cubicBezTo>
                  <a:cubicBezTo>
                    <a:pt x="46282" y="-315"/>
                    <a:pt x="48255" y="7284"/>
                    <a:pt x="43379" y="9622"/>
                  </a:cubicBezTo>
                  <a:cubicBezTo>
                    <a:pt x="12006" y="34025"/>
                    <a:pt x="4646" y="79417"/>
                    <a:pt x="18977" y="115164"/>
                  </a:cubicBezTo>
                  <a:cubicBezTo>
                    <a:pt x="20699" y="119280"/>
                    <a:pt x="22904" y="123148"/>
                    <a:pt x="25008" y="127081"/>
                  </a:cubicBezTo>
                  <a:cubicBezTo>
                    <a:pt x="27332" y="131429"/>
                    <a:pt x="22952" y="135739"/>
                    <a:pt x="18960" y="135208"/>
                  </a:cubicBezTo>
                  <a:cubicBezTo>
                    <a:pt x="17759" y="135049"/>
                    <a:pt x="16593" y="134451"/>
                    <a:pt x="15656" y="1332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20"/>
            <p:cNvSpPr/>
            <p:nvPr/>
          </p:nvSpPr>
          <p:spPr>
            <a:xfrm>
              <a:off x="10103777" y="2476784"/>
              <a:ext cx="32282" cy="155326"/>
            </a:xfrm>
            <a:custGeom>
              <a:avLst/>
              <a:gdLst/>
              <a:ahLst/>
              <a:cxnLst/>
              <a:rect l="l" t="t" r="r" b="b"/>
              <a:pathLst>
                <a:path w="32282" h="155326" extrusionOk="0">
                  <a:moveTo>
                    <a:pt x="21320" y="152087"/>
                  </a:moveTo>
                  <a:cubicBezTo>
                    <a:pt x="-790" y="112214"/>
                    <a:pt x="-9961" y="53618"/>
                    <a:pt x="14787" y="13115"/>
                  </a:cubicBezTo>
                  <a:cubicBezTo>
                    <a:pt x="17297" y="8942"/>
                    <a:pt x="20592" y="5307"/>
                    <a:pt x="23725" y="1602"/>
                  </a:cubicBezTo>
                  <a:cubicBezTo>
                    <a:pt x="24701" y="334"/>
                    <a:pt x="26611" y="-237"/>
                    <a:pt x="28152" y="91"/>
                  </a:cubicBezTo>
                  <a:cubicBezTo>
                    <a:pt x="34941" y="1958"/>
                    <a:pt x="30955" y="8936"/>
                    <a:pt x="27848" y="12441"/>
                  </a:cubicBezTo>
                  <a:cubicBezTo>
                    <a:pt x="4605" y="46053"/>
                    <a:pt x="9617" y="91629"/>
                    <a:pt x="22788" y="128156"/>
                  </a:cubicBezTo>
                  <a:cubicBezTo>
                    <a:pt x="25447" y="134573"/>
                    <a:pt x="28636" y="140747"/>
                    <a:pt x="31708" y="146985"/>
                  </a:cubicBezTo>
                  <a:cubicBezTo>
                    <a:pt x="33089" y="149811"/>
                    <a:pt x="31890" y="153337"/>
                    <a:pt x="29064" y="154733"/>
                  </a:cubicBezTo>
                  <a:cubicBezTo>
                    <a:pt x="28015" y="155255"/>
                    <a:pt x="26905" y="155419"/>
                    <a:pt x="25846" y="155278"/>
                  </a:cubicBezTo>
                  <a:cubicBezTo>
                    <a:pt x="23996" y="155032"/>
                    <a:pt x="22298" y="153868"/>
                    <a:pt x="21320" y="1520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20"/>
            <p:cNvSpPr/>
            <p:nvPr/>
          </p:nvSpPr>
          <p:spPr>
            <a:xfrm>
              <a:off x="10123029" y="2319135"/>
              <a:ext cx="58746" cy="132095"/>
            </a:xfrm>
            <a:custGeom>
              <a:avLst/>
              <a:gdLst/>
              <a:ahLst/>
              <a:cxnLst/>
              <a:rect l="l" t="t" r="r" b="b"/>
              <a:pathLst>
                <a:path w="58746" h="132095" extrusionOk="0">
                  <a:moveTo>
                    <a:pt x="6744" y="128882"/>
                  </a:moveTo>
                  <a:cubicBezTo>
                    <a:pt x="-12636" y="87504"/>
                    <a:pt x="11935" y="20600"/>
                    <a:pt x="52603" y="261"/>
                  </a:cubicBezTo>
                  <a:cubicBezTo>
                    <a:pt x="54745" y="-542"/>
                    <a:pt x="57237" y="583"/>
                    <a:pt x="58228" y="2595"/>
                  </a:cubicBezTo>
                  <a:cubicBezTo>
                    <a:pt x="60370" y="7061"/>
                    <a:pt x="55375" y="9102"/>
                    <a:pt x="52472" y="11204"/>
                  </a:cubicBezTo>
                  <a:cubicBezTo>
                    <a:pt x="24038" y="33478"/>
                    <a:pt x="10273" y="70357"/>
                    <a:pt x="11866" y="105871"/>
                  </a:cubicBezTo>
                  <a:cubicBezTo>
                    <a:pt x="13278" y="112199"/>
                    <a:pt x="14801" y="118510"/>
                    <a:pt x="17512" y="124420"/>
                  </a:cubicBezTo>
                  <a:cubicBezTo>
                    <a:pt x="19045" y="129128"/>
                    <a:pt x="14869" y="132551"/>
                    <a:pt x="11051" y="132046"/>
                  </a:cubicBezTo>
                  <a:cubicBezTo>
                    <a:pt x="9374" y="131825"/>
                    <a:pt x="7768" y="130844"/>
                    <a:pt x="6744" y="128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20"/>
            <p:cNvSpPr/>
            <p:nvPr/>
          </p:nvSpPr>
          <p:spPr>
            <a:xfrm>
              <a:off x="10048963" y="1987849"/>
              <a:ext cx="111837" cy="273602"/>
            </a:xfrm>
            <a:custGeom>
              <a:avLst/>
              <a:gdLst/>
              <a:ahLst/>
              <a:cxnLst/>
              <a:rect l="l" t="t" r="r" b="b"/>
              <a:pathLst>
                <a:path w="111837" h="273602" extrusionOk="0">
                  <a:moveTo>
                    <a:pt x="100613" y="268949"/>
                  </a:moveTo>
                  <a:cubicBezTo>
                    <a:pt x="101656" y="182671"/>
                    <a:pt x="95447" y="84098"/>
                    <a:pt x="25869" y="23334"/>
                  </a:cubicBezTo>
                  <a:cubicBezTo>
                    <a:pt x="18599" y="17005"/>
                    <a:pt x="10548" y="11769"/>
                    <a:pt x="2003" y="7338"/>
                  </a:cubicBezTo>
                  <a:cubicBezTo>
                    <a:pt x="299" y="6365"/>
                    <a:pt x="-456" y="4212"/>
                    <a:pt x="283" y="2384"/>
                  </a:cubicBezTo>
                  <a:cubicBezTo>
                    <a:pt x="1914" y="-1240"/>
                    <a:pt x="5459" y="25"/>
                    <a:pt x="8339" y="1263"/>
                  </a:cubicBezTo>
                  <a:cubicBezTo>
                    <a:pt x="32316" y="10808"/>
                    <a:pt x="51241" y="31029"/>
                    <a:pt x="65920" y="51758"/>
                  </a:cubicBezTo>
                  <a:cubicBezTo>
                    <a:pt x="100601" y="101092"/>
                    <a:pt x="109919" y="162442"/>
                    <a:pt x="111483" y="221474"/>
                  </a:cubicBezTo>
                  <a:cubicBezTo>
                    <a:pt x="111840" y="237269"/>
                    <a:pt x="112034" y="253136"/>
                    <a:pt x="111540" y="268911"/>
                  </a:cubicBezTo>
                  <a:cubicBezTo>
                    <a:pt x="111196" y="272354"/>
                    <a:pt x="108030" y="273924"/>
                    <a:pt x="105191" y="273548"/>
                  </a:cubicBezTo>
                  <a:cubicBezTo>
                    <a:pt x="102941" y="273248"/>
                    <a:pt x="100895" y="271729"/>
                    <a:pt x="100613" y="2689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20"/>
            <p:cNvSpPr/>
            <p:nvPr/>
          </p:nvSpPr>
          <p:spPr>
            <a:xfrm>
              <a:off x="10224622" y="2812374"/>
              <a:ext cx="12737" cy="31904"/>
            </a:xfrm>
            <a:custGeom>
              <a:avLst/>
              <a:gdLst/>
              <a:ahLst/>
              <a:cxnLst/>
              <a:rect l="l" t="t" r="r" b="b"/>
              <a:pathLst>
                <a:path w="12737" h="31904" extrusionOk="0">
                  <a:moveTo>
                    <a:pt x="19" y="26141"/>
                  </a:moveTo>
                  <a:cubicBezTo>
                    <a:pt x="405" y="21249"/>
                    <a:pt x="1381" y="16466"/>
                    <a:pt x="2146" y="11641"/>
                  </a:cubicBezTo>
                  <a:cubicBezTo>
                    <a:pt x="2530" y="9096"/>
                    <a:pt x="2807" y="6552"/>
                    <a:pt x="3129" y="4000"/>
                  </a:cubicBezTo>
                  <a:cubicBezTo>
                    <a:pt x="3648" y="-968"/>
                    <a:pt x="11062" y="-1460"/>
                    <a:pt x="12253" y="3379"/>
                  </a:cubicBezTo>
                  <a:cubicBezTo>
                    <a:pt x="13611" y="11518"/>
                    <a:pt x="11868" y="20086"/>
                    <a:pt x="10063" y="28070"/>
                  </a:cubicBezTo>
                  <a:cubicBezTo>
                    <a:pt x="9394" y="30530"/>
                    <a:pt x="7016" y="32187"/>
                    <a:pt x="4463" y="31864"/>
                  </a:cubicBezTo>
                  <a:cubicBezTo>
                    <a:pt x="4453" y="31862"/>
                    <a:pt x="4443" y="31862"/>
                    <a:pt x="4434" y="31860"/>
                  </a:cubicBezTo>
                  <a:cubicBezTo>
                    <a:pt x="1610" y="31484"/>
                    <a:pt x="-208" y="28900"/>
                    <a:pt x="19" y="26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20"/>
            <p:cNvSpPr/>
            <p:nvPr/>
          </p:nvSpPr>
          <p:spPr>
            <a:xfrm>
              <a:off x="10240877" y="2678953"/>
              <a:ext cx="15010" cy="53842"/>
            </a:xfrm>
            <a:custGeom>
              <a:avLst/>
              <a:gdLst/>
              <a:ahLst/>
              <a:cxnLst/>
              <a:rect l="l" t="t" r="r" b="b"/>
              <a:pathLst>
                <a:path w="15010" h="53842" extrusionOk="0">
                  <a:moveTo>
                    <a:pt x="34" y="48064"/>
                  </a:moveTo>
                  <a:cubicBezTo>
                    <a:pt x="1734" y="33025"/>
                    <a:pt x="3709" y="17804"/>
                    <a:pt x="5152" y="2838"/>
                  </a:cubicBezTo>
                  <a:cubicBezTo>
                    <a:pt x="6099" y="508"/>
                    <a:pt x="8904" y="-613"/>
                    <a:pt x="11138" y="339"/>
                  </a:cubicBezTo>
                  <a:cubicBezTo>
                    <a:pt x="19842" y="3578"/>
                    <a:pt x="11278" y="40713"/>
                    <a:pt x="10393" y="49379"/>
                  </a:cubicBezTo>
                  <a:cubicBezTo>
                    <a:pt x="9859" y="52758"/>
                    <a:pt x="7061" y="54133"/>
                    <a:pt x="4506" y="53792"/>
                  </a:cubicBezTo>
                  <a:cubicBezTo>
                    <a:pt x="1982" y="53456"/>
                    <a:pt x="-308" y="51453"/>
                    <a:pt x="34" y="480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20"/>
            <p:cNvSpPr/>
            <p:nvPr/>
          </p:nvSpPr>
          <p:spPr>
            <a:xfrm>
              <a:off x="10264259" y="2521259"/>
              <a:ext cx="12775" cy="51986"/>
            </a:xfrm>
            <a:custGeom>
              <a:avLst/>
              <a:gdLst/>
              <a:ahLst/>
              <a:cxnLst/>
              <a:rect l="l" t="t" r="r" b="b"/>
              <a:pathLst>
                <a:path w="12775" h="51986" extrusionOk="0">
                  <a:moveTo>
                    <a:pt x="4368" y="51868"/>
                  </a:moveTo>
                  <a:cubicBezTo>
                    <a:pt x="1573" y="51512"/>
                    <a:pt x="-204" y="48975"/>
                    <a:pt x="19" y="46252"/>
                  </a:cubicBezTo>
                  <a:cubicBezTo>
                    <a:pt x="689" y="32771"/>
                    <a:pt x="4165" y="18993"/>
                    <a:pt x="2047" y="5575"/>
                  </a:cubicBezTo>
                  <a:cubicBezTo>
                    <a:pt x="2063" y="5577"/>
                    <a:pt x="2076" y="5594"/>
                    <a:pt x="2090" y="5612"/>
                  </a:cubicBezTo>
                  <a:cubicBezTo>
                    <a:pt x="1212" y="-1936"/>
                    <a:pt x="10414" y="-1739"/>
                    <a:pt x="11716" y="5414"/>
                  </a:cubicBezTo>
                  <a:cubicBezTo>
                    <a:pt x="13132" y="11804"/>
                    <a:pt x="14746" y="53269"/>
                    <a:pt x="4829" y="51956"/>
                  </a:cubicBezTo>
                  <a:cubicBezTo>
                    <a:pt x="4677" y="51937"/>
                    <a:pt x="4524" y="51908"/>
                    <a:pt x="4368" y="518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20"/>
            <p:cNvSpPr/>
            <p:nvPr/>
          </p:nvSpPr>
          <p:spPr>
            <a:xfrm>
              <a:off x="10261065" y="2375945"/>
              <a:ext cx="13942" cy="60333"/>
            </a:xfrm>
            <a:custGeom>
              <a:avLst/>
              <a:gdLst/>
              <a:ahLst/>
              <a:cxnLst/>
              <a:rect l="l" t="t" r="r" b="b"/>
              <a:pathLst>
                <a:path w="13942" h="60333" extrusionOk="0">
                  <a:moveTo>
                    <a:pt x="1516" y="54663"/>
                  </a:moveTo>
                  <a:cubicBezTo>
                    <a:pt x="2354" y="39463"/>
                    <a:pt x="3789" y="24076"/>
                    <a:pt x="1115" y="9001"/>
                  </a:cubicBezTo>
                  <a:cubicBezTo>
                    <a:pt x="116" y="6460"/>
                    <a:pt x="-918" y="3476"/>
                    <a:pt x="1409" y="1283"/>
                  </a:cubicBezTo>
                  <a:cubicBezTo>
                    <a:pt x="18703" y="-9042"/>
                    <a:pt x="13016" y="46088"/>
                    <a:pt x="13156" y="54625"/>
                  </a:cubicBezTo>
                  <a:cubicBezTo>
                    <a:pt x="13089" y="58808"/>
                    <a:pt x="9558" y="60696"/>
                    <a:pt x="6402" y="60277"/>
                  </a:cubicBezTo>
                  <a:cubicBezTo>
                    <a:pt x="3837" y="59936"/>
                    <a:pt x="1518" y="58068"/>
                    <a:pt x="1516" y="546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20"/>
            <p:cNvSpPr/>
            <p:nvPr/>
          </p:nvSpPr>
          <p:spPr>
            <a:xfrm>
              <a:off x="9845580" y="2892760"/>
              <a:ext cx="292702" cy="46870"/>
            </a:xfrm>
            <a:custGeom>
              <a:avLst/>
              <a:gdLst/>
              <a:ahLst/>
              <a:cxnLst/>
              <a:rect l="l" t="t" r="r" b="b"/>
              <a:pathLst>
                <a:path w="292702" h="46870" extrusionOk="0">
                  <a:moveTo>
                    <a:pt x="89309" y="38618"/>
                  </a:moveTo>
                  <a:cubicBezTo>
                    <a:pt x="59841" y="31701"/>
                    <a:pt x="29658" y="24550"/>
                    <a:pt x="2727" y="10338"/>
                  </a:cubicBezTo>
                  <a:cubicBezTo>
                    <a:pt x="-3014" y="7010"/>
                    <a:pt x="1144" y="-2075"/>
                    <a:pt x="7491" y="432"/>
                  </a:cubicBezTo>
                  <a:cubicBezTo>
                    <a:pt x="17661" y="4924"/>
                    <a:pt x="28469" y="9624"/>
                    <a:pt x="38799" y="12800"/>
                  </a:cubicBezTo>
                  <a:cubicBezTo>
                    <a:pt x="67247" y="21789"/>
                    <a:pt x="96084" y="29709"/>
                    <a:pt x="126027" y="31188"/>
                  </a:cubicBezTo>
                  <a:cubicBezTo>
                    <a:pt x="170154" y="36618"/>
                    <a:pt x="215540" y="35515"/>
                    <a:pt x="259495" y="31128"/>
                  </a:cubicBezTo>
                  <a:cubicBezTo>
                    <a:pt x="268634" y="30167"/>
                    <a:pt x="277965" y="30319"/>
                    <a:pt x="287002" y="28596"/>
                  </a:cubicBezTo>
                  <a:cubicBezTo>
                    <a:pt x="288963" y="27862"/>
                    <a:pt x="291236" y="28646"/>
                    <a:pt x="292281" y="30496"/>
                  </a:cubicBezTo>
                  <a:cubicBezTo>
                    <a:pt x="295587" y="39873"/>
                    <a:pt x="278539" y="39225"/>
                    <a:pt x="272885" y="40509"/>
                  </a:cubicBezTo>
                  <a:cubicBezTo>
                    <a:pt x="244958" y="43514"/>
                    <a:pt x="216952" y="46880"/>
                    <a:pt x="188820" y="46870"/>
                  </a:cubicBezTo>
                  <a:cubicBezTo>
                    <a:pt x="160026" y="46236"/>
                    <a:pt x="131087" y="44310"/>
                    <a:pt x="102487" y="40509"/>
                  </a:cubicBezTo>
                  <a:cubicBezTo>
                    <a:pt x="98084" y="39921"/>
                    <a:pt x="93693" y="39292"/>
                    <a:pt x="89309" y="38618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20"/>
            <p:cNvSpPr/>
            <p:nvPr/>
          </p:nvSpPr>
          <p:spPr>
            <a:xfrm>
              <a:off x="9932951" y="2445178"/>
              <a:ext cx="166244" cy="200444"/>
            </a:xfrm>
            <a:custGeom>
              <a:avLst/>
              <a:gdLst/>
              <a:ahLst/>
              <a:cxnLst/>
              <a:rect l="l" t="t" r="r" b="b"/>
              <a:pathLst>
                <a:path w="166244" h="200444" extrusionOk="0">
                  <a:moveTo>
                    <a:pt x="694" y="198057"/>
                  </a:moveTo>
                  <a:cubicBezTo>
                    <a:pt x="-590" y="195789"/>
                    <a:pt x="-88" y="192480"/>
                    <a:pt x="2163" y="190962"/>
                  </a:cubicBezTo>
                  <a:cubicBezTo>
                    <a:pt x="7671" y="187263"/>
                    <a:pt x="13141" y="183513"/>
                    <a:pt x="18508" y="179595"/>
                  </a:cubicBezTo>
                  <a:cubicBezTo>
                    <a:pt x="27326" y="173088"/>
                    <a:pt x="35454" y="165804"/>
                    <a:pt x="43427" y="158283"/>
                  </a:cubicBezTo>
                  <a:cubicBezTo>
                    <a:pt x="89049" y="114182"/>
                    <a:pt x="132351" y="63945"/>
                    <a:pt x="156829" y="4861"/>
                  </a:cubicBezTo>
                  <a:cubicBezTo>
                    <a:pt x="156351" y="-193"/>
                    <a:pt x="164001" y="-2006"/>
                    <a:pt x="165766" y="2831"/>
                  </a:cubicBezTo>
                  <a:cubicBezTo>
                    <a:pt x="167691" y="9630"/>
                    <a:pt x="163350" y="16361"/>
                    <a:pt x="160902" y="22503"/>
                  </a:cubicBezTo>
                  <a:cubicBezTo>
                    <a:pt x="156843" y="31088"/>
                    <a:pt x="152370" y="39494"/>
                    <a:pt x="147685" y="47763"/>
                  </a:cubicBezTo>
                  <a:cubicBezTo>
                    <a:pt x="124689" y="89570"/>
                    <a:pt x="92701" y="125394"/>
                    <a:pt x="59504" y="159331"/>
                  </a:cubicBezTo>
                  <a:cubicBezTo>
                    <a:pt x="52619" y="165071"/>
                    <a:pt x="16366" y="202035"/>
                    <a:pt x="3998" y="200391"/>
                  </a:cubicBezTo>
                  <a:cubicBezTo>
                    <a:pt x="2530" y="200197"/>
                    <a:pt x="1399" y="199459"/>
                    <a:pt x="694" y="1980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20"/>
            <p:cNvSpPr/>
            <p:nvPr/>
          </p:nvSpPr>
          <p:spPr>
            <a:xfrm>
              <a:off x="9647696" y="2363597"/>
              <a:ext cx="201137" cy="130366"/>
            </a:xfrm>
            <a:custGeom>
              <a:avLst/>
              <a:gdLst/>
              <a:ahLst/>
              <a:cxnLst/>
              <a:rect l="l" t="t" r="r" b="b"/>
              <a:pathLst>
                <a:path w="201137" h="130366" extrusionOk="0">
                  <a:moveTo>
                    <a:pt x="2810" y="129115"/>
                  </a:moveTo>
                  <a:cubicBezTo>
                    <a:pt x="-1147" y="124750"/>
                    <a:pt x="697" y="118123"/>
                    <a:pt x="384" y="112750"/>
                  </a:cubicBezTo>
                  <a:cubicBezTo>
                    <a:pt x="445" y="101985"/>
                    <a:pt x="444" y="91227"/>
                    <a:pt x="288" y="80466"/>
                  </a:cubicBezTo>
                  <a:cubicBezTo>
                    <a:pt x="-749" y="58439"/>
                    <a:pt x="878" y="36224"/>
                    <a:pt x="7444" y="15086"/>
                  </a:cubicBezTo>
                  <a:cubicBezTo>
                    <a:pt x="8785" y="9434"/>
                    <a:pt x="12322" y="4557"/>
                    <a:pt x="17793" y="2316"/>
                  </a:cubicBezTo>
                  <a:cubicBezTo>
                    <a:pt x="26682" y="-1446"/>
                    <a:pt x="37717" y="378"/>
                    <a:pt x="46827" y="920"/>
                  </a:cubicBezTo>
                  <a:cubicBezTo>
                    <a:pt x="53011" y="1028"/>
                    <a:pt x="58870" y="780"/>
                    <a:pt x="65021" y="664"/>
                  </a:cubicBezTo>
                  <a:cubicBezTo>
                    <a:pt x="94101" y="207"/>
                    <a:pt x="123137" y="197"/>
                    <a:pt x="152220" y="657"/>
                  </a:cubicBezTo>
                  <a:cubicBezTo>
                    <a:pt x="165209" y="1233"/>
                    <a:pt x="193920" y="-314"/>
                    <a:pt x="198578" y="14684"/>
                  </a:cubicBezTo>
                  <a:cubicBezTo>
                    <a:pt x="199689" y="21764"/>
                    <a:pt x="202465" y="29642"/>
                    <a:pt x="200386" y="36642"/>
                  </a:cubicBezTo>
                  <a:cubicBezTo>
                    <a:pt x="191021" y="45408"/>
                    <a:pt x="190419" y="21730"/>
                    <a:pt x="188028" y="16920"/>
                  </a:cubicBezTo>
                  <a:cubicBezTo>
                    <a:pt x="178924" y="12833"/>
                    <a:pt x="167727" y="12793"/>
                    <a:pt x="158008" y="12402"/>
                  </a:cubicBezTo>
                  <a:cubicBezTo>
                    <a:pt x="123970" y="12060"/>
                    <a:pt x="89965" y="11939"/>
                    <a:pt x="55931" y="12624"/>
                  </a:cubicBezTo>
                  <a:cubicBezTo>
                    <a:pt x="44243" y="14194"/>
                    <a:pt x="30805" y="8337"/>
                    <a:pt x="20250" y="14596"/>
                  </a:cubicBezTo>
                  <a:cubicBezTo>
                    <a:pt x="8199" y="45344"/>
                    <a:pt x="12913" y="79003"/>
                    <a:pt x="12143" y="111251"/>
                  </a:cubicBezTo>
                  <a:cubicBezTo>
                    <a:pt x="11968" y="116814"/>
                    <a:pt x="13361" y="131286"/>
                    <a:pt x="6095" y="130321"/>
                  </a:cubicBezTo>
                  <a:cubicBezTo>
                    <a:pt x="5150" y="130196"/>
                    <a:pt x="4065" y="129811"/>
                    <a:pt x="2810" y="12911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20"/>
            <p:cNvSpPr/>
            <p:nvPr/>
          </p:nvSpPr>
          <p:spPr>
            <a:xfrm>
              <a:off x="9659988" y="2370434"/>
              <a:ext cx="37785" cy="13199"/>
            </a:xfrm>
            <a:custGeom>
              <a:avLst/>
              <a:gdLst/>
              <a:ahLst/>
              <a:cxnLst/>
              <a:rect l="l" t="t" r="r" b="b"/>
              <a:pathLst>
                <a:path w="37785" h="13199" extrusionOk="0">
                  <a:moveTo>
                    <a:pt x="22" y="8308"/>
                  </a:moveTo>
                  <a:cubicBezTo>
                    <a:pt x="-589" y="-1131"/>
                    <a:pt x="11495" y="55"/>
                    <a:pt x="17808" y="1190"/>
                  </a:cubicBezTo>
                  <a:cubicBezTo>
                    <a:pt x="22200" y="1105"/>
                    <a:pt x="26491" y="1318"/>
                    <a:pt x="30693" y="555"/>
                  </a:cubicBezTo>
                  <a:cubicBezTo>
                    <a:pt x="32963" y="-512"/>
                    <a:pt x="35778" y="-75"/>
                    <a:pt x="37175" y="2162"/>
                  </a:cubicBezTo>
                  <a:cubicBezTo>
                    <a:pt x="41240" y="12620"/>
                    <a:pt x="23904" y="10861"/>
                    <a:pt x="17919" y="12522"/>
                  </a:cubicBezTo>
                  <a:cubicBezTo>
                    <a:pt x="14459" y="12257"/>
                    <a:pt x="9516" y="13595"/>
                    <a:pt x="5645" y="13081"/>
                  </a:cubicBezTo>
                  <a:cubicBezTo>
                    <a:pt x="2994" y="12728"/>
                    <a:pt x="846" y="11505"/>
                    <a:pt x="22" y="830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8" name="Picture 2">
            <a:extLst>
              <a:ext uri="{FF2B5EF4-FFF2-40B4-BE49-F238E27FC236}">
                <a16:creationId xmlns:a16="http://schemas.microsoft.com/office/drawing/2014/main" id="{853E66A3-6D1F-9E3E-C9FA-3235697BA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961" y="2231938"/>
            <a:ext cx="1107532" cy="1107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02E656-EEEF-BDE5-D521-FF58C331E67D}"/>
                  </a:ext>
                </a:extLst>
              </p:cNvPr>
              <p:cNvSpPr txBox="1"/>
              <p:nvPr/>
            </p:nvSpPr>
            <p:spPr>
              <a:xfrm>
                <a:off x="2143859" y="1001183"/>
                <a:ext cx="5980471" cy="3347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đến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vấn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36 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hết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3,5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giờ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quay </a:t>
                </a:r>
                <a:r>
                  <a:rPr lang="en-US" sz="2400" dirty="0" err="1"/>
                  <a:t>trở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A,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30 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quay </a:t>
                </a:r>
                <a:r>
                  <a:rPr lang="en-US" sz="2400" dirty="0" err="1"/>
                  <a:t>trở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02E656-EEEF-BDE5-D521-FF58C331E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859" y="1001183"/>
                <a:ext cx="5980471" cy="3347840"/>
              </a:xfrm>
              <a:prstGeom prst="rect">
                <a:avLst/>
              </a:prstGeom>
              <a:blipFill>
                <a:blip r:embed="rId5"/>
                <a:stretch>
                  <a:fillRect l="-1631" r="-306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40000"/>
            <a:lumOff val="60000"/>
          </a:schemeClr>
        </a:solidFill>
        <a:effectLst/>
      </p:bgPr>
    </p:bg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8" name="Google Shape;2018;p23"/>
          <p:cNvGrpSpPr/>
          <p:nvPr/>
        </p:nvGrpSpPr>
        <p:grpSpPr>
          <a:xfrm rot="-635448">
            <a:off x="7251067" y="80885"/>
            <a:ext cx="2399212" cy="2422177"/>
            <a:chOff x="14501631" y="162542"/>
            <a:chExt cx="4798253" cy="4844181"/>
          </a:xfrm>
        </p:grpSpPr>
        <p:sp>
          <p:nvSpPr>
            <p:cNvPr id="2019" name="Google Shape;2019;p23"/>
            <p:cNvSpPr/>
            <p:nvPr/>
          </p:nvSpPr>
          <p:spPr>
            <a:xfrm>
              <a:off x="14507967" y="162542"/>
              <a:ext cx="4785317" cy="4844181"/>
            </a:xfrm>
            <a:custGeom>
              <a:avLst/>
              <a:gdLst/>
              <a:ahLst/>
              <a:cxnLst/>
              <a:rect l="l" t="t" r="r" b="b"/>
              <a:pathLst>
                <a:path w="4785317" h="4844181" extrusionOk="0">
                  <a:moveTo>
                    <a:pt x="1" y="4765159"/>
                  </a:moveTo>
                  <a:cubicBezTo>
                    <a:pt x="-241" y="4809309"/>
                    <a:pt x="35949" y="4844991"/>
                    <a:pt x="80130" y="4844168"/>
                  </a:cubicBezTo>
                  <a:cubicBezTo>
                    <a:pt x="4862458" y="4754909"/>
                    <a:pt x="4781020" y="4838684"/>
                    <a:pt x="4781787" y="4701565"/>
                  </a:cubicBezTo>
                  <a:cubicBezTo>
                    <a:pt x="4782892" y="4501936"/>
                    <a:pt x="4785316" y="79636"/>
                    <a:pt x="4785316" y="80285"/>
                  </a:cubicBezTo>
                  <a:cubicBezTo>
                    <a:pt x="4785559" y="36542"/>
                    <a:pt x="4749999" y="1024"/>
                    <a:pt x="4706225" y="1266"/>
                  </a:cubicBezTo>
                  <a:cubicBezTo>
                    <a:pt x="-73591" y="27590"/>
                    <a:pt x="4287" y="-55643"/>
                    <a:pt x="3521" y="82910"/>
                  </a:cubicBezTo>
                  <a:cubicBezTo>
                    <a:pt x="2416" y="285339"/>
                    <a:pt x="-8" y="4765799"/>
                    <a:pt x="1" y="4765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20" name="Google Shape;2020;p23"/>
            <p:cNvGrpSpPr/>
            <p:nvPr/>
          </p:nvGrpSpPr>
          <p:grpSpPr>
            <a:xfrm>
              <a:off x="14501631" y="488837"/>
              <a:ext cx="4798253" cy="4243872"/>
              <a:chOff x="14501631" y="488837"/>
              <a:chExt cx="4798253" cy="4243872"/>
            </a:xfrm>
          </p:grpSpPr>
          <p:sp>
            <p:nvSpPr>
              <p:cNvPr id="2021" name="Google Shape;2021;p23"/>
              <p:cNvSpPr/>
              <p:nvPr/>
            </p:nvSpPr>
            <p:spPr>
              <a:xfrm>
                <a:off x="14504189" y="1617066"/>
                <a:ext cx="4793260" cy="44172"/>
              </a:xfrm>
              <a:custGeom>
                <a:avLst/>
                <a:gdLst/>
                <a:ahLst/>
                <a:cxnLst/>
                <a:rect l="l" t="t" r="r" b="b"/>
                <a:pathLst>
                  <a:path w="4793260" h="44172" extrusionOk="0">
                    <a:moveTo>
                      <a:pt x="4787572" y="17959"/>
                    </a:moveTo>
                    <a:cubicBezTo>
                      <a:pt x="4787387" y="-10903"/>
                      <a:pt x="5155272" y="-2658"/>
                      <a:pt x="5689" y="26213"/>
                    </a:cubicBezTo>
                    <a:cubicBezTo>
                      <a:pt x="5874" y="55075"/>
                      <a:pt x="-362021" y="46830"/>
                      <a:pt x="4787572" y="179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2" name="Google Shape;2022;p23"/>
              <p:cNvSpPr/>
              <p:nvPr/>
            </p:nvSpPr>
            <p:spPr>
              <a:xfrm>
                <a:off x="14506645" y="1992769"/>
                <a:ext cx="4793239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4793239" h="52223" extrusionOk="0">
                    <a:moveTo>
                      <a:pt x="4787549" y="17515"/>
                    </a:moveTo>
                    <a:cubicBezTo>
                      <a:pt x="4787365" y="-11356"/>
                      <a:pt x="5155289" y="-3789"/>
                      <a:pt x="5687" y="34712"/>
                    </a:cubicBezTo>
                    <a:cubicBezTo>
                      <a:pt x="5881" y="63574"/>
                      <a:pt x="-362024" y="56017"/>
                      <a:pt x="4787549" y="17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3" name="Google Shape;2023;p23"/>
              <p:cNvSpPr/>
              <p:nvPr/>
            </p:nvSpPr>
            <p:spPr>
              <a:xfrm>
                <a:off x="14505022" y="2368428"/>
                <a:ext cx="4793408" cy="60417"/>
              </a:xfrm>
              <a:custGeom>
                <a:avLst/>
                <a:gdLst/>
                <a:ahLst/>
                <a:cxnLst/>
                <a:rect l="l" t="t" r="r" b="b"/>
                <a:pathLst>
                  <a:path w="4793408" h="60417" extrusionOk="0">
                    <a:moveTo>
                      <a:pt x="4787602" y="17144"/>
                    </a:moveTo>
                    <a:cubicBezTo>
                      <a:pt x="4787786" y="-11727"/>
                      <a:pt x="5155594" y="-4858"/>
                      <a:pt x="5807" y="43274"/>
                    </a:cubicBezTo>
                    <a:cubicBezTo>
                      <a:pt x="5623" y="72145"/>
                      <a:pt x="-362185" y="65276"/>
                      <a:pt x="4787602" y="1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23"/>
              <p:cNvSpPr/>
              <p:nvPr/>
            </p:nvSpPr>
            <p:spPr>
              <a:xfrm>
                <a:off x="14504345" y="488837"/>
                <a:ext cx="4793259" cy="22141"/>
              </a:xfrm>
              <a:custGeom>
                <a:avLst/>
                <a:gdLst/>
                <a:ahLst/>
                <a:cxnLst/>
                <a:rect l="l" t="t" r="r" b="b"/>
                <a:pathLst>
                  <a:path w="4793259" h="22141" extrusionOk="0">
                    <a:moveTo>
                      <a:pt x="5697" y="20352"/>
                    </a:moveTo>
                    <a:cubicBezTo>
                      <a:pt x="5155328" y="20352"/>
                      <a:pt x="4787405" y="30660"/>
                      <a:pt x="4787560" y="1789"/>
                    </a:cubicBezTo>
                    <a:cubicBezTo>
                      <a:pt x="-362062" y="1789"/>
                      <a:pt x="5862" y="-8519"/>
                      <a:pt x="5697" y="203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5" name="Google Shape;2025;p23"/>
              <p:cNvSpPr/>
              <p:nvPr/>
            </p:nvSpPr>
            <p:spPr>
              <a:xfrm>
                <a:off x="14501734" y="1241244"/>
                <a:ext cx="4793289" cy="36345"/>
              </a:xfrm>
              <a:custGeom>
                <a:avLst/>
                <a:gdLst/>
                <a:ahLst/>
                <a:cxnLst/>
                <a:rect l="l" t="t" r="r" b="b"/>
                <a:pathLst>
                  <a:path w="4793289" h="36345" extrusionOk="0">
                    <a:moveTo>
                      <a:pt x="4787601" y="18512"/>
                    </a:moveTo>
                    <a:cubicBezTo>
                      <a:pt x="4787416" y="-10350"/>
                      <a:pt x="5155311" y="-1417"/>
                      <a:pt x="5689" y="17834"/>
                    </a:cubicBezTo>
                    <a:cubicBezTo>
                      <a:pt x="5874" y="46695"/>
                      <a:pt x="-362021" y="37763"/>
                      <a:pt x="4787601" y="185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23"/>
              <p:cNvSpPr/>
              <p:nvPr/>
            </p:nvSpPr>
            <p:spPr>
              <a:xfrm>
                <a:off x="14502245" y="865223"/>
                <a:ext cx="4793293" cy="28872"/>
              </a:xfrm>
              <a:custGeom>
                <a:avLst/>
                <a:gdLst/>
                <a:ahLst/>
                <a:cxnLst/>
                <a:rect l="l" t="t" r="r" b="b"/>
                <a:pathLst>
                  <a:path w="4793293" h="28872" extrusionOk="0">
                    <a:moveTo>
                      <a:pt x="4787498" y="19245"/>
                    </a:moveTo>
                    <a:cubicBezTo>
                      <a:pt x="4787653" y="-9617"/>
                      <a:pt x="5155431" y="-6"/>
                      <a:pt x="5800" y="9624"/>
                    </a:cubicBezTo>
                    <a:cubicBezTo>
                      <a:pt x="5635" y="38495"/>
                      <a:pt x="-362144" y="28875"/>
                      <a:pt x="4787498" y="19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23"/>
              <p:cNvSpPr/>
              <p:nvPr/>
            </p:nvSpPr>
            <p:spPr>
              <a:xfrm>
                <a:off x="14504092" y="3495126"/>
                <a:ext cx="4793133" cy="85524"/>
              </a:xfrm>
              <a:custGeom>
                <a:avLst/>
                <a:gdLst/>
                <a:ahLst/>
                <a:cxnLst/>
                <a:rect l="l" t="t" r="r" b="b"/>
                <a:pathLst>
                  <a:path w="4793133" h="85524" extrusionOk="0">
                    <a:moveTo>
                      <a:pt x="4787445" y="16292"/>
                    </a:moveTo>
                    <a:cubicBezTo>
                      <a:pt x="4787261" y="-12579"/>
                      <a:pt x="5155136" y="-7774"/>
                      <a:pt x="5689" y="69239"/>
                    </a:cubicBezTo>
                    <a:cubicBezTo>
                      <a:pt x="5873" y="98101"/>
                      <a:pt x="-362002" y="93295"/>
                      <a:pt x="4787445" y="16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8" name="Google Shape;2028;p23"/>
              <p:cNvSpPr/>
              <p:nvPr/>
            </p:nvSpPr>
            <p:spPr>
              <a:xfrm>
                <a:off x="14505409" y="4246081"/>
                <a:ext cx="4793488" cy="102554"/>
              </a:xfrm>
              <a:custGeom>
                <a:avLst/>
                <a:gdLst/>
                <a:ahLst/>
                <a:cxnLst/>
                <a:rect l="l" t="t" r="r" b="b"/>
                <a:pathLst>
                  <a:path w="4793488" h="102554" extrusionOk="0">
                    <a:moveTo>
                      <a:pt x="4787689" y="15866"/>
                    </a:moveTo>
                    <a:cubicBezTo>
                      <a:pt x="4787854" y="-13006"/>
                      <a:pt x="5155642" y="-9566"/>
                      <a:pt x="5797" y="86687"/>
                    </a:cubicBezTo>
                    <a:cubicBezTo>
                      <a:pt x="5642" y="115559"/>
                      <a:pt x="-362156" y="112129"/>
                      <a:pt x="4787689" y="15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9" name="Google Shape;2029;p23"/>
              <p:cNvSpPr/>
              <p:nvPr/>
            </p:nvSpPr>
            <p:spPr>
              <a:xfrm>
                <a:off x="14502563" y="2744048"/>
                <a:ext cx="4793430" cy="68715"/>
              </a:xfrm>
              <a:custGeom>
                <a:avLst/>
                <a:gdLst/>
                <a:ahLst/>
                <a:cxnLst/>
                <a:rect l="l" t="t" r="r" b="b"/>
                <a:pathLst>
                  <a:path w="4793430" h="68715" extrusionOk="0">
                    <a:moveTo>
                      <a:pt x="4787626" y="16822"/>
                    </a:moveTo>
                    <a:cubicBezTo>
                      <a:pt x="4787810" y="-12049"/>
                      <a:pt x="5155569" y="-5868"/>
                      <a:pt x="5802" y="51894"/>
                    </a:cubicBezTo>
                    <a:cubicBezTo>
                      <a:pt x="5628" y="80765"/>
                      <a:pt x="-362141" y="74584"/>
                      <a:pt x="4787626" y="16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0" name="Google Shape;2030;p23"/>
              <p:cNvSpPr/>
              <p:nvPr/>
            </p:nvSpPr>
            <p:spPr>
              <a:xfrm>
                <a:off x="14503314" y="4621579"/>
                <a:ext cx="4793500" cy="111130"/>
              </a:xfrm>
              <a:custGeom>
                <a:avLst/>
                <a:gdLst/>
                <a:ahLst/>
                <a:cxnLst/>
                <a:rect l="l" t="t" r="r" b="b"/>
                <a:pathLst>
                  <a:path w="4793500" h="111130" extrusionOk="0">
                    <a:moveTo>
                      <a:pt x="4787700" y="15684"/>
                    </a:moveTo>
                    <a:cubicBezTo>
                      <a:pt x="4787865" y="-13187"/>
                      <a:pt x="5155681" y="-10445"/>
                      <a:pt x="5798" y="95449"/>
                    </a:cubicBezTo>
                    <a:cubicBezTo>
                      <a:pt x="5643" y="124320"/>
                      <a:pt x="-362184" y="121569"/>
                      <a:pt x="4787700" y="156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23"/>
              <p:cNvSpPr/>
              <p:nvPr/>
            </p:nvSpPr>
            <p:spPr>
              <a:xfrm>
                <a:off x="14506553" y="3870591"/>
                <a:ext cx="4793108" cy="94009"/>
              </a:xfrm>
              <a:custGeom>
                <a:avLst/>
                <a:gdLst/>
                <a:ahLst/>
                <a:cxnLst/>
                <a:rect l="l" t="t" r="r" b="b"/>
                <a:pathLst>
                  <a:path w="4793108" h="94009" extrusionOk="0">
                    <a:moveTo>
                      <a:pt x="4787418" y="16067"/>
                    </a:moveTo>
                    <a:cubicBezTo>
                      <a:pt x="4787234" y="-12804"/>
                      <a:pt x="5155157" y="-8677"/>
                      <a:pt x="5691" y="77947"/>
                    </a:cubicBezTo>
                    <a:cubicBezTo>
                      <a:pt x="5875" y="106808"/>
                      <a:pt x="-362048" y="102691"/>
                      <a:pt x="4787418" y="160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23"/>
              <p:cNvSpPr/>
              <p:nvPr/>
            </p:nvSpPr>
            <p:spPr>
              <a:xfrm>
                <a:off x="14501631" y="3119630"/>
                <a:ext cx="4793160" cy="77084"/>
              </a:xfrm>
              <a:custGeom>
                <a:avLst/>
                <a:gdLst/>
                <a:ahLst/>
                <a:cxnLst/>
                <a:rect l="l" t="t" r="r" b="b"/>
                <a:pathLst>
                  <a:path w="4793160" h="77084" extrusionOk="0">
                    <a:moveTo>
                      <a:pt x="4787471" y="16539"/>
                    </a:moveTo>
                    <a:cubicBezTo>
                      <a:pt x="4787287" y="-12333"/>
                      <a:pt x="5155172" y="-6830"/>
                      <a:pt x="5686" y="60543"/>
                    </a:cubicBezTo>
                    <a:cubicBezTo>
                      <a:pt x="5880" y="89415"/>
                      <a:pt x="-362005" y="83921"/>
                      <a:pt x="4787471" y="165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36" name="Google Shape;2036;p23"/>
          <p:cNvGrpSpPr/>
          <p:nvPr/>
        </p:nvGrpSpPr>
        <p:grpSpPr>
          <a:xfrm rot="-733608">
            <a:off x="5474764" y="855457"/>
            <a:ext cx="1148383" cy="876234"/>
            <a:chOff x="10948074" y="1709235"/>
            <a:chExt cx="2296571" cy="1752244"/>
          </a:xfrm>
        </p:grpSpPr>
        <p:sp>
          <p:nvSpPr>
            <p:cNvPr id="2037" name="Google Shape;2037;p23"/>
            <p:cNvSpPr/>
            <p:nvPr/>
          </p:nvSpPr>
          <p:spPr>
            <a:xfrm>
              <a:off x="10948074" y="1709235"/>
              <a:ext cx="2296571" cy="788736"/>
            </a:xfrm>
            <a:custGeom>
              <a:avLst/>
              <a:gdLst/>
              <a:ahLst/>
              <a:cxnLst/>
              <a:rect l="l" t="t" r="r" b="b"/>
              <a:pathLst>
                <a:path w="2296571" h="788736" extrusionOk="0">
                  <a:moveTo>
                    <a:pt x="2222186" y="403716"/>
                  </a:moveTo>
                  <a:cubicBezTo>
                    <a:pt x="1609452" y="-135239"/>
                    <a:pt x="685996" y="-134468"/>
                    <a:pt x="74135" y="405410"/>
                  </a:cubicBezTo>
                  <a:cubicBezTo>
                    <a:pt x="-16640" y="485501"/>
                    <a:pt x="-25243" y="623957"/>
                    <a:pt x="54908" y="714651"/>
                  </a:cubicBezTo>
                  <a:cubicBezTo>
                    <a:pt x="135058" y="805368"/>
                    <a:pt x="273633" y="813965"/>
                    <a:pt x="364366" y="733855"/>
                  </a:cubicBezTo>
                  <a:cubicBezTo>
                    <a:pt x="811049" y="339767"/>
                    <a:pt x="1485175" y="339211"/>
                    <a:pt x="1932460" y="732620"/>
                  </a:cubicBezTo>
                  <a:cubicBezTo>
                    <a:pt x="1974175" y="769302"/>
                    <a:pt x="2025898" y="787298"/>
                    <a:pt x="2077411" y="787257"/>
                  </a:cubicBezTo>
                  <a:cubicBezTo>
                    <a:pt x="2138155" y="787211"/>
                    <a:pt x="2198596" y="762063"/>
                    <a:pt x="2241896" y="712930"/>
                  </a:cubicBezTo>
                  <a:cubicBezTo>
                    <a:pt x="2321899" y="622103"/>
                    <a:pt x="2313075" y="483661"/>
                    <a:pt x="2222186" y="403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23"/>
            <p:cNvSpPr/>
            <p:nvPr/>
          </p:nvSpPr>
          <p:spPr>
            <a:xfrm>
              <a:off x="11470887" y="2353532"/>
              <a:ext cx="1251653" cy="591530"/>
            </a:xfrm>
            <a:custGeom>
              <a:avLst/>
              <a:gdLst/>
              <a:ahLst/>
              <a:cxnLst/>
              <a:rect l="l" t="t" r="r" b="b"/>
              <a:pathLst>
                <a:path w="1251653" h="591530" extrusionOk="0">
                  <a:moveTo>
                    <a:pt x="1177258" y="207336"/>
                  </a:moveTo>
                  <a:cubicBezTo>
                    <a:pt x="862609" y="-69442"/>
                    <a:pt x="388367" y="-69070"/>
                    <a:pt x="74137" y="208203"/>
                  </a:cubicBezTo>
                  <a:cubicBezTo>
                    <a:pt x="-16638" y="288295"/>
                    <a:pt x="-25241" y="426727"/>
                    <a:pt x="54896" y="517444"/>
                  </a:cubicBezTo>
                  <a:cubicBezTo>
                    <a:pt x="135065" y="608184"/>
                    <a:pt x="273635" y="616740"/>
                    <a:pt x="364364" y="536648"/>
                  </a:cubicBezTo>
                  <a:cubicBezTo>
                    <a:pt x="513429" y="405164"/>
                    <a:pt x="738319" y="405008"/>
                    <a:pt x="887550" y="536235"/>
                  </a:cubicBezTo>
                  <a:cubicBezTo>
                    <a:pt x="929256" y="572916"/>
                    <a:pt x="980979" y="590913"/>
                    <a:pt x="1032491" y="590872"/>
                  </a:cubicBezTo>
                  <a:cubicBezTo>
                    <a:pt x="1093245" y="590826"/>
                    <a:pt x="1153691" y="565678"/>
                    <a:pt x="1196976" y="516545"/>
                  </a:cubicBezTo>
                  <a:cubicBezTo>
                    <a:pt x="1276984" y="425699"/>
                    <a:pt x="1268156" y="287281"/>
                    <a:pt x="1177258" y="207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23"/>
            <p:cNvSpPr/>
            <p:nvPr/>
          </p:nvSpPr>
          <p:spPr>
            <a:xfrm rot="-798371">
              <a:off x="11889931" y="3005860"/>
              <a:ext cx="413848" cy="413546"/>
            </a:xfrm>
            <a:custGeom>
              <a:avLst/>
              <a:gdLst/>
              <a:ahLst/>
              <a:cxnLst/>
              <a:rect l="l" t="t" r="r" b="b"/>
              <a:pathLst>
                <a:path w="414126" h="413824" extrusionOk="0">
                  <a:moveTo>
                    <a:pt x="414127" y="206912"/>
                  </a:moveTo>
                  <a:cubicBezTo>
                    <a:pt x="414127" y="321186"/>
                    <a:pt x="321421" y="413824"/>
                    <a:pt x="207063" y="413824"/>
                  </a:cubicBezTo>
                  <a:cubicBezTo>
                    <a:pt x="92705" y="413824"/>
                    <a:pt x="0" y="321186"/>
                    <a:pt x="0" y="206912"/>
                  </a:cubicBezTo>
                  <a:cubicBezTo>
                    <a:pt x="0" y="92638"/>
                    <a:pt x="92706" y="0"/>
                    <a:pt x="207063" y="0"/>
                  </a:cubicBezTo>
                  <a:cubicBezTo>
                    <a:pt x="321421" y="0"/>
                    <a:pt x="414127" y="92638"/>
                    <a:pt x="414127" y="206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0" name="Google Shape;2040;p23"/>
          <p:cNvSpPr/>
          <p:nvPr/>
        </p:nvSpPr>
        <p:spPr>
          <a:xfrm rot="499954">
            <a:off x="8564808" y="3970262"/>
            <a:ext cx="834310" cy="855866"/>
          </a:xfrm>
          <a:custGeom>
            <a:avLst/>
            <a:gdLst/>
            <a:ahLst/>
            <a:cxnLst/>
            <a:rect l="l" t="t" r="r" b="b"/>
            <a:pathLst>
              <a:path w="1667683" h="1711988" extrusionOk="0">
                <a:moveTo>
                  <a:pt x="833839" y="334717"/>
                </a:moveTo>
                <a:cubicBezTo>
                  <a:pt x="781816" y="335138"/>
                  <a:pt x="729798" y="335580"/>
                  <a:pt x="677779" y="336039"/>
                </a:cubicBezTo>
                <a:cubicBezTo>
                  <a:pt x="676247" y="255277"/>
                  <a:pt x="672739" y="174636"/>
                  <a:pt x="670375" y="94028"/>
                </a:cubicBezTo>
                <a:cubicBezTo>
                  <a:pt x="669827" y="75309"/>
                  <a:pt x="668525" y="55365"/>
                  <a:pt x="660036" y="38320"/>
                </a:cubicBezTo>
                <a:cubicBezTo>
                  <a:pt x="650317" y="18800"/>
                  <a:pt x="637127" y="18057"/>
                  <a:pt x="616675" y="14113"/>
                </a:cubicBezTo>
                <a:cubicBezTo>
                  <a:pt x="568952" y="4909"/>
                  <a:pt x="520366" y="198"/>
                  <a:pt x="471766" y="6"/>
                </a:cubicBezTo>
                <a:cubicBezTo>
                  <a:pt x="441717" y="-111"/>
                  <a:pt x="411666" y="1499"/>
                  <a:pt x="381805" y="4847"/>
                </a:cubicBezTo>
                <a:cubicBezTo>
                  <a:pt x="361082" y="7172"/>
                  <a:pt x="333983" y="6323"/>
                  <a:pt x="319249" y="23806"/>
                </a:cubicBezTo>
                <a:cubicBezTo>
                  <a:pt x="311006" y="33581"/>
                  <a:pt x="308810" y="46955"/>
                  <a:pt x="307207" y="59638"/>
                </a:cubicBezTo>
                <a:cubicBezTo>
                  <a:pt x="295689" y="150678"/>
                  <a:pt x="297450" y="243968"/>
                  <a:pt x="296507" y="335628"/>
                </a:cubicBezTo>
                <a:cubicBezTo>
                  <a:pt x="296600" y="326722"/>
                  <a:pt x="74194" y="336080"/>
                  <a:pt x="50799" y="338096"/>
                </a:cubicBezTo>
                <a:cubicBezTo>
                  <a:pt x="39565" y="339065"/>
                  <a:pt x="27455" y="340401"/>
                  <a:pt x="19123" y="347992"/>
                </a:cubicBezTo>
                <a:cubicBezTo>
                  <a:pt x="10599" y="355754"/>
                  <a:pt x="8232" y="368049"/>
                  <a:pt x="6735" y="379475"/>
                </a:cubicBezTo>
                <a:cubicBezTo>
                  <a:pt x="-3892" y="455594"/>
                  <a:pt x="-638" y="534527"/>
                  <a:pt x="7485" y="610720"/>
                </a:cubicBezTo>
                <a:cubicBezTo>
                  <a:pt x="12059" y="653630"/>
                  <a:pt x="8835" y="709266"/>
                  <a:pt x="59888" y="721294"/>
                </a:cubicBezTo>
                <a:cubicBezTo>
                  <a:pt x="92286" y="728930"/>
                  <a:pt x="125829" y="729269"/>
                  <a:pt x="158889" y="731248"/>
                </a:cubicBezTo>
                <a:cubicBezTo>
                  <a:pt x="203368" y="733912"/>
                  <a:pt x="245917" y="734439"/>
                  <a:pt x="290646" y="732090"/>
                </a:cubicBezTo>
                <a:cubicBezTo>
                  <a:pt x="289933" y="776051"/>
                  <a:pt x="289234" y="820011"/>
                  <a:pt x="288525" y="863965"/>
                </a:cubicBezTo>
                <a:cubicBezTo>
                  <a:pt x="289234" y="907918"/>
                  <a:pt x="289933" y="951879"/>
                  <a:pt x="290646" y="995836"/>
                </a:cubicBezTo>
                <a:cubicBezTo>
                  <a:pt x="290629" y="994672"/>
                  <a:pt x="107134" y="990481"/>
                  <a:pt x="91046" y="988960"/>
                </a:cubicBezTo>
                <a:cubicBezTo>
                  <a:pt x="75582" y="987498"/>
                  <a:pt x="59298" y="986926"/>
                  <a:pt x="45256" y="993569"/>
                </a:cubicBezTo>
                <a:cubicBezTo>
                  <a:pt x="11935" y="1009326"/>
                  <a:pt x="13326" y="1075967"/>
                  <a:pt x="10014" y="1106957"/>
                </a:cubicBezTo>
                <a:cubicBezTo>
                  <a:pt x="5282" y="1151226"/>
                  <a:pt x="4244" y="1195889"/>
                  <a:pt x="6903" y="1240328"/>
                </a:cubicBezTo>
                <a:cubicBezTo>
                  <a:pt x="10425" y="1299217"/>
                  <a:pt x="5800" y="1386292"/>
                  <a:pt x="82941" y="1388943"/>
                </a:cubicBezTo>
                <a:cubicBezTo>
                  <a:pt x="102866" y="1389627"/>
                  <a:pt x="122989" y="1394144"/>
                  <a:pt x="143182" y="1395260"/>
                </a:cubicBezTo>
                <a:cubicBezTo>
                  <a:pt x="156090" y="1395975"/>
                  <a:pt x="296545" y="1395804"/>
                  <a:pt x="296511" y="1392298"/>
                </a:cubicBezTo>
                <a:cubicBezTo>
                  <a:pt x="297432" y="1481986"/>
                  <a:pt x="289478" y="1568558"/>
                  <a:pt x="300848" y="1658009"/>
                </a:cubicBezTo>
                <a:cubicBezTo>
                  <a:pt x="302660" y="1672256"/>
                  <a:pt x="304253" y="1687318"/>
                  <a:pt x="317148" y="1695039"/>
                </a:cubicBezTo>
                <a:cubicBezTo>
                  <a:pt x="332709" y="1704359"/>
                  <a:pt x="361291" y="1704808"/>
                  <a:pt x="379044" y="1707619"/>
                </a:cubicBezTo>
                <a:cubicBezTo>
                  <a:pt x="420867" y="1714241"/>
                  <a:pt x="469632" y="1711279"/>
                  <a:pt x="511972" y="1711598"/>
                </a:cubicBezTo>
                <a:cubicBezTo>
                  <a:pt x="544477" y="1711844"/>
                  <a:pt x="576999" y="1710225"/>
                  <a:pt x="609319" y="1706729"/>
                </a:cubicBezTo>
                <a:cubicBezTo>
                  <a:pt x="638182" y="1703610"/>
                  <a:pt x="654462" y="1698912"/>
                  <a:pt x="662403" y="1668459"/>
                </a:cubicBezTo>
                <a:cubicBezTo>
                  <a:pt x="670656" y="1636808"/>
                  <a:pt x="669132" y="1610840"/>
                  <a:pt x="672143" y="1578316"/>
                </a:cubicBezTo>
                <a:cubicBezTo>
                  <a:pt x="673633" y="1562223"/>
                  <a:pt x="680012" y="1391908"/>
                  <a:pt x="677782" y="1391887"/>
                </a:cubicBezTo>
                <a:cubicBezTo>
                  <a:pt x="729801" y="1392343"/>
                  <a:pt x="781820" y="1392788"/>
                  <a:pt x="833842" y="1393209"/>
                </a:cubicBezTo>
                <a:cubicBezTo>
                  <a:pt x="885864" y="1392788"/>
                  <a:pt x="937883" y="1392346"/>
                  <a:pt x="989902" y="1391887"/>
                </a:cubicBezTo>
                <a:cubicBezTo>
                  <a:pt x="987668" y="1391908"/>
                  <a:pt x="994051" y="1562223"/>
                  <a:pt x="995541" y="1578316"/>
                </a:cubicBezTo>
                <a:cubicBezTo>
                  <a:pt x="998556" y="1610840"/>
                  <a:pt x="997028" y="1636811"/>
                  <a:pt x="1005281" y="1668459"/>
                </a:cubicBezTo>
                <a:cubicBezTo>
                  <a:pt x="1013222" y="1698912"/>
                  <a:pt x="1029502" y="1703610"/>
                  <a:pt x="1058365" y="1706729"/>
                </a:cubicBezTo>
                <a:cubicBezTo>
                  <a:pt x="1090685" y="1710225"/>
                  <a:pt x="1123203" y="1711841"/>
                  <a:pt x="1155712" y="1711598"/>
                </a:cubicBezTo>
                <a:cubicBezTo>
                  <a:pt x="1198052" y="1711279"/>
                  <a:pt x="1246820" y="1714241"/>
                  <a:pt x="1288640" y="1707619"/>
                </a:cubicBezTo>
                <a:cubicBezTo>
                  <a:pt x="1306396" y="1704808"/>
                  <a:pt x="1334975" y="1704359"/>
                  <a:pt x="1350536" y="1695039"/>
                </a:cubicBezTo>
                <a:cubicBezTo>
                  <a:pt x="1363431" y="1687318"/>
                  <a:pt x="1365027" y="1672256"/>
                  <a:pt x="1366836" y="1658009"/>
                </a:cubicBezTo>
                <a:cubicBezTo>
                  <a:pt x="1378207" y="1568561"/>
                  <a:pt x="1370252" y="1481986"/>
                  <a:pt x="1371173" y="1392298"/>
                </a:cubicBezTo>
                <a:cubicBezTo>
                  <a:pt x="1371139" y="1395804"/>
                  <a:pt x="1511590" y="1395975"/>
                  <a:pt x="1524503" y="1395260"/>
                </a:cubicBezTo>
                <a:cubicBezTo>
                  <a:pt x="1544695" y="1394144"/>
                  <a:pt x="1564818" y="1389627"/>
                  <a:pt x="1584744" y="1388943"/>
                </a:cubicBezTo>
                <a:cubicBezTo>
                  <a:pt x="1661884" y="1386289"/>
                  <a:pt x="1657259" y="1299217"/>
                  <a:pt x="1660781" y="1240328"/>
                </a:cubicBezTo>
                <a:cubicBezTo>
                  <a:pt x="1663440" y="1195889"/>
                  <a:pt x="1662402" y="1151226"/>
                  <a:pt x="1657671" y="1106957"/>
                </a:cubicBezTo>
                <a:cubicBezTo>
                  <a:pt x="1654358" y="1075967"/>
                  <a:pt x="1655749" y="1009323"/>
                  <a:pt x="1622428" y="993569"/>
                </a:cubicBezTo>
                <a:cubicBezTo>
                  <a:pt x="1608386" y="986930"/>
                  <a:pt x="1592102" y="987498"/>
                  <a:pt x="1576638" y="988960"/>
                </a:cubicBezTo>
                <a:cubicBezTo>
                  <a:pt x="1560550" y="990481"/>
                  <a:pt x="1377055" y="994668"/>
                  <a:pt x="1377038" y="995836"/>
                </a:cubicBezTo>
                <a:cubicBezTo>
                  <a:pt x="1377747" y="951875"/>
                  <a:pt x="1378450" y="907915"/>
                  <a:pt x="1379159" y="863965"/>
                </a:cubicBezTo>
                <a:cubicBezTo>
                  <a:pt x="1378450" y="820011"/>
                  <a:pt x="1377751" y="776051"/>
                  <a:pt x="1377038" y="732090"/>
                </a:cubicBezTo>
                <a:cubicBezTo>
                  <a:pt x="1421767" y="734436"/>
                  <a:pt x="1464316" y="733912"/>
                  <a:pt x="1508795" y="731248"/>
                </a:cubicBezTo>
                <a:cubicBezTo>
                  <a:pt x="1541858" y="729269"/>
                  <a:pt x="1575398" y="728930"/>
                  <a:pt x="1607796" y="721294"/>
                </a:cubicBezTo>
                <a:cubicBezTo>
                  <a:pt x="1658846" y="709266"/>
                  <a:pt x="1655622" y="653630"/>
                  <a:pt x="1660199" y="610720"/>
                </a:cubicBezTo>
                <a:cubicBezTo>
                  <a:pt x="1668322" y="534527"/>
                  <a:pt x="1671576" y="455594"/>
                  <a:pt x="1660949" y="379475"/>
                </a:cubicBezTo>
                <a:cubicBezTo>
                  <a:pt x="1659452" y="368049"/>
                  <a:pt x="1657085" y="355750"/>
                  <a:pt x="1648561" y="347992"/>
                </a:cubicBezTo>
                <a:cubicBezTo>
                  <a:pt x="1640226" y="340404"/>
                  <a:pt x="1628115" y="339065"/>
                  <a:pt x="1616885" y="338096"/>
                </a:cubicBezTo>
                <a:cubicBezTo>
                  <a:pt x="1593490" y="336076"/>
                  <a:pt x="1371084" y="326722"/>
                  <a:pt x="1371177" y="335628"/>
                </a:cubicBezTo>
                <a:cubicBezTo>
                  <a:pt x="1370234" y="243968"/>
                  <a:pt x="1371992" y="150678"/>
                  <a:pt x="1360478" y="59638"/>
                </a:cubicBezTo>
                <a:cubicBezTo>
                  <a:pt x="1358874" y="46955"/>
                  <a:pt x="1356678" y="33585"/>
                  <a:pt x="1348435" y="23806"/>
                </a:cubicBezTo>
                <a:cubicBezTo>
                  <a:pt x="1333701" y="6323"/>
                  <a:pt x="1306602" y="7172"/>
                  <a:pt x="1285879" y="4847"/>
                </a:cubicBezTo>
                <a:cubicBezTo>
                  <a:pt x="1256019" y="1499"/>
                  <a:pt x="1225963" y="-111"/>
                  <a:pt x="1195918" y="6"/>
                </a:cubicBezTo>
                <a:cubicBezTo>
                  <a:pt x="1147315" y="198"/>
                  <a:pt x="1098732" y="4909"/>
                  <a:pt x="1051010" y="14113"/>
                </a:cubicBezTo>
                <a:cubicBezTo>
                  <a:pt x="1030557" y="18057"/>
                  <a:pt x="1017371" y="18800"/>
                  <a:pt x="1007648" y="38320"/>
                </a:cubicBezTo>
                <a:cubicBezTo>
                  <a:pt x="999159" y="55365"/>
                  <a:pt x="997857" y="75309"/>
                  <a:pt x="997309" y="94028"/>
                </a:cubicBezTo>
                <a:cubicBezTo>
                  <a:pt x="994945" y="174639"/>
                  <a:pt x="991437" y="255281"/>
                  <a:pt x="989905" y="336039"/>
                </a:cubicBezTo>
                <a:cubicBezTo>
                  <a:pt x="937876" y="335583"/>
                  <a:pt x="885857" y="335138"/>
                  <a:pt x="833839" y="334717"/>
                </a:cubicBezTo>
                <a:close/>
                <a:moveTo>
                  <a:pt x="833839" y="1005676"/>
                </a:moveTo>
                <a:cubicBezTo>
                  <a:pt x="781323" y="1006347"/>
                  <a:pt x="728797" y="1007005"/>
                  <a:pt x="676275" y="1007676"/>
                </a:cubicBezTo>
                <a:cubicBezTo>
                  <a:pt x="677258" y="959771"/>
                  <a:pt x="678224" y="911869"/>
                  <a:pt x="679170" y="863965"/>
                </a:cubicBezTo>
                <a:cubicBezTo>
                  <a:pt x="678224" y="816063"/>
                  <a:pt x="677258" y="768158"/>
                  <a:pt x="676275" y="720253"/>
                </a:cubicBezTo>
                <a:cubicBezTo>
                  <a:pt x="728797" y="720924"/>
                  <a:pt x="781323" y="721582"/>
                  <a:pt x="833839" y="722253"/>
                </a:cubicBezTo>
                <a:cubicBezTo>
                  <a:pt x="886354" y="721582"/>
                  <a:pt x="938880" y="720924"/>
                  <a:pt x="991402" y="720253"/>
                </a:cubicBezTo>
                <a:cubicBezTo>
                  <a:pt x="990419" y="768158"/>
                  <a:pt x="989453" y="816060"/>
                  <a:pt x="988507" y="863965"/>
                </a:cubicBezTo>
                <a:cubicBezTo>
                  <a:pt x="989453" y="911866"/>
                  <a:pt x="990419" y="959771"/>
                  <a:pt x="991402" y="1007676"/>
                </a:cubicBezTo>
                <a:cubicBezTo>
                  <a:pt x="938880" y="1007001"/>
                  <a:pt x="886354" y="1006344"/>
                  <a:pt x="833839" y="10056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1" name="Google Shape;2041;p23"/>
          <p:cNvGrpSpPr/>
          <p:nvPr/>
        </p:nvGrpSpPr>
        <p:grpSpPr>
          <a:xfrm rot="709070">
            <a:off x="6066560" y="2039145"/>
            <a:ext cx="2447700" cy="3291381"/>
            <a:chOff x="12133100" y="4076409"/>
            <a:chExt cx="4895419" cy="6583057"/>
          </a:xfrm>
        </p:grpSpPr>
        <p:sp>
          <p:nvSpPr>
            <p:cNvPr id="2042" name="Google Shape;2042;p23"/>
            <p:cNvSpPr/>
            <p:nvPr/>
          </p:nvSpPr>
          <p:spPr>
            <a:xfrm>
              <a:off x="12138334" y="4076409"/>
              <a:ext cx="4890185" cy="6583057"/>
            </a:xfrm>
            <a:custGeom>
              <a:avLst/>
              <a:gdLst/>
              <a:ahLst/>
              <a:cxnLst/>
              <a:rect l="l" t="t" r="r" b="b"/>
              <a:pathLst>
                <a:path w="4890185" h="6583057" extrusionOk="0">
                  <a:moveTo>
                    <a:pt x="4862762" y="6344731"/>
                  </a:moveTo>
                  <a:cubicBezTo>
                    <a:pt x="4853379" y="6185146"/>
                    <a:pt x="4878698" y="5997542"/>
                    <a:pt x="4868263" y="5803144"/>
                  </a:cubicBezTo>
                  <a:cubicBezTo>
                    <a:pt x="4842641" y="5352982"/>
                    <a:pt x="4857261" y="5680015"/>
                    <a:pt x="4857261" y="5236318"/>
                  </a:cubicBezTo>
                  <a:cubicBezTo>
                    <a:pt x="4858248" y="4736506"/>
                    <a:pt x="4791278" y="4420007"/>
                    <a:pt x="4815032" y="3612135"/>
                  </a:cubicBezTo>
                  <a:cubicBezTo>
                    <a:pt x="4823901" y="3422820"/>
                    <a:pt x="4827402" y="3522869"/>
                    <a:pt x="4801793" y="3071404"/>
                  </a:cubicBezTo>
                  <a:cubicBezTo>
                    <a:pt x="4757393" y="2431729"/>
                    <a:pt x="4753089" y="8233"/>
                    <a:pt x="4705583" y="7061"/>
                  </a:cubicBezTo>
                  <a:cubicBezTo>
                    <a:pt x="4303753" y="-3999"/>
                    <a:pt x="3841204" y="15566"/>
                    <a:pt x="3843704" y="15566"/>
                  </a:cubicBezTo>
                  <a:cubicBezTo>
                    <a:pt x="3390420" y="15566"/>
                    <a:pt x="3810397" y="-28948"/>
                    <a:pt x="3257704" y="32577"/>
                  </a:cubicBezTo>
                  <a:cubicBezTo>
                    <a:pt x="3012053" y="59791"/>
                    <a:pt x="2406314" y="26059"/>
                    <a:pt x="2377823" y="24348"/>
                  </a:cubicBezTo>
                  <a:cubicBezTo>
                    <a:pt x="2355084" y="26046"/>
                    <a:pt x="1844555" y="66032"/>
                    <a:pt x="1791574" y="61489"/>
                  </a:cubicBezTo>
                  <a:cubicBezTo>
                    <a:pt x="1268991" y="16935"/>
                    <a:pt x="264277" y="85557"/>
                    <a:pt x="326680" y="80791"/>
                  </a:cubicBezTo>
                  <a:cubicBezTo>
                    <a:pt x="310441" y="80791"/>
                    <a:pt x="45050" y="75683"/>
                    <a:pt x="47550" y="75972"/>
                  </a:cubicBezTo>
                  <a:cubicBezTo>
                    <a:pt x="45866" y="75972"/>
                    <a:pt x="44550" y="863542"/>
                    <a:pt x="44550" y="1442415"/>
                  </a:cubicBezTo>
                  <a:cubicBezTo>
                    <a:pt x="44497" y="1443390"/>
                    <a:pt x="13480" y="1912932"/>
                    <a:pt x="10809" y="2124919"/>
                  </a:cubicBezTo>
                  <a:cubicBezTo>
                    <a:pt x="10809" y="2151581"/>
                    <a:pt x="43800" y="2464262"/>
                    <a:pt x="39549" y="2505735"/>
                  </a:cubicBezTo>
                  <a:cubicBezTo>
                    <a:pt x="-16142" y="3058119"/>
                    <a:pt x="69961" y="3602945"/>
                    <a:pt x="18810" y="4704394"/>
                  </a:cubicBezTo>
                  <a:cubicBezTo>
                    <a:pt x="-1417" y="5098837"/>
                    <a:pt x="25758" y="5040143"/>
                    <a:pt x="19060" y="5245126"/>
                  </a:cubicBezTo>
                  <a:cubicBezTo>
                    <a:pt x="-14616" y="6175692"/>
                    <a:pt x="4071" y="5693787"/>
                    <a:pt x="16559" y="6294266"/>
                  </a:cubicBezTo>
                  <a:cubicBezTo>
                    <a:pt x="22034" y="6550241"/>
                    <a:pt x="11585" y="6561366"/>
                    <a:pt x="28048" y="6561656"/>
                  </a:cubicBezTo>
                  <a:cubicBezTo>
                    <a:pt x="1082571" y="6577758"/>
                    <a:pt x="1987455" y="6587659"/>
                    <a:pt x="3358389" y="6563355"/>
                  </a:cubicBezTo>
                  <a:cubicBezTo>
                    <a:pt x="3902409" y="6552861"/>
                    <a:pt x="3910160" y="6587172"/>
                    <a:pt x="3968379" y="6582643"/>
                  </a:cubicBezTo>
                  <a:cubicBezTo>
                    <a:pt x="5075672" y="6498130"/>
                    <a:pt x="4888002" y="6719873"/>
                    <a:pt x="4862762" y="6344731"/>
                  </a:cubicBezTo>
                  <a:close/>
                  <a:moveTo>
                    <a:pt x="264961" y="741176"/>
                  </a:moveTo>
                  <a:cubicBezTo>
                    <a:pt x="218731" y="722467"/>
                    <a:pt x="194241" y="660086"/>
                    <a:pt x="214231" y="609317"/>
                  </a:cubicBezTo>
                  <a:cubicBezTo>
                    <a:pt x="247722" y="523396"/>
                    <a:pt x="362922" y="532480"/>
                    <a:pt x="392899" y="615558"/>
                  </a:cubicBezTo>
                  <a:cubicBezTo>
                    <a:pt x="422390" y="686458"/>
                    <a:pt x="350170" y="776053"/>
                    <a:pt x="264961" y="741176"/>
                  </a:cubicBezTo>
                  <a:close/>
                  <a:moveTo>
                    <a:pt x="256210" y="1279932"/>
                  </a:moveTo>
                  <a:cubicBezTo>
                    <a:pt x="219231" y="1260078"/>
                    <a:pt x="199979" y="1210745"/>
                    <a:pt x="210730" y="1166230"/>
                  </a:cubicBezTo>
                  <a:cubicBezTo>
                    <a:pt x="234470" y="1068972"/>
                    <a:pt x="361421" y="1068683"/>
                    <a:pt x="393899" y="1158857"/>
                  </a:cubicBezTo>
                  <a:cubicBezTo>
                    <a:pt x="425391" y="1234273"/>
                    <a:pt x="342432" y="1326435"/>
                    <a:pt x="256210" y="1279932"/>
                  </a:cubicBezTo>
                  <a:close/>
                  <a:moveTo>
                    <a:pt x="266961" y="1828037"/>
                  </a:moveTo>
                  <a:cubicBezTo>
                    <a:pt x="220732" y="1809328"/>
                    <a:pt x="196241" y="1747513"/>
                    <a:pt x="215981" y="1696468"/>
                  </a:cubicBezTo>
                  <a:cubicBezTo>
                    <a:pt x="249222" y="1609980"/>
                    <a:pt x="365172" y="1619341"/>
                    <a:pt x="394900" y="1702419"/>
                  </a:cubicBezTo>
                  <a:cubicBezTo>
                    <a:pt x="424640" y="1773595"/>
                    <a:pt x="351920" y="1862624"/>
                    <a:pt x="266961" y="1828037"/>
                  </a:cubicBezTo>
                  <a:close/>
                  <a:moveTo>
                    <a:pt x="268212" y="2371599"/>
                  </a:moveTo>
                  <a:cubicBezTo>
                    <a:pt x="221982" y="2352890"/>
                    <a:pt x="197492" y="2291075"/>
                    <a:pt x="217231" y="2240320"/>
                  </a:cubicBezTo>
                  <a:cubicBezTo>
                    <a:pt x="250472" y="2153555"/>
                    <a:pt x="366422" y="2162917"/>
                    <a:pt x="396150" y="2245995"/>
                  </a:cubicBezTo>
                  <a:cubicBezTo>
                    <a:pt x="426141" y="2317724"/>
                    <a:pt x="352420" y="2405910"/>
                    <a:pt x="268212" y="2371599"/>
                  </a:cubicBezTo>
                  <a:close/>
                  <a:moveTo>
                    <a:pt x="213981" y="2796930"/>
                  </a:moveTo>
                  <a:cubicBezTo>
                    <a:pt x="237721" y="2699672"/>
                    <a:pt x="364672" y="2699106"/>
                    <a:pt x="397150" y="2789557"/>
                  </a:cubicBezTo>
                  <a:cubicBezTo>
                    <a:pt x="462619" y="2946365"/>
                    <a:pt x="170501" y="2975857"/>
                    <a:pt x="213981" y="2796930"/>
                  </a:cubicBezTo>
                  <a:close/>
                  <a:moveTo>
                    <a:pt x="215231" y="3340216"/>
                  </a:moveTo>
                  <a:cubicBezTo>
                    <a:pt x="238971" y="3243247"/>
                    <a:pt x="365672" y="3242102"/>
                    <a:pt x="398400" y="3332843"/>
                  </a:cubicBezTo>
                  <a:cubicBezTo>
                    <a:pt x="464119" y="3490493"/>
                    <a:pt x="172001" y="3519143"/>
                    <a:pt x="215231" y="3340216"/>
                  </a:cubicBezTo>
                  <a:close/>
                  <a:moveTo>
                    <a:pt x="271462" y="4002022"/>
                  </a:moveTo>
                  <a:cubicBezTo>
                    <a:pt x="225232" y="3983313"/>
                    <a:pt x="200742" y="3921499"/>
                    <a:pt x="220481" y="3870744"/>
                  </a:cubicBezTo>
                  <a:cubicBezTo>
                    <a:pt x="253723" y="3783979"/>
                    <a:pt x="369673" y="3793340"/>
                    <a:pt x="399400" y="3876418"/>
                  </a:cubicBezTo>
                  <a:cubicBezTo>
                    <a:pt x="429141" y="3947871"/>
                    <a:pt x="355921" y="4036333"/>
                    <a:pt x="271462" y="4002022"/>
                  </a:cubicBezTo>
                  <a:close/>
                  <a:moveTo>
                    <a:pt x="217231" y="4427353"/>
                  </a:moveTo>
                  <a:cubicBezTo>
                    <a:pt x="240971" y="4329806"/>
                    <a:pt x="367922" y="4329806"/>
                    <a:pt x="400400" y="4419980"/>
                  </a:cubicBezTo>
                  <a:cubicBezTo>
                    <a:pt x="465870" y="4576788"/>
                    <a:pt x="173752" y="4606281"/>
                    <a:pt x="217231" y="4427353"/>
                  </a:cubicBezTo>
                  <a:close/>
                  <a:moveTo>
                    <a:pt x="263961" y="5084341"/>
                  </a:moveTo>
                  <a:cubicBezTo>
                    <a:pt x="226982" y="5064487"/>
                    <a:pt x="207730" y="5015154"/>
                    <a:pt x="218481" y="4970639"/>
                  </a:cubicBezTo>
                  <a:cubicBezTo>
                    <a:pt x="242221" y="4873381"/>
                    <a:pt x="369172" y="4873091"/>
                    <a:pt x="401651" y="4963266"/>
                  </a:cubicBezTo>
                  <a:cubicBezTo>
                    <a:pt x="433142" y="5038694"/>
                    <a:pt x="350420" y="5130844"/>
                    <a:pt x="263961" y="5084341"/>
                  </a:cubicBezTo>
                  <a:close/>
                  <a:moveTo>
                    <a:pt x="274699" y="5632446"/>
                  </a:moveTo>
                  <a:cubicBezTo>
                    <a:pt x="228469" y="5613737"/>
                    <a:pt x="203979" y="5551922"/>
                    <a:pt x="223719" y="5501167"/>
                  </a:cubicBezTo>
                  <a:cubicBezTo>
                    <a:pt x="256960" y="5414402"/>
                    <a:pt x="372910" y="5423763"/>
                    <a:pt x="402637" y="5506841"/>
                  </a:cubicBezTo>
                  <a:cubicBezTo>
                    <a:pt x="432391" y="5578294"/>
                    <a:pt x="359171" y="5666757"/>
                    <a:pt x="274699" y="5632446"/>
                  </a:cubicBezTo>
                  <a:close/>
                  <a:moveTo>
                    <a:pt x="275699" y="6176021"/>
                  </a:moveTo>
                  <a:cubicBezTo>
                    <a:pt x="177989" y="6136326"/>
                    <a:pt x="210730" y="5964771"/>
                    <a:pt x="327680" y="5984626"/>
                  </a:cubicBezTo>
                  <a:cubicBezTo>
                    <a:pt x="469370" y="6009286"/>
                    <a:pt x="409402" y="6230463"/>
                    <a:pt x="275699" y="6176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43" name="Google Shape;2043;p23"/>
            <p:cNvGrpSpPr/>
            <p:nvPr/>
          </p:nvGrpSpPr>
          <p:grpSpPr>
            <a:xfrm>
              <a:off x="12133100" y="4419522"/>
              <a:ext cx="4875895" cy="6001617"/>
              <a:chOff x="12133100" y="4419522"/>
              <a:chExt cx="4875895" cy="6001617"/>
            </a:xfrm>
          </p:grpSpPr>
          <p:sp>
            <p:nvSpPr>
              <p:cNvPr id="2044" name="Google Shape;2044;p23"/>
              <p:cNvSpPr/>
              <p:nvPr/>
            </p:nvSpPr>
            <p:spPr>
              <a:xfrm>
                <a:off x="12177467" y="4419522"/>
                <a:ext cx="4697434" cy="47594"/>
              </a:xfrm>
              <a:custGeom>
                <a:avLst/>
                <a:gdLst/>
                <a:ahLst/>
                <a:cxnLst/>
                <a:rect l="l" t="t" r="r" b="b"/>
                <a:pathLst>
                  <a:path w="4697434" h="47594" extrusionOk="0">
                    <a:moveTo>
                      <a:pt x="4695179" y="47595"/>
                    </a:moveTo>
                    <a:cubicBezTo>
                      <a:pt x="4693915" y="47608"/>
                      <a:pt x="8326" y="31730"/>
                      <a:pt x="6668" y="31717"/>
                    </a:cubicBezTo>
                    <a:cubicBezTo>
                      <a:pt x="6668" y="-16564"/>
                      <a:pt x="-331443" y="171"/>
                      <a:pt x="3807559" y="17537"/>
                    </a:cubicBezTo>
                    <a:cubicBezTo>
                      <a:pt x="4792560" y="21328"/>
                      <a:pt x="4694020" y="6740"/>
                      <a:pt x="4695179" y="47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23"/>
              <p:cNvSpPr/>
              <p:nvPr/>
            </p:nvSpPr>
            <p:spPr>
              <a:xfrm>
                <a:off x="12177776" y="4958673"/>
                <a:ext cx="4710931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4710931" h="49740" extrusionOk="0">
                    <a:moveTo>
                      <a:pt x="4708371" y="49741"/>
                    </a:moveTo>
                    <a:cubicBezTo>
                      <a:pt x="4706870" y="49767"/>
                      <a:pt x="6319" y="33876"/>
                      <a:pt x="5358" y="33862"/>
                    </a:cubicBezTo>
                    <a:cubicBezTo>
                      <a:pt x="6477" y="-16709"/>
                      <a:pt x="-313448" y="-1133"/>
                      <a:pt x="3819988" y="19683"/>
                    </a:cubicBezTo>
                    <a:cubicBezTo>
                      <a:pt x="4804436" y="23461"/>
                      <a:pt x="4708371" y="8386"/>
                      <a:pt x="4708371" y="497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6" name="Google Shape;2046;p23"/>
              <p:cNvSpPr/>
              <p:nvPr/>
            </p:nvSpPr>
            <p:spPr>
              <a:xfrm>
                <a:off x="12179135" y="5499812"/>
                <a:ext cx="4742236" cy="39378"/>
              </a:xfrm>
              <a:custGeom>
                <a:avLst/>
                <a:gdLst/>
                <a:ahLst/>
                <a:cxnLst/>
                <a:rect l="l" t="t" r="r" b="b"/>
                <a:pathLst>
                  <a:path w="4742236" h="39378" extrusionOk="0">
                    <a:moveTo>
                      <a:pt x="629491" y="36299"/>
                    </a:moveTo>
                    <a:cubicBezTo>
                      <a:pt x="-87552" y="36299"/>
                      <a:pt x="3763" y="45792"/>
                      <a:pt x="3763" y="0"/>
                    </a:cubicBezTo>
                    <a:cubicBezTo>
                      <a:pt x="5776918" y="32863"/>
                      <a:pt x="6612688" y="45897"/>
                      <a:pt x="629491" y="36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7" name="Google Shape;2047;p23"/>
              <p:cNvSpPr/>
              <p:nvPr/>
            </p:nvSpPr>
            <p:spPr>
              <a:xfrm>
                <a:off x="12147922" y="6042768"/>
                <a:ext cx="4761010" cy="48254"/>
              </a:xfrm>
              <a:custGeom>
                <a:avLst/>
                <a:gdLst/>
                <a:ahLst/>
                <a:cxnLst/>
                <a:rect l="l" t="t" r="r" b="b"/>
                <a:pathLst>
                  <a:path w="4761010" h="48254" extrusionOk="0">
                    <a:moveTo>
                      <a:pt x="4758464" y="48254"/>
                    </a:moveTo>
                    <a:cubicBezTo>
                      <a:pt x="4757438" y="48267"/>
                      <a:pt x="6406" y="32099"/>
                      <a:pt x="4971" y="32086"/>
                    </a:cubicBezTo>
                    <a:cubicBezTo>
                      <a:pt x="7301" y="-16958"/>
                      <a:pt x="-316098" y="329"/>
                      <a:pt x="3875583" y="17906"/>
                    </a:cubicBezTo>
                    <a:cubicBezTo>
                      <a:pt x="4853950" y="21685"/>
                      <a:pt x="4758464" y="7084"/>
                      <a:pt x="4758464" y="48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23"/>
              <p:cNvSpPr/>
              <p:nvPr/>
            </p:nvSpPr>
            <p:spPr>
              <a:xfrm>
                <a:off x="12169838" y="6584141"/>
                <a:ext cx="4751298" cy="47902"/>
              </a:xfrm>
              <a:custGeom>
                <a:avLst/>
                <a:gdLst/>
                <a:ahLst/>
                <a:cxnLst/>
                <a:rect l="l" t="t" r="r" b="b"/>
                <a:pathLst>
                  <a:path w="4751298" h="47902" extrusionOk="0">
                    <a:moveTo>
                      <a:pt x="4749037" y="47902"/>
                    </a:moveTo>
                    <a:cubicBezTo>
                      <a:pt x="4747879" y="47916"/>
                      <a:pt x="4927" y="31748"/>
                      <a:pt x="3545" y="31734"/>
                    </a:cubicBezTo>
                    <a:cubicBezTo>
                      <a:pt x="10823" y="-16769"/>
                      <a:pt x="-317735" y="281"/>
                      <a:pt x="3866655" y="17844"/>
                    </a:cubicBezTo>
                    <a:cubicBezTo>
                      <a:pt x="4846300" y="21623"/>
                      <a:pt x="4747852" y="7364"/>
                      <a:pt x="4749037" y="47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9" name="Google Shape;2049;p23"/>
              <p:cNvSpPr/>
              <p:nvPr/>
            </p:nvSpPr>
            <p:spPr>
              <a:xfrm>
                <a:off x="12152745" y="7125126"/>
                <a:ext cx="4790755" cy="48215"/>
              </a:xfrm>
              <a:custGeom>
                <a:avLst/>
                <a:gdLst/>
                <a:ahLst/>
                <a:cxnLst/>
                <a:rect l="l" t="t" r="r" b="b"/>
                <a:pathLst>
                  <a:path w="4790755" h="48215" extrusionOk="0">
                    <a:moveTo>
                      <a:pt x="4789370" y="48215"/>
                    </a:moveTo>
                    <a:cubicBezTo>
                      <a:pt x="4788409" y="48228"/>
                      <a:pt x="117507" y="32535"/>
                      <a:pt x="6400" y="31771"/>
                    </a:cubicBezTo>
                    <a:cubicBezTo>
                      <a:pt x="5321" y="-17036"/>
                      <a:pt x="-324342" y="449"/>
                      <a:pt x="3896500" y="18157"/>
                    </a:cubicBezTo>
                    <a:cubicBezTo>
                      <a:pt x="4886949" y="21949"/>
                      <a:pt x="4785659" y="7361"/>
                      <a:pt x="4789370" y="48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0" name="Google Shape;2050;p23"/>
              <p:cNvSpPr/>
              <p:nvPr/>
            </p:nvSpPr>
            <p:spPr>
              <a:xfrm>
                <a:off x="12167290" y="7664726"/>
                <a:ext cx="4800664" cy="43894"/>
              </a:xfrm>
              <a:custGeom>
                <a:avLst/>
                <a:gdLst/>
                <a:ahLst/>
                <a:cxnLst/>
                <a:rect l="l" t="t" r="r" b="b"/>
                <a:pathLst>
                  <a:path w="4800664" h="43894" extrusionOk="0">
                    <a:moveTo>
                      <a:pt x="1753867" y="38287"/>
                    </a:moveTo>
                    <a:cubicBezTo>
                      <a:pt x="-160284" y="30927"/>
                      <a:pt x="4264" y="52678"/>
                      <a:pt x="3106" y="0"/>
                    </a:cubicBezTo>
                    <a:cubicBezTo>
                      <a:pt x="5120477" y="14232"/>
                      <a:pt x="6809940" y="59616"/>
                      <a:pt x="1753867" y="38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23"/>
              <p:cNvSpPr/>
              <p:nvPr/>
            </p:nvSpPr>
            <p:spPr>
              <a:xfrm>
                <a:off x="12166436" y="8206652"/>
                <a:ext cx="4790216" cy="49284"/>
              </a:xfrm>
              <a:custGeom>
                <a:avLst/>
                <a:gdLst/>
                <a:ahLst/>
                <a:cxnLst/>
                <a:rect l="l" t="t" r="r" b="b"/>
                <a:pathLst>
                  <a:path w="4790216" h="49284" extrusionOk="0">
                    <a:moveTo>
                      <a:pt x="4787680" y="49285"/>
                    </a:moveTo>
                    <a:cubicBezTo>
                      <a:pt x="4786719" y="49298"/>
                      <a:pt x="108250" y="33538"/>
                      <a:pt x="5697" y="32840"/>
                    </a:cubicBezTo>
                    <a:cubicBezTo>
                      <a:pt x="5697" y="-18363"/>
                      <a:pt x="-317689" y="1215"/>
                      <a:pt x="3908549" y="18950"/>
                    </a:cubicBezTo>
                    <a:cubicBezTo>
                      <a:pt x="4882772" y="23663"/>
                      <a:pt x="4787680" y="6389"/>
                      <a:pt x="4787680" y="492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23"/>
              <p:cNvSpPr/>
              <p:nvPr/>
            </p:nvSpPr>
            <p:spPr>
              <a:xfrm>
                <a:off x="12152225" y="8747206"/>
                <a:ext cx="4826215" cy="50027"/>
              </a:xfrm>
              <a:custGeom>
                <a:avLst/>
                <a:gdLst/>
                <a:ahLst/>
                <a:cxnLst/>
                <a:rect l="l" t="t" r="r" b="b"/>
                <a:pathLst>
                  <a:path w="4826215" h="50027" extrusionOk="0">
                    <a:moveTo>
                      <a:pt x="4825131" y="50027"/>
                    </a:moveTo>
                    <a:cubicBezTo>
                      <a:pt x="4824170" y="50041"/>
                      <a:pt x="90286" y="34136"/>
                      <a:pt x="4919" y="33583"/>
                    </a:cubicBezTo>
                    <a:cubicBezTo>
                      <a:pt x="7380" y="-19410"/>
                      <a:pt x="-318861" y="1839"/>
                      <a:pt x="3935749" y="19693"/>
                    </a:cubicBezTo>
                    <a:cubicBezTo>
                      <a:pt x="4922039" y="23485"/>
                      <a:pt x="4820591" y="8857"/>
                      <a:pt x="4825131" y="500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23"/>
              <p:cNvSpPr/>
              <p:nvPr/>
            </p:nvSpPr>
            <p:spPr>
              <a:xfrm>
                <a:off x="12153179" y="9288066"/>
                <a:ext cx="4855816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4855816" h="44746" extrusionOk="0">
                    <a:moveTo>
                      <a:pt x="1806707" y="38564"/>
                    </a:moveTo>
                    <a:cubicBezTo>
                      <a:pt x="-189903" y="30901"/>
                      <a:pt x="5216" y="54455"/>
                      <a:pt x="5216" y="0"/>
                    </a:cubicBezTo>
                    <a:cubicBezTo>
                      <a:pt x="5091661" y="19604"/>
                      <a:pt x="6934829" y="60209"/>
                      <a:pt x="1806707" y="38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4" name="Google Shape;2054;p23"/>
              <p:cNvSpPr/>
              <p:nvPr/>
            </p:nvSpPr>
            <p:spPr>
              <a:xfrm>
                <a:off x="12133100" y="9830606"/>
                <a:ext cx="4875326" cy="48947"/>
              </a:xfrm>
              <a:custGeom>
                <a:avLst/>
                <a:gdLst/>
                <a:ahLst/>
                <a:cxnLst/>
                <a:rect l="l" t="t" r="r" b="b"/>
                <a:pathLst>
                  <a:path w="4875326" h="48947" extrusionOk="0">
                    <a:moveTo>
                      <a:pt x="4873497" y="48947"/>
                    </a:moveTo>
                    <a:cubicBezTo>
                      <a:pt x="4872497" y="48961"/>
                      <a:pt x="206739" y="33635"/>
                      <a:pt x="6054" y="31936"/>
                    </a:cubicBezTo>
                    <a:cubicBezTo>
                      <a:pt x="6054" y="-17647"/>
                      <a:pt x="-328727" y="812"/>
                      <a:pt x="3980627" y="18889"/>
                    </a:cubicBezTo>
                    <a:cubicBezTo>
                      <a:pt x="4970786" y="22681"/>
                      <a:pt x="4871167" y="8080"/>
                      <a:pt x="4873497" y="489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5" name="Google Shape;2055;p23"/>
              <p:cNvSpPr/>
              <p:nvPr/>
            </p:nvSpPr>
            <p:spPr>
              <a:xfrm>
                <a:off x="12149415" y="10370546"/>
                <a:ext cx="4853433" cy="50593"/>
              </a:xfrm>
              <a:custGeom>
                <a:avLst/>
                <a:gdLst/>
                <a:ahLst/>
                <a:cxnLst/>
                <a:rect l="l" t="t" r="r" b="b"/>
                <a:pathLst>
                  <a:path w="4853433" h="50593" extrusionOk="0">
                    <a:moveTo>
                      <a:pt x="4851682" y="50594"/>
                    </a:moveTo>
                    <a:cubicBezTo>
                      <a:pt x="4850734" y="50607"/>
                      <a:pt x="133457" y="34360"/>
                      <a:pt x="6229" y="33294"/>
                    </a:cubicBezTo>
                    <a:cubicBezTo>
                      <a:pt x="5045" y="-16421"/>
                      <a:pt x="-324460" y="-1412"/>
                      <a:pt x="3977051" y="20246"/>
                    </a:cubicBezTo>
                    <a:cubicBezTo>
                      <a:pt x="4947418" y="24038"/>
                      <a:pt x="4849195" y="8331"/>
                      <a:pt x="4851682" y="505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56" name="Google Shape;2056;p23"/>
            <p:cNvSpPr/>
            <p:nvPr/>
          </p:nvSpPr>
          <p:spPr>
            <a:xfrm>
              <a:off x="12775381" y="4134223"/>
              <a:ext cx="130942" cy="6519719"/>
            </a:xfrm>
            <a:custGeom>
              <a:avLst/>
              <a:gdLst/>
              <a:ahLst/>
              <a:cxnLst/>
              <a:rect l="l" t="t" r="r" b="b"/>
              <a:pathLst>
                <a:path w="130942" h="6519719" extrusionOk="0">
                  <a:moveTo>
                    <a:pt x="130942" y="6519720"/>
                  </a:moveTo>
                  <a:cubicBezTo>
                    <a:pt x="58669" y="6519720"/>
                    <a:pt x="-55122" y="2753493"/>
                    <a:pt x="30731" y="1"/>
                  </a:cubicBezTo>
                  <a:cubicBezTo>
                    <a:pt x="103899" y="-2224"/>
                    <a:pt x="-72374" y="2540347"/>
                    <a:pt x="130942" y="6519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7" name="Google Shape;2057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42" name="Rounded Rectangular Callout 11">
            <a:extLst>
              <a:ext uri="{FF2B5EF4-FFF2-40B4-BE49-F238E27FC236}">
                <a16:creationId xmlns:a16="http://schemas.microsoft.com/office/drawing/2014/main" id="{002AF829-005D-457A-A3FA-F08198BD8F25}"/>
              </a:ext>
            </a:extLst>
          </p:cNvPr>
          <p:cNvSpPr/>
          <p:nvPr/>
        </p:nvSpPr>
        <p:spPr>
          <a:xfrm>
            <a:off x="2308436" y="706465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B35F7C29-DB97-0780-07E3-FC4597D1688F}"/>
                  </a:ext>
                </a:extLst>
              </p:cNvPr>
              <p:cNvSpPr txBox="1"/>
              <p:nvPr/>
            </p:nvSpPr>
            <p:spPr>
              <a:xfrm>
                <a:off x="62906" y="1545399"/>
                <a:ext cx="6063729" cy="2795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AB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36. 3,5=126 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𝑘𝑚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126 :30=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0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gi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ờ)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gi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ờ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12 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ph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t</m:t>
                      </m:r>
                      <m:r>
                        <a:rPr lang="en-US" sz="2400" i="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B35F7C29-DB97-0780-07E3-FC4597D16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6" y="1545399"/>
                <a:ext cx="6063729" cy="2795124"/>
              </a:xfrm>
              <a:prstGeom prst="rect">
                <a:avLst/>
              </a:prstGeom>
              <a:blipFill>
                <a:blip r:embed="rId3"/>
                <a:stretch>
                  <a:fillRect l="-1508" r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7758B7CE-7C0F-58F1-E62B-EBBC5F37E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207" y="1950115"/>
            <a:ext cx="4173794" cy="3200976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2F45956-F7F7-7C41-5C49-DC8045D2A237}"/>
              </a:ext>
            </a:extLst>
          </p:cNvPr>
          <p:cNvSpPr txBox="1"/>
          <p:nvPr/>
        </p:nvSpPr>
        <p:spPr>
          <a:xfrm>
            <a:off x="882211" y="150228"/>
            <a:ext cx="8261789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7A, 7B, 7C, 7D, 7E;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40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. Sau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kì</a:t>
            </a:r>
            <a:r>
              <a:rPr lang="en-US" sz="2000" dirty="0"/>
              <a:t> I,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qua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9</a:t>
            </a:r>
            <a:r>
              <a:rPr lang="en-US" sz="2000" dirty="0"/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FB914A1-AFB5-ACAD-74DB-2BD83861DF41}"/>
              </a:ext>
            </a:extLst>
          </p:cNvPr>
          <p:cNvSpPr txBox="1"/>
          <p:nvPr/>
        </p:nvSpPr>
        <p:spPr>
          <a:xfrm>
            <a:off x="113482" y="1470816"/>
            <a:ext cx="896415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tư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?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CE42EEE-D84E-5D11-7E56-CBEC6AB65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392237"/>
            <a:ext cx="936306" cy="93630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D2C468D-0593-4FEA-0120-1854B341954F}"/>
              </a:ext>
            </a:extLst>
          </p:cNvPr>
          <p:cNvSpPr txBox="1"/>
          <p:nvPr/>
        </p:nvSpPr>
        <p:spPr>
          <a:xfrm>
            <a:off x="113482" y="2490634"/>
            <a:ext cx="4984955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nhiều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thấp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82941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3" name="Google Shape;2313;p27"/>
          <p:cNvGrpSpPr/>
          <p:nvPr/>
        </p:nvGrpSpPr>
        <p:grpSpPr>
          <a:xfrm rot="2359638">
            <a:off x="8616469" y="-28825"/>
            <a:ext cx="498251" cy="1010574"/>
            <a:chOff x="4505147" y="1488784"/>
            <a:chExt cx="1173641" cy="4117765"/>
          </a:xfrm>
        </p:grpSpPr>
        <p:sp>
          <p:nvSpPr>
            <p:cNvPr id="2314" name="Google Shape;2314;p27"/>
            <p:cNvSpPr/>
            <p:nvPr/>
          </p:nvSpPr>
          <p:spPr>
            <a:xfrm>
              <a:off x="4546975" y="1719734"/>
              <a:ext cx="351274" cy="103937"/>
            </a:xfrm>
            <a:custGeom>
              <a:avLst/>
              <a:gdLst/>
              <a:ahLst/>
              <a:cxnLst/>
              <a:rect l="l" t="t" r="r" b="b"/>
              <a:pathLst>
                <a:path w="351274" h="103937" extrusionOk="0">
                  <a:moveTo>
                    <a:pt x="349795" y="7483"/>
                  </a:moveTo>
                  <a:cubicBezTo>
                    <a:pt x="350271" y="9600"/>
                    <a:pt x="350797" y="11716"/>
                    <a:pt x="351274" y="13833"/>
                  </a:cubicBezTo>
                  <a:lnTo>
                    <a:pt x="351225" y="13833"/>
                  </a:lnTo>
                  <a:cubicBezTo>
                    <a:pt x="351118" y="13833"/>
                    <a:pt x="350962" y="13833"/>
                    <a:pt x="350855" y="13882"/>
                  </a:cubicBezTo>
                  <a:cubicBezTo>
                    <a:pt x="350806" y="13882"/>
                    <a:pt x="350748" y="13882"/>
                    <a:pt x="350699" y="13882"/>
                  </a:cubicBezTo>
                  <a:cubicBezTo>
                    <a:pt x="350485" y="13882"/>
                    <a:pt x="350280" y="13882"/>
                    <a:pt x="350066" y="13932"/>
                  </a:cubicBezTo>
                  <a:cubicBezTo>
                    <a:pt x="346581" y="14195"/>
                    <a:pt x="343046" y="14516"/>
                    <a:pt x="339512" y="14887"/>
                  </a:cubicBezTo>
                  <a:cubicBezTo>
                    <a:pt x="339405" y="14887"/>
                    <a:pt x="339298" y="14887"/>
                    <a:pt x="339191" y="14887"/>
                  </a:cubicBezTo>
                  <a:cubicBezTo>
                    <a:pt x="338928" y="14936"/>
                    <a:pt x="338607" y="14936"/>
                    <a:pt x="338344" y="14994"/>
                  </a:cubicBezTo>
                  <a:cubicBezTo>
                    <a:pt x="337818" y="15044"/>
                    <a:pt x="337342" y="15101"/>
                    <a:pt x="336816" y="15151"/>
                  </a:cubicBezTo>
                  <a:cubicBezTo>
                    <a:pt x="333700" y="14780"/>
                    <a:pt x="330536" y="14467"/>
                    <a:pt x="327420" y="14195"/>
                  </a:cubicBezTo>
                  <a:cubicBezTo>
                    <a:pt x="323146" y="13825"/>
                    <a:pt x="318872" y="13454"/>
                    <a:pt x="314647" y="13141"/>
                  </a:cubicBezTo>
                  <a:cubicBezTo>
                    <a:pt x="314433" y="13141"/>
                    <a:pt x="314277" y="13141"/>
                    <a:pt x="314121" y="13092"/>
                  </a:cubicBezTo>
                  <a:cubicBezTo>
                    <a:pt x="310003" y="12828"/>
                    <a:pt x="305884" y="12614"/>
                    <a:pt x="301824" y="12408"/>
                  </a:cubicBezTo>
                  <a:cubicBezTo>
                    <a:pt x="293218" y="11988"/>
                    <a:pt x="284669" y="11774"/>
                    <a:pt x="276071" y="11774"/>
                  </a:cubicBezTo>
                  <a:cubicBezTo>
                    <a:pt x="268895" y="11774"/>
                    <a:pt x="261769" y="11930"/>
                    <a:pt x="254593" y="12194"/>
                  </a:cubicBezTo>
                  <a:cubicBezTo>
                    <a:pt x="247524" y="12515"/>
                    <a:pt x="240446" y="12935"/>
                    <a:pt x="233377" y="13520"/>
                  </a:cubicBezTo>
                  <a:cubicBezTo>
                    <a:pt x="226251" y="14154"/>
                    <a:pt x="219124" y="14895"/>
                    <a:pt x="212055" y="15744"/>
                  </a:cubicBezTo>
                  <a:cubicBezTo>
                    <a:pt x="201501" y="17119"/>
                    <a:pt x="190996" y="18758"/>
                    <a:pt x="180598" y="20817"/>
                  </a:cubicBezTo>
                  <a:cubicBezTo>
                    <a:pt x="173627" y="22192"/>
                    <a:pt x="166665" y="23724"/>
                    <a:pt x="159802" y="25363"/>
                  </a:cubicBezTo>
                  <a:cubicBezTo>
                    <a:pt x="152938" y="27051"/>
                    <a:pt x="146132" y="28904"/>
                    <a:pt x="139375" y="30913"/>
                  </a:cubicBezTo>
                  <a:lnTo>
                    <a:pt x="139326" y="30913"/>
                  </a:lnTo>
                  <a:cubicBezTo>
                    <a:pt x="132569" y="32972"/>
                    <a:pt x="125870" y="35146"/>
                    <a:pt x="119220" y="37469"/>
                  </a:cubicBezTo>
                  <a:cubicBezTo>
                    <a:pt x="115891" y="38630"/>
                    <a:pt x="112571" y="39849"/>
                    <a:pt x="109299" y="41117"/>
                  </a:cubicBezTo>
                  <a:cubicBezTo>
                    <a:pt x="73198" y="54920"/>
                    <a:pt x="39052" y="73903"/>
                    <a:pt x="8179" y="98593"/>
                  </a:cubicBezTo>
                  <a:cubicBezTo>
                    <a:pt x="5910" y="100281"/>
                    <a:pt x="3691" y="102085"/>
                    <a:pt x="1529" y="103938"/>
                  </a:cubicBezTo>
                  <a:cubicBezTo>
                    <a:pt x="1003" y="101821"/>
                    <a:pt x="477" y="99655"/>
                    <a:pt x="0" y="97539"/>
                  </a:cubicBezTo>
                  <a:cubicBezTo>
                    <a:pt x="8655" y="88974"/>
                    <a:pt x="18051" y="81249"/>
                    <a:pt x="27709" y="73903"/>
                  </a:cubicBezTo>
                  <a:cubicBezTo>
                    <a:pt x="116426" y="13882"/>
                    <a:pt x="230163" y="-11813"/>
                    <a:pt x="336199" y="5103"/>
                  </a:cubicBezTo>
                  <a:cubicBezTo>
                    <a:pt x="336676" y="4576"/>
                    <a:pt x="337095" y="4148"/>
                    <a:pt x="337522" y="3777"/>
                  </a:cubicBezTo>
                  <a:cubicBezTo>
                    <a:pt x="337999" y="2353"/>
                    <a:pt x="339002" y="1134"/>
                    <a:pt x="340950" y="343"/>
                  </a:cubicBezTo>
                  <a:cubicBezTo>
                    <a:pt x="346227" y="-983"/>
                    <a:pt x="348184" y="2880"/>
                    <a:pt x="349343" y="7376"/>
                  </a:cubicBezTo>
                  <a:cubicBezTo>
                    <a:pt x="349482" y="7426"/>
                    <a:pt x="349638" y="7426"/>
                    <a:pt x="349795" y="7483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27"/>
            <p:cNvSpPr/>
            <p:nvPr/>
          </p:nvSpPr>
          <p:spPr>
            <a:xfrm>
              <a:off x="4848092" y="1535700"/>
              <a:ext cx="24" cy="49"/>
            </a:xfrm>
            <a:custGeom>
              <a:avLst/>
              <a:gdLst/>
              <a:ahLst/>
              <a:cxnLst/>
              <a:rect l="l" t="t" r="r" b="b"/>
              <a:pathLst>
                <a:path w="24" h="49" extrusionOk="0">
                  <a:moveTo>
                    <a:pt x="0" y="0"/>
                  </a:moveTo>
                  <a:cubicBezTo>
                    <a:pt x="25" y="0"/>
                    <a:pt x="25" y="8"/>
                    <a:pt x="25" y="49"/>
                  </a:cubicBezTo>
                  <a:cubicBezTo>
                    <a:pt x="16" y="33"/>
                    <a:pt x="8" y="16"/>
                    <a:pt x="0" y="0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27"/>
            <p:cNvSpPr/>
            <p:nvPr/>
          </p:nvSpPr>
          <p:spPr>
            <a:xfrm>
              <a:off x="4505383" y="1620996"/>
              <a:ext cx="50" cy="584"/>
            </a:xfrm>
            <a:custGeom>
              <a:avLst/>
              <a:gdLst/>
              <a:ahLst/>
              <a:cxnLst/>
              <a:rect l="l" t="t" r="r" b="b"/>
              <a:pathLst>
                <a:path w="50" h="584" extrusionOk="0">
                  <a:moveTo>
                    <a:pt x="0" y="0"/>
                  </a:moveTo>
                  <a:cubicBezTo>
                    <a:pt x="49" y="214"/>
                    <a:pt x="49" y="420"/>
                    <a:pt x="49" y="585"/>
                  </a:cubicBezTo>
                  <a:cubicBezTo>
                    <a:pt x="58" y="420"/>
                    <a:pt x="0" y="214"/>
                    <a:pt x="0" y="0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27"/>
            <p:cNvSpPr/>
            <p:nvPr/>
          </p:nvSpPr>
          <p:spPr>
            <a:xfrm>
              <a:off x="5355527" y="5049366"/>
              <a:ext cx="323261" cy="363919"/>
            </a:xfrm>
            <a:custGeom>
              <a:avLst/>
              <a:gdLst/>
              <a:ahLst/>
              <a:cxnLst/>
              <a:rect l="l" t="t" r="r" b="b"/>
              <a:pathLst>
                <a:path w="323261" h="363919" extrusionOk="0">
                  <a:moveTo>
                    <a:pt x="323261" y="56471"/>
                  </a:moveTo>
                  <a:cubicBezTo>
                    <a:pt x="323261" y="57583"/>
                    <a:pt x="323212" y="58695"/>
                    <a:pt x="323212" y="59806"/>
                  </a:cubicBezTo>
                  <a:cubicBezTo>
                    <a:pt x="322209" y="67210"/>
                    <a:pt x="321420" y="74556"/>
                    <a:pt x="321050" y="81911"/>
                  </a:cubicBezTo>
                  <a:cubicBezTo>
                    <a:pt x="314293" y="164348"/>
                    <a:pt x="307537" y="246679"/>
                    <a:pt x="300624" y="329018"/>
                  </a:cubicBezTo>
                  <a:cubicBezTo>
                    <a:pt x="252381" y="335466"/>
                    <a:pt x="203515" y="343875"/>
                    <a:pt x="160180" y="363920"/>
                  </a:cubicBezTo>
                  <a:cubicBezTo>
                    <a:pt x="105921" y="271649"/>
                    <a:pt x="49401" y="180589"/>
                    <a:pt x="0" y="85930"/>
                  </a:cubicBezTo>
                  <a:cubicBezTo>
                    <a:pt x="14039" y="67054"/>
                    <a:pt x="27446" y="47964"/>
                    <a:pt x="42538" y="29351"/>
                  </a:cubicBezTo>
                  <a:cubicBezTo>
                    <a:pt x="86505" y="52090"/>
                    <a:pt x="101490" y="96776"/>
                    <a:pt x="123552" y="20787"/>
                  </a:cubicBezTo>
                  <a:cubicBezTo>
                    <a:pt x="150735" y="27606"/>
                    <a:pt x="174326" y="45534"/>
                    <a:pt x="201977" y="49183"/>
                  </a:cubicBezTo>
                  <a:cubicBezTo>
                    <a:pt x="219765" y="44110"/>
                    <a:pt x="221927" y="21577"/>
                    <a:pt x="227204" y="6506"/>
                  </a:cubicBezTo>
                  <a:cubicBezTo>
                    <a:pt x="261242" y="28923"/>
                    <a:pt x="284570" y="53515"/>
                    <a:pt x="305629" y="0"/>
                  </a:cubicBezTo>
                  <a:cubicBezTo>
                    <a:pt x="311597" y="3171"/>
                    <a:pt x="317450" y="6613"/>
                    <a:pt x="323097" y="10311"/>
                  </a:cubicBezTo>
                  <a:cubicBezTo>
                    <a:pt x="322842" y="25695"/>
                    <a:pt x="323162" y="41079"/>
                    <a:pt x="323261" y="564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27"/>
            <p:cNvSpPr/>
            <p:nvPr/>
          </p:nvSpPr>
          <p:spPr>
            <a:xfrm>
              <a:off x="4643492" y="2141280"/>
              <a:ext cx="1035245" cy="2994007"/>
            </a:xfrm>
            <a:custGeom>
              <a:avLst/>
              <a:gdLst/>
              <a:ahLst/>
              <a:cxnLst/>
              <a:rect l="l" t="t" r="r" b="b"/>
              <a:pathLst>
                <a:path w="1035245" h="2994007" extrusionOk="0">
                  <a:moveTo>
                    <a:pt x="1035032" y="2911043"/>
                  </a:moveTo>
                  <a:cubicBezTo>
                    <a:pt x="1035081" y="2911463"/>
                    <a:pt x="1035188" y="2911892"/>
                    <a:pt x="1035246" y="2912312"/>
                  </a:cubicBezTo>
                  <a:cubicBezTo>
                    <a:pt x="1035197" y="2914321"/>
                    <a:pt x="1035139" y="2916380"/>
                    <a:pt x="1035139" y="2918389"/>
                  </a:cubicBezTo>
                  <a:cubicBezTo>
                    <a:pt x="1029492" y="2914692"/>
                    <a:pt x="1023631" y="2911249"/>
                    <a:pt x="1017672" y="2908078"/>
                  </a:cubicBezTo>
                  <a:cubicBezTo>
                    <a:pt x="996613" y="2961593"/>
                    <a:pt x="973285" y="2937002"/>
                    <a:pt x="939247" y="2914585"/>
                  </a:cubicBezTo>
                  <a:cubicBezTo>
                    <a:pt x="933969" y="2929656"/>
                    <a:pt x="931808" y="2952180"/>
                    <a:pt x="914020" y="2957261"/>
                  </a:cubicBezTo>
                  <a:cubicBezTo>
                    <a:pt x="886360" y="2953613"/>
                    <a:pt x="862769" y="2935684"/>
                    <a:pt x="835595" y="2928865"/>
                  </a:cubicBezTo>
                  <a:cubicBezTo>
                    <a:pt x="813533" y="3004854"/>
                    <a:pt x="798548" y="2960168"/>
                    <a:pt x="754580" y="2937430"/>
                  </a:cubicBezTo>
                  <a:cubicBezTo>
                    <a:pt x="739488" y="2956042"/>
                    <a:pt x="726082" y="2975132"/>
                    <a:pt x="712042" y="2994008"/>
                  </a:cubicBezTo>
                  <a:cubicBezTo>
                    <a:pt x="710620" y="2991315"/>
                    <a:pt x="709190" y="2988614"/>
                    <a:pt x="707817" y="2985921"/>
                  </a:cubicBezTo>
                  <a:cubicBezTo>
                    <a:pt x="705179" y="2980790"/>
                    <a:pt x="702540" y="2975717"/>
                    <a:pt x="699951" y="2970586"/>
                  </a:cubicBezTo>
                  <a:cubicBezTo>
                    <a:pt x="699902" y="2970372"/>
                    <a:pt x="699844" y="2970109"/>
                    <a:pt x="699795" y="2969903"/>
                  </a:cubicBezTo>
                  <a:cubicBezTo>
                    <a:pt x="699269" y="2967523"/>
                    <a:pt x="698685" y="2965250"/>
                    <a:pt x="698110" y="2962977"/>
                  </a:cubicBezTo>
                  <a:cubicBezTo>
                    <a:pt x="697584" y="2959007"/>
                    <a:pt x="696425" y="2955095"/>
                    <a:pt x="695471" y="2951241"/>
                  </a:cubicBezTo>
                  <a:cubicBezTo>
                    <a:pt x="694575" y="2947642"/>
                    <a:pt x="693729" y="2944051"/>
                    <a:pt x="692833" y="2940452"/>
                  </a:cubicBezTo>
                  <a:cubicBezTo>
                    <a:pt x="690827" y="2932571"/>
                    <a:pt x="689084" y="2924533"/>
                    <a:pt x="686602" y="2916816"/>
                  </a:cubicBezTo>
                  <a:cubicBezTo>
                    <a:pt x="686602" y="2916816"/>
                    <a:pt x="686553" y="2916816"/>
                    <a:pt x="686495" y="2916866"/>
                  </a:cubicBezTo>
                  <a:cubicBezTo>
                    <a:pt x="686388" y="2916602"/>
                    <a:pt x="686339" y="2916388"/>
                    <a:pt x="686232" y="2916182"/>
                  </a:cubicBezTo>
                  <a:cubicBezTo>
                    <a:pt x="683273" y="2904867"/>
                    <a:pt x="680322" y="2893551"/>
                    <a:pt x="677421" y="2882235"/>
                  </a:cubicBezTo>
                  <a:cubicBezTo>
                    <a:pt x="668025" y="2845167"/>
                    <a:pt x="658844" y="2808099"/>
                    <a:pt x="649761" y="2770973"/>
                  </a:cubicBezTo>
                  <a:cubicBezTo>
                    <a:pt x="632499" y="2700535"/>
                    <a:pt x="615616" y="2629997"/>
                    <a:pt x="598617" y="2559510"/>
                  </a:cubicBezTo>
                  <a:cubicBezTo>
                    <a:pt x="563469" y="2413724"/>
                    <a:pt x="528313" y="2267881"/>
                    <a:pt x="493165" y="2122096"/>
                  </a:cubicBezTo>
                  <a:cubicBezTo>
                    <a:pt x="457696" y="1975141"/>
                    <a:pt x="422285" y="1828136"/>
                    <a:pt x="386866" y="1681190"/>
                  </a:cubicBezTo>
                  <a:cubicBezTo>
                    <a:pt x="350822" y="1531855"/>
                    <a:pt x="314877" y="1382528"/>
                    <a:pt x="278825" y="1233144"/>
                  </a:cubicBezTo>
                  <a:cubicBezTo>
                    <a:pt x="244252" y="1089944"/>
                    <a:pt x="209795" y="946753"/>
                    <a:pt x="175271" y="803496"/>
                  </a:cubicBezTo>
                  <a:cubicBezTo>
                    <a:pt x="139121" y="653585"/>
                    <a:pt x="102912" y="503722"/>
                    <a:pt x="66868" y="353811"/>
                  </a:cubicBezTo>
                  <a:cubicBezTo>
                    <a:pt x="44593" y="261375"/>
                    <a:pt x="22325" y="168841"/>
                    <a:pt x="0" y="76405"/>
                  </a:cubicBezTo>
                  <a:cubicBezTo>
                    <a:pt x="102657" y="9673"/>
                    <a:pt x="229793" y="-7251"/>
                    <a:pt x="351554" y="2582"/>
                  </a:cubicBezTo>
                  <a:cubicBezTo>
                    <a:pt x="375515" y="104266"/>
                    <a:pt x="399475" y="205851"/>
                    <a:pt x="423494" y="307536"/>
                  </a:cubicBezTo>
                  <a:cubicBezTo>
                    <a:pt x="458173" y="454540"/>
                    <a:pt x="492688" y="601594"/>
                    <a:pt x="527466" y="748598"/>
                  </a:cubicBezTo>
                  <a:cubicBezTo>
                    <a:pt x="563568" y="901210"/>
                    <a:pt x="599349" y="1053873"/>
                    <a:pt x="635294" y="1206535"/>
                  </a:cubicBezTo>
                  <a:cubicBezTo>
                    <a:pt x="670335" y="1355548"/>
                    <a:pt x="705171" y="1504669"/>
                    <a:pt x="740327" y="1653683"/>
                  </a:cubicBezTo>
                  <a:cubicBezTo>
                    <a:pt x="775902" y="1804599"/>
                    <a:pt x="811576" y="1955408"/>
                    <a:pt x="846995" y="2106333"/>
                  </a:cubicBezTo>
                  <a:cubicBezTo>
                    <a:pt x="864676" y="2181844"/>
                    <a:pt x="882357" y="2257356"/>
                    <a:pt x="900087" y="2332818"/>
                  </a:cubicBezTo>
                  <a:cubicBezTo>
                    <a:pt x="917242" y="2406106"/>
                    <a:pt x="934709" y="2479345"/>
                    <a:pt x="952020" y="2552583"/>
                  </a:cubicBezTo>
                  <a:cubicBezTo>
                    <a:pt x="967375" y="2617257"/>
                    <a:pt x="982738" y="2681922"/>
                    <a:pt x="997936" y="2746654"/>
                  </a:cubicBezTo>
                  <a:cubicBezTo>
                    <a:pt x="1005638" y="2779546"/>
                    <a:pt x="1013398" y="2812439"/>
                    <a:pt x="1021050" y="2845381"/>
                  </a:cubicBezTo>
                  <a:cubicBezTo>
                    <a:pt x="1024009" y="2858072"/>
                    <a:pt x="1026911" y="2870714"/>
                    <a:pt x="1029755" y="2883405"/>
                  </a:cubicBezTo>
                  <a:cubicBezTo>
                    <a:pt x="1030018" y="2884673"/>
                    <a:pt x="1030281" y="2885941"/>
                    <a:pt x="1030495" y="2887210"/>
                  </a:cubicBezTo>
                  <a:cubicBezTo>
                    <a:pt x="1030914" y="2889219"/>
                    <a:pt x="1031284" y="2891179"/>
                    <a:pt x="1031654" y="2893131"/>
                  </a:cubicBezTo>
                  <a:cubicBezTo>
                    <a:pt x="1032764" y="2899094"/>
                    <a:pt x="1033923" y="2905064"/>
                    <a:pt x="1035032" y="29110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27"/>
            <p:cNvSpPr/>
            <p:nvPr/>
          </p:nvSpPr>
          <p:spPr>
            <a:xfrm>
              <a:off x="4548488" y="1731518"/>
              <a:ext cx="436883" cy="469390"/>
            </a:xfrm>
            <a:custGeom>
              <a:avLst/>
              <a:gdLst/>
              <a:ahLst/>
              <a:cxnLst/>
              <a:rect l="l" t="t" r="r" b="b"/>
              <a:pathLst>
                <a:path w="436883" h="469390" extrusionOk="0">
                  <a:moveTo>
                    <a:pt x="436884" y="371058"/>
                  </a:moveTo>
                  <a:cubicBezTo>
                    <a:pt x="390935" y="359117"/>
                    <a:pt x="342849" y="357305"/>
                    <a:pt x="295914" y="368423"/>
                  </a:cubicBezTo>
                  <a:cubicBezTo>
                    <a:pt x="223333" y="380694"/>
                    <a:pt x="136449" y="408036"/>
                    <a:pt x="90911" y="469391"/>
                  </a:cubicBezTo>
                  <a:cubicBezTo>
                    <a:pt x="88528" y="459343"/>
                    <a:pt x="86062" y="449296"/>
                    <a:pt x="83678" y="439249"/>
                  </a:cubicBezTo>
                  <a:cubicBezTo>
                    <a:pt x="82445" y="433978"/>
                    <a:pt x="81130" y="428872"/>
                    <a:pt x="79897" y="423601"/>
                  </a:cubicBezTo>
                  <a:cubicBezTo>
                    <a:pt x="77924" y="415530"/>
                    <a:pt x="76033" y="407542"/>
                    <a:pt x="74061" y="399553"/>
                  </a:cubicBezTo>
                  <a:cubicBezTo>
                    <a:pt x="68307" y="375506"/>
                    <a:pt x="62471" y="351458"/>
                    <a:pt x="56717" y="327328"/>
                  </a:cubicBezTo>
                  <a:cubicBezTo>
                    <a:pt x="40031" y="258396"/>
                    <a:pt x="23427" y="189465"/>
                    <a:pt x="6822" y="120533"/>
                  </a:cubicBezTo>
                  <a:cubicBezTo>
                    <a:pt x="6740" y="120204"/>
                    <a:pt x="6658" y="119875"/>
                    <a:pt x="6576" y="119545"/>
                  </a:cubicBezTo>
                  <a:cubicBezTo>
                    <a:pt x="4685" y="111886"/>
                    <a:pt x="2877" y="104227"/>
                    <a:pt x="1069" y="96568"/>
                  </a:cubicBezTo>
                  <a:cubicBezTo>
                    <a:pt x="658" y="95086"/>
                    <a:pt x="329" y="93603"/>
                    <a:pt x="0" y="92121"/>
                  </a:cubicBezTo>
                  <a:cubicBezTo>
                    <a:pt x="2137" y="90309"/>
                    <a:pt x="4357" y="88497"/>
                    <a:pt x="6658" y="86850"/>
                  </a:cubicBezTo>
                  <a:cubicBezTo>
                    <a:pt x="98720" y="13142"/>
                    <a:pt x="219387" y="-9341"/>
                    <a:pt x="335287" y="3342"/>
                  </a:cubicBezTo>
                  <a:cubicBezTo>
                    <a:pt x="340383" y="3918"/>
                    <a:pt x="345397" y="4495"/>
                    <a:pt x="350493" y="5236"/>
                  </a:cubicBezTo>
                  <a:cubicBezTo>
                    <a:pt x="352220" y="12401"/>
                    <a:pt x="353946" y="19566"/>
                    <a:pt x="355590" y="26813"/>
                  </a:cubicBezTo>
                  <a:cubicBezTo>
                    <a:pt x="355918" y="28131"/>
                    <a:pt x="356247" y="29448"/>
                    <a:pt x="356576" y="30766"/>
                  </a:cubicBezTo>
                  <a:cubicBezTo>
                    <a:pt x="374249" y="105709"/>
                    <a:pt x="391839" y="180570"/>
                    <a:pt x="409594" y="255514"/>
                  </a:cubicBezTo>
                  <a:cubicBezTo>
                    <a:pt x="413704" y="273138"/>
                    <a:pt x="417896" y="290762"/>
                    <a:pt x="422006" y="308386"/>
                  </a:cubicBezTo>
                  <a:cubicBezTo>
                    <a:pt x="423896" y="316292"/>
                    <a:pt x="425787" y="324116"/>
                    <a:pt x="427595" y="332022"/>
                  </a:cubicBezTo>
                  <a:cubicBezTo>
                    <a:pt x="428582" y="336222"/>
                    <a:pt x="429650" y="340505"/>
                    <a:pt x="430637" y="344787"/>
                  </a:cubicBezTo>
                  <a:cubicBezTo>
                    <a:pt x="432692" y="353517"/>
                    <a:pt x="434747" y="362329"/>
                    <a:pt x="436884" y="371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27"/>
            <p:cNvSpPr/>
            <p:nvPr/>
          </p:nvSpPr>
          <p:spPr>
            <a:xfrm>
              <a:off x="5515706" y="5378376"/>
              <a:ext cx="140443" cy="228173"/>
            </a:xfrm>
            <a:custGeom>
              <a:avLst/>
              <a:gdLst/>
              <a:ahLst/>
              <a:cxnLst/>
              <a:rect l="l" t="t" r="r" b="b"/>
              <a:pathLst>
                <a:path w="140443" h="228173" extrusionOk="0">
                  <a:moveTo>
                    <a:pt x="140444" y="0"/>
                  </a:moveTo>
                  <a:cubicBezTo>
                    <a:pt x="139967" y="5501"/>
                    <a:pt x="139490" y="11003"/>
                    <a:pt x="139022" y="16446"/>
                  </a:cubicBezTo>
                  <a:cubicBezTo>
                    <a:pt x="136539" y="46168"/>
                    <a:pt x="134008" y="75833"/>
                    <a:pt x="131476" y="105497"/>
                  </a:cubicBezTo>
                  <a:cubicBezTo>
                    <a:pt x="129314" y="134577"/>
                    <a:pt x="127514" y="163665"/>
                    <a:pt x="125196" y="192695"/>
                  </a:cubicBezTo>
                  <a:cubicBezTo>
                    <a:pt x="122928" y="204801"/>
                    <a:pt x="127572" y="228174"/>
                    <a:pt x="110105" y="228174"/>
                  </a:cubicBezTo>
                  <a:cubicBezTo>
                    <a:pt x="109841" y="228174"/>
                    <a:pt x="109521" y="228174"/>
                    <a:pt x="109258" y="228174"/>
                  </a:cubicBezTo>
                  <a:cubicBezTo>
                    <a:pt x="102024" y="226584"/>
                    <a:pt x="99337" y="221140"/>
                    <a:pt x="98753" y="214058"/>
                  </a:cubicBezTo>
                  <a:cubicBezTo>
                    <a:pt x="70781" y="157850"/>
                    <a:pt x="39957" y="103117"/>
                    <a:pt x="8236" y="48861"/>
                  </a:cubicBezTo>
                  <a:cubicBezTo>
                    <a:pt x="5491" y="44208"/>
                    <a:pt x="2745" y="39555"/>
                    <a:pt x="0" y="34902"/>
                  </a:cubicBezTo>
                  <a:cubicBezTo>
                    <a:pt x="43327" y="14857"/>
                    <a:pt x="92202" y="6448"/>
                    <a:pt x="140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27"/>
            <p:cNvSpPr/>
            <p:nvPr/>
          </p:nvSpPr>
          <p:spPr>
            <a:xfrm>
              <a:off x="4893719" y="2185970"/>
              <a:ext cx="696136" cy="2802947"/>
            </a:xfrm>
            <a:custGeom>
              <a:avLst/>
              <a:gdLst/>
              <a:ahLst/>
              <a:cxnLst/>
              <a:rect l="l" t="t" r="r" b="b"/>
              <a:pathLst>
                <a:path w="696136" h="2802947" extrusionOk="0">
                  <a:moveTo>
                    <a:pt x="695933" y="2793271"/>
                  </a:moveTo>
                  <a:cubicBezTo>
                    <a:pt x="696985" y="2797553"/>
                    <a:pt x="693820" y="2801943"/>
                    <a:pt x="689653" y="2802791"/>
                  </a:cubicBezTo>
                  <a:cubicBezTo>
                    <a:pt x="689127" y="2802898"/>
                    <a:pt x="688601" y="2802947"/>
                    <a:pt x="688066" y="2802947"/>
                  </a:cubicBezTo>
                  <a:cubicBezTo>
                    <a:pt x="684269" y="2802947"/>
                    <a:pt x="681047" y="2800197"/>
                    <a:pt x="680151" y="2796441"/>
                  </a:cubicBezTo>
                  <a:cubicBezTo>
                    <a:pt x="650806" y="2676409"/>
                    <a:pt x="621461" y="2556367"/>
                    <a:pt x="592116" y="2436334"/>
                  </a:cubicBezTo>
                  <a:cubicBezTo>
                    <a:pt x="561662" y="2311484"/>
                    <a:pt x="531158" y="2186691"/>
                    <a:pt x="500654" y="2061840"/>
                  </a:cubicBezTo>
                  <a:cubicBezTo>
                    <a:pt x="471359" y="1941857"/>
                    <a:pt x="442014" y="1821873"/>
                    <a:pt x="412727" y="1701840"/>
                  </a:cubicBezTo>
                  <a:cubicBezTo>
                    <a:pt x="385388" y="1589944"/>
                    <a:pt x="358049" y="1478056"/>
                    <a:pt x="330709" y="1366160"/>
                  </a:cubicBezTo>
                  <a:cubicBezTo>
                    <a:pt x="301948" y="1248507"/>
                    <a:pt x="273179" y="1130846"/>
                    <a:pt x="244467" y="1013135"/>
                  </a:cubicBezTo>
                  <a:cubicBezTo>
                    <a:pt x="214012" y="888392"/>
                    <a:pt x="183509" y="763599"/>
                    <a:pt x="153005" y="638855"/>
                  </a:cubicBezTo>
                  <a:cubicBezTo>
                    <a:pt x="122920" y="515487"/>
                    <a:pt x="92787" y="392069"/>
                    <a:pt x="62702" y="268643"/>
                  </a:cubicBezTo>
                  <a:cubicBezTo>
                    <a:pt x="52518" y="226922"/>
                    <a:pt x="42333" y="185200"/>
                    <a:pt x="32198" y="143422"/>
                  </a:cubicBezTo>
                  <a:cubicBezTo>
                    <a:pt x="26132" y="118460"/>
                    <a:pt x="20058" y="93448"/>
                    <a:pt x="14041" y="68437"/>
                  </a:cubicBezTo>
                  <a:cubicBezTo>
                    <a:pt x="11246" y="56858"/>
                    <a:pt x="8443" y="45279"/>
                    <a:pt x="5706" y="33691"/>
                  </a:cubicBezTo>
                  <a:cubicBezTo>
                    <a:pt x="4489" y="28454"/>
                    <a:pt x="3281" y="23224"/>
                    <a:pt x="2064" y="17986"/>
                  </a:cubicBezTo>
                  <a:cubicBezTo>
                    <a:pt x="1325" y="14708"/>
                    <a:pt x="379" y="11324"/>
                    <a:pt x="108" y="7988"/>
                  </a:cubicBezTo>
                  <a:cubicBezTo>
                    <a:pt x="-574" y="4389"/>
                    <a:pt x="2064" y="799"/>
                    <a:pt x="5541" y="165"/>
                  </a:cubicBezTo>
                  <a:cubicBezTo>
                    <a:pt x="8870" y="-577"/>
                    <a:pt x="11928" y="1276"/>
                    <a:pt x="13087" y="3920"/>
                  </a:cubicBezTo>
                  <a:cubicBezTo>
                    <a:pt x="14986" y="8202"/>
                    <a:pt x="15939" y="13012"/>
                    <a:pt x="17098" y="17509"/>
                  </a:cubicBezTo>
                  <a:cubicBezTo>
                    <a:pt x="19104" y="25332"/>
                    <a:pt x="21060" y="33214"/>
                    <a:pt x="23066" y="41037"/>
                  </a:cubicBezTo>
                  <a:cubicBezTo>
                    <a:pt x="26970" y="56743"/>
                    <a:pt x="30825" y="72497"/>
                    <a:pt x="34730" y="88202"/>
                  </a:cubicBezTo>
                  <a:cubicBezTo>
                    <a:pt x="41166" y="114218"/>
                    <a:pt x="47553" y="140292"/>
                    <a:pt x="53940" y="166358"/>
                  </a:cubicBezTo>
                  <a:cubicBezTo>
                    <a:pt x="69722" y="230710"/>
                    <a:pt x="85504" y="295063"/>
                    <a:pt x="101228" y="359473"/>
                  </a:cubicBezTo>
                  <a:cubicBezTo>
                    <a:pt x="128781" y="472052"/>
                    <a:pt x="156276" y="584682"/>
                    <a:pt x="183829" y="697270"/>
                  </a:cubicBezTo>
                  <a:cubicBezTo>
                    <a:pt x="212541" y="814560"/>
                    <a:pt x="241195" y="931842"/>
                    <a:pt x="269858" y="1049182"/>
                  </a:cubicBezTo>
                  <a:cubicBezTo>
                    <a:pt x="300732" y="1175672"/>
                    <a:pt x="331556" y="1302211"/>
                    <a:pt x="362537" y="1428643"/>
                  </a:cubicBezTo>
                  <a:cubicBezTo>
                    <a:pt x="393303" y="1554127"/>
                    <a:pt x="423914" y="1679662"/>
                    <a:pt x="454582" y="1805196"/>
                  </a:cubicBezTo>
                  <a:cubicBezTo>
                    <a:pt x="483401" y="1923384"/>
                    <a:pt x="512318" y="2041564"/>
                    <a:pt x="541194" y="2159752"/>
                  </a:cubicBezTo>
                  <a:cubicBezTo>
                    <a:pt x="569536" y="2275766"/>
                    <a:pt x="597878" y="2391789"/>
                    <a:pt x="626220" y="2507802"/>
                  </a:cubicBezTo>
                  <a:cubicBezTo>
                    <a:pt x="649482" y="2602956"/>
                    <a:pt x="672703" y="2698142"/>
                    <a:pt x="695933" y="2793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27"/>
            <p:cNvSpPr/>
            <p:nvPr/>
          </p:nvSpPr>
          <p:spPr>
            <a:xfrm>
              <a:off x="4753747" y="2227313"/>
              <a:ext cx="690434" cy="2802609"/>
            </a:xfrm>
            <a:custGeom>
              <a:avLst/>
              <a:gdLst/>
              <a:ahLst/>
              <a:cxnLst/>
              <a:rect l="l" t="t" r="r" b="b"/>
              <a:pathLst>
                <a:path w="690434" h="2802609" extrusionOk="0">
                  <a:moveTo>
                    <a:pt x="674509" y="2796392"/>
                  </a:moveTo>
                  <a:cubicBezTo>
                    <a:pt x="658784" y="2731512"/>
                    <a:pt x="643051" y="2666575"/>
                    <a:pt x="627327" y="2601687"/>
                  </a:cubicBezTo>
                  <a:cubicBezTo>
                    <a:pt x="613074" y="2543100"/>
                    <a:pt x="598771" y="2484504"/>
                    <a:pt x="584682" y="2425867"/>
                  </a:cubicBezTo>
                  <a:cubicBezTo>
                    <a:pt x="570799" y="2368070"/>
                    <a:pt x="556604" y="2310322"/>
                    <a:pt x="542671" y="2252525"/>
                  </a:cubicBezTo>
                  <a:cubicBezTo>
                    <a:pt x="527629" y="2190388"/>
                    <a:pt x="512537" y="2128309"/>
                    <a:pt x="497495" y="2066180"/>
                  </a:cubicBezTo>
                  <a:cubicBezTo>
                    <a:pt x="467936" y="1944294"/>
                    <a:pt x="438386" y="1822408"/>
                    <a:pt x="408828" y="1700522"/>
                  </a:cubicBezTo>
                  <a:cubicBezTo>
                    <a:pt x="380855" y="1585250"/>
                    <a:pt x="352883" y="1469968"/>
                    <a:pt x="324961" y="1354745"/>
                  </a:cubicBezTo>
                  <a:cubicBezTo>
                    <a:pt x="295509" y="1233172"/>
                    <a:pt x="266008" y="1111607"/>
                    <a:pt x="236556" y="990035"/>
                  </a:cubicBezTo>
                  <a:cubicBezTo>
                    <a:pt x="206792" y="867144"/>
                    <a:pt x="176971" y="744303"/>
                    <a:pt x="147199" y="621470"/>
                  </a:cubicBezTo>
                  <a:cubicBezTo>
                    <a:pt x="118594" y="503545"/>
                    <a:pt x="90038" y="385629"/>
                    <a:pt x="61540" y="267655"/>
                  </a:cubicBezTo>
                  <a:cubicBezTo>
                    <a:pt x="50772" y="223232"/>
                    <a:pt x="40004" y="178768"/>
                    <a:pt x="29343" y="134297"/>
                  </a:cubicBezTo>
                  <a:cubicBezTo>
                    <a:pt x="23277" y="109022"/>
                    <a:pt x="17202" y="83689"/>
                    <a:pt x="11185" y="58414"/>
                  </a:cubicBezTo>
                  <a:cubicBezTo>
                    <a:pt x="8497" y="47255"/>
                    <a:pt x="5908" y="36096"/>
                    <a:pt x="3319" y="24945"/>
                  </a:cubicBezTo>
                  <a:cubicBezTo>
                    <a:pt x="2900" y="23092"/>
                    <a:pt x="2472" y="21190"/>
                    <a:pt x="2053" y="19337"/>
                  </a:cubicBezTo>
                  <a:cubicBezTo>
                    <a:pt x="1527" y="16800"/>
                    <a:pt x="836" y="14264"/>
                    <a:pt x="467" y="11669"/>
                  </a:cubicBezTo>
                  <a:cubicBezTo>
                    <a:pt x="47" y="8705"/>
                    <a:pt x="-586" y="5592"/>
                    <a:pt x="1149" y="2890"/>
                  </a:cubicBezTo>
                  <a:cubicBezTo>
                    <a:pt x="2891" y="140"/>
                    <a:pt x="6319" y="-865"/>
                    <a:pt x="9171" y="831"/>
                  </a:cubicBezTo>
                  <a:cubicBezTo>
                    <a:pt x="12394" y="2627"/>
                    <a:pt x="13446" y="6539"/>
                    <a:pt x="14399" y="9874"/>
                  </a:cubicBezTo>
                  <a:cubicBezTo>
                    <a:pt x="16356" y="17278"/>
                    <a:pt x="18304" y="24624"/>
                    <a:pt x="20153" y="32028"/>
                  </a:cubicBezTo>
                  <a:cubicBezTo>
                    <a:pt x="24164" y="47889"/>
                    <a:pt x="28069" y="63809"/>
                    <a:pt x="31973" y="79728"/>
                  </a:cubicBezTo>
                  <a:cubicBezTo>
                    <a:pt x="38360" y="105530"/>
                    <a:pt x="44640" y="131282"/>
                    <a:pt x="50920" y="157093"/>
                  </a:cubicBezTo>
                  <a:cubicBezTo>
                    <a:pt x="65116" y="215310"/>
                    <a:pt x="79262" y="273535"/>
                    <a:pt x="93408" y="331809"/>
                  </a:cubicBezTo>
                  <a:cubicBezTo>
                    <a:pt x="122753" y="452476"/>
                    <a:pt x="152048" y="573201"/>
                    <a:pt x="181286" y="693926"/>
                  </a:cubicBezTo>
                  <a:cubicBezTo>
                    <a:pt x="210524" y="814494"/>
                    <a:pt x="239762" y="935005"/>
                    <a:pt x="269000" y="1055565"/>
                  </a:cubicBezTo>
                  <a:cubicBezTo>
                    <a:pt x="298822" y="1178562"/>
                    <a:pt x="328692" y="1301560"/>
                    <a:pt x="358514" y="1424558"/>
                  </a:cubicBezTo>
                  <a:cubicBezTo>
                    <a:pt x="388598" y="1548873"/>
                    <a:pt x="418732" y="1673246"/>
                    <a:pt x="448924" y="1797570"/>
                  </a:cubicBezTo>
                  <a:cubicBezTo>
                    <a:pt x="463440" y="1857376"/>
                    <a:pt x="477948" y="1917232"/>
                    <a:pt x="492464" y="1977096"/>
                  </a:cubicBezTo>
                  <a:cubicBezTo>
                    <a:pt x="505452" y="2030825"/>
                    <a:pt x="518381" y="2084496"/>
                    <a:pt x="531517" y="2138167"/>
                  </a:cubicBezTo>
                  <a:cubicBezTo>
                    <a:pt x="546978" y="2201407"/>
                    <a:pt x="562185" y="2264706"/>
                    <a:pt x="577539" y="2328004"/>
                  </a:cubicBezTo>
                  <a:cubicBezTo>
                    <a:pt x="591891" y="2387283"/>
                    <a:pt x="606301" y="2446612"/>
                    <a:pt x="620661" y="2505892"/>
                  </a:cubicBezTo>
                  <a:cubicBezTo>
                    <a:pt x="643832" y="2601498"/>
                    <a:pt x="667053" y="2697047"/>
                    <a:pt x="690225" y="2792604"/>
                  </a:cubicBezTo>
                  <a:cubicBezTo>
                    <a:pt x="691228" y="2796886"/>
                    <a:pt x="688540" y="2801325"/>
                    <a:pt x="684257" y="2802387"/>
                  </a:cubicBezTo>
                  <a:cubicBezTo>
                    <a:pt x="683633" y="2802544"/>
                    <a:pt x="683016" y="2802610"/>
                    <a:pt x="682400" y="2802610"/>
                  </a:cubicBezTo>
                  <a:cubicBezTo>
                    <a:pt x="678783" y="2802593"/>
                    <a:pt x="675413" y="2800048"/>
                    <a:pt x="674509" y="2796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3" name="Google Shape;2323;p27"/>
            <p:cNvSpPr/>
            <p:nvPr/>
          </p:nvSpPr>
          <p:spPr>
            <a:xfrm>
              <a:off x="4639432" y="2092540"/>
              <a:ext cx="355614" cy="125136"/>
            </a:xfrm>
            <a:custGeom>
              <a:avLst/>
              <a:gdLst/>
              <a:ahLst/>
              <a:cxnLst/>
              <a:rect l="l" t="t" r="r" b="b"/>
              <a:pathLst>
                <a:path w="355614" h="125136" extrusionOk="0">
                  <a:moveTo>
                    <a:pt x="351652" y="34447"/>
                  </a:moveTo>
                  <a:cubicBezTo>
                    <a:pt x="352976" y="40104"/>
                    <a:pt x="354291" y="45713"/>
                    <a:pt x="355614" y="51313"/>
                  </a:cubicBezTo>
                  <a:cubicBezTo>
                    <a:pt x="233854" y="41480"/>
                    <a:pt x="106710" y="58395"/>
                    <a:pt x="4061" y="125136"/>
                  </a:cubicBezTo>
                  <a:cubicBezTo>
                    <a:pt x="2688" y="119635"/>
                    <a:pt x="1373" y="114084"/>
                    <a:pt x="49" y="108583"/>
                  </a:cubicBezTo>
                  <a:cubicBezTo>
                    <a:pt x="49" y="108533"/>
                    <a:pt x="0" y="108426"/>
                    <a:pt x="0" y="108369"/>
                  </a:cubicBezTo>
                  <a:cubicBezTo>
                    <a:pt x="45546" y="46973"/>
                    <a:pt x="132421" y="19688"/>
                    <a:pt x="204937" y="7426"/>
                  </a:cubicBezTo>
                  <a:cubicBezTo>
                    <a:pt x="251913" y="-3733"/>
                    <a:pt x="299991" y="-1880"/>
                    <a:pt x="345907" y="10069"/>
                  </a:cubicBezTo>
                  <a:cubicBezTo>
                    <a:pt x="347805" y="18206"/>
                    <a:pt x="349754" y="26302"/>
                    <a:pt x="351652" y="344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7"/>
            <p:cNvSpPr/>
            <p:nvPr/>
          </p:nvSpPr>
          <p:spPr>
            <a:xfrm>
              <a:off x="4505147" y="1488784"/>
              <a:ext cx="397746" cy="354134"/>
            </a:xfrm>
            <a:custGeom>
              <a:avLst/>
              <a:gdLst/>
              <a:ahLst/>
              <a:cxnLst/>
              <a:rect l="l" t="t" r="r" b="b"/>
              <a:pathLst>
                <a:path w="397746" h="354134" extrusionOk="0">
                  <a:moveTo>
                    <a:pt x="393842" y="247954"/>
                  </a:moveTo>
                  <a:cubicBezTo>
                    <a:pt x="395166" y="253455"/>
                    <a:pt x="396481" y="259006"/>
                    <a:pt x="397747" y="264507"/>
                  </a:cubicBezTo>
                  <a:cubicBezTo>
                    <a:pt x="276570" y="237700"/>
                    <a:pt x="139767" y="269745"/>
                    <a:pt x="47985" y="354134"/>
                  </a:cubicBezTo>
                  <a:cubicBezTo>
                    <a:pt x="46719" y="349218"/>
                    <a:pt x="45560" y="344301"/>
                    <a:pt x="44393" y="339327"/>
                  </a:cubicBezTo>
                  <a:cubicBezTo>
                    <a:pt x="44023" y="337844"/>
                    <a:pt x="43653" y="336362"/>
                    <a:pt x="43341" y="334888"/>
                  </a:cubicBezTo>
                  <a:cubicBezTo>
                    <a:pt x="42815" y="332771"/>
                    <a:pt x="42289" y="330605"/>
                    <a:pt x="41812" y="328489"/>
                  </a:cubicBezTo>
                  <a:cubicBezTo>
                    <a:pt x="31151" y="284495"/>
                    <a:pt x="20539" y="240550"/>
                    <a:pt x="9985" y="196556"/>
                  </a:cubicBezTo>
                  <a:cubicBezTo>
                    <a:pt x="8505" y="187142"/>
                    <a:pt x="6762" y="177787"/>
                    <a:pt x="5291" y="168316"/>
                  </a:cubicBezTo>
                  <a:cubicBezTo>
                    <a:pt x="4338" y="162337"/>
                    <a:pt x="3606" y="156309"/>
                    <a:pt x="2653" y="150280"/>
                  </a:cubicBezTo>
                  <a:cubicBezTo>
                    <a:pt x="1757" y="144573"/>
                    <a:pt x="910" y="138857"/>
                    <a:pt x="326" y="133093"/>
                  </a:cubicBezTo>
                  <a:cubicBezTo>
                    <a:pt x="326" y="132985"/>
                    <a:pt x="277" y="132878"/>
                    <a:pt x="277" y="132771"/>
                  </a:cubicBezTo>
                  <a:cubicBezTo>
                    <a:pt x="63" y="129864"/>
                    <a:pt x="-93" y="127006"/>
                    <a:pt x="63" y="124099"/>
                  </a:cubicBezTo>
                  <a:cubicBezTo>
                    <a:pt x="170" y="122773"/>
                    <a:pt x="219" y="121456"/>
                    <a:pt x="326" y="120130"/>
                  </a:cubicBezTo>
                  <a:lnTo>
                    <a:pt x="326" y="120080"/>
                  </a:lnTo>
                  <a:cubicBezTo>
                    <a:pt x="433" y="118705"/>
                    <a:pt x="589" y="117387"/>
                    <a:pt x="746" y="116061"/>
                  </a:cubicBezTo>
                  <a:cubicBezTo>
                    <a:pt x="746" y="116012"/>
                    <a:pt x="746" y="115905"/>
                    <a:pt x="795" y="115847"/>
                  </a:cubicBezTo>
                  <a:cubicBezTo>
                    <a:pt x="1477" y="112043"/>
                    <a:pt x="2480" y="108493"/>
                    <a:pt x="3647" y="104845"/>
                  </a:cubicBezTo>
                  <a:cubicBezTo>
                    <a:pt x="3598" y="105166"/>
                    <a:pt x="3491" y="105479"/>
                    <a:pt x="3384" y="105849"/>
                  </a:cubicBezTo>
                  <a:cubicBezTo>
                    <a:pt x="4231" y="103099"/>
                    <a:pt x="5283" y="100455"/>
                    <a:pt x="6179" y="97762"/>
                  </a:cubicBezTo>
                  <a:cubicBezTo>
                    <a:pt x="61391" y="8407"/>
                    <a:pt x="239778" y="-29716"/>
                    <a:pt x="325125" y="26179"/>
                  </a:cubicBezTo>
                  <a:cubicBezTo>
                    <a:pt x="325338" y="26335"/>
                    <a:pt x="325494" y="26500"/>
                    <a:pt x="325651" y="26657"/>
                  </a:cubicBezTo>
                  <a:cubicBezTo>
                    <a:pt x="325914" y="26871"/>
                    <a:pt x="326234" y="27134"/>
                    <a:pt x="326497" y="27398"/>
                  </a:cubicBezTo>
                  <a:cubicBezTo>
                    <a:pt x="327286" y="28032"/>
                    <a:pt x="328084" y="28666"/>
                    <a:pt x="328823" y="29358"/>
                  </a:cubicBezTo>
                  <a:cubicBezTo>
                    <a:pt x="328873" y="29358"/>
                    <a:pt x="328873" y="29358"/>
                    <a:pt x="328873" y="29465"/>
                  </a:cubicBezTo>
                  <a:cubicBezTo>
                    <a:pt x="328922" y="29465"/>
                    <a:pt x="328980" y="29514"/>
                    <a:pt x="329029" y="29572"/>
                  </a:cubicBezTo>
                  <a:cubicBezTo>
                    <a:pt x="330139" y="30206"/>
                    <a:pt x="331191" y="31161"/>
                    <a:pt x="332087" y="32323"/>
                  </a:cubicBezTo>
                  <a:cubicBezTo>
                    <a:pt x="332136" y="32323"/>
                    <a:pt x="332136" y="32372"/>
                    <a:pt x="332194" y="32479"/>
                  </a:cubicBezTo>
                  <a:cubicBezTo>
                    <a:pt x="332243" y="32479"/>
                    <a:pt x="332243" y="32479"/>
                    <a:pt x="332243" y="32528"/>
                  </a:cubicBezTo>
                  <a:cubicBezTo>
                    <a:pt x="333196" y="33377"/>
                    <a:pt x="334092" y="34274"/>
                    <a:pt x="334931" y="35172"/>
                  </a:cubicBezTo>
                  <a:lnTo>
                    <a:pt x="334980" y="35172"/>
                  </a:lnTo>
                  <a:cubicBezTo>
                    <a:pt x="335136" y="35386"/>
                    <a:pt x="335350" y="35592"/>
                    <a:pt x="335506" y="35806"/>
                  </a:cubicBezTo>
                  <a:cubicBezTo>
                    <a:pt x="336139" y="36762"/>
                    <a:pt x="336772" y="37709"/>
                    <a:pt x="337356" y="38713"/>
                  </a:cubicBezTo>
                  <a:cubicBezTo>
                    <a:pt x="337356" y="38763"/>
                    <a:pt x="337405" y="38820"/>
                    <a:pt x="337512" y="38927"/>
                  </a:cubicBezTo>
                  <a:cubicBezTo>
                    <a:pt x="337512" y="38927"/>
                    <a:pt x="337512" y="38977"/>
                    <a:pt x="337561" y="38977"/>
                  </a:cubicBezTo>
                  <a:cubicBezTo>
                    <a:pt x="339567" y="41513"/>
                    <a:pt x="341309" y="44157"/>
                    <a:pt x="342945" y="46908"/>
                  </a:cubicBezTo>
                  <a:cubicBezTo>
                    <a:pt x="354346" y="66047"/>
                    <a:pt x="357987" y="89634"/>
                    <a:pt x="361843" y="112372"/>
                  </a:cubicBezTo>
                  <a:cubicBezTo>
                    <a:pt x="371764" y="154357"/>
                    <a:pt x="381685" y="196449"/>
                    <a:pt x="391606" y="238433"/>
                  </a:cubicBezTo>
                  <a:cubicBezTo>
                    <a:pt x="392083" y="240550"/>
                    <a:pt x="392609" y="242666"/>
                    <a:pt x="393086" y="244783"/>
                  </a:cubicBezTo>
                  <a:lnTo>
                    <a:pt x="393037" y="244783"/>
                  </a:lnTo>
                  <a:cubicBezTo>
                    <a:pt x="393193" y="245573"/>
                    <a:pt x="393357" y="246372"/>
                    <a:pt x="393456" y="247163"/>
                  </a:cubicBezTo>
                  <a:cubicBezTo>
                    <a:pt x="393505" y="247163"/>
                    <a:pt x="393505" y="247163"/>
                    <a:pt x="393456" y="247212"/>
                  </a:cubicBezTo>
                  <a:cubicBezTo>
                    <a:pt x="393563" y="247476"/>
                    <a:pt x="393670" y="247690"/>
                    <a:pt x="393719" y="247954"/>
                  </a:cubicBezTo>
                  <a:cubicBezTo>
                    <a:pt x="393793" y="247954"/>
                    <a:pt x="393793" y="247954"/>
                    <a:pt x="393842" y="2479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5" name="Google Shape;2325;p27"/>
          <p:cNvGrpSpPr/>
          <p:nvPr/>
        </p:nvGrpSpPr>
        <p:grpSpPr>
          <a:xfrm rot="-567061">
            <a:off x="-59314" y="-11162"/>
            <a:ext cx="1145886" cy="1040093"/>
            <a:chOff x="-1889386" y="1181567"/>
            <a:chExt cx="5836171" cy="3594283"/>
          </a:xfrm>
        </p:grpSpPr>
        <p:sp>
          <p:nvSpPr>
            <p:cNvPr id="2326" name="Google Shape;2326;p27"/>
            <p:cNvSpPr/>
            <p:nvPr/>
          </p:nvSpPr>
          <p:spPr>
            <a:xfrm>
              <a:off x="-1152860" y="1181567"/>
              <a:ext cx="4363132" cy="2956633"/>
            </a:xfrm>
            <a:custGeom>
              <a:avLst/>
              <a:gdLst/>
              <a:ahLst/>
              <a:cxnLst/>
              <a:rect l="l" t="t" r="r" b="b"/>
              <a:pathLst>
                <a:path w="4363132" h="2956633" extrusionOk="0">
                  <a:moveTo>
                    <a:pt x="174081" y="0"/>
                  </a:moveTo>
                  <a:cubicBezTo>
                    <a:pt x="76383" y="0"/>
                    <a:pt x="-2183" y="80435"/>
                    <a:pt x="46" y="178167"/>
                  </a:cubicBezTo>
                  <a:lnTo>
                    <a:pt x="70" y="179381"/>
                  </a:lnTo>
                  <a:cubicBezTo>
                    <a:pt x="70" y="187814"/>
                    <a:pt x="385" y="196234"/>
                    <a:pt x="385" y="204352"/>
                  </a:cubicBezTo>
                  <a:cubicBezTo>
                    <a:pt x="1785" y="384387"/>
                    <a:pt x="3186" y="564422"/>
                    <a:pt x="4599" y="744458"/>
                  </a:cubicBezTo>
                  <a:cubicBezTo>
                    <a:pt x="6933" y="1043364"/>
                    <a:pt x="17146" y="1342166"/>
                    <a:pt x="18780" y="1641084"/>
                  </a:cubicBezTo>
                  <a:cubicBezTo>
                    <a:pt x="19586" y="1790111"/>
                    <a:pt x="12536" y="1939092"/>
                    <a:pt x="12851" y="2088013"/>
                  </a:cubicBezTo>
                  <a:cubicBezTo>
                    <a:pt x="13131" y="2220526"/>
                    <a:pt x="10341" y="2353039"/>
                    <a:pt x="10762" y="2485551"/>
                  </a:cubicBezTo>
                  <a:lnTo>
                    <a:pt x="10633" y="2485551"/>
                  </a:lnTo>
                  <a:lnTo>
                    <a:pt x="10633" y="2956633"/>
                  </a:lnTo>
                  <a:lnTo>
                    <a:pt x="4352488" y="2956633"/>
                  </a:lnTo>
                  <a:lnTo>
                    <a:pt x="4352488" y="2485551"/>
                  </a:lnTo>
                  <a:lnTo>
                    <a:pt x="4352359" y="2485551"/>
                  </a:lnTo>
                  <a:cubicBezTo>
                    <a:pt x="4352780" y="2353039"/>
                    <a:pt x="4349990" y="2220526"/>
                    <a:pt x="4350270" y="2088013"/>
                  </a:cubicBezTo>
                  <a:cubicBezTo>
                    <a:pt x="4350585" y="1939092"/>
                    <a:pt x="4343524" y="1790111"/>
                    <a:pt x="4344340" y="1641084"/>
                  </a:cubicBezTo>
                  <a:cubicBezTo>
                    <a:pt x="4345963" y="1342166"/>
                    <a:pt x="4356176" y="1043364"/>
                    <a:pt x="4358523" y="744458"/>
                  </a:cubicBezTo>
                  <a:cubicBezTo>
                    <a:pt x="4359935" y="564422"/>
                    <a:pt x="4361336" y="384387"/>
                    <a:pt x="4362736" y="204352"/>
                  </a:cubicBezTo>
                  <a:cubicBezTo>
                    <a:pt x="4362736" y="196234"/>
                    <a:pt x="4363051" y="187814"/>
                    <a:pt x="4363051" y="179381"/>
                  </a:cubicBezTo>
                  <a:lnTo>
                    <a:pt x="4363086" y="177886"/>
                  </a:lnTo>
                  <a:cubicBezTo>
                    <a:pt x="4365316" y="80306"/>
                    <a:pt x="4286866" y="0"/>
                    <a:pt x="4189332" y="0"/>
                  </a:cubicBezTo>
                  <a:lnTo>
                    <a:pt x="1740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27"/>
            <p:cNvSpPr/>
            <p:nvPr/>
          </p:nvSpPr>
          <p:spPr>
            <a:xfrm>
              <a:off x="-1030896" y="1311685"/>
              <a:ext cx="4124819" cy="2607003"/>
            </a:xfrm>
            <a:custGeom>
              <a:avLst/>
              <a:gdLst/>
              <a:ahLst/>
              <a:cxnLst/>
              <a:rect l="l" t="t" r="r" b="b"/>
              <a:pathLst>
                <a:path w="4124819" h="2607003" extrusionOk="0">
                  <a:moveTo>
                    <a:pt x="4124819" y="104868"/>
                  </a:moveTo>
                  <a:lnTo>
                    <a:pt x="4124819" y="2502451"/>
                  </a:lnTo>
                  <a:cubicBezTo>
                    <a:pt x="4124819" y="2560193"/>
                    <a:pt x="4078036" y="2607004"/>
                    <a:pt x="4020328" y="2607004"/>
                  </a:cubicBezTo>
                  <a:lnTo>
                    <a:pt x="104806" y="2607004"/>
                  </a:lnTo>
                  <a:cubicBezTo>
                    <a:pt x="89515" y="2607004"/>
                    <a:pt x="74866" y="2603570"/>
                    <a:pt x="61758" y="2597637"/>
                  </a:cubicBezTo>
                  <a:cubicBezTo>
                    <a:pt x="25259" y="2581403"/>
                    <a:pt x="0" y="2544893"/>
                    <a:pt x="0" y="2502451"/>
                  </a:cubicBezTo>
                  <a:lnTo>
                    <a:pt x="0" y="104868"/>
                  </a:lnTo>
                  <a:cubicBezTo>
                    <a:pt x="0" y="47126"/>
                    <a:pt x="46783" y="0"/>
                    <a:pt x="104806" y="0"/>
                  </a:cubicBezTo>
                  <a:lnTo>
                    <a:pt x="4020013" y="0"/>
                  </a:lnTo>
                  <a:cubicBezTo>
                    <a:pt x="4077651" y="0"/>
                    <a:pt x="4124819" y="47196"/>
                    <a:pt x="4124819" y="1048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28" name="Google Shape;2328;p27"/>
            <p:cNvGrpSpPr/>
            <p:nvPr/>
          </p:nvGrpSpPr>
          <p:grpSpPr>
            <a:xfrm>
              <a:off x="-1889386" y="4061339"/>
              <a:ext cx="5836171" cy="512636"/>
              <a:chOff x="-1889386" y="4061339"/>
              <a:chExt cx="5836171" cy="512636"/>
            </a:xfrm>
          </p:grpSpPr>
          <p:sp>
            <p:nvSpPr>
              <p:cNvPr id="2329" name="Google Shape;2329;p27"/>
              <p:cNvSpPr/>
              <p:nvPr/>
            </p:nvSpPr>
            <p:spPr>
              <a:xfrm>
                <a:off x="-1889386" y="4061339"/>
                <a:ext cx="5836171" cy="512636"/>
              </a:xfrm>
              <a:custGeom>
                <a:avLst/>
                <a:gdLst/>
                <a:ahLst/>
                <a:cxnLst/>
                <a:rect l="l" t="t" r="r" b="b"/>
                <a:pathLst>
                  <a:path w="5836171" h="512636" extrusionOk="0">
                    <a:moveTo>
                      <a:pt x="747158" y="0"/>
                    </a:moveTo>
                    <a:lnTo>
                      <a:pt x="0" y="512637"/>
                    </a:lnTo>
                    <a:lnTo>
                      <a:pt x="5836171" y="512637"/>
                    </a:lnTo>
                    <a:lnTo>
                      <a:pt x="50890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0" name="Google Shape;2330;p27"/>
              <p:cNvSpPr/>
              <p:nvPr/>
            </p:nvSpPr>
            <p:spPr>
              <a:xfrm>
                <a:off x="-1424641" y="4175573"/>
                <a:ext cx="4906659" cy="284179"/>
              </a:xfrm>
              <a:custGeom>
                <a:avLst/>
                <a:gdLst/>
                <a:ahLst/>
                <a:cxnLst/>
                <a:rect l="l" t="t" r="r" b="b"/>
                <a:pathLst>
                  <a:path w="4906659" h="284179" extrusionOk="0">
                    <a:moveTo>
                      <a:pt x="172881" y="99425"/>
                    </a:moveTo>
                    <a:lnTo>
                      <a:pt x="18911" y="205064"/>
                    </a:lnTo>
                    <a:cubicBezTo>
                      <a:pt x="-16211" y="229158"/>
                      <a:pt x="831" y="284179"/>
                      <a:pt x="43411" y="284179"/>
                    </a:cubicBezTo>
                    <a:lnTo>
                      <a:pt x="4863248" y="284179"/>
                    </a:lnTo>
                    <a:cubicBezTo>
                      <a:pt x="4905829" y="284179"/>
                      <a:pt x="4922871" y="229158"/>
                      <a:pt x="4887749" y="205064"/>
                    </a:cubicBezTo>
                    <a:lnTo>
                      <a:pt x="4733779" y="99425"/>
                    </a:lnTo>
                    <a:cubicBezTo>
                      <a:pt x="4639384" y="34664"/>
                      <a:pt x="4527610" y="0"/>
                      <a:pt x="4413151" y="0"/>
                    </a:cubicBezTo>
                    <a:lnTo>
                      <a:pt x="493508" y="0"/>
                    </a:lnTo>
                    <a:cubicBezTo>
                      <a:pt x="379049" y="-12"/>
                      <a:pt x="267275" y="34652"/>
                      <a:pt x="172881" y="994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31" name="Google Shape;2331;p27"/>
            <p:cNvSpPr/>
            <p:nvPr/>
          </p:nvSpPr>
          <p:spPr>
            <a:xfrm>
              <a:off x="-1889386" y="4573975"/>
              <a:ext cx="5836171" cy="201875"/>
            </a:xfrm>
            <a:custGeom>
              <a:avLst/>
              <a:gdLst/>
              <a:ahLst/>
              <a:cxnLst/>
              <a:rect l="l" t="t" r="r" b="b"/>
              <a:pathLst>
                <a:path w="5836171" h="201875" extrusionOk="0">
                  <a:moveTo>
                    <a:pt x="5634415" y="201876"/>
                  </a:moveTo>
                  <a:lnTo>
                    <a:pt x="201756" y="201876"/>
                  </a:lnTo>
                  <a:cubicBezTo>
                    <a:pt x="90332" y="201876"/>
                    <a:pt x="0" y="111490"/>
                    <a:pt x="0" y="0"/>
                  </a:cubicBezTo>
                  <a:lnTo>
                    <a:pt x="0" y="0"/>
                  </a:lnTo>
                  <a:lnTo>
                    <a:pt x="5836171" y="0"/>
                  </a:lnTo>
                  <a:lnTo>
                    <a:pt x="5836171" y="0"/>
                  </a:lnTo>
                  <a:cubicBezTo>
                    <a:pt x="5836171" y="111490"/>
                    <a:pt x="5745839" y="201876"/>
                    <a:pt x="5634415" y="20187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27"/>
            <p:cNvSpPr/>
            <p:nvPr/>
          </p:nvSpPr>
          <p:spPr>
            <a:xfrm>
              <a:off x="-1030896" y="1311685"/>
              <a:ext cx="2110125" cy="2111383"/>
            </a:xfrm>
            <a:custGeom>
              <a:avLst/>
              <a:gdLst/>
              <a:ahLst/>
              <a:cxnLst/>
              <a:rect l="l" t="t" r="r" b="b"/>
              <a:pathLst>
                <a:path w="2110125" h="2111383" extrusionOk="0">
                  <a:moveTo>
                    <a:pt x="2110126" y="0"/>
                  </a:moveTo>
                  <a:lnTo>
                    <a:pt x="0" y="2111384"/>
                  </a:lnTo>
                  <a:lnTo>
                    <a:pt x="0" y="1269019"/>
                  </a:lnTo>
                  <a:lnTo>
                    <a:pt x="12682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27"/>
            <p:cNvSpPr/>
            <p:nvPr/>
          </p:nvSpPr>
          <p:spPr>
            <a:xfrm>
              <a:off x="1186848" y="2010173"/>
              <a:ext cx="1907073" cy="1908515"/>
            </a:xfrm>
            <a:custGeom>
              <a:avLst/>
              <a:gdLst/>
              <a:ahLst/>
              <a:cxnLst/>
              <a:rect l="l" t="t" r="r" b="b"/>
              <a:pathLst>
                <a:path w="1907073" h="1908515" extrusionOk="0">
                  <a:moveTo>
                    <a:pt x="1907074" y="0"/>
                  </a:moveTo>
                  <a:lnTo>
                    <a:pt x="1907074" y="842365"/>
                  </a:lnTo>
                  <a:lnTo>
                    <a:pt x="841552" y="1908515"/>
                  </a:lnTo>
                  <a:lnTo>
                    <a:pt x="0" y="19085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27"/>
            <p:cNvSpPr/>
            <p:nvPr/>
          </p:nvSpPr>
          <p:spPr>
            <a:xfrm>
              <a:off x="-969138" y="1311685"/>
              <a:ext cx="3704661" cy="2607003"/>
            </a:xfrm>
            <a:custGeom>
              <a:avLst/>
              <a:gdLst/>
              <a:ahLst/>
              <a:cxnLst/>
              <a:rect l="l" t="t" r="r" b="b"/>
              <a:pathLst>
                <a:path w="3704661" h="2607003" extrusionOk="0">
                  <a:moveTo>
                    <a:pt x="3704661" y="0"/>
                  </a:moveTo>
                  <a:lnTo>
                    <a:pt x="1099208" y="2607004"/>
                  </a:lnTo>
                  <a:lnTo>
                    <a:pt x="43048" y="2607004"/>
                  </a:lnTo>
                  <a:cubicBezTo>
                    <a:pt x="27757" y="2607004"/>
                    <a:pt x="13108" y="2603570"/>
                    <a:pt x="0" y="2597637"/>
                  </a:cubicBezTo>
                  <a:lnTo>
                    <a:pt x="2596104" y="0"/>
                  </a:lnTo>
                  <a:lnTo>
                    <a:pt x="37046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5" name="Google Shape;2335;p27"/>
          <p:cNvGrpSpPr/>
          <p:nvPr/>
        </p:nvGrpSpPr>
        <p:grpSpPr>
          <a:xfrm rot="987796">
            <a:off x="8291813" y="4134529"/>
            <a:ext cx="756059" cy="1082920"/>
            <a:chOff x="1553904" y="5531899"/>
            <a:chExt cx="3467118" cy="5034116"/>
          </a:xfrm>
        </p:grpSpPr>
        <p:sp>
          <p:nvSpPr>
            <p:cNvPr id="2336" name="Google Shape;2336;p27"/>
            <p:cNvSpPr/>
            <p:nvPr/>
          </p:nvSpPr>
          <p:spPr>
            <a:xfrm>
              <a:off x="1615684" y="5669809"/>
              <a:ext cx="3405338" cy="4896206"/>
            </a:xfrm>
            <a:custGeom>
              <a:avLst/>
              <a:gdLst/>
              <a:ahLst/>
              <a:cxnLst/>
              <a:rect l="l" t="t" r="r" b="b"/>
              <a:pathLst>
                <a:path w="3405338" h="4896206" extrusionOk="0">
                  <a:moveTo>
                    <a:pt x="3258064" y="105645"/>
                  </a:moveTo>
                  <a:cubicBezTo>
                    <a:pt x="3239670" y="101559"/>
                    <a:pt x="3220480" y="101146"/>
                    <a:pt x="3201552" y="100773"/>
                  </a:cubicBezTo>
                  <a:cubicBezTo>
                    <a:pt x="3016164" y="97151"/>
                    <a:pt x="2831311" y="90442"/>
                    <a:pt x="2646044" y="84006"/>
                  </a:cubicBezTo>
                  <a:cubicBezTo>
                    <a:pt x="2460414" y="77559"/>
                    <a:pt x="2274784" y="70850"/>
                    <a:pt x="2089174" y="63809"/>
                  </a:cubicBezTo>
                  <a:cubicBezTo>
                    <a:pt x="1718792" y="49755"/>
                    <a:pt x="1348379" y="34159"/>
                    <a:pt x="977946" y="21750"/>
                  </a:cubicBezTo>
                  <a:cubicBezTo>
                    <a:pt x="977220" y="12529"/>
                    <a:pt x="689709" y="10955"/>
                    <a:pt x="667282" y="10350"/>
                  </a:cubicBezTo>
                  <a:cubicBezTo>
                    <a:pt x="546060" y="7092"/>
                    <a:pt x="424868" y="2683"/>
                    <a:pt x="303616" y="857"/>
                  </a:cubicBezTo>
                  <a:cubicBezTo>
                    <a:pt x="243867" y="-41"/>
                    <a:pt x="184057" y="-515"/>
                    <a:pt x="124339" y="877"/>
                  </a:cubicBezTo>
                  <a:cubicBezTo>
                    <a:pt x="88479" y="1704"/>
                    <a:pt x="44542" y="554"/>
                    <a:pt x="37867" y="45508"/>
                  </a:cubicBezTo>
                  <a:cubicBezTo>
                    <a:pt x="26411" y="122614"/>
                    <a:pt x="40257" y="211685"/>
                    <a:pt x="41588" y="289718"/>
                  </a:cubicBezTo>
                  <a:cubicBezTo>
                    <a:pt x="46610" y="585440"/>
                    <a:pt x="46378" y="881444"/>
                    <a:pt x="54415" y="1177014"/>
                  </a:cubicBezTo>
                  <a:cubicBezTo>
                    <a:pt x="54354" y="1182956"/>
                    <a:pt x="54284" y="1188888"/>
                    <a:pt x="54223" y="1194831"/>
                  </a:cubicBezTo>
                  <a:cubicBezTo>
                    <a:pt x="47699" y="1788564"/>
                    <a:pt x="41174" y="2382297"/>
                    <a:pt x="34650" y="2976030"/>
                  </a:cubicBezTo>
                  <a:lnTo>
                    <a:pt x="24868" y="3866625"/>
                  </a:lnTo>
                  <a:cubicBezTo>
                    <a:pt x="23144" y="4023742"/>
                    <a:pt x="28035" y="4183623"/>
                    <a:pt x="26976" y="4342516"/>
                  </a:cubicBezTo>
                  <a:cubicBezTo>
                    <a:pt x="23436" y="4385371"/>
                    <a:pt x="21056" y="4428338"/>
                    <a:pt x="18979" y="4471385"/>
                  </a:cubicBezTo>
                  <a:cubicBezTo>
                    <a:pt x="13856" y="4577586"/>
                    <a:pt x="-9226" y="4700352"/>
                    <a:pt x="4075" y="4805695"/>
                  </a:cubicBezTo>
                  <a:cubicBezTo>
                    <a:pt x="16952" y="4907648"/>
                    <a:pt x="124692" y="4888178"/>
                    <a:pt x="210952" y="4890185"/>
                  </a:cubicBezTo>
                  <a:cubicBezTo>
                    <a:pt x="1247507" y="4914256"/>
                    <a:pt x="2285130" y="4864843"/>
                    <a:pt x="3315786" y="4765422"/>
                  </a:cubicBezTo>
                  <a:cubicBezTo>
                    <a:pt x="3378045" y="4759419"/>
                    <a:pt x="3400574" y="4750703"/>
                    <a:pt x="3403841" y="4680891"/>
                  </a:cubicBezTo>
                  <a:cubicBezTo>
                    <a:pt x="3408157" y="4588370"/>
                    <a:pt x="3402056" y="4493933"/>
                    <a:pt x="3399192" y="4401402"/>
                  </a:cubicBezTo>
                  <a:cubicBezTo>
                    <a:pt x="3387444" y="4021724"/>
                    <a:pt x="3367346" y="3644468"/>
                    <a:pt x="3359501" y="3264438"/>
                  </a:cubicBezTo>
                  <a:cubicBezTo>
                    <a:pt x="3349013" y="2668082"/>
                    <a:pt x="3338536" y="2071735"/>
                    <a:pt x="3328048" y="1475379"/>
                  </a:cubicBezTo>
                  <a:cubicBezTo>
                    <a:pt x="3321100" y="1080337"/>
                    <a:pt x="3314707" y="687404"/>
                    <a:pt x="3325204" y="292452"/>
                  </a:cubicBezTo>
                  <a:cubicBezTo>
                    <a:pt x="3326949" y="226878"/>
                    <a:pt x="3352946" y="135900"/>
                    <a:pt x="3269933" y="108874"/>
                  </a:cubicBezTo>
                  <a:cubicBezTo>
                    <a:pt x="3266020" y="107592"/>
                    <a:pt x="3262057" y="106533"/>
                    <a:pt x="3258064" y="1056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27"/>
            <p:cNvSpPr/>
            <p:nvPr/>
          </p:nvSpPr>
          <p:spPr>
            <a:xfrm>
              <a:off x="1644337" y="5867781"/>
              <a:ext cx="3330755" cy="4615756"/>
            </a:xfrm>
            <a:custGeom>
              <a:avLst/>
              <a:gdLst/>
              <a:ahLst/>
              <a:cxnLst/>
              <a:rect l="l" t="t" r="r" b="b"/>
              <a:pathLst>
                <a:path w="3330755" h="4615756" extrusionOk="0">
                  <a:moveTo>
                    <a:pt x="3329738" y="4435039"/>
                  </a:moveTo>
                  <a:cubicBezTo>
                    <a:pt x="3335899" y="4331361"/>
                    <a:pt x="3312423" y="4220872"/>
                    <a:pt x="3303862" y="4117355"/>
                  </a:cubicBezTo>
                  <a:cubicBezTo>
                    <a:pt x="3294302" y="4001792"/>
                    <a:pt x="3286073" y="3886119"/>
                    <a:pt x="3279155" y="3770374"/>
                  </a:cubicBezTo>
                  <a:cubicBezTo>
                    <a:pt x="3243064" y="3166492"/>
                    <a:pt x="3236873" y="2559926"/>
                    <a:pt x="3229188" y="1955076"/>
                  </a:cubicBezTo>
                  <a:cubicBezTo>
                    <a:pt x="3222472" y="1426786"/>
                    <a:pt x="3203716" y="894299"/>
                    <a:pt x="3220708" y="366191"/>
                  </a:cubicBezTo>
                  <a:cubicBezTo>
                    <a:pt x="3220818" y="359372"/>
                    <a:pt x="3220929" y="352673"/>
                    <a:pt x="3220929" y="345863"/>
                  </a:cubicBezTo>
                  <a:cubicBezTo>
                    <a:pt x="3221595" y="242860"/>
                    <a:pt x="3218701" y="139868"/>
                    <a:pt x="3213780" y="36976"/>
                  </a:cubicBezTo>
                  <a:cubicBezTo>
                    <a:pt x="3212781" y="17092"/>
                    <a:pt x="3197474" y="-220"/>
                    <a:pt x="3176599" y="2"/>
                  </a:cubicBezTo>
                  <a:cubicBezTo>
                    <a:pt x="2676675" y="4693"/>
                    <a:pt x="2176741" y="9495"/>
                    <a:pt x="1676817" y="14297"/>
                  </a:cubicBezTo>
                  <a:cubicBezTo>
                    <a:pt x="1176893" y="18989"/>
                    <a:pt x="676969" y="23014"/>
                    <a:pt x="177034" y="28482"/>
                  </a:cubicBezTo>
                  <a:cubicBezTo>
                    <a:pt x="152580" y="28815"/>
                    <a:pt x="127229" y="29148"/>
                    <a:pt x="105457" y="41889"/>
                  </a:cubicBezTo>
                  <a:cubicBezTo>
                    <a:pt x="83453" y="54732"/>
                    <a:pt x="69940" y="77189"/>
                    <a:pt x="64586" y="101764"/>
                  </a:cubicBezTo>
                  <a:cubicBezTo>
                    <a:pt x="59332" y="126561"/>
                    <a:pt x="61238" y="152145"/>
                    <a:pt x="61903" y="177165"/>
                  </a:cubicBezTo>
                  <a:cubicBezTo>
                    <a:pt x="62801" y="210235"/>
                    <a:pt x="63688" y="243294"/>
                    <a:pt x="64586" y="276364"/>
                  </a:cubicBezTo>
                  <a:cubicBezTo>
                    <a:pt x="67823" y="401037"/>
                    <a:pt x="70616" y="525709"/>
                    <a:pt x="72955" y="650372"/>
                  </a:cubicBezTo>
                  <a:cubicBezTo>
                    <a:pt x="77645" y="898375"/>
                    <a:pt x="80660" y="1146257"/>
                    <a:pt x="81779" y="1394261"/>
                  </a:cubicBezTo>
                  <a:cubicBezTo>
                    <a:pt x="84129" y="1893163"/>
                    <a:pt x="79319" y="2392075"/>
                    <a:pt x="67268" y="2890866"/>
                  </a:cubicBezTo>
                  <a:cubicBezTo>
                    <a:pt x="55318" y="3389658"/>
                    <a:pt x="36229" y="3888227"/>
                    <a:pt x="9869" y="4386464"/>
                  </a:cubicBezTo>
                  <a:cubicBezTo>
                    <a:pt x="6743" y="4446449"/>
                    <a:pt x="3506" y="4506445"/>
                    <a:pt x="47" y="4566542"/>
                  </a:cubicBezTo>
                  <a:cubicBezTo>
                    <a:pt x="-1073" y="4587203"/>
                    <a:pt x="18138" y="4602739"/>
                    <a:pt x="37338" y="4603516"/>
                  </a:cubicBezTo>
                  <a:cubicBezTo>
                    <a:pt x="625408" y="4627465"/>
                    <a:pt x="1214255" y="4613201"/>
                    <a:pt x="1801992" y="4587132"/>
                  </a:cubicBezTo>
                  <a:cubicBezTo>
                    <a:pt x="2096027" y="4574088"/>
                    <a:pt x="2389921" y="4558037"/>
                    <a:pt x="2683825" y="4542320"/>
                  </a:cubicBezTo>
                  <a:cubicBezTo>
                    <a:pt x="2763722" y="4538052"/>
                    <a:pt x="2843720" y="4535944"/>
                    <a:pt x="2923657" y="4532483"/>
                  </a:cubicBezTo>
                  <a:cubicBezTo>
                    <a:pt x="2992008" y="4529517"/>
                    <a:pt x="3060187" y="4523525"/>
                    <a:pt x="3128266" y="4516917"/>
                  </a:cubicBezTo>
                  <a:cubicBezTo>
                    <a:pt x="3162330" y="4513608"/>
                    <a:pt x="3196374" y="4510147"/>
                    <a:pt x="3230439" y="4506828"/>
                  </a:cubicBezTo>
                  <a:cubicBezTo>
                    <a:pt x="3254580" y="4504478"/>
                    <a:pt x="3291489" y="4507756"/>
                    <a:pt x="3311637" y="4491958"/>
                  </a:cubicBezTo>
                  <a:cubicBezTo>
                    <a:pt x="3323012" y="4483110"/>
                    <a:pt x="3328155" y="4461703"/>
                    <a:pt x="3329738" y="44350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27"/>
            <p:cNvSpPr/>
            <p:nvPr/>
          </p:nvSpPr>
          <p:spPr>
            <a:xfrm>
              <a:off x="1553904" y="5752836"/>
              <a:ext cx="3261783" cy="4583155"/>
            </a:xfrm>
            <a:custGeom>
              <a:avLst/>
              <a:gdLst/>
              <a:ahLst/>
              <a:cxnLst/>
              <a:rect l="l" t="t" r="r" b="b"/>
              <a:pathLst>
                <a:path w="3261783" h="4583155" extrusionOk="0">
                  <a:moveTo>
                    <a:pt x="3209694" y="2291895"/>
                  </a:moveTo>
                  <a:cubicBezTo>
                    <a:pt x="3208927" y="3020501"/>
                    <a:pt x="3225465" y="3749913"/>
                    <a:pt x="3261758" y="4481676"/>
                  </a:cubicBezTo>
                  <a:cubicBezTo>
                    <a:pt x="3262464" y="4497222"/>
                    <a:pt x="3248518" y="4509026"/>
                    <a:pt x="3234289" y="4509600"/>
                  </a:cubicBezTo>
                  <a:cubicBezTo>
                    <a:pt x="3000557" y="4518670"/>
                    <a:pt x="2766836" y="4526872"/>
                    <a:pt x="2532973" y="4534358"/>
                  </a:cubicBezTo>
                  <a:cubicBezTo>
                    <a:pt x="2118916" y="4547604"/>
                    <a:pt x="1704718" y="4558257"/>
                    <a:pt x="1290519" y="4566459"/>
                  </a:cubicBezTo>
                  <a:cubicBezTo>
                    <a:pt x="874909" y="4574661"/>
                    <a:pt x="459168" y="4582146"/>
                    <a:pt x="43417" y="4583155"/>
                  </a:cubicBezTo>
                  <a:cubicBezTo>
                    <a:pt x="24116" y="4583155"/>
                    <a:pt x="15242" y="4565591"/>
                    <a:pt x="17490" y="4548320"/>
                  </a:cubicBezTo>
                  <a:cubicBezTo>
                    <a:pt x="92285" y="3975258"/>
                    <a:pt x="15040" y="3387487"/>
                    <a:pt x="2414" y="2812306"/>
                  </a:cubicBezTo>
                  <a:cubicBezTo>
                    <a:pt x="-15788" y="1982908"/>
                    <a:pt x="75989" y="1151007"/>
                    <a:pt x="42429" y="323757"/>
                  </a:cubicBezTo>
                  <a:cubicBezTo>
                    <a:pt x="38062" y="227161"/>
                    <a:pt x="30307" y="130716"/>
                    <a:pt x="17490" y="34835"/>
                  </a:cubicBezTo>
                  <a:cubicBezTo>
                    <a:pt x="15242" y="17564"/>
                    <a:pt x="24116" y="0"/>
                    <a:pt x="43417" y="0"/>
                  </a:cubicBezTo>
                  <a:cubicBezTo>
                    <a:pt x="459168" y="1009"/>
                    <a:pt x="874909" y="8494"/>
                    <a:pt x="1290519" y="16696"/>
                  </a:cubicBezTo>
                  <a:cubicBezTo>
                    <a:pt x="1704718" y="24898"/>
                    <a:pt x="2118916" y="35552"/>
                    <a:pt x="2532973" y="48798"/>
                  </a:cubicBezTo>
                  <a:cubicBezTo>
                    <a:pt x="2766836" y="56283"/>
                    <a:pt x="3000567" y="64485"/>
                    <a:pt x="3234289" y="73555"/>
                  </a:cubicBezTo>
                  <a:cubicBezTo>
                    <a:pt x="3248518" y="74130"/>
                    <a:pt x="3262464" y="85933"/>
                    <a:pt x="3261758" y="101479"/>
                  </a:cubicBezTo>
                  <a:cubicBezTo>
                    <a:pt x="3228632" y="831860"/>
                    <a:pt x="3210460" y="1561474"/>
                    <a:pt x="3209694" y="22918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27"/>
            <p:cNvSpPr/>
            <p:nvPr/>
          </p:nvSpPr>
          <p:spPr>
            <a:xfrm>
              <a:off x="1947226" y="6452365"/>
              <a:ext cx="629326" cy="722754"/>
            </a:xfrm>
            <a:custGeom>
              <a:avLst/>
              <a:gdLst/>
              <a:ahLst/>
              <a:cxnLst/>
              <a:rect l="l" t="t" r="r" b="b"/>
              <a:pathLst>
                <a:path w="629326" h="722754" extrusionOk="0">
                  <a:moveTo>
                    <a:pt x="615012" y="9142"/>
                  </a:moveTo>
                  <a:cubicBezTo>
                    <a:pt x="595902" y="-6596"/>
                    <a:pt x="569703" y="-1078"/>
                    <a:pt x="555807" y="18534"/>
                  </a:cubicBezTo>
                  <a:cubicBezTo>
                    <a:pt x="540520" y="40103"/>
                    <a:pt x="529871" y="65838"/>
                    <a:pt x="516378" y="88668"/>
                  </a:cubicBezTo>
                  <a:cubicBezTo>
                    <a:pt x="513171" y="94096"/>
                    <a:pt x="509793" y="99433"/>
                    <a:pt x="506506" y="104820"/>
                  </a:cubicBezTo>
                  <a:cubicBezTo>
                    <a:pt x="488838" y="92250"/>
                    <a:pt x="455580" y="97476"/>
                    <a:pt x="435906" y="97516"/>
                  </a:cubicBezTo>
                  <a:cubicBezTo>
                    <a:pt x="347488" y="97728"/>
                    <a:pt x="184911" y="97344"/>
                    <a:pt x="100627" y="124724"/>
                  </a:cubicBezTo>
                  <a:cubicBezTo>
                    <a:pt x="-53974" y="174934"/>
                    <a:pt x="21446" y="362993"/>
                    <a:pt x="12017" y="481864"/>
                  </a:cubicBezTo>
                  <a:cubicBezTo>
                    <a:pt x="8437" y="527020"/>
                    <a:pt x="-18689" y="672687"/>
                    <a:pt x="22767" y="709903"/>
                  </a:cubicBezTo>
                  <a:cubicBezTo>
                    <a:pt x="41957" y="727134"/>
                    <a:pt x="79984" y="718922"/>
                    <a:pt x="220336" y="720374"/>
                  </a:cubicBezTo>
                  <a:cubicBezTo>
                    <a:pt x="287840" y="721071"/>
                    <a:pt x="380151" y="728122"/>
                    <a:pt x="449298" y="714059"/>
                  </a:cubicBezTo>
                  <a:cubicBezTo>
                    <a:pt x="595741" y="684278"/>
                    <a:pt x="555404" y="527212"/>
                    <a:pt x="556886" y="416703"/>
                  </a:cubicBezTo>
                  <a:cubicBezTo>
                    <a:pt x="559367" y="232741"/>
                    <a:pt x="599220" y="186193"/>
                    <a:pt x="562675" y="171323"/>
                  </a:cubicBezTo>
                  <a:cubicBezTo>
                    <a:pt x="571236" y="157774"/>
                    <a:pt x="579646" y="144124"/>
                    <a:pt x="587724" y="130273"/>
                  </a:cubicBezTo>
                  <a:cubicBezTo>
                    <a:pt x="602164" y="105506"/>
                    <a:pt x="619388" y="79135"/>
                    <a:pt x="628040" y="51704"/>
                  </a:cubicBezTo>
                  <a:cubicBezTo>
                    <a:pt x="627809" y="51664"/>
                    <a:pt x="627577" y="51624"/>
                    <a:pt x="627345" y="51583"/>
                  </a:cubicBezTo>
                  <a:cubicBezTo>
                    <a:pt x="632044" y="36743"/>
                    <a:pt x="628565" y="20309"/>
                    <a:pt x="615012" y="9142"/>
                  </a:cubicBezTo>
                  <a:close/>
                  <a:moveTo>
                    <a:pt x="374907" y="659693"/>
                  </a:moveTo>
                  <a:cubicBezTo>
                    <a:pt x="276364" y="664525"/>
                    <a:pt x="165347" y="666079"/>
                    <a:pt x="65514" y="657554"/>
                  </a:cubicBezTo>
                  <a:cubicBezTo>
                    <a:pt x="50771" y="606567"/>
                    <a:pt x="74549" y="531217"/>
                    <a:pt x="75124" y="460144"/>
                  </a:cubicBezTo>
                  <a:cubicBezTo>
                    <a:pt x="76193" y="327158"/>
                    <a:pt x="28908" y="213412"/>
                    <a:pt x="119817" y="183943"/>
                  </a:cubicBezTo>
                  <a:cubicBezTo>
                    <a:pt x="210565" y="154536"/>
                    <a:pt x="317901" y="160417"/>
                    <a:pt x="411976" y="159872"/>
                  </a:cubicBezTo>
                  <a:cubicBezTo>
                    <a:pt x="425046" y="159792"/>
                    <a:pt x="448340" y="163262"/>
                    <a:pt x="469819" y="162364"/>
                  </a:cubicBezTo>
                  <a:cubicBezTo>
                    <a:pt x="440716" y="206108"/>
                    <a:pt x="409919" y="248691"/>
                    <a:pt x="379072" y="291214"/>
                  </a:cubicBezTo>
                  <a:cubicBezTo>
                    <a:pt x="327309" y="362559"/>
                    <a:pt x="274236" y="434267"/>
                    <a:pt x="231560" y="511665"/>
                  </a:cubicBezTo>
                  <a:cubicBezTo>
                    <a:pt x="230663" y="510455"/>
                    <a:pt x="229644" y="509355"/>
                    <a:pt x="228757" y="508135"/>
                  </a:cubicBezTo>
                  <a:cubicBezTo>
                    <a:pt x="215607" y="489885"/>
                    <a:pt x="206229" y="469456"/>
                    <a:pt x="187260" y="456351"/>
                  </a:cubicBezTo>
                  <a:cubicBezTo>
                    <a:pt x="175946" y="448532"/>
                    <a:pt x="154900" y="454474"/>
                    <a:pt x="152318" y="469314"/>
                  </a:cubicBezTo>
                  <a:cubicBezTo>
                    <a:pt x="147629" y="496200"/>
                    <a:pt x="158066" y="519413"/>
                    <a:pt x="169724" y="543282"/>
                  </a:cubicBezTo>
                  <a:cubicBezTo>
                    <a:pt x="180978" y="566314"/>
                    <a:pt x="195398" y="587762"/>
                    <a:pt x="210998" y="608040"/>
                  </a:cubicBezTo>
                  <a:cubicBezTo>
                    <a:pt x="226205" y="627813"/>
                    <a:pt x="261218" y="622477"/>
                    <a:pt x="272875" y="602027"/>
                  </a:cubicBezTo>
                  <a:cubicBezTo>
                    <a:pt x="326846" y="507348"/>
                    <a:pt x="387855" y="418671"/>
                    <a:pt x="452021" y="330649"/>
                  </a:cubicBezTo>
                  <a:cubicBezTo>
                    <a:pt x="470132" y="305801"/>
                    <a:pt x="488173" y="280903"/>
                    <a:pt x="505891" y="255773"/>
                  </a:cubicBezTo>
                  <a:cubicBezTo>
                    <a:pt x="505255" y="265165"/>
                    <a:pt x="504801" y="273468"/>
                    <a:pt x="504065" y="279319"/>
                  </a:cubicBezTo>
                  <a:cubicBezTo>
                    <a:pt x="464495" y="591616"/>
                    <a:pt x="571418" y="650048"/>
                    <a:pt x="374907" y="6596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27"/>
            <p:cNvSpPr/>
            <p:nvPr/>
          </p:nvSpPr>
          <p:spPr>
            <a:xfrm>
              <a:off x="1933749" y="7221213"/>
              <a:ext cx="565694" cy="795242"/>
            </a:xfrm>
            <a:custGeom>
              <a:avLst/>
              <a:gdLst/>
              <a:ahLst/>
              <a:cxnLst/>
              <a:rect l="l" t="t" r="r" b="b"/>
              <a:pathLst>
                <a:path w="565694" h="795242" extrusionOk="0">
                  <a:moveTo>
                    <a:pt x="538991" y="250092"/>
                  </a:moveTo>
                  <a:cubicBezTo>
                    <a:pt x="541703" y="223691"/>
                    <a:pt x="557596" y="178596"/>
                    <a:pt x="519105" y="170666"/>
                  </a:cubicBezTo>
                  <a:cubicBezTo>
                    <a:pt x="515727" y="170243"/>
                    <a:pt x="512611" y="170293"/>
                    <a:pt x="509696" y="170677"/>
                  </a:cubicBezTo>
                  <a:cubicBezTo>
                    <a:pt x="518863" y="151892"/>
                    <a:pt x="528049" y="133127"/>
                    <a:pt x="537115" y="114292"/>
                  </a:cubicBezTo>
                  <a:cubicBezTo>
                    <a:pt x="550809" y="85823"/>
                    <a:pt x="581980" y="42402"/>
                    <a:pt x="555126" y="12884"/>
                  </a:cubicBezTo>
                  <a:cubicBezTo>
                    <a:pt x="541804" y="-1765"/>
                    <a:pt x="517945" y="-5104"/>
                    <a:pt x="502869" y="9050"/>
                  </a:cubicBezTo>
                  <a:cubicBezTo>
                    <a:pt x="496405" y="16929"/>
                    <a:pt x="495679" y="17787"/>
                    <a:pt x="500711" y="11623"/>
                  </a:cubicBezTo>
                  <a:cubicBezTo>
                    <a:pt x="497303" y="14851"/>
                    <a:pt x="494923" y="18725"/>
                    <a:pt x="493249" y="23043"/>
                  </a:cubicBezTo>
                  <a:cubicBezTo>
                    <a:pt x="489730" y="28753"/>
                    <a:pt x="485817" y="34342"/>
                    <a:pt x="482751" y="40294"/>
                  </a:cubicBezTo>
                  <a:cubicBezTo>
                    <a:pt x="476176" y="53086"/>
                    <a:pt x="469954" y="66100"/>
                    <a:pt x="463632" y="79013"/>
                  </a:cubicBezTo>
                  <a:cubicBezTo>
                    <a:pt x="457490" y="91543"/>
                    <a:pt x="451410" y="104113"/>
                    <a:pt x="445319" y="116673"/>
                  </a:cubicBezTo>
                  <a:cubicBezTo>
                    <a:pt x="423749" y="112335"/>
                    <a:pt x="395261" y="117803"/>
                    <a:pt x="378481" y="117632"/>
                  </a:cubicBezTo>
                  <a:cubicBezTo>
                    <a:pt x="280412" y="116633"/>
                    <a:pt x="168205" y="100935"/>
                    <a:pt x="74008" y="135044"/>
                  </a:cubicBezTo>
                  <a:cubicBezTo>
                    <a:pt x="-27045" y="171635"/>
                    <a:pt x="3883" y="303198"/>
                    <a:pt x="6384" y="409580"/>
                  </a:cubicBezTo>
                  <a:cubicBezTo>
                    <a:pt x="10337" y="577482"/>
                    <a:pt x="-6252" y="718639"/>
                    <a:pt x="65074" y="767759"/>
                  </a:cubicBezTo>
                  <a:cubicBezTo>
                    <a:pt x="95911" y="788995"/>
                    <a:pt x="136006" y="789278"/>
                    <a:pt x="171986" y="789247"/>
                  </a:cubicBezTo>
                  <a:cubicBezTo>
                    <a:pt x="313750" y="789106"/>
                    <a:pt x="475107" y="818040"/>
                    <a:pt x="518197" y="750024"/>
                  </a:cubicBezTo>
                  <a:cubicBezTo>
                    <a:pt x="552473" y="695930"/>
                    <a:pt x="519246" y="442368"/>
                    <a:pt x="538991" y="250092"/>
                  </a:cubicBezTo>
                  <a:close/>
                  <a:moveTo>
                    <a:pt x="465457" y="716681"/>
                  </a:moveTo>
                  <a:cubicBezTo>
                    <a:pt x="439339" y="741388"/>
                    <a:pt x="334987" y="727970"/>
                    <a:pt x="286210" y="726750"/>
                  </a:cubicBezTo>
                  <a:cubicBezTo>
                    <a:pt x="168457" y="723794"/>
                    <a:pt x="122312" y="734286"/>
                    <a:pt x="98543" y="715148"/>
                  </a:cubicBezTo>
                  <a:cubicBezTo>
                    <a:pt x="55544" y="680545"/>
                    <a:pt x="75198" y="520926"/>
                    <a:pt x="68119" y="396778"/>
                  </a:cubicBezTo>
                  <a:cubicBezTo>
                    <a:pt x="64892" y="340202"/>
                    <a:pt x="53427" y="278673"/>
                    <a:pt x="67978" y="222884"/>
                  </a:cubicBezTo>
                  <a:cubicBezTo>
                    <a:pt x="76913" y="188644"/>
                    <a:pt x="116523" y="186243"/>
                    <a:pt x="146998" y="182510"/>
                  </a:cubicBezTo>
                  <a:cubicBezTo>
                    <a:pt x="259406" y="168760"/>
                    <a:pt x="355448" y="182863"/>
                    <a:pt x="413806" y="181471"/>
                  </a:cubicBezTo>
                  <a:lnTo>
                    <a:pt x="356971" y="298335"/>
                  </a:lnTo>
                  <a:cubicBezTo>
                    <a:pt x="333122" y="347385"/>
                    <a:pt x="309212" y="396415"/>
                    <a:pt x="285635" y="445596"/>
                  </a:cubicBezTo>
                  <a:cubicBezTo>
                    <a:pt x="271356" y="475377"/>
                    <a:pt x="256553" y="505057"/>
                    <a:pt x="242334" y="534989"/>
                  </a:cubicBezTo>
                  <a:cubicBezTo>
                    <a:pt x="230798" y="517708"/>
                    <a:pt x="219039" y="501112"/>
                    <a:pt x="201715" y="489107"/>
                  </a:cubicBezTo>
                  <a:cubicBezTo>
                    <a:pt x="188404" y="479886"/>
                    <a:pt x="164171" y="490408"/>
                    <a:pt x="165986" y="508154"/>
                  </a:cubicBezTo>
                  <a:cubicBezTo>
                    <a:pt x="168326" y="531045"/>
                    <a:pt x="177069" y="550354"/>
                    <a:pt x="187567" y="570672"/>
                  </a:cubicBezTo>
                  <a:cubicBezTo>
                    <a:pt x="197590" y="590072"/>
                    <a:pt x="206515" y="609906"/>
                    <a:pt x="216034" y="629558"/>
                  </a:cubicBezTo>
                  <a:cubicBezTo>
                    <a:pt x="228297" y="654839"/>
                    <a:pt x="267988" y="656000"/>
                    <a:pt x="281834" y="631626"/>
                  </a:cubicBezTo>
                  <a:cubicBezTo>
                    <a:pt x="313216" y="576372"/>
                    <a:pt x="339566" y="517859"/>
                    <a:pt x="367771" y="460920"/>
                  </a:cubicBezTo>
                  <a:cubicBezTo>
                    <a:pt x="396531" y="402851"/>
                    <a:pt x="424737" y="344490"/>
                    <a:pt x="453174" y="286259"/>
                  </a:cubicBezTo>
                  <a:cubicBezTo>
                    <a:pt x="459850" y="272590"/>
                    <a:pt x="466566" y="258930"/>
                    <a:pt x="473262" y="245260"/>
                  </a:cubicBezTo>
                  <a:cubicBezTo>
                    <a:pt x="471891" y="269321"/>
                    <a:pt x="473131" y="292756"/>
                    <a:pt x="472526" y="304449"/>
                  </a:cubicBezTo>
                  <a:cubicBezTo>
                    <a:pt x="461947" y="509809"/>
                    <a:pt x="485323" y="653518"/>
                    <a:pt x="465457" y="7166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27"/>
            <p:cNvSpPr/>
            <p:nvPr/>
          </p:nvSpPr>
          <p:spPr>
            <a:xfrm>
              <a:off x="1919261" y="8115601"/>
              <a:ext cx="557683" cy="685380"/>
            </a:xfrm>
            <a:custGeom>
              <a:avLst/>
              <a:gdLst/>
              <a:ahLst/>
              <a:cxnLst/>
              <a:rect l="l" t="t" r="r" b="b"/>
              <a:pathLst>
                <a:path w="557683" h="685380" extrusionOk="0">
                  <a:moveTo>
                    <a:pt x="519133" y="124250"/>
                  </a:moveTo>
                  <a:cubicBezTo>
                    <a:pt x="525455" y="110480"/>
                    <a:pt x="531455" y="96578"/>
                    <a:pt x="536639" y="82373"/>
                  </a:cubicBezTo>
                  <a:cubicBezTo>
                    <a:pt x="537032" y="81294"/>
                    <a:pt x="537698" y="79841"/>
                    <a:pt x="538272" y="78368"/>
                  </a:cubicBezTo>
                  <a:cubicBezTo>
                    <a:pt x="543546" y="74272"/>
                    <a:pt x="548528" y="68431"/>
                    <a:pt x="551120" y="63861"/>
                  </a:cubicBezTo>
                  <a:cubicBezTo>
                    <a:pt x="560538" y="47266"/>
                    <a:pt x="560407" y="26756"/>
                    <a:pt x="546884" y="12340"/>
                  </a:cubicBezTo>
                  <a:cubicBezTo>
                    <a:pt x="533281" y="-2157"/>
                    <a:pt x="508988" y="-4791"/>
                    <a:pt x="493952" y="9333"/>
                  </a:cubicBezTo>
                  <a:cubicBezTo>
                    <a:pt x="491230" y="11886"/>
                    <a:pt x="488941" y="14953"/>
                    <a:pt x="487085" y="18282"/>
                  </a:cubicBezTo>
                  <a:cubicBezTo>
                    <a:pt x="485219" y="19522"/>
                    <a:pt x="483434" y="20905"/>
                    <a:pt x="481750" y="22438"/>
                  </a:cubicBezTo>
                  <a:cubicBezTo>
                    <a:pt x="475781" y="27492"/>
                    <a:pt x="471898" y="32900"/>
                    <a:pt x="468419" y="39709"/>
                  </a:cubicBezTo>
                  <a:cubicBezTo>
                    <a:pt x="467663" y="41203"/>
                    <a:pt x="466937" y="42766"/>
                    <a:pt x="466191" y="44300"/>
                  </a:cubicBezTo>
                  <a:cubicBezTo>
                    <a:pt x="416717" y="43240"/>
                    <a:pt x="337032" y="54227"/>
                    <a:pt x="240516" y="44169"/>
                  </a:cubicBezTo>
                  <a:cubicBezTo>
                    <a:pt x="186636" y="38549"/>
                    <a:pt x="123913" y="24042"/>
                    <a:pt x="73250" y="49283"/>
                  </a:cubicBezTo>
                  <a:cubicBezTo>
                    <a:pt x="-21582" y="96537"/>
                    <a:pt x="2741" y="261039"/>
                    <a:pt x="2933" y="346155"/>
                  </a:cubicBezTo>
                  <a:cubicBezTo>
                    <a:pt x="3074" y="413475"/>
                    <a:pt x="4233" y="513411"/>
                    <a:pt x="8721" y="580761"/>
                  </a:cubicBezTo>
                  <a:cubicBezTo>
                    <a:pt x="15790" y="686851"/>
                    <a:pt x="23656" y="665151"/>
                    <a:pt x="281226" y="675088"/>
                  </a:cubicBezTo>
                  <a:cubicBezTo>
                    <a:pt x="345089" y="677549"/>
                    <a:pt x="483364" y="712001"/>
                    <a:pt x="517620" y="639284"/>
                  </a:cubicBezTo>
                  <a:cubicBezTo>
                    <a:pt x="544746" y="581689"/>
                    <a:pt x="539654" y="441339"/>
                    <a:pt x="536336" y="240953"/>
                  </a:cubicBezTo>
                  <a:cubicBezTo>
                    <a:pt x="535893" y="215419"/>
                    <a:pt x="549950" y="140493"/>
                    <a:pt x="519133" y="124250"/>
                  </a:cubicBezTo>
                  <a:close/>
                  <a:moveTo>
                    <a:pt x="403346" y="625382"/>
                  </a:moveTo>
                  <a:cubicBezTo>
                    <a:pt x="279522" y="615415"/>
                    <a:pt x="84554" y="617422"/>
                    <a:pt x="67169" y="610179"/>
                  </a:cubicBezTo>
                  <a:cubicBezTo>
                    <a:pt x="56712" y="551838"/>
                    <a:pt x="58083" y="292747"/>
                    <a:pt x="59424" y="233084"/>
                  </a:cubicBezTo>
                  <a:cubicBezTo>
                    <a:pt x="60332" y="192599"/>
                    <a:pt x="55048" y="120397"/>
                    <a:pt x="97986" y="99050"/>
                  </a:cubicBezTo>
                  <a:cubicBezTo>
                    <a:pt x="133503" y="81395"/>
                    <a:pt x="182209" y="93592"/>
                    <a:pt x="219753" y="97819"/>
                  </a:cubicBezTo>
                  <a:cubicBezTo>
                    <a:pt x="286954" y="105385"/>
                    <a:pt x="353651" y="102076"/>
                    <a:pt x="421084" y="101582"/>
                  </a:cubicBezTo>
                  <a:cubicBezTo>
                    <a:pt x="425854" y="101551"/>
                    <a:pt x="431955" y="101995"/>
                    <a:pt x="438711" y="102520"/>
                  </a:cubicBezTo>
                  <a:cubicBezTo>
                    <a:pt x="432782" y="114001"/>
                    <a:pt x="426640" y="125370"/>
                    <a:pt x="420307" y="136588"/>
                  </a:cubicBezTo>
                  <a:cubicBezTo>
                    <a:pt x="396095" y="179464"/>
                    <a:pt x="368777" y="220474"/>
                    <a:pt x="340834" y="260979"/>
                  </a:cubicBezTo>
                  <a:cubicBezTo>
                    <a:pt x="297048" y="324455"/>
                    <a:pt x="251629" y="387104"/>
                    <a:pt x="213420" y="454061"/>
                  </a:cubicBezTo>
                  <a:cubicBezTo>
                    <a:pt x="198818" y="432562"/>
                    <a:pt x="186324" y="414343"/>
                    <a:pt x="162777" y="402186"/>
                  </a:cubicBezTo>
                  <a:cubicBezTo>
                    <a:pt x="146945" y="394014"/>
                    <a:pt x="126363" y="402418"/>
                    <a:pt x="125809" y="421899"/>
                  </a:cubicBezTo>
                  <a:cubicBezTo>
                    <a:pt x="125415" y="435881"/>
                    <a:pt x="125687" y="447957"/>
                    <a:pt x="131274" y="461112"/>
                  </a:cubicBezTo>
                  <a:cubicBezTo>
                    <a:pt x="135741" y="471615"/>
                    <a:pt x="140784" y="481894"/>
                    <a:pt x="145957" y="492064"/>
                  </a:cubicBezTo>
                  <a:cubicBezTo>
                    <a:pt x="156737" y="513259"/>
                    <a:pt x="168797" y="534011"/>
                    <a:pt x="180798" y="554541"/>
                  </a:cubicBezTo>
                  <a:cubicBezTo>
                    <a:pt x="194754" y="578410"/>
                    <a:pt x="236755" y="585604"/>
                    <a:pt x="250782" y="556740"/>
                  </a:cubicBezTo>
                  <a:cubicBezTo>
                    <a:pt x="290978" y="474025"/>
                    <a:pt x="344474" y="399028"/>
                    <a:pt x="396821" y="323759"/>
                  </a:cubicBezTo>
                  <a:cubicBezTo>
                    <a:pt x="424099" y="284545"/>
                    <a:pt x="452032" y="244514"/>
                    <a:pt x="477122" y="202950"/>
                  </a:cubicBezTo>
                  <a:cubicBezTo>
                    <a:pt x="478554" y="218799"/>
                    <a:pt x="480591" y="233185"/>
                    <a:pt x="480732" y="241871"/>
                  </a:cubicBezTo>
                  <a:cubicBezTo>
                    <a:pt x="487972" y="677509"/>
                    <a:pt x="479209" y="631496"/>
                    <a:pt x="403346" y="6253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27"/>
            <p:cNvSpPr/>
            <p:nvPr/>
          </p:nvSpPr>
          <p:spPr>
            <a:xfrm>
              <a:off x="1892255" y="8880618"/>
              <a:ext cx="637680" cy="669692"/>
            </a:xfrm>
            <a:custGeom>
              <a:avLst/>
              <a:gdLst/>
              <a:ahLst/>
              <a:cxnLst/>
              <a:rect l="l" t="t" r="r" b="b"/>
              <a:pathLst>
                <a:path w="637680" h="669692" extrusionOk="0">
                  <a:moveTo>
                    <a:pt x="637643" y="35358"/>
                  </a:moveTo>
                  <a:cubicBezTo>
                    <a:pt x="636664" y="9905"/>
                    <a:pt x="611202" y="-8708"/>
                    <a:pt x="587141" y="4215"/>
                  </a:cubicBezTo>
                  <a:cubicBezTo>
                    <a:pt x="561880" y="17794"/>
                    <a:pt x="546996" y="49381"/>
                    <a:pt x="531133" y="72372"/>
                  </a:cubicBezTo>
                  <a:cubicBezTo>
                    <a:pt x="529762" y="74360"/>
                    <a:pt x="528310" y="76276"/>
                    <a:pt x="526928" y="78244"/>
                  </a:cubicBezTo>
                  <a:cubicBezTo>
                    <a:pt x="513930" y="77083"/>
                    <a:pt x="498521" y="81179"/>
                    <a:pt x="486249" y="82622"/>
                  </a:cubicBezTo>
                  <a:cubicBezTo>
                    <a:pt x="292975" y="105220"/>
                    <a:pt x="112367" y="47403"/>
                    <a:pt x="32903" y="119778"/>
                  </a:cubicBezTo>
                  <a:cubicBezTo>
                    <a:pt x="79" y="149680"/>
                    <a:pt x="-314" y="197943"/>
                    <a:pt x="59" y="239033"/>
                  </a:cubicBezTo>
                  <a:cubicBezTo>
                    <a:pt x="2984" y="559521"/>
                    <a:pt x="6059" y="617449"/>
                    <a:pt x="45781" y="657520"/>
                  </a:cubicBezTo>
                  <a:cubicBezTo>
                    <a:pt x="58507" y="670363"/>
                    <a:pt x="83768" y="667508"/>
                    <a:pt x="99994" y="668143"/>
                  </a:cubicBezTo>
                  <a:cubicBezTo>
                    <a:pt x="144485" y="669888"/>
                    <a:pt x="189057" y="669767"/>
                    <a:pt x="233569" y="669606"/>
                  </a:cubicBezTo>
                  <a:cubicBezTo>
                    <a:pt x="612271" y="668234"/>
                    <a:pt x="578166" y="676355"/>
                    <a:pt x="591729" y="246498"/>
                  </a:cubicBezTo>
                  <a:cubicBezTo>
                    <a:pt x="592476" y="222881"/>
                    <a:pt x="608146" y="159758"/>
                    <a:pt x="586939" y="135072"/>
                  </a:cubicBezTo>
                  <a:cubicBezTo>
                    <a:pt x="591518" y="128726"/>
                    <a:pt x="596176" y="122441"/>
                    <a:pt x="600593" y="115984"/>
                  </a:cubicBezTo>
                  <a:cubicBezTo>
                    <a:pt x="616012" y="93457"/>
                    <a:pt x="638732" y="63716"/>
                    <a:pt x="637643" y="35358"/>
                  </a:cubicBezTo>
                  <a:close/>
                  <a:moveTo>
                    <a:pt x="388311" y="610710"/>
                  </a:moveTo>
                  <a:cubicBezTo>
                    <a:pt x="287388" y="613343"/>
                    <a:pt x="181434" y="620264"/>
                    <a:pt x="80491" y="610085"/>
                  </a:cubicBezTo>
                  <a:cubicBezTo>
                    <a:pt x="52749" y="569398"/>
                    <a:pt x="62753" y="510078"/>
                    <a:pt x="60211" y="381663"/>
                  </a:cubicBezTo>
                  <a:cubicBezTo>
                    <a:pt x="54030" y="69477"/>
                    <a:pt x="10063" y="160252"/>
                    <a:pt x="446890" y="142648"/>
                  </a:cubicBezTo>
                  <a:cubicBezTo>
                    <a:pt x="454483" y="142345"/>
                    <a:pt x="466141" y="142477"/>
                    <a:pt x="478938" y="141962"/>
                  </a:cubicBezTo>
                  <a:cubicBezTo>
                    <a:pt x="449350" y="178755"/>
                    <a:pt x="417242" y="214932"/>
                    <a:pt x="385628" y="250947"/>
                  </a:cubicBezTo>
                  <a:cubicBezTo>
                    <a:pt x="331456" y="312678"/>
                    <a:pt x="276507" y="375640"/>
                    <a:pt x="232006" y="445099"/>
                  </a:cubicBezTo>
                  <a:cubicBezTo>
                    <a:pt x="229182" y="439852"/>
                    <a:pt x="226510" y="434536"/>
                    <a:pt x="223585" y="429351"/>
                  </a:cubicBezTo>
                  <a:cubicBezTo>
                    <a:pt x="216053" y="415963"/>
                    <a:pt x="208217" y="402929"/>
                    <a:pt x="199242" y="390470"/>
                  </a:cubicBezTo>
                  <a:cubicBezTo>
                    <a:pt x="189824" y="377405"/>
                    <a:pt x="181696" y="364089"/>
                    <a:pt x="166822" y="356654"/>
                  </a:cubicBezTo>
                  <a:cubicBezTo>
                    <a:pt x="155094" y="350782"/>
                    <a:pt x="136397" y="353546"/>
                    <a:pt x="133201" y="369123"/>
                  </a:cubicBezTo>
                  <a:cubicBezTo>
                    <a:pt x="126646" y="401063"/>
                    <a:pt x="142922" y="434173"/>
                    <a:pt x="154751" y="463258"/>
                  </a:cubicBezTo>
                  <a:cubicBezTo>
                    <a:pt x="166751" y="492746"/>
                    <a:pt x="180536" y="521488"/>
                    <a:pt x="193978" y="550341"/>
                  </a:cubicBezTo>
                  <a:cubicBezTo>
                    <a:pt x="206503" y="577217"/>
                    <a:pt x="250803" y="579274"/>
                    <a:pt x="264820" y="552561"/>
                  </a:cubicBezTo>
                  <a:cubicBezTo>
                    <a:pt x="313647" y="459475"/>
                    <a:pt x="379911" y="381320"/>
                    <a:pt x="448524" y="303155"/>
                  </a:cubicBezTo>
                  <a:cubicBezTo>
                    <a:pt x="476306" y="271507"/>
                    <a:pt x="504037" y="239799"/>
                    <a:pt x="530841" y="207315"/>
                  </a:cubicBezTo>
                  <a:cubicBezTo>
                    <a:pt x="531728" y="222639"/>
                    <a:pt x="533211" y="236551"/>
                    <a:pt x="533070" y="245086"/>
                  </a:cubicBezTo>
                  <a:cubicBezTo>
                    <a:pt x="526837" y="620364"/>
                    <a:pt x="533826" y="606907"/>
                    <a:pt x="388311" y="6107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27"/>
            <p:cNvSpPr/>
            <p:nvPr/>
          </p:nvSpPr>
          <p:spPr>
            <a:xfrm>
              <a:off x="2630562" y="6722400"/>
              <a:ext cx="1805167" cy="322902"/>
            </a:xfrm>
            <a:custGeom>
              <a:avLst/>
              <a:gdLst/>
              <a:ahLst/>
              <a:cxnLst/>
              <a:rect l="l" t="t" r="r" b="b"/>
              <a:pathLst>
                <a:path w="1805167" h="322902" extrusionOk="0">
                  <a:moveTo>
                    <a:pt x="1801639" y="254240"/>
                  </a:moveTo>
                  <a:cubicBezTo>
                    <a:pt x="1788337" y="223067"/>
                    <a:pt x="1771315" y="195576"/>
                    <a:pt x="1751258" y="168307"/>
                  </a:cubicBezTo>
                  <a:cubicBezTo>
                    <a:pt x="1731049" y="140836"/>
                    <a:pt x="1705677" y="105820"/>
                    <a:pt x="1666359" y="117199"/>
                  </a:cubicBezTo>
                  <a:cubicBezTo>
                    <a:pt x="1636480" y="125845"/>
                    <a:pt x="1623471" y="161588"/>
                    <a:pt x="1611027" y="189140"/>
                  </a:cubicBezTo>
                  <a:cubicBezTo>
                    <a:pt x="1607649" y="182169"/>
                    <a:pt x="1604372" y="174270"/>
                    <a:pt x="1601548" y="168105"/>
                  </a:cubicBezTo>
                  <a:cubicBezTo>
                    <a:pt x="1587218" y="136791"/>
                    <a:pt x="1572889" y="105487"/>
                    <a:pt x="1558559" y="74172"/>
                  </a:cubicBezTo>
                  <a:cubicBezTo>
                    <a:pt x="1546186" y="47135"/>
                    <a:pt x="1532804" y="13803"/>
                    <a:pt x="1500938" y="5087"/>
                  </a:cubicBezTo>
                  <a:cubicBezTo>
                    <a:pt x="1464615" y="-4850"/>
                    <a:pt x="1439192" y="20058"/>
                    <a:pt x="1422795" y="48971"/>
                  </a:cubicBezTo>
                  <a:cubicBezTo>
                    <a:pt x="1405804" y="78914"/>
                    <a:pt x="1388943" y="108927"/>
                    <a:pt x="1372012" y="138910"/>
                  </a:cubicBezTo>
                  <a:cubicBezTo>
                    <a:pt x="1359295" y="161427"/>
                    <a:pt x="1347517" y="191581"/>
                    <a:pt x="1327903" y="207279"/>
                  </a:cubicBezTo>
                  <a:cubicBezTo>
                    <a:pt x="1325322" y="209347"/>
                    <a:pt x="1323164" y="209317"/>
                    <a:pt x="1317819" y="206008"/>
                  </a:cubicBezTo>
                  <a:cubicBezTo>
                    <a:pt x="1308814" y="200429"/>
                    <a:pt x="1301896" y="190593"/>
                    <a:pt x="1295815" y="181927"/>
                  </a:cubicBezTo>
                  <a:cubicBezTo>
                    <a:pt x="1277744" y="156131"/>
                    <a:pt x="1262064" y="128428"/>
                    <a:pt x="1248278" y="100130"/>
                  </a:cubicBezTo>
                  <a:cubicBezTo>
                    <a:pt x="1241371" y="85946"/>
                    <a:pt x="1234907" y="71529"/>
                    <a:pt x="1229088" y="56861"/>
                  </a:cubicBezTo>
                  <a:cubicBezTo>
                    <a:pt x="1223411" y="42565"/>
                    <a:pt x="1219135" y="27584"/>
                    <a:pt x="1208103" y="16204"/>
                  </a:cubicBezTo>
                  <a:cubicBezTo>
                    <a:pt x="1194197" y="1849"/>
                    <a:pt x="1174492" y="-3993"/>
                    <a:pt x="1155473" y="2867"/>
                  </a:cubicBezTo>
                  <a:cubicBezTo>
                    <a:pt x="1138451" y="9011"/>
                    <a:pt x="1128922" y="23791"/>
                    <a:pt x="1123103" y="40184"/>
                  </a:cubicBezTo>
                  <a:cubicBezTo>
                    <a:pt x="1113291" y="67867"/>
                    <a:pt x="1110085" y="97951"/>
                    <a:pt x="1105032" y="126733"/>
                  </a:cubicBezTo>
                  <a:cubicBezTo>
                    <a:pt x="1100575" y="152085"/>
                    <a:pt x="1095795" y="179243"/>
                    <a:pt x="1083815" y="202396"/>
                  </a:cubicBezTo>
                  <a:cubicBezTo>
                    <a:pt x="1075576" y="191440"/>
                    <a:pt x="1069334" y="178345"/>
                    <a:pt x="1062406" y="166552"/>
                  </a:cubicBezTo>
                  <a:cubicBezTo>
                    <a:pt x="1052201" y="149170"/>
                    <a:pt x="1041986" y="131777"/>
                    <a:pt x="1031781" y="114395"/>
                  </a:cubicBezTo>
                  <a:cubicBezTo>
                    <a:pt x="1022907" y="99282"/>
                    <a:pt x="1014658" y="82879"/>
                    <a:pt x="1002899" y="69723"/>
                  </a:cubicBezTo>
                  <a:cubicBezTo>
                    <a:pt x="975450" y="39014"/>
                    <a:pt x="933540" y="41667"/>
                    <a:pt x="904014" y="67605"/>
                  </a:cubicBezTo>
                  <a:cubicBezTo>
                    <a:pt x="877523" y="90869"/>
                    <a:pt x="859865" y="126682"/>
                    <a:pt x="840655" y="155777"/>
                  </a:cubicBezTo>
                  <a:cubicBezTo>
                    <a:pt x="830873" y="170597"/>
                    <a:pt x="821152" y="185448"/>
                    <a:pt x="811401" y="200288"/>
                  </a:cubicBezTo>
                  <a:cubicBezTo>
                    <a:pt x="799824" y="174270"/>
                    <a:pt x="788207" y="148262"/>
                    <a:pt x="776378" y="122365"/>
                  </a:cubicBezTo>
                  <a:cubicBezTo>
                    <a:pt x="757601" y="81234"/>
                    <a:pt x="723668" y="41002"/>
                    <a:pt x="673479" y="48124"/>
                  </a:cubicBezTo>
                  <a:cubicBezTo>
                    <a:pt x="625700" y="54914"/>
                    <a:pt x="609898" y="103479"/>
                    <a:pt x="595538" y="142723"/>
                  </a:cubicBezTo>
                  <a:cubicBezTo>
                    <a:pt x="587431" y="164877"/>
                    <a:pt x="580019" y="187253"/>
                    <a:pt x="573232" y="209821"/>
                  </a:cubicBezTo>
                  <a:cubicBezTo>
                    <a:pt x="567958" y="192005"/>
                    <a:pt x="564489" y="173230"/>
                    <a:pt x="559054" y="157755"/>
                  </a:cubicBezTo>
                  <a:cubicBezTo>
                    <a:pt x="544321" y="115837"/>
                    <a:pt x="517850" y="71005"/>
                    <a:pt x="470938" y="60825"/>
                  </a:cubicBezTo>
                  <a:cubicBezTo>
                    <a:pt x="418349" y="49415"/>
                    <a:pt x="375279" y="83383"/>
                    <a:pt x="342969" y="120942"/>
                  </a:cubicBezTo>
                  <a:cubicBezTo>
                    <a:pt x="319221" y="148544"/>
                    <a:pt x="295796" y="176428"/>
                    <a:pt x="272390" y="204343"/>
                  </a:cubicBezTo>
                  <a:cubicBezTo>
                    <a:pt x="265452" y="172211"/>
                    <a:pt x="258323" y="140090"/>
                    <a:pt x="249560" y="108554"/>
                  </a:cubicBezTo>
                  <a:cubicBezTo>
                    <a:pt x="237852" y="66404"/>
                    <a:pt x="210887" y="21107"/>
                    <a:pt x="161030" y="22933"/>
                  </a:cubicBezTo>
                  <a:cubicBezTo>
                    <a:pt x="103924" y="25022"/>
                    <a:pt x="78511" y="77058"/>
                    <a:pt x="62276" y="124049"/>
                  </a:cubicBezTo>
                  <a:cubicBezTo>
                    <a:pt x="44477" y="175601"/>
                    <a:pt x="21606" y="225024"/>
                    <a:pt x="1831" y="275769"/>
                  </a:cubicBezTo>
                  <a:cubicBezTo>
                    <a:pt x="-9080" y="303764"/>
                    <a:pt x="31670" y="319129"/>
                    <a:pt x="47553" y="296763"/>
                  </a:cubicBezTo>
                  <a:cubicBezTo>
                    <a:pt x="74064" y="259436"/>
                    <a:pt x="93496" y="218154"/>
                    <a:pt x="110851" y="175853"/>
                  </a:cubicBezTo>
                  <a:cubicBezTo>
                    <a:pt x="118586" y="156998"/>
                    <a:pt x="124586" y="137225"/>
                    <a:pt x="133087" y="118713"/>
                  </a:cubicBezTo>
                  <a:cubicBezTo>
                    <a:pt x="138361" y="107222"/>
                    <a:pt x="146802" y="90647"/>
                    <a:pt x="160980" y="88548"/>
                  </a:cubicBezTo>
                  <a:cubicBezTo>
                    <a:pt x="168251" y="87469"/>
                    <a:pt x="171982" y="92574"/>
                    <a:pt x="176550" y="101028"/>
                  </a:cubicBezTo>
                  <a:cubicBezTo>
                    <a:pt x="184123" y="115030"/>
                    <a:pt x="187209" y="131959"/>
                    <a:pt x="190799" y="148019"/>
                  </a:cubicBezTo>
                  <a:cubicBezTo>
                    <a:pt x="201044" y="193811"/>
                    <a:pt x="211431" y="239562"/>
                    <a:pt x="221808" y="285323"/>
                  </a:cubicBezTo>
                  <a:cubicBezTo>
                    <a:pt x="226910" y="307820"/>
                    <a:pt x="260481" y="321409"/>
                    <a:pt x="277069" y="301787"/>
                  </a:cubicBezTo>
                  <a:cubicBezTo>
                    <a:pt x="312001" y="260455"/>
                    <a:pt x="346892" y="219072"/>
                    <a:pt x="381844" y="177760"/>
                  </a:cubicBezTo>
                  <a:cubicBezTo>
                    <a:pt x="400258" y="155999"/>
                    <a:pt x="432406" y="113648"/>
                    <a:pt x="462548" y="128115"/>
                  </a:cubicBezTo>
                  <a:cubicBezTo>
                    <a:pt x="471049" y="132191"/>
                    <a:pt x="480992" y="146002"/>
                    <a:pt x="487083" y="157876"/>
                  </a:cubicBezTo>
                  <a:cubicBezTo>
                    <a:pt x="495029" y="173372"/>
                    <a:pt x="499093" y="190017"/>
                    <a:pt x="503661" y="206926"/>
                  </a:cubicBezTo>
                  <a:cubicBezTo>
                    <a:pt x="515268" y="249862"/>
                    <a:pt x="530526" y="291658"/>
                    <a:pt x="568714" y="317797"/>
                  </a:cubicBezTo>
                  <a:cubicBezTo>
                    <a:pt x="585968" y="329601"/>
                    <a:pt x="613670" y="319916"/>
                    <a:pt x="618792" y="299225"/>
                  </a:cubicBezTo>
                  <a:cubicBezTo>
                    <a:pt x="628080" y="261696"/>
                    <a:pt x="638961" y="224601"/>
                    <a:pt x="651566" y="188050"/>
                  </a:cubicBezTo>
                  <a:cubicBezTo>
                    <a:pt x="657707" y="170254"/>
                    <a:pt x="664161" y="152549"/>
                    <a:pt x="671190" y="135086"/>
                  </a:cubicBezTo>
                  <a:cubicBezTo>
                    <a:pt x="673993" y="128115"/>
                    <a:pt x="678551" y="114879"/>
                    <a:pt x="685086" y="115071"/>
                  </a:cubicBezTo>
                  <a:cubicBezTo>
                    <a:pt x="705668" y="115696"/>
                    <a:pt x="718807" y="162204"/>
                    <a:pt x="725221" y="176862"/>
                  </a:cubicBezTo>
                  <a:cubicBezTo>
                    <a:pt x="741709" y="214522"/>
                    <a:pt x="758206" y="252172"/>
                    <a:pt x="774704" y="289832"/>
                  </a:cubicBezTo>
                  <a:cubicBezTo>
                    <a:pt x="785757" y="315063"/>
                    <a:pt x="821707" y="312047"/>
                    <a:pt x="835270" y="291739"/>
                  </a:cubicBezTo>
                  <a:cubicBezTo>
                    <a:pt x="863838" y="248924"/>
                    <a:pt x="892346" y="206078"/>
                    <a:pt x="920784" y="163172"/>
                  </a:cubicBezTo>
                  <a:cubicBezTo>
                    <a:pt x="927732" y="152690"/>
                    <a:pt x="934398" y="141916"/>
                    <a:pt x="941719" y="131686"/>
                  </a:cubicBezTo>
                  <a:cubicBezTo>
                    <a:pt x="944028" y="128458"/>
                    <a:pt x="949796" y="123141"/>
                    <a:pt x="952408" y="120044"/>
                  </a:cubicBezTo>
                  <a:cubicBezTo>
                    <a:pt x="957672" y="130254"/>
                    <a:pt x="964711" y="140796"/>
                    <a:pt x="970681" y="151016"/>
                  </a:cubicBezTo>
                  <a:cubicBezTo>
                    <a:pt x="983407" y="172766"/>
                    <a:pt x="996123" y="194517"/>
                    <a:pt x="1008839" y="216278"/>
                  </a:cubicBezTo>
                  <a:cubicBezTo>
                    <a:pt x="1021071" y="237201"/>
                    <a:pt x="1033566" y="259234"/>
                    <a:pt x="1054944" y="272188"/>
                  </a:cubicBezTo>
                  <a:cubicBezTo>
                    <a:pt x="1078894" y="286685"/>
                    <a:pt x="1108935" y="283658"/>
                    <a:pt x="1128649" y="263532"/>
                  </a:cubicBezTo>
                  <a:cubicBezTo>
                    <a:pt x="1144804" y="247047"/>
                    <a:pt x="1154465" y="222260"/>
                    <a:pt x="1161373" y="200681"/>
                  </a:cubicBezTo>
                  <a:cubicBezTo>
                    <a:pt x="1169006" y="176842"/>
                    <a:pt x="1172899" y="152025"/>
                    <a:pt x="1177104" y="127409"/>
                  </a:cubicBezTo>
                  <a:cubicBezTo>
                    <a:pt x="1177507" y="125068"/>
                    <a:pt x="1177931" y="122738"/>
                    <a:pt x="1178334" y="120408"/>
                  </a:cubicBezTo>
                  <a:cubicBezTo>
                    <a:pt x="1183578" y="131898"/>
                    <a:pt x="1189024" y="143288"/>
                    <a:pt x="1194923" y="154466"/>
                  </a:cubicBezTo>
                  <a:cubicBezTo>
                    <a:pt x="1211824" y="186517"/>
                    <a:pt x="1230853" y="221110"/>
                    <a:pt x="1255700" y="247754"/>
                  </a:cubicBezTo>
                  <a:cubicBezTo>
                    <a:pt x="1282575" y="276566"/>
                    <a:pt x="1322740" y="291931"/>
                    <a:pt x="1359931" y="272904"/>
                  </a:cubicBezTo>
                  <a:cubicBezTo>
                    <a:pt x="1391666" y="256672"/>
                    <a:pt x="1408486" y="223511"/>
                    <a:pt x="1425286" y="193861"/>
                  </a:cubicBezTo>
                  <a:cubicBezTo>
                    <a:pt x="1444759" y="159510"/>
                    <a:pt x="1464231" y="125149"/>
                    <a:pt x="1483704" y="90798"/>
                  </a:cubicBezTo>
                  <a:cubicBezTo>
                    <a:pt x="1483815" y="90606"/>
                    <a:pt x="1484017" y="90324"/>
                    <a:pt x="1484158" y="90092"/>
                  </a:cubicBezTo>
                  <a:cubicBezTo>
                    <a:pt x="1488010" y="98475"/>
                    <a:pt x="1491640" y="106970"/>
                    <a:pt x="1495382" y="115404"/>
                  </a:cubicBezTo>
                  <a:cubicBezTo>
                    <a:pt x="1511798" y="152418"/>
                    <a:pt x="1527227" y="190078"/>
                    <a:pt x="1544703" y="226598"/>
                  </a:cubicBezTo>
                  <a:cubicBezTo>
                    <a:pt x="1560303" y="259174"/>
                    <a:pt x="1592402" y="289509"/>
                    <a:pt x="1631155" y="278634"/>
                  </a:cubicBezTo>
                  <a:cubicBezTo>
                    <a:pt x="1655599" y="271774"/>
                    <a:pt x="1666218" y="250144"/>
                    <a:pt x="1676524" y="229261"/>
                  </a:cubicBezTo>
                  <a:cubicBezTo>
                    <a:pt x="1679922" y="222371"/>
                    <a:pt x="1683331" y="215481"/>
                    <a:pt x="1686729" y="208580"/>
                  </a:cubicBezTo>
                  <a:cubicBezTo>
                    <a:pt x="1688615" y="211032"/>
                    <a:pt x="1690521" y="213463"/>
                    <a:pt x="1692387" y="215935"/>
                  </a:cubicBezTo>
                  <a:cubicBezTo>
                    <a:pt x="1697217" y="222361"/>
                    <a:pt x="1701815" y="228949"/>
                    <a:pt x="1706484" y="235506"/>
                  </a:cubicBezTo>
                  <a:cubicBezTo>
                    <a:pt x="1720209" y="254795"/>
                    <a:pt x="1734286" y="273751"/>
                    <a:pt x="1748203" y="292889"/>
                  </a:cubicBezTo>
                  <a:cubicBezTo>
                    <a:pt x="1757803" y="306095"/>
                    <a:pt x="1779877" y="305701"/>
                    <a:pt x="1791726" y="296854"/>
                  </a:cubicBezTo>
                  <a:cubicBezTo>
                    <a:pt x="1805773" y="286352"/>
                    <a:pt x="1808324" y="269918"/>
                    <a:pt x="1801639" y="2542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27"/>
            <p:cNvSpPr/>
            <p:nvPr/>
          </p:nvSpPr>
          <p:spPr>
            <a:xfrm>
              <a:off x="2650481" y="7548861"/>
              <a:ext cx="1725421" cy="349025"/>
            </a:xfrm>
            <a:custGeom>
              <a:avLst/>
              <a:gdLst/>
              <a:ahLst/>
              <a:cxnLst/>
              <a:rect l="l" t="t" r="r" b="b"/>
              <a:pathLst>
                <a:path w="1725421" h="349025" extrusionOk="0">
                  <a:moveTo>
                    <a:pt x="1707742" y="152239"/>
                  </a:moveTo>
                  <a:cubicBezTo>
                    <a:pt x="1696599" y="129490"/>
                    <a:pt x="1687130" y="104359"/>
                    <a:pt x="1672135" y="83850"/>
                  </a:cubicBezTo>
                  <a:cubicBezTo>
                    <a:pt x="1652733" y="57307"/>
                    <a:pt x="1618053" y="47844"/>
                    <a:pt x="1589838" y="66840"/>
                  </a:cubicBezTo>
                  <a:cubicBezTo>
                    <a:pt x="1566785" y="82367"/>
                    <a:pt x="1556519" y="109999"/>
                    <a:pt x="1547797" y="135270"/>
                  </a:cubicBezTo>
                  <a:cubicBezTo>
                    <a:pt x="1544358" y="145217"/>
                    <a:pt x="1541454" y="155961"/>
                    <a:pt x="1536986" y="165303"/>
                  </a:cubicBezTo>
                  <a:cubicBezTo>
                    <a:pt x="1535292" y="168854"/>
                    <a:pt x="1532943" y="172829"/>
                    <a:pt x="1530431" y="176189"/>
                  </a:cubicBezTo>
                  <a:cubicBezTo>
                    <a:pt x="1530593" y="175513"/>
                    <a:pt x="1523615" y="182706"/>
                    <a:pt x="1525319" y="181374"/>
                  </a:cubicBezTo>
                  <a:cubicBezTo>
                    <a:pt x="1526761" y="180244"/>
                    <a:pt x="1521356" y="184512"/>
                    <a:pt x="1519974" y="185470"/>
                  </a:cubicBezTo>
                  <a:cubicBezTo>
                    <a:pt x="1519944" y="185440"/>
                    <a:pt x="1519944" y="185420"/>
                    <a:pt x="1519914" y="185379"/>
                  </a:cubicBezTo>
                  <a:cubicBezTo>
                    <a:pt x="1520115" y="185188"/>
                    <a:pt x="1520378" y="184956"/>
                    <a:pt x="1520902" y="184502"/>
                  </a:cubicBezTo>
                  <a:cubicBezTo>
                    <a:pt x="1520983" y="184431"/>
                    <a:pt x="1520357" y="184693"/>
                    <a:pt x="1519601" y="185016"/>
                  </a:cubicBezTo>
                  <a:cubicBezTo>
                    <a:pt x="1517877" y="182928"/>
                    <a:pt x="1514841" y="179881"/>
                    <a:pt x="1513611" y="177884"/>
                  </a:cubicBezTo>
                  <a:cubicBezTo>
                    <a:pt x="1499483" y="155003"/>
                    <a:pt x="1486454" y="131356"/>
                    <a:pt x="1472911" y="108122"/>
                  </a:cubicBezTo>
                  <a:cubicBezTo>
                    <a:pt x="1466276" y="96753"/>
                    <a:pt x="1459651" y="85373"/>
                    <a:pt x="1453015" y="73993"/>
                  </a:cubicBezTo>
                  <a:cubicBezTo>
                    <a:pt x="1445381" y="60898"/>
                    <a:pt x="1438524" y="45302"/>
                    <a:pt x="1428460" y="33932"/>
                  </a:cubicBezTo>
                  <a:cubicBezTo>
                    <a:pt x="1407586" y="10355"/>
                    <a:pt x="1370597" y="9306"/>
                    <a:pt x="1347050" y="29735"/>
                  </a:cubicBezTo>
                  <a:cubicBezTo>
                    <a:pt x="1326811" y="47289"/>
                    <a:pt x="1319742" y="76172"/>
                    <a:pt x="1310445" y="100294"/>
                  </a:cubicBezTo>
                  <a:cubicBezTo>
                    <a:pt x="1302317" y="121409"/>
                    <a:pt x="1293332" y="148405"/>
                    <a:pt x="1284962" y="166232"/>
                  </a:cubicBezTo>
                  <a:cubicBezTo>
                    <a:pt x="1282915" y="170580"/>
                    <a:pt x="1280535" y="174958"/>
                    <a:pt x="1277812" y="178913"/>
                  </a:cubicBezTo>
                  <a:cubicBezTo>
                    <a:pt x="1276471" y="180860"/>
                    <a:pt x="1273980" y="183624"/>
                    <a:pt x="1273274" y="184391"/>
                  </a:cubicBezTo>
                  <a:cubicBezTo>
                    <a:pt x="1273274" y="184391"/>
                    <a:pt x="1273274" y="184391"/>
                    <a:pt x="1273274" y="184391"/>
                  </a:cubicBezTo>
                  <a:cubicBezTo>
                    <a:pt x="1273496" y="184149"/>
                    <a:pt x="1273496" y="184078"/>
                    <a:pt x="1273194" y="184249"/>
                  </a:cubicBezTo>
                  <a:cubicBezTo>
                    <a:pt x="1271742" y="181616"/>
                    <a:pt x="1270279" y="178993"/>
                    <a:pt x="1268817" y="176370"/>
                  </a:cubicBezTo>
                  <a:cubicBezTo>
                    <a:pt x="1261950" y="164052"/>
                    <a:pt x="1255072" y="151734"/>
                    <a:pt x="1248195" y="139416"/>
                  </a:cubicBezTo>
                  <a:cubicBezTo>
                    <a:pt x="1235428" y="116536"/>
                    <a:pt x="1222672" y="93656"/>
                    <a:pt x="1209905" y="70775"/>
                  </a:cubicBezTo>
                  <a:cubicBezTo>
                    <a:pt x="1197512" y="48550"/>
                    <a:pt x="1185683" y="24883"/>
                    <a:pt x="1163568" y="10719"/>
                  </a:cubicBezTo>
                  <a:cubicBezTo>
                    <a:pt x="1140012" y="-4364"/>
                    <a:pt x="1106290" y="-3930"/>
                    <a:pt x="1084690" y="14572"/>
                  </a:cubicBezTo>
                  <a:cubicBezTo>
                    <a:pt x="1064753" y="31652"/>
                    <a:pt x="1056626" y="63965"/>
                    <a:pt x="1046420" y="87572"/>
                  </a:cubicBezTo>
                  <a:cubicBezTo>
                    <a:pt x="1035509" y="112813"/>
                    <a:pt x="1024608" y="138055"/>
                    <a:pt x="1013687" y="163286"/>
                  </a:cubicBezTo>
                  <a:cubicBezTo>
                    <a:pt x="1009764" y="172365"/>
                    <a:pt x="1007606" y="177964"/>
                    <a:pt x="1001989" y="187266"/>
                  </a:cubicBezTo>
                  <a:cubicBezTo>
                    <a:pt x="999761" y="190948"/>
                    <a:pt x="998863" y="192643"/>
                    <a:pt x="997361" y="194368"/>
                  </a:cubicBezTo>
                  <a:cubicBezTo>
                    <a:pt x="995818" y="196133"/>
                    <a:pt x="994053" y="197667"/>
                    <a:pt x="992339" y="199251"/>
                  </a:cubicBezTo>
                  <a:cubicBezTo>
                    <a:pt x="995031" y="196749"/>
                    <a:pt x="990977" y="198888"/>
                    <a:pt x="990514" y="199644"/>
                  </a:cubicBezTo>
                  <a:cubicBezTo>
                    <a:pt x="990382" y="199664"/>
                    <a:pt x="990231" y="199695"/>
                    <a:pt x="990090" y="199715"/>
                  </a:cubicBezTo>
                  <a:cubicBezTo>
                    <a:pt x="988880" y="198141"/>
                    <a:pt x="987216" y="196416"/>
                    <a:pt x="986530" y="195488"/>
                  </a:cubicBezTo>
                  <a:cubicBezTo>
                    <a:pt x="981609" y="188819"/>
                    <a:pt x="976789" y="182070"/>
                    <a:pt x="971918" y="175362"/>
                  </a:cubicBezTo>
                  <a:cubicBezTo>
                    <a:pt x="956096" y="153560"/>
                    <a:pt x="940264" y="131759"/>
                    <a:pt x="924442" y="109958"/>
                  </a:cubicBezTo>
                  <a:cubicBezTo>
                    <a:pt x="909356" y="89156"/>
                    <a:pt x="894986" y="64500"/>
                    <a:pt x="868959" y="56227"/>
                  </a:cubicBezTo>
                  <a:cubicBezTo>
                    <a:pt x="840209" y="47097"/>
                    <a:pt x="811912" y="62714"/>
                    <a:pt x="799136" y="88813"/>
                  </a:cubicBezTo>
                  <a:cubicBezTo>
                    <a:pt x="787186" y="113207"/>
                    <a:pt x="780399" y="140758"/>
                    <a:pt x="771848" y="166494"/>
                  </a:cubicBezTo>
                  <a:cubicBezTo>
                    <a:pt x="763226" y="192421"/>
                    <a:pt x="754453" y="218298"/>
                    <a:pt x="745992" y="244286"/>
                  </a:cubicBezTo>
                  <a:cubicBezTo>
                    <a:pt x="744872" y="244124"/>
                    <a:pt x="743219" y="243680"/>
                    <a:pt x="743289" y="243811"/>
                  </a:cubicBezTo>
                  <a:cubicBezTo>
                    <a:pt x="742604" y="243529"/>
                    <a:pt x="742019" y="243297"/>
                    <a:pt x="742069" y="243337"/>
                  </a:cubicBezTo>
                  <a:cubicBezTo>
                    <a:pt x="744630" y="245668"/>
                    <a:pt x="739709" y="241521"/>
                    <a:pt x="739306" y="241199"/>
                  </a:cubicBezTo>
                  <a:cubicBezTo>
                    <a:pt x="724482" y="229133"/>
                    <a:pt x="714983" y="208189"/>
                    <a:pt x="704858" y="191796"/>
                  </a:cubicBezTo>
                  <a:cubicBezTo>
                    <a:pt x="690882" y="169147"/>
                    <a:pt x="676915" y="146489"/>
                    <a:pt x="662928" y="123840"/>
                  </a:cubicBezTo>
                  <a:cubicBezTo>
                    <a:pt x="649294" y="101787"/>
                    <a:pt x="633815" y="77948"/>
                    <a:pt x="607264" y="70422"/>
                  </a:cubicBezTo>
                  <a:cubicBezTo>
                    <a:pt x="582265" y="63340"/>
                    <a:pt x="552527" y="70825"/>
                    <a:pt x="537945" y="93575"/>
                  </a:cubicBezTo>
                  <a:cubicBezTo>
                    <a:pt x="530886" y="104581"/>
                    <a:pt x="526620" y="118483"/>
                    <a:pt x="521477" y="130478"/>
                  </a:cubicBezTo>
                  <a:cubicBezTo>
                    <a:pt x="515881" y="143522"/>
                    <a:pt x="510284" y="156577"/>
                    <a:pt x="504697" y="169621"/>
                  </a:cubicBezTo>
                  <a:cubicBezTo>
                    <a:pt x="496398" y="188971"/>
                    <a:pt x="487967" y="212557"/>
                    <a:pt x="478922" y="229213"/>
                  </a:cubicBezTo>
                  <a:cubicBezTo>
                    <a:pt x="475604" y="224199"/>
                    <a:pt x="472135" y="218661"/>
                    <a:pt x="470986" y="216926"/>
                  </a:cubicBezTo>
                  <a:cubicBezTo>
                    <a:pt x="440915" y="171558"/>
                    <a:pt x="410844" y="126191"/>
                    <a:pt x="380783" y="80823"/>
                  </a:cubicBezTo>
                  <a:cubicBezTo>
                    <a:pt x="365495" y="57751"/>
                    <a:pt x="349763" y="36505"/>
                    <a:pt x="319148" y="36686"/>
                  </a:cubicBezTo>
                  <a:cubicBezTo>
                    <a:pt x="292304" y="36848"/>
                    <a:pt x="268909" y="50860"/>
                    <a:pt x="254700" y="73469"/>
                  </a:cubicBezTo>
                  <a:cubicBezTo>
                    <a:pt x="241530" y="94432"/>
                    <a:pt x="236447" y="120148"/>
                    <a:pt x="229701" y="143633"/>
                  </a:cubicBezTo>
                  <a:cubicBezTo>
                    <a:pt x="223288" y="165989"/>
                    <a:pt x="216884" y="188345"/>
                    <a:pt x="210471" y="210701"/>
                  </a:cubicBezTo>
                  <a:cubicBezTo>
                    <a:pt x="200578" y="189435"/>
                    <a:pt x="190716" y="168158"/>
                    <a:pt x="180762" y="146932"/>
                  </a:cubicBezTo>
                  <a:cubicBezTo>
                    <a:pt x="161129" y="105065"/>
                    <a:pt x="141424" y="46653"/>
                    <a:pt x="85467" y="47703"/>
                  </a:cubicBezTo>
                  <a:cubicBezTo>
                    <a:pt x="28168" y="48782"/>
                    <a:pt x="17167" y="118715"/>
                    <a:pt x="8595" y="163114"/>
                  </a:cubicBezTo>
                  <a:cubicBezTo>
                    <a:pt x="-1489" y="215362"/>
                    <a:pt x="-2810" y="268710"/>
                    <a:pt x="5217" y="321311"/>
                  </a:cubicBezTo>
                  <a:cubicBezTo>
                    <a:pt x="9150" y="347097"/>
                    <a:pt x="49375" y="341820"/>
                    <a:pt x="50112" y="316660"/>
                  </a:cubicBezTo>
                  <a:cubicBezTo>
                    <a:pt x="51312" y="275731"/>
                    <a:pt x="55638" y="235549"/>
                    <a:pt x="65298" y="195750"/>
                  </a:cubicBezTo>
                  <a:cubicBezTo>
                    <a:pt x="70088" y="176037"/>
                    <a:pt x="75736" y="156799"/>
                    <a:pt x="82542" y="137681"/>
                  </a:cubicBezTo>
                  <a:cubicBezTo>
                    <a:pt x="83057" y="136239"/>
                    <a:pt x="86435" y="126463"/>
                    <a:pt x="89208" y="118998"/>
                  </a:cubicBezTo>
                  <a:cubicBezTo>
                    <a:pt x="93736" y="126332"/>
                    <a:pt x="101077" y="140900"/>
                    <a:pt x="105171" y="149888"/>
                  </a:cubicBezTo>
                  <a:cubicBezTo>
                    <a:pt x="114035" y="169329"/>
                    <a:pt x="122899" y="188759"/>
                    <a:pt x="131763" y="208199"/>
                  </a:cubicBezTo>
                  <a:cubicBezTo>
                    <a:pt x="150328" y="248916"/>
                    <a:pt x="169347" y="289471"/>
                    <a:pt x="187317" y="330461"/>
                  </a:cubicBezTo>
                  <a:cubicBezTo>
                    <a:pt x="200175" y="359798"/>
                    <a:pt x="244948" y="351919"/>
                    <a:pt x="253611" y="323903"/>
                  </a:cubicBezTo>
                  <a:cubicBezTo>
                    <a:pt x="268666" y="275227"/>
                    <a:pt x="282230" y="226046"/>
                    <a:pt x="296348" y="177087"/>
                  </a:cubicBezTo>
                  <a:cubicBezTo>
                    <a:pt x="301904" y="157798"/>
                    <a:pt x="305222" y="134624"/>
                    <a:pt x="314449" y="116718"/>
                  </a:cubicBezTo>
                  <a:cubicBezTo>
                    <a:pt x="314751" y="116122"/>
                    <a:pt x="314953" y="115719"/>
                    <a:pt x="315195" y="115235"/>
                  </a:cubicBezTo>
                  <a:cubicBezTo>
                    <a:pt x="317161" y="117868"/>
                    <a:pt x="318987" y="120208"/>
                    <a:pt x="319491" y="120975"/>
                  </a:cubicBezTo>
                  <a:cubicBezTo>
                    <a:pt x="347263" y="163023"/>
                    <a:pt x="375045" y="205062"/>
                    <a:pt x="402816" y="247110"/>
                  </a:cubicBezTo>
                  <a:cubicBezTo>
                    <a:pt x="415331" y="266056"/>
                    <a:pt x="427029" y="288443"/>
                    <a:pt x="446743" y="300952"/>
                  </a:cubicBezTo>
                  <a:cubicBezTo>
                    <a:pt x="470371" y="315944"/>
                    <a:pt x="500774" y="313068"/>
                    <a:pt x="521558" y="294475"/>
                  </a:cubicBezTo>
                  <a:cubicBezTo>
                    <a:pt x="538227" y="279565"/>
                    <a:pt x="546305" y="259085"/>
                    <a:pt x="554866" y="239019"/>
                  </a:cubicBezTo>
                  <a:cubicBezTo>
                    <a:pt x="565212" y="214777"/>
                    <a:pt x="575559" y="190534"/>
                    <a:pt x="585915" y="166292"/>
                  </a:cubicBezTo>
                  <a:cubicBezTo>
                    <a:pt x="586641" y="164587"/>
                    <a:pt x="589989" y="158070"/>
                    <a:pt x="593287" y="151220"/>
                  </a:cubicBezTo>
                  <a:cubicBezTo>
                    <a:pt x="602766" y="165061"/>
                    <a:pt x="610874" y="180275"/>
                    <a:pt x="619516" y="194499"/>
                  </a:cubicBezTo>
                  <a:cubicBezTo>
                    <a:pt x="642679" y="232593"/>
                    <a:pt x="664179" y="283096"/>
                    <a:pt x="703386" y="307409"/>
                  </a:cubicBezTo>
                  <a:cubicBezTo>
                    <a:pt x="743824" y="332489"/>
                    <a:pt x="799065" y="318274"/>
                    <a:pt x="816622" y="272896"/>
                  </a:cubicBezTo>
                  <a:cubicBezTo>
                    <a:pt x="832282" y="232421"/>
                    <a:pt x="843355" y="190171"/>
                    <a:pt x="857594" y="149152"/>
                  </a:cubicBezTo>
                  <a:cubicBezTo>
                    <a:pt x="857937" y="149606"/>
                    <a:pt x="858259" y="150030"/>
                    <a:pt x="858330" y="150120"/>
                  </a:cubicBezTo>
                  <a:cubicBezTo>
                    <a:pt x="873759" y="172214"/>
                    <a:pt x="889198" y="194287"/>
                    <a:pt x="904626" y="216381"/>
                  </a:cubicBezTo>
                  <a:cubicBezTo>
                    <a:pt x="917191" y="234369"/>
                    <a:pt x="928899" y="257431"/>
                    <a:pt x="947898" y="269406"/>
                  </a:cubicBezTo>
                  <a:cubicBezTo>
                    <a:pt x="967743" y="281925"/>
                    <a:pt x="993539" y="283772"/>
                    <a:pt x="1015502" y="276367"/>
                  </a:cubicBezTo>
                  <a:cubicBezTo>
                    <a:pt x="1064885" y="259711"/>
                    <a:pt x="1081594" y="208199"/>
                    <a:pt x="1100411" y="164749"/>
                  </a:cubicBezTo>
                  <a:cubicBezTo>
                    <a:pt x="1110122" y="142322"/>
                    <a:pt x="1119833" y="119885"/>
                    <a:pt x="1129554" y="97459"/>
                  </a:cubicBezTo>
                  <a:cubicBezTo>
                    <a:pt x="1129887" y="96692"/>
                    <a:pt x="1130220" y="95925"/>
                    <a:pt x="1130553" y="95169"/>
                  </a:cubicBezTo>
                  <a:cubicBezTo>
                    <a:pt x="1132217" y="98225"/>
                    <a:pt x="1133891" y="101272"/>
                    <a:pt x="1135565" y="104319"/>
                  </a:cubicBezTo>
                  <a:cubicBezTo>
                    <a:pt x="1141353" y="114932"/>
                    <a:pt x="1147151" y="125545"/>
                    <a:pt x="1152940" y="136158"/>
                  </a:cubicBezTo>
                  <a:cubicBezTo>
                    <a:pt x="1165494" y="159149"/>
                    <a:pt x="1178039" y="182151"/>
                    <a:pt x="1190594" y="205142"/>
                  </a:cubicBezTo>
                  <a:cubicBezTo>
                    <a:pt x="1201697" y="225481"/>
                    <a:pt x="1211095" y="246979"/>
                    <a:pt x="1232333" y="258631"/>
                  </a:cubicBezTo>
                  <a:cubicBezTo>
                    <a:pt x="1255234" y="271191"/>
                    <a:pt x="1282965" y="270546"/>
                    <a:pt x="1306482" y="260033"/>
                  </a:cubicBezTo>
                  <a:cubicBezTo>
                    <a:pt x="1351467" y="239917"/>
                    <a:pt x="1365615" y="186328"/>
                    <a:pt x="1381811" y="144319"/>
                  </a:cubicBezTo>
                  <a:cubicBezTo>
                    <a:pt x="1384009" y="138609"/>
                    <a:pt x="1386207" y="132909"/>
                    <a:pt x="1388416" y="127199"/>
                  </a:cubicBezTo>
                  <a:cubicBezTo>
                    <a:pt x="1394930" y="138377"/>
                    <a:pt x="1401434" y="149555"/>
                    <a:pt x="1407949" y="160733"/>
                  </a:cubicBezTo>
                  <a:cubicBezTo>
                    <a:pt x="1433805" y="205112"/>
                    <a:pt x="1459560" y="271787"/>
                    <a:pt x="1521416" y="267882"/>
                  </a:cubicBezTo>
                  <a:cubicBezTo>
                    <a:pt x="1548150" y="266198"/>
                    <a:pt x="1572815" y="252740"/>
                    <a:pt x="1590453" y="232754"/>
                  </a:cubicBezTo>
                  <a:cubicBezTo>
                    <a:pt x="1606870" y="214151"/>
                    <a:pt x="1615653" y="191775"/>
                    <a:pt x="1623731" y="168804"/>
                  </a:cubicBezTo>
                  <a:cubicBezTo>
                    <a:pt x="1626615" y="174706"/>
                    <a:pt x="1629509" y="180607"/>
                    <a:pt x="1632393" y="186509"/>
                  </a:cubicBezTo>
                  <a:cubicBezTo>
                    <a:pt x="1634702" y="191241"/>
                    <a:pt x="1636981" y="195992"/>
                    <a:pt x="1639341" y="200704"/>
                  </a:cubicBezTo>
                  <a:cubicBezTo>
                    <a:pt x="1639270" y="201450"/>
                    <a:pt x="1639099" y="202176"/>
                    <a:pt x="1639069" y="202933"/>
                  </a:cubicBezTo>
                  <a:cubicBezTo>
                    <a:pt x="1637707" y="238222"/>
                    <a:pt x="1679204" y="262394"/>
                    <a:pt x="1708105" y="240200"/>
                  </a:cubicBezTo>
                  <a:cubicBezTo>
                    <a:pt x="1739316" y="216209"/>
                    <a:pt x="1721477" y="180275"/>
                    <a:pt x="1707742" y="1522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5" name="Google Shape;2345;p27"/>
            <p:cNvGrpSpPr/>
            <p:nvPr/>
          </p:nvGrpSpPr>
          <p:grpSpPr>
            <a:xfrm>
              <a:off x="2627718" y="8362834"/>
              <a:ext cx="1843892" cy="401072"/>
              <a:chOff x="2627718" y="8362834"/>
              <a:chExt cx="1843892" cy="401072"/>
            </a:xfrm>
          </p:grpSpPr>
          <p:sp>
            <p:nvSpPr>
              <p:cNvPr id="2346" name="Google Shape;2346;p27"/>
              <p:cNvSpPr/>
              <p:nvPr/>
            </p:nvSpPr>
            <p:spPr>
              <a:xfrm>
                <a:off x="4231757" y="8600501"/>
                <a:ext cx="201" cy="6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60" extrusionOk="0">
                    <a:moveTo>
                      <a:pt x="202" y="61"/>
                    </a:moveTo>
                    <a:cubicBezTo>
                      <a:pt x="111" y="30"/>
                      <a:pt x="91" y="3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0" y="20"/>
                      <a:pt x="131" y="40"/>
                      <a:pt x="202" y="61"/>
                    </a:cubicBezTo>
                    <a:cubicBezTo>
                      <a:pt x="202" y="61"/>
                      <a:pt x="202" y="61"/>
                      <a:pt x="202" y="61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7" name="Google Shape;2347;p27"/>
              <p:cNvSpPr/>
              <p:nvPr/>
            </p:nvSpPr>
            <p:spPr>
              <a:xfrm>
                <a:off x="3026363" y="8497176"/>
                <a:ext cx="1058" cy="322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322" extrusionOk="0">
                    <a:moveTo>
                      <a:pt x="0" y="323"/>
                    </a:moveTo>
                    <a:cubicBezTo>
                      <a:pt x="212" y="262"/>
                      <a:pt x="565" y="151"/>
                      <a:pt x="1059" y="0"/>
                    </a:cubicBezTo>
                    <a:cubicBezTo>
                      <a:pt x="696" y="91"/>
                      <a:pt x="373" y="182"/>
                      <a:pt x="131" y="252"/>
                    </a:cubicBezTo>
                    <a:cubicBezTo>
                      <a:pt x="81" y="272"/>
                      <a:pt x="40" y="293"/>
                      <a:pt x="0" y="323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8" name="Google Shape;2348;p27"/>
              <p:cNvSpPr/>
              <p:nvPr/>
            </p:nvSpPr>
            <p:spPr>
              <a:xfrm>
                <a:off x="2627718" y="8362834"/>
                <a:ext cx="1843892" cy="401072"/>
              </a:xfrm>
              <a:custGeom>
                <a:avLst/>
                <a:gdLst/>
                <a:ahLst/>
                <a:cxnLst/>
                <a:rect l="l" t="t" r="r" b="b"/>
                <a:pathLst>
                  <a:path w="1843892" h="401072" extrusionOk="0">
                    <a:moveTo>
                      <a:pt x="1843549" y="159129"/>
                    </a:moveTo>
                    <a:cubicBezTo>
                      <a:pt x="1842652" y="150978"/>
                      <a:pt x="1841744" y="142826"/>
                      <a:pt x="1840847" y="134675"/>
                    </a:cubicBezTo>
                    <a:cubicBezTo>
                      <a:pt x="1839012" y="118069"/>
                      <a:pt x="1820467" y="107063"/>
                      <a:pt x="1804957" y="107123"/>
                    </a:cubicBezTo>
                    <a:cubicBezTo>
                      <a:pt x="1794944" y="96127"/>
                      <a:pt x="1784698" y="85322"/>
                      <a:pt x="1774644" y="74366"/>
                    </a:cubicBezTo>
                    <a:cubicBezTo>
                      <a:pt x="1750744" y="48318"/>
                      <a:pt x="1721026" y="17084"/>
                      <a:pt x="1682313" y="36303"/>
                    </a:cubicBezTo>
                    <a:cubicBezTo>
                      <a:pt x="1655419" y="49650"/>
                      <a:pt x="1645254" y="82689"/>
                      <a:pt x="1637580" y="109605"/>
                    </a:cubicBezTo>
                    <a:cubicBezTo>
                      <a:pt x="1629855" y="136683"/>
                      <a:pt x="1625459" y="164587"/>
                      <a:pt x="1617532" y="191604"/>
                    </a:cubicBezTo>
                    <a:cubicBezTo>
                      <a:pt x="1614104" y="203296"/>
                      <a:pt x="1609989" y="215443"/>
                      <a:pt x="1604574" y="225259"/>
                    </a:cubicBezTo>
                    <a:cubicBezTo>
                      <a:pt x="1603848" y="226580"/>
                      <a:pt x="1601650" y="230071"/>
                      <a:pt x="1599825" y="232896"/>
                    </a:cubicBezTo>
                    <a:cubicBezTo>
                      <a:pt x="1598453" y="231231"/>
                      <a:pt x="1597172" y="229698"/>
                      <a:pt x="1597132" y="229778"/>
                    </a:cubicBezTo>
                    <a:cubicBezTo>
                      <a:pt x="1589377" y="218611"/>
                      <a:pt x="1583861" y="205586"/>
                      <a:pt x="1577690" y="193541"/>
                    </a:cubicBezTo>
                    <a:cubicBezTo>
                      <a:pt x="1548234" y="136006"/>
                      <a:pt x="1518778" y="78472"/>
                      <a:pt x="1489322" y="20938"/>
                    </a:cubicBezTo>
                    <a:cubicBezTo>
                      <a:pt x="1473691" y="-9579"/>
                      <a:pt x="1421818" y="-6452"/>
                      <a:pt x="1413378" y="28454"/>
                    </a:cubicBezTo>
                    <a:cubicBezTo>
                      <a:pt x="1399199" y="87108"/>
                      <a:pt x="1385031" y="145772"/>
                      <a:pt x="1370853" y="204426"/>
                    </a:cubicBezTo>
                    <a:cubicBezTo>
                      <a:pt x="1369622" y="209521"/>
                      <a:pt x="1368422" y="214625"/>
                      <a:pt x="1367031" y="219670"/>
                    </a:cubicBezTo>
                    <a:cubicBezTo>
                      <a:pt x="1364994" y="217198"/>
                      <a:pt x="1361958" y="213496"/>
                      <a:pt x="1361727" y="213314"/>
                    </a:cubicBezTo>
                    <a:cubicBezTo>
                      <a:pt x="1354446" y="203438"/>
                      <a:pt x="1348365" y="192481"/>
                      <a:pt x="1342677" y="181636"/>
                    </a:cubicBezTo>
                    <a:cubicBezTo>
                      <a:pt x="1320976" y="140294"/>
                      <a:pt x="1306647" y="95219"/>
                      <a:pt x="1281285" y="55783"/>
                    </a:cubicBezTo>
                    <a:cubicBezTo>
                      <a:pt x="1262932" y="27243"/>
                      <a:pt x="1237146" y="-641"/>
                      <a:pt x="1199936" y="13594"/>
                    </a:cubicBezTo>
                    <a:cubicBezTo>
                      <a:pt x="1170661" y="24792"/>
                      <a:pt x="1159024" y="55935"/>
                      <a:pt x="1148597" y="82962"/>
                    </a:cubicBezTo>
                    <a:cubicBezTo>
                      <a:pt x="1131071" y="128390"/>
                      <a:pt x="1121965" y="178560"/>
                      <a:pt x="1096653" y="219246"/>
                    </a:cubicBezTo>
                    <a:cubicBezTo>
                      <a:pt x="1095171" y="217400"/>
                      <a:pt x="1094142" y="215987"/>
                      <a:pt x="1092620" y="213415"/>
                    </a:cubicBezTo>
                    <a:cubicBezTo>
                      <a:pt x="1077443" y="187952"/>
                      <a:pt x="1063950" y="161328"/>
                      <a:pt x="1049691" y="135341"/>
                    </a:cubicBezTo>
                    <a:cubicBezTo>
                      <a:pt x="1035926" y="110261"/>
                      <a:pt x="1023281" y="84001"/>
                      <a:pt x="1007872" y="59890"/>
                    </a:cubicBezTo>
                    <a:cubicBezTo>
                      <a:pt x="991293" y="33952"/>
                      <a:pt x="968342" y="11475"/>
                      <a:pt x="935982" y="9276"/>
                    </a:cubicBezTo>
                    <a:cubicBezTo>
                      <a:pt x="882505" y="5634"/>
                      <a:pt x="853180" y="55995"/>
                      <a:pt x="841039" y="100858"/>
                    </a:cubicBezTo>
                    <a:cubicBezTo>
                      <a:pt x="833052" y="130367"/>
                      <a:pt x="825459" y="159391"/>
                      <a:pt x="813640" y="187699"/>
                    </a:cubicBezTo>
                    <a:cubicBezTo>
                      <a:pt x="810887" y="194297"/>
                      <a:pt x="807993" y="200905"/>
                      <a:pt x="804686" y="207281"/>
                    </a:cubicBezTo>
                    <a:cubicBezTo>
                      <a:pt x="799210" y="199432"/>
                      <a:pt x="791969" y="189142"/>
                      <a:pt x="786524" y="181192"/>
                    </a:cubicBezTo>
                    <a:cubicBezTo>
                      <a:pt x="776672" y="166817"/>
                      <a:pt x="766809" y="152430"/>
                      <a:pt x="756957" y="138054"/>
                    </a:cubicBezTo>
                    <a:cubicBezTo>
                      <a:pt x="737242" y="109293"/>
                      <a:pt x="717528" y="80540"/>
                      <a:pt x="697823" y="51778"/>
                    </a:cubicBezTo>
                    <a:cubicBezTo>
                      <a:pt x="680186" y="26043"/>
                      <a:pt x="645577" y="22461"/>
                      <a:pt x="626740" y="49549"/>
                    </a:cubicBezTo>
                    <a:cubicBezTo>
                      <a:pt x="600813" y="86825"/>
                      <a:pt x="593079" y="131658"/>
                      <a:pt x="589448" y="176017"/>
                    </a:cubicBezTo>
                    <a:cubicBezTo>
                      <a:pt x="587784" y="196285"/>
                      <a:pt x="586897" y="216623"/>
                      <a:pt x="584638" y="236840"/>
                    </a:cubicBezTo>
                    <a:cubicBezTo>
                      <a:pt x="579344" y="228699"/>
                      <a:pt x="574050" y="220558"/>
                      <a:pt x="568745" y="212406"/>
                    </a:cubicBezTo>
                    <a:cubicBezTo>
                      <a:pt x="552268" y="187074"/>
                      <a:pt x="536002" y="161591"/>
                      <a:pt x="519313" y="136400"/>
                    </a:cubicBezTo>
                    <a:cubicBezTo>
                      <a:pt x="489201" y="90962"/>
                      <a:pt x="443873" y="40731"/>
                      <a:pt x="383126" y="53453"/>
                    </a:cubicBezTo>
                    <a:cubicBezTo>
                      <a:pt x="326473" y="65327"/>
                      <a:pt x="298862" y="127240"/>
                      <a:pt x="280519" y="175947"/>
                    </a:cubicBezTo>
                    <a:cubicBezTo>
                      <a:pt x="274297" y="192471"/>
                      <a:pt x="268751" y="209259"/>
                      <a:pt x="262579" y="225814"/>
                    </a:cubicBezTo>
                    <a:cubicBezTo>
                      <a:pt x="251537" y="193662"/>
                      <a:pt x="240515" y="161510"/>
                      <a:pt x="229422" y="129368"/>
                    </a:cubicBezTo>
                    <a:cubicBezTo>
                      <a:pt x="219762" y="101373"/>
                      <a:pt x="211432" y="72167"/>
                      <a:pt x="192514" y="48772"/>
                    </a:cubicBezTo>
                    <a:cubicBezTo>
                      <a:pt x="172557" y="24086"/>
                      <a:pt x="139239" y="11314"/>
                      <a:pt x="108009" y="19203"/>
                    </a:cubicBezTo>
                    <a:cubicBezTo>
                      <a:pt x="74973" y="27546"/>
                      <a:pt x="50690" y="51990"/>
                      <a:pt x="37318" y="82538"/>
                    </a:cubicBezTo>
                    <a:cubicBezTo>
                      <a:pt x="24784" y="111179"/>
                      <a:pt x="22626" y="143331"/>
                      <a:pt x="18400" y="173999"/>
                    </a:cubicBezTo>
                    <a:cubicBezTo>
                      <a:pt x="13913" y="206646"/>
                      <a:pt x="9143" y="239413"/>
                      <a:pt x="6148" y="272230"/>
                    </a:cubicBezTo>
                    <a:cubicBezTo>
                      <a:pt x="3163" y="304967"/>
                      <a:pt x="2447" y="337835"/>
                      <a:pt x="77" y="370653"/>
                    </a:cubicBezTo>
                    <a:cubicBezTo>
                      <a:pt x="-2313" y="403793"/>
                      <a:pt x="51436" y="413892"/>
                      <a:pt x="58687" y="380469"/>
                    </a:cubicBezTo>
                    <a:cubicBezTo>
                      <a:pt x="64757" y="352504"/>
                      <a:pt x="72774" y="324841"/>
                      <a:pt x="78179" y="296786"/>
                    </a:cubicBezTo>
                    <a:cubicBezTo>
                      <a:pt x="83524" y="269042"/>
                      <a:pt x="88012" y="241219"/>
                      <a:pt x="92449" y="213314"/>
                    </a:cubicBezTo>
                    <a:cubicBezTo>
                      <a:pt x="96240" y="189525"/>
                      <a:pt x="99165" y="164839"/>
                      <a:pt x="103662" y="141636"/>
                    </a:cubicBezTo>
                    <a:cubicBezTo>
                      <a:pt x="105709" y="131093"/>
                      <a:pt x="108482" y="120854"/>
                      <a:pt x="112819" y="111471"/>
                    </a:cubicBezTo>
                    <a:cubicBezTo>
                      <a:pt x="115602" y="105459"/>
                      <a:pt x="113605" y="108606"/>
                      <a:pt x="117851" y="104369"/>
                    </a:cubicBezTo>
                    <a:cubicBezTo>
                      <a:pt x="120099" y="102130"/>
                      <a:pt x="122701" y="100405"/>
                      <a:pt x="123669" y="99809"/>
                    </a:cubicBezTo>
                    <a:cubicBezTo>
                      <a:pt x="121542" y="100273"/>
                      <a:pt x="122661" y="99961"/>
                      <a:pt x="126866" y="98901"/>
                    </a:cubicBezTo>
                    <a:cubicBezTo>
                      <a:pt x="127128" y="98911"/>
                      <a:pt x="127542" y="98911"/>
                      <a:pt x="127864" y="98921"/>
                    </a:cubicBezTo>
                    <a:cubicBezTo>
                      <a:pt x="128227" y="99376"/>
                      <a:pt x="128782" y="100051"/>
                      <a:pt x="129236" y="100596"/>
                    </a:cubicBezTo>
                    <a:cubicBezTo>
                      <a:pt x="132543" y="105025"/>
                      <a:pt x="134772" y="110392"/>
                      <a:pt x="137192" y="115305"/>
                    </a:cubicBezTo>
                    <a:cubicBezTo>
                      <a:pt x="139441" y="119845"/>
                      <a:pt x="141972" y="128067"/>
                      <a:pt x="145128" y="137328"/>
                    </a:cubicBezTo>
                    <a:cubicBezTo>
                      <a:pt x="149707" y="150756"/>
                      <a:pt x="154335" y="164173"/>
                      <a:pt x="158954" y="177591"/>
                    </a:cubicBezTo>
                    <a:cubicBezTo>
                      <a:pt x="176763" y="229354"/>
                      <a:pt x="194571" y="281108"/>
                      <a:pt x="212380" y="332872"/>
                    </a:cubicBezTo>
                    <a:cubicBezTo>
                      <a:pt x="221930" y="360625"/>
                      <a:pt x="257144" y="377119"/>
                      <a:pt x="280801" y="353260"/>
                    </a:cubicBezTo>
                    <a:cubicBezTo>
                      <a:pt x="321693" y="312019"/>
                      <a:pt x="338130" y="257884"/>
                      <a:pt x="357734" y="204789"/>
                    </a:cubicBezTo>
                    <a:cubicBezTo>
                      <a:pt x="365942" y="182544"/>
                      <a:pt x="373979" y="161127"/>
                      <a:pt x="387734" y="144471"/>
                    </a:cubicBezTo>
                    <a:cubicBezTo>
                      <a:pt x="389711" y="142080"/>
                      <a:pt x="392151" y="139588"/>
                      <a:pt x="394460" y="137590"/>
                    </a:cubicBezTo>
                    <a:cubicBezTo>
                      <a:pt x="405603" y="127976"/>
                      <a:pt x="397859" y="135099"/>
                      <a:pt x="397385" y="135371"/>
                    </a:cubicBezTo>
                    <a:cubicBezTo>
                      <a:pt x="397899" y="135068"/>
                      <a:pt x="398191" y="134907"/>
                      <a:pt x="398625" y="134655"/>
                    </a:cubicBezTo>
                    <a:cubicBezTo>
                      <a:pt x="398151" y="134786"/>
                      <a:pt x="398262" y="134725"/>
                      <a:pt x="398756" y="134584"/>
                    </a:cubicBezTo>
                    <a:cubicBezTo>
                      <a:pt x="406914" y="129903"/>
                      <a:pt x="401297" y="133817"/>
                      <a:pt x="400380" y="134110"/>
                    </a:cubicBezTo>
                    <a:cubicBezTo>
                      <a:pt x="400077" y="134211"/>
                      <a:pt x="399916" y="134261"/>
                      <a:pt x="399684" y="134332"/>
                    </a:cubicBezTo>
                    <a:cubicBezTo>
                      <a:pt x="400460" y="134140"/>
                      <a:pt x="401388" y="133949"/>
                      <a:pt x="402114" y="133938"/>
                    </a:cubicBezTo>
                    <a:cubicBezTo>
                      <a:pt x="410313" y="133837"/>
                      <a:pt x="405603" y="134301"/>
                      <a:pt x="403566" y="134080"/>
                    </a:cubicBezTo>
                    <a:cubicBezTo>
                      <a:pt x="404595" y="134191"/>
                      <a:pt x="405382" y="134342"/>
                      <a:pt x="406017" y="134483"/>
                    </a:cubicBezTo>
                    <a:cubicBezTo>
                      <a:pt x="412471" y="137379"/>
                      <a:pt x="416333" y="140546"/>
                      <a:pt x="419782" y="143593"/>
                    </a:cubicBezTo>
                    <a:cubicBezTo>
                      <a:pt x="441735" y="162993"/>
                      <a:pt x="453574" y="186186"/>
                      <a:pt x="469880" y="211246"/>
                    </a:cubicBezTo>
                    <a:cubicBezTo>
                      <a:pt x="488566" y="239947"/>
                      <a:pt x="507262" y="268659"/>
                      <a:pt x="525948" y="297361"/>
                    </a:cubicBezTo>
                    <a:cubicBezTo>
                      <a:pt x="545370" y="327182"/>
                      <a:pt x="569946" y="361815"/>
                      <a:pt x="611089" y="351142"/>
                    </a:cubicBezTo>
                    <a:cubicBezTo>
                      <a:pt x="648925" y="341326"/>
                      <a:pt x="657749" y="298057"/>
                      <a:pt x="663285" y="264896"/>
                    </a:cubicBezTo>
                    <a:cubicBezTo>
                      <a:pt x="668599" y="233057"/>
                      <a:pt x="669466" y="200915"/>
                      <a:pt x="672572" y="168854"/>
                    </a:cubicBezTo>
                    <a:cubicBezTo>
                      <a:pt x="672814" y="166383"/>
                      <a:pt x="673107" y="163952"/>
                      <a:pt x="673399" y="161510"/>
                    </a:cubicBezTo>
                    <a:cubicBezTo>
                      <a:pt x="694354" y="192280"/>
                      <a:pt x="715360" y="223019"/>
                      <a:pt x="736678" y="253536"/>
                    </a:cubicBezTo>
                    <a:cubicBezTo>
                      <a:pt x="755031" y="279817"/>
                      <a:pt x="778214" y="303262"/>
                      <a:pt x="813146" y="299227"/>
                    </a:cubicBezTo>
                    <a:cubicBezTo>
                      <a:pt x="844084" y="295656"/>
                      <a:pt x="864757" y="271484"/>
                      <a:pt x="877584" y="244921"/>
                    </a:cubicBezTo>
                    <a:cubicBezTo>
                      <a:pt x="891379" y="216351"/>
                      <a:pt x="903238" y="186913"/>
                      <a:pt x="911860" y="156355"/>
                    </a:cubicBezTo>
                    <a:cubicBezTo>
                      <a:pt x="915128" y="144793"/>
                      <a:pt x="917548" y="133010"/>
                      <a:pt x="920886" y="121469"/>
                    </a:cubicBezTo>
                    <a:cubicBezTo>
                      <a:pt x="922378" y="116314"/>
                      <a:pt x="924082" y="111260"/>
                      <a:pt x="925908" y="106215"/>
                    </a:cubicBezTo>
                    <a:cubicBezTo>
                      <a:pt x="926079" y="105751"/>
                      <a:pt x="926997" y="103582"/>
                      <a:pt x="927612" y="102079"/>
                    </a:cubicBezTo>
                    <a:cubicBezTo>
                      <a:pt x="928550" y="100445"/>
                      <a:pt x="930738" y="96278"/>
                      <a:pt x="930677" y="96379"/>
                    </a:cubicBezTo>
                    <a:cubicBezTo>
                      <a:pt x="931030" y="95804"/>
                      <a:pt x="931444" y="95259"/>
                      <a:pt x="931797" y="94684"/>
                    </a:cubicBezTo>
                    <a:cubicBezTo>
                      <a:pt x="932694" y="95612"/>
                      <a:pt x="933390" y="96319"/>
                      <a:pt x="933138" y="95996"/>
                    </a:cubicBezTo>
                    <a:cubicBezTo>
                      <a:pt x="948819" y="116062"/>
                      <a:pt x="962332" y="147770"/>
                      <a:pt x="975673" y="172093"/>
                    </a:cubicBezTo>
                    <a:cubicBezTo>
                      <a:pt x="990406" y="198958"/>
                      <a:pt x="1004282" y="226550"/>
                      <a:pt x="1020033" y="252830"/>
                    </a:cubicBezTo>
                    <a:cubicBezTo>
                      <a:pt x="1036087" y="279615"/>
                      <a:pt x="1060451" y="306047"/>
                      <a:pt x="1093457" y="308831"/>
                    </a:cubicBezTo>
                    <a:cubicBezTo>
                      <a:pt x="1158116" y="314279"/>
                      <a:pt x="1186544" y="230182"/>
                      <a:pt x="1202830" y="181334"/>
                    </a:cubicBezTo>
                    <a:cubicBezTo>
                      <a:pt x="1209616" y="160985"/>
                      <a:pt x="1215687" y="140395"/>
                      <a:pt x="1222857" y="120178"/>
                    </a:cubicBezTo>
                    <a:cubicBezTo>
                      <a:pt x="1245042" y="162761"/>
                      <a:pt x="1259644" y="209309"/>
                      <a:pt x="1286619" y="249330"/>
                    </a:cubicBezTo>
                    <a:cubicBezTo>
                      <a:pt x="1305053" y="276689"/>
                      <a:pt x="1328650" y="308367"/>
                      <a:pt x="1363713" y="312987"/>
                    </a:cubicBezTo>
                    <a:cubicBezTo>
                      <a:pt x="1402235" y="318062"/>
                      <a:pt x="1429170" y="289764"/>
                      <a:pt x="1442138" y="256381"/>
                    </a:cubicBezTo>
                    <a:cubicBezTo>
                      <a:pt x="1454098" y="225592"/>
                      <a:pt x="1459130" y="190898"/>
                      <a:pt x="1466874" y="158817"/>
                    </a:cubicBezTo>
                    <a:cubicBezTo>
                      <a:pt x="1479550" y="183573"/>
                      <a:pt x="1492216" y="208330"/>
                      <a:pt x="1504892" y="233087"/>
                    </a:cubicBezTo>
                    <a:cubicBezTo>
                      <a:pt x="1518516" y="259701"/>
                      <a:pt x="1531817" y="287565"/>
                      <a:pt x="1556805" y="305502"/>
                    </a:cubicBezTo>
                    <a:cubicBezTo>
                      <a:pt x="1585132" y="325830"/>
                      <a:pt x="1621596" y="323469"/>
                      <a:pt x="1648420" y="301840"/>
                    </a:cubicBezTo>
                    <a:cubicBezTo>
                      <a:pt x="1693900" y="265158"/>
                      <a:pt x="1700374" y="196991"/>
                      <a:pt x="1713947" y="144309"/>
                    </a:cubicBezTo>
                    <a:cubicBezTo>
                      <a:pt x="1714804" y="140970"/>
                      <a:pt x="1715873" y="137631"/>
                      <a:pt x="1717033" y="134301"/>
                    </a:cubicBezTo>
                    <a:cubicBezTo>
                      <a:pt x="1735870" y="155376"/>
                      <a:pt x="1754335" y="177651"/>
                      <a:pt x="1775783" y="195780"/>
                    </a:cubicBezTo>
                    <a:cubicBezTo>
                      <a:pt x="1807378" y="222474"/>
                      <a:pt x="1848047" y="199695"/>
                      <a:pt x="1843549" y="1591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9" name="Google Shape;2349;p27"/>
            <p:cNvGrpSpPr/>
            <p:nvPr/>
          </p:nvGrpSpPr>
          <p:grpSpPr>
            <a:xfrm>
              <a:off x="2667387" y="9092656"/>
              <a:ext cx="1711871" cy="379614"/>
              <a:chOff x="2667387" y="9092656"/>
              <a:chExt cx="1711871" cy="379614"/>
            </a:xfrm>
          </p:grpSpPr>
          <p:sp>
            <p:nvSpPr>
              <p:cNvPr id="2350" name="Google Shape;2350;p27"/>
              <p:cNvSpPr/>
              <p:nvPr/>
            </p:nvSpPr>
            <p:spPr>
              <a:xfrm>
                <a:off x="2667387" y="9092656"/>
                <a:ext cx="1711871" cy="379614"/>
              </a:xfrm>
              <a:custGeom>
                <a:avLst/>
                <a:gdLst/>
                <a:ahLst/>
                <a:cxnLst/>
                <a:rect l="l" t="t" r="r" b="b"/>
                <a:pathLst>
                  <a:path w="1711871" h="379614" extrusionOk="0">
                    <a:moveTo>
                      <a:pt x="1697320" y="121080"/>
                    </a:moveTo>
                    <a:cubicBezTo>
                      <a:pt x="1685935" y="113927"/>
                      <a:pt x="1667874" y="114492"/>
                      <a:pt x="1658395" y="124863"/>
                    </a:cubicBezTo>
                    <a:cubicBezTo>
                      <a:pt x="1645286" y="139198"/>
                      <a:pt x="1632418" y="152293"/>
                      <a:pt x="1621104" y="168183"/>
                    </a:cubicBezTo>
                    <a:cubicBezTo>
                      <a:pt x="1611715" y="181368"/>
                      <a:pt x="1601994" y="194453"/>
                      <a:pt x="1591184" y="206498"/>
                    </a:cubicBezTo>
                    <a:cubicBezTo>
                      <a:pt x="1589924" y="207900"/>
                      <a:pt x="1584871" y="212914"/>
                      <a:pt x="1581291" y="216496"/>
                    </a:cubicBezTo>
                    <a:cubicBezTo>
                      <a:pt x="1578710" y="214246"/>
                      <a:pt x="1575715" y="211795"/>
                      <a:pt x="1572216" y="207941"/>
                    </a:cubicBezTo>
                    <a:cubicBezTo>
                      <a:pt x="1566780" y="201969"/>
                      <a:pt x="1564713" y="199356"/>
                      <a:pt x="1561910" y="195219"/>
                    </a:cubicBezTo>
                    <a:cubicBezTo>
                      <a:pt x="1544696" y="169807"/>
                      <a:pt x="1533462" y="140793"/>
                      <a:pt x="1520867" y="112969"/>
                    </a:cubicBezTo>
                    <a:cubicBezTo>
                      <a:pt x="1507838" y="84186"/>
                      <a:pt x="1492430" y="46829"/>
                      <a:pt x="1464688" y="29436"/>
                    </a:cubicBezTo>
                    <a:cubicBezTo>
                      <a:pt x="1444106" y="16533"/>
                      <a:pt x="1416203" y="17623"/>
                      <a:pt x="1397880" y="34208"/>
                    </a:cubicBezTo>
                    <a:cubicBezTo>
                      <a:pt x="1384347" y="46456"/>
                      <a:pt x="1378125" y="62960"/>
                      <a:pt x="1374404" y="80363"/>
                    </a:cubicBezTo>
                    <a:cubicBezTo>
                      <a:pt x="1366327" y="118043"/>
                      <a:pt x="1357160" y="155461"/>
                      <a:pt x="1346572" y="192516"/>
                    </a:cubicBezTo>
                    <a:cubicBezTo>
                      <a:pt x="1341419" y="210564"/>
                      <a:pt x="1335953" y="228521"/>
                      <a:pt x="1330185" y="246388"/>
                    </a:cubicBezTo>
                    <a:cubicBezTo>
                      <a:pt x="1329792" y="247629"/>
                      <a:pt x="1329408" y="248910"/>
                      <a:pt x="1329025" y="250171"/>
                    </a:cubicBezTo>
                    <a:cubicBezTo>
                      <a:pt x="1327987" y="248516"/>
                      <a:pt x="1326908" y="246882"/>
                      <a:pt x="1325899" y="245207"/>
                    </a:cubicBezTo>
                    <a:cubicBezTo>
                      <a:pt x="1317691" y="231447"/>
                      <a:pt x="1310874" y="216899"/>
                      <a:pt x="1304864" y="202049"/>
                    </a:cubicBezTo>
                    <a:cubicBezTo>
                      <a:pt x="1300911" y="192284"/>
                      <a:pt x="1294709" y="173882"/>
                      <a:pt x="1289939" y="159628"/>
                    </a:cubicBezTo>
                    <a:cubicBezTo>
                      <a:pt x="1284776" y="144202"/>
                      <a:pt x="1279633" y="128767"/>
                      <a:pt x="1273895" y="113544"/>
                    </a:cubicBezTo>
                    <a:cubicBezTo>
                      <a:pt x="1260160" y="77084"/>
                      <a:pt x="1243864" y="43490"/>
                      <a:pt x="1218916" y="13245"/>
                    </a:cubicBezTo>
                    <a:cubicBezTo>
                      <a:pt x="1198203" y="-11855"/>
                      <a:pt x="1158794" y="1643"/>
                      <a:pt x="1149163" y="29346"/>
                    </a:cubicBezTo>
                    <a:cubicBezTo>
                      <a:pt x="1134430" y="71767"/>
                      <a:pt x="1119697" y="114189"/>
                      <a:pt x="1104964" y="156611"/>
                    </a:cubicBezTo>
                    <a:cubicBezTo>
                      <a:pt x="1097825" y="177151"/>
                      <a:pt x="1091028" y="197852"/>
                      <a:pt x="1083525" y="218261"/>
                    </a:cubicBezTo>
                    <a:cubicBezTo>
                      <a:pt x="1082336" y="221500"/>
                      <a:pt x="1081105" y="224718"/>
                      <a:pt x="1079784" y="227906"/>
                    </a:cubicBezTo>
                    <a:cubicBezTo>
                      <a:pt x="1079381" y="228874"/>
                      <a:pt x="1079209" y="229369"/>
                      <a:pt x="1079139" y="229631"/>
                    </a:cubicBezTo>
                    <a:cubicBezTo>
                      <a:pt x="1078806" y="230206"/>
                      <a:pt x="1078554" y="230640"/>
                      <a:pt x="1078080" y="231477"/>
                    </a:cubicBezTo>
                    <a:cubicBezTo>
                      <a:pt x="1076043" y="235099"/>
                      <a:pt x="1073865" y="238590"/>
                      <a:pt x="1071757" y="242151"/>
                    </a:cubicBezTo>
                    <a:cubicBezTo>
                      <a:pt x="1071162" y="243160"/>
                      <a:pt x="1070779" y="243856"/>
                      <a:pt x="1070517" y="244370"/>
                    </a:cubicBezTo>
                    <a:cubicBezTo>
                      <a:pt x="1070083" y="244673"/>
                      <a:pt x="1069468" y="245147"/>
                      <a:pt x="1068389" y="246136"/>
                    </a:cubicBezTo>
                    <a:cubicBezTo>
                      <a:pt x="1068036" y="246459"/>
                      <a:pt x="1067673" y="246771"/>
                      <a:pt x="1067320" y="247094"/>
                    </a:cubicBezTo>
                    <a:cubicBezTo>
                      <a:pt x="1067169" y="247175"/>
                      <a:pt x="1067068" y="247215"/>
                      <a:pt x="1066856" y="247336"/>
                    </a:cubicBezTo>
                    <a:cubicBezTo>
                      <a:pt x="1066897" y="247356"/>
                      <a:pt x="1066937" y="247386"/>
                      <a:pt x="1066977" y="247407"/>
                    </a:cubicBezTo>
                    <a:cubicBezTo>
                      <a:pt x="1066957" y="247427"/>
                      <a:pt x="1066927" y="247447"/>
                      <a:pt x="1066907" y="247467"/>
                    </a:cubicBezTo>
                    <a:cubicBezTo>
                      <a:pt x="1066745" y="247508"/>
                      <a:pt x="1066604" y="247538"/>
                      <a:pt x="1066443" y="247568"/>
                    </a:cubicBezTo>
                    <a:cubicBezTo>
                      <a:pt x="1066423" y="247578"/>
                      <a:pt x="1066392" y="247598"/>
                      <a:pt x="1066372" y="247608"/>
                    </a:cubicBezTo>
                    <a:cubicBezTo>
                      <a:pt x="1066362" y="247598"/>
                      <a:pt x="1066352" y="247598"/>
                      <a:pt x="1066342" y="247588"/>
                    </a:cubicBezTo>
                    <a:cubicBezTo>
                      <a:pt x="1063559" y="248214"/>
                      <a:pt x="1063095" y="248285"/>
                      <a:pt x="1065253" y="247709"/>
                    </a:cubicBezTo>
                    <a:cubicBezTo>
                      <a:pt x="1065132" y="247255"/>
                      <a:pt x="1065223" y="247043"/>
                      <a:pt x="1065404" y="246943"/>
                    </a:cubicBezTo>
                    <a:cubicBezTo>
                      <a:pt x="1064991" y="246650"/>
                      <a:pt x="1064779" y="246519"/>
                      <a:pt x="1064295" y="246166"/>
                    </a:cubicBezTo>
                    <a:cubicBezTo>
                      <a:pt x="1064910" y="246610"/>
                      <a:pt x="1065243" y="246832"/>
                      <a:pt x="1065404" y="246933"/>
                    </a:cubicBezTo>
                    <a:cubicBezTo>
                      <a:pt x="1065424" y="246922"/>
                      <a:pt x="1065434" y="246902"/>
                      <a:pt x="1065455" y="246892"/>
                    </a:cubicBezTo>
                    <a:cubicBezTo>
                      <a:pt x="1064890" y="246327"/>
                      <a:pt x="1061764" y="243846"/>
                      <a:pt x="1061905" y="244128"/>
                    </a:cubicBezTo>
                    <a:cubicBezTo>
                      <a:pt x="1049592" y="232718"/>
                      <a:pt x="1040466" y="220198"/>
                      <a:pt x="1031763" y="206044"/>
                    </a:cubicBezTo>
                    <a:cubicBezTo>
                      <a:pt x="1011736" y="173489"/>
                      <a:pt x="997084" y="138059"/>
                      <a:pt x="980374" y="103778"/>
                    </a:cubicBezTo>
                    <a:cubicBezTo>
                      <a:pt x="962334" y="66753"/>
                      <a:pt x="937345" y="10006"/>
                      <a:pt x="886016" y="24140"/>
                    </a:cubicBezTo>
                    <a:cubicBezTo>
                      <a:pt x="840466" y="36690"/>
                      <a:pt x="830049" y="93871"/>
                      <a:pt x="816738" y="132258"/>
                    </a:cubicBezTo>
                    <a:cubicBezTo>
                      <a:pt x="809689" y="152566"/>
                      <a:pt x="802650" y="172874"/>
                      <a:pt x="795601" y="193192"/>
                    </a:cubicBezTo>
                    <a:cubicBezTo>
                      <a:pt x="789258" y="211482"/>
                      <a:pt x="784317" y="232072"/>
                      <a:pt x="774536" y="248184"/>
                    </a:cubicBezTo>
                    <a:cubicBezTo>
                      <a:pt x="770582" y="254690"/>
                      <a:pt x="773467" y="250847"/>
                      <a:pt x="770532" y="254257"/>
                    </a:cubicBezTo>
                    <a:cubicBezTo>
                      <a:pt x="769796" y="255114"/>
                      <a:pt x="763130" y="261541"/>
                      <a:pt x="766922" y="257939"/>
                    </a:cubicBezTo>
                    <a:cubicBezTo>
                      <a:pt x="763917" y="260794"/>
                      <a:pt x="764643" y="260582"/>
                      <a:pt x="762394" y="260683"/>
                    </a:cubicBezTo>
                    <a:cubicBezTo>
                      <a:pt x="762374" y="260673"/>
                      <a:pt x="762354" y="260653"/>
                      <a:pt x="762334" y="260643"/>
                    </a:cubicBezTo>
                    <a:cubicBezTo>
                      <a:pt x="762203" y="260653"/>
                      <a:pt x="762061" y="260663"/>
                      <a:pt x="761900" y="260673"/>
                    </a:cubicBezTo>
                    <a:cubicBezTo>
                      <a:pt x="762021" y="260663"/>
                      <a:pt x="762223" y="260643"/>
                      <a:pt x="762313" y="260633"/>
                    </a:cubicBezTo>
                    <a:cubicBezTo>
                      <a:pt x="761739" y="260239"/>
                      <a:pt x="760882" y="259684"/>
                      <a:pt x="759450" y="258847"/>
                    </a:cubicBezTo>
                    <a:cubicBezTo>
                      <a:pt x="758623" y="257717"/>
                      <a:pt x="757423" y="256093"/>
                      <a:pt x="756475" y="254802"/>
                    </a:cubicBezTo>
                    <a:cubicBezTo>
                      <a:pt x="756334" y="254580"/>
                      <a:pt x="755597" y="253490"/>
                      <a:pt x="753581" y="250494"/>
                    </a:cubicBezTo>
                    <a:cubicBezTo>
                      <a:pt x="749506" y="244431"/>
                      <a:pt x="745836" y="238045"/>
                      <a:pt x="742216" y="231699"/>
                    </a:cubicBezTo>
                    <a:cubicBezTo>
                      <a:pt x="722229" y="196612"/>
                      <a:pt x="707113" y="159073"/>
                      <a:pt x="689475" y="122805"/>
                    </a:cubicBezTo>
                    <a:cubicBezTo>
                      <a:pt x="672695" y="88292"/>
                      <a:pt x="652123" y="39323"/>
                      <a:pt x="611413" y="28297"/>
                    </a:cubicBezTo>
                    <a:cubicBezTo>
                      <a:pt x="559450" y="14223"/>
                      <a:pt x="532000" y="63202"/>
                      <a:pt x="515019" y="102739"/>
                    </a:cubicBezTo>
                    <a:cubicBezTo>
                      <a:pt x="501072" y="135183"/>
                      <a:pt x="491492" y="169302"/>
                      <a:pt x="477848" y="201868"/>
                    </a:cubicBezTo>
                    <a:cubicBezTo>
                      <a:pt x="473008" y="213429"/>
                      <a:pt x="465193" y="228340"/>
                      <a:pt x="456389" y="241041"/>
                    </a:cubicBezTo>
                    <a:cubicBezTo>
                      <a:pt x="452023" y="247356"/>
                      <a:pt x="450379" y="249798"/>
                      <a:pt x="444944" y="255104"/>
                    </a:cubicBezTo>
                    <a:cubicBezTo>
                      <a:pt x="444631" y="255407"/>
                      <a:pt x="443804" y="256426"/>
                      <a:pt x="442886" y="257455"/>
                    </a:cubicBezTo>
                    <a:cubicBezTo>
                      <a:pt x="442251" y="257233"/>
                      <a:pt x="441585" y="257112"/>
                      <a:pt x="440950" y="256850"/>
                    </a:cubicBezTo>
                    <a:cubicBezTo>
                      <a:pt x="440214" y="256577"/>
                      <a:pt x="439831" y="256456"/>
                      <a:pt x="439458" y="256345"/>
                    </a:cubicBezTo>
                    <a:cubicBezTo>
                      <a:pt x="438812" y="255951"/>
                      <a:pt x="437905" y="255417"/>
                      <a:pt x="436604" y="254690"/>
                    </a:cubicBezTo>
                    <a:cubicBezTo>
                      <a:pt x="433085" y="252713"/>
                      <a:pt x="429666" y="250574"/>
                      <a:pt x="426338" y="248294"/>
                    </a:cubicBezTo>
                    <a:cubicBezTo>
                      <a:pt x="424846" y="247265"/>
                      <a:pt x="423394" y="246166"/>
                      <a:pt x="421931" y="245076"/>
                    </a:cubicBezTo>
                    <a:cubicBezTo>
                      <a:pt x="421760" y="244774"/>
                      <a:pt x="416093" y="240052"/>
                      <a:pt x="415881" y="239860"/>
                    </a:cubicBezTo>
                    <a:cubicBezTo>
                      <a:pt x="404980" y="229570"/>
                      <a:pt x="395541" y="217939"/>
                      <a:pt x="386526" y="206004"/>
                    </a:cubicBezTo>
                    <a:cubicBezTo>
                      <a:pt x="385749" y="204985"/>
                      <a:pt x="385316" y="204410"/>
                      <a:pt x="384872" y="203845"/>
                    </a:cubicBezTo>
                    <a:cubicBezTo>
                      <a:pt x="384459" y="203219"/>
                      <a:pt x="383884" y="202372"/>
                      <a:pt x="382986" y="201071"/>
                    </a:cubicBezTo>
                    <a:cubicBezTo>
                      <a:pt x="380606" y="197620"/>
                      <a:pt x="378196" y="194190"/>
                      <a:pt x="375826" y="190730"/>
                    </a:cubicBezTo>
                    <a:cubicBezTo>
                      <a:pt x="371853" y="184959"/>
                      <a:pt x="367920" y="179159"/>
                      <a:pt x="363927" y="173398"/>
                    </a:cubicBezTo>
                    <a:cubicBezTo>
                      <a:pt x="353994" y="159073"/>
                      <a:pt x="343940" y="144747"/>
                      <a:pt x="332797" y="131329"/>
                    </a:cubicBezTo>
                    <a:cubicBezTo>
                      <a:pt x="309291" y="103021"/>
                      <a:pt x="271879" y="66622"/>
                      <a:pt x="231794" y="74673"/>
                    </a:cubicBezTo>
                    <a:cubicBezTo>
                      <a:pt x="205383" y="79979"/>
                      <a:pt x="190146" y="101468"/>
                      <a:pt x="178448" y="123753"/>
                    </a:cubicBezTo>
                    <a:cubicBezTo>
                      <a:pt x="167648" y="144333"/>
                      <a:pt x="158270" y="165680"/>
                      <a:pt x="149073" y="187018"/>
                    </a:cubicBezTo>
                    <a:cubicBezTo>
                      <a:pt x="134996" y="219643"/>
                      <a:pt x="121957" y="251301"/>
                      <a:pt x="102182" y="280971"/>
                    </a:cubicBezTo>
                    <a:cubicBezTo>
                      <a:pt x="95919" y="263326"/>
                      <a:pt x="91210" y="244804"/>
                      <a:pt x="86924" y="226806"/>
                    </a:cubicBezTo>
                    <a:cubicBezTo>
                      <a:pt x="75872" y="180410"/>
                      <a:pt x="67996" y="133317"/>
                      <a:pt x="58799" y="86557"/>
                    </a:cubicBezTo>
                    <a:cubicBezTo>
                      <a:pt x="53919" y="61750"/>
                      <a:pt x="13047" y="59036"/>
                      <a:pt x="7562" y="84953"/>
                    </a:cubicBezTo>
                    <a:cubicBezTo>
                      <a:pt x="-2291" y="131481"/>
                      <a:pt x="-1918" y="175849"/>
                      <a:pt x="5232" y="222831"/>
                    </a:cubicBezTo>
                    <a:cubicBezTo>
                      <a:pt x="8560" y="244723"/>
                      <a:pt x="13905" y="266353"/>
                      <a:pt x="20096" y="287599"/>
                    </a:cubicBezTo>
                    <a:cubicBezTo>
                      <a:pt x="25844" y="307312"/>
                      <a:pt x="31360" y="328830"/>
                      <a:pt x="42695" y="346152"/>
                    </a:cubicBezTo>
                    <a:cubicBezTo>
                      <a:pt x="56672" y="367499"/>
                      <a:pt x="78564" y="382208"/>
                      <a:pt x="104874" y="379232"/>
                    </a:cubicBezTo>
                    <a:cubicBezTo>
                      <a:pt x="130922" y="376286"/>
                      <a:pt x="147087" y="358178"/>
                      <a:pt x="162142" y="338485"/>
                    </a:cubicBezTo>
                    <a:cubicBezTo>
                      <a:pt x="187050" y="305919"/>
                      <a:pt x="203548" y="267725"/>
                      <a:pt x="219743" y="230347"/>
                    </a:cubicBezTo>
                    <a:cubicBezTo>
                      <a:pt x="227044" y="213490"/>
                      <a:pt x="233871" y="197025"/>
                      <a:pt x="241495" y="181408"/>
                    </a:cubicBezTo>
                    <a:cubicBezTo>
                      <a:pt x="244238" y="175789"/>
                      <a:pt x="247092" y="170200"/>
                      <a:pt x="250056" y="164672"/>
                    </a:cubicBezTo>
                    <a:cubicBezTo>
                      <a:pt x="251983" y="166407"/>
                      <a:pt x="253939" y="168102"/>
                      <a:pt x="255774" y="169888"/>
                    </a:cubicBezTo>
                    <a:cubicBezTo>
                      <a:pt x="261169" y="175144"/>
                      <a:pt x="266231" y="180712"/>
                      <a:pt x="271082" y="186463"/>
                    </a:cubicBezTo>
                    <a:cubicBezTo>
                      <a:pt x="275690" y="191921"/>
                      <a:pt x="280057" y="197590"/>
                      <a:pt x="284302" y="203330"/>
                    </a:cubicBezTo>
                    <a:cubicBezTo>
                      <a:pt x="285502" y="205035"/>
                      <a:pt x="288759" y="209555"/>
                      <a:pt x="288719" y="209495"/>
                    </a:cubicBezTo>
                    <a:cubicBezTo>
                      <a:pt x="291129" y="212945"/>
                      <a:pt x="293509" y="216405"/>
                      <a:pt x="295889" y="219875"/>
                    </a:cubicBezTo>
                    <a:cubicBezTo>
                      <a:pt x="314827" y="247477"/>
                      <a:pt x="333392" y="276724"/>
                      <a:pt x="358431" y="299301"/>
                    </a:cubicBezTo>
                    <a:cubicBezTo>
                      <a:pt x="389854" y="327650"/>
                      <a:pt x="436170" y="355383"/>
                      <a:pt x="478544" y="332704"/>
                    </a:cubicBezTo>
                    <a:cubicBezTo>
                      <a:pt x="515583" y="312891"/>
                      <a:pt x="537900" y="270035"/>
                      <a:pt x="554055" y="233101"/>
                    </a:cubicBezTo>
                    <a:cubicBezTo>
                      <a:pt x="569191" y="198508"/>
                      <a:pt x="579003" y="161867"/>
                      <a:pt x="594099" y="127264"/>
                    </a:cubicBezTo>
                    <a:cubicBezTo>
                      <a:pt x="594603" y="126094"/>
                      <a:pt x="595329" y="124681"/>
                      <a:pt x="595914" y="123410"/>
                    </a:cubicBezTo>
                    <a:cubicBezTo>
                      <a:pt x="600563" y="131370"/>
                      <a:pt x="605081" y="139410"/>
                      <a:pt x="609296" y="147602"/>
                    </a:cubicBezTo>
                    <a:cubicBezTo>
                      <a:pt x="628577" y="185121"/>
                      <a:pt x="644016" y="224516"/>
                      <a:pt x="664073" y="261651"/>
                    </a:cubicBezTo>
                    <a:cubicBezTo>
                      <a:pt x="684958" y="300310"/>
                      <a:pt x="711257" y="342308"/>
                      <a:pt x="760307" y="343529"/>
                    </a:cubicBezTo>
                    <a:cubicBezTo>
                      <a:pt x="811444" y="344800"/>
                      <a:pt x="843743" y="301541"/>
                      <a:pt x="860271" y="258736"/>
                    </a:cubicBezTo>
                    <a:cubicBezTo>
                      <a:pt x="875861" y="218362"/>
                      <a:pt x="889052" y="176879"/>
                      <a:pt x="903109" y="135920"/>
                    </a:cubicBezTo>
                    <a:cubicBezTo>
                      <a:pt x="906275" y="141509"/>
                      <a:pt x="909371" y="147108"/>
                      <a:pt x="912064" y="152757"/>
                    </a:cubicBezTo>
                    <a:cubicBezTo>
                      <a:pt x="932303" y="195240"/>
                      <a:pt x="951261" y="237691"/>
                      <a:pt x="979507" y="275634"/>
                    </a:cubicBezTo>
                    <a:cubicBezTo>
                      <a:pt x="1009296" y="315655"/>
                      <a:pt x="1058164" y="347010"/>
                      <a:pt x="1107475" y="319620"/>
                    </a:cubicBezTo>
                    <a:cubicBezTo>
                      <a:pt x="1148669" y="296739"/>
                      <a:pt x="1161698" y="245429"/>
                      <a:pt x="1175997" y="204259"/>
                    </a:cubicBezTo>
                    <a:cubicBezTo>
                      <a:pt x="1183046" y="183971"/>
                      <a:pt x="1190095" y="163683"/>
                      <a:pt x="1197134" y="143385"/>
                    </a:cubicBezTo>
                    <a:cubicBezTo>
                      <a:pt x="1197195" y="143546"/>
                      <a:pt x="1197265" y="143728"/>
                      <a:pt x="1197326" y="143889"/>
                    </a:cubicBezTo>
                    <a:cubicBezTo>
                      <a:pt x="1209033" y="176435"/>
                      <a:pt x="1219017" y="209504"/>
                      <a:pt x="1232015" y="241586"/>
                    </a:cubicBezTo>
                    <a:cubicBezTo>
                      <a:pt x="1244489" y="272376"/>
                      <a:pt x="1261320" y="305889"/>
                      <a:pt x="1286399" y="328306"/>
                    </a:cubicBezTo>
                    <a:cubicBezTo>
                      <a:pt x="1304390" y="344387"/>
                      <a:pt x="1327573" y="352901"/>
                      <a:pt x="1351614" y="346556"/>
                    </a:cubicBezTo>
                    <a:cubicBezTo>
                      <a:pt x="1375201" y="340331"/>
                      <a:pt x="1390105" y="320427"/>
                      <a:pt x="1399272" y="299110"/>
                    </a:cubicBezTo>
                    <a:cubicBezTo>
                      <a:pt x="1414751" y="263135"/>
                      <a:pt x="1424271" y="223396"/>
                      <a:pt x="1434264" y="185595"/>
                    </a:cubicBezTo>
                    <a:cubicBezTo>
                      <a:pt x="1437854" y="172016"/>
                      <a:pt x="1441061" y="158336"/>
                      <a:pt x="1444298" y="144666"/>
                    </a:cubicBezTo>
                    <a:cubicBezTo>
                      <a:pt x="1450086" y="157146"/>
                      <a:pt x="1455592" y="169746"/>
                      <a:pt x="1461259" y="182276"/>
                    </a:cubicBezTo>
                    <a:cubicBezTo>
                      <a:pt x="1475125" y="212935"/>
                      <a:pt x="1491240" y="243553"/>
                      <a:pt x="1514857" y="267947"/>
                    </a:cubicBezTo>
                    <a:cubicBezTo>
                      <a:pt x="1530982" y="284603"/>
                      <a:pt x="1550383" y="299523"/>
                      <a:pt x="1574142" y="301965"/>
                    </a:cubicBezTo>
                    <a:cubicBezTo>
                      <a:pt x="1600028" y="304628"/>
                      <a:pt x="1623000" y="292371"/>
                      <a:pt x="1640899" y="274373"/>
                    </a:cubicBezTo>
                    <a:cubicBezTo>
                      <a:pt x="1656973" y="258211"/>
                      <a:pt x="1671848" y="239679"/>
                      <a:pt x="1684503" y="220733"/>
                    </a:cubicBezTo>
                    <a:cubicBezTo>
                      <a:pt x="1697936" y="200617"/>
                      <a:pt x="1705519" y="181186"/>
                      <a:pt x="1710813" y="157690"/>
                    </a:cubicBezTo>
                    <a:cubicBezTo>
                      <a:pt x="1714040" y="143678"/>
                      <a:pt x="1709986" y="129039"/>
                      <a:pt x="1697320" y="1210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7"/>
              <p:cNvSpPr/>
              <p:nvPr/>
            </p:nvSpPr>
            <p:spPr>
              <a:xfrm>
                <a:off x="3429711" y="9353209"/>
                <a:ext cx="80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9" extrusionOk="0">
                    <a:moveTo>
                      <a:pt x="0" y="69"/>
                    </a:moveTo>
                    <a:cubicBezTo>
                      <a:pt x="10" y="69"/>
                      <a:pt x="10" y="79"/>
                      <a:pt x="20" y="79"/>
                    </a:cubicBezTo>
                    <a:cubicBezTo>
                      <a:pt x="887" y="9"/>
                      <a:pt x="1250" y="-52"/>
                      <a:pt x="0" y="69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7"/>
              <p:cNvSpPr/>
              <p:nvPr/>
            </p:nvSpPr>
            <p:spPr>
              <a:xfrm>
                <a:off x="3732791" y="9339521"/>
                <a:ext cx="1452" cy="713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713" extrusionOk="0">
                    <a:moveTo>
                      <a:pt x="0" y="58"/>
                    </a:moveTo>
                    <a:cubicBezTo>
                      <a:pt x="0" y="68"/>
                      <a:pt x="0" y="68"/>
                      <a:pt x="0" y="58"/>
                    </a:cubicBezTo>
                    <a:cubicBezTo>
                      <a:pt x="343" y="310"/>
                      <a:pt x="635" y="512"/>
                      <a:pt x="938" y="713"/>
                    </a:cubicBezTo>
                    <a:cubicBezTo>
                      <a:pt x="968" y="703"/>
                      <a:pt x="1008" y="693"/>
                      <a:pt x="1039" y="693"/>
                    </a:cubicBezTo>
                    <a:cubicBezTo>
                      <a:pt x="1160" y="623"/>
                      <a:pt x="1351" y="512"/>
                      <a:pt x="1452" y="461"/>
                    </a:cubicBezTo>
                    <a:cubicBezTo>
                      <a:pt x="877" y="148"/>
                      <a:pt x="353" y="-63"/>
                      <a:pt x="60" y="17"/>
                    </a:cubicBezTo>
                    <a:cubicBezTo>
                      <a:pt x="161" y="138"/>
                      <a:pt x="151" y="148"/>
                      <a:pt x="0" y="58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3" name="Google Shape;2353;p27"/>
            <p:cNvGrpSpPr/>
            <p:nvPr/>
          </p:nvGrpSpPr>
          <p:grpSpPr>
            <a:xfrm>
              <a:off x="1767008" y="5855990"/>
              <a:ext cx="2907001" cy="192486"/>
              <a:chOff x="1767008" y="5855990"/>
              <a:chExt cx="2907001" cy="192486"/>
            </a:xfrm>
          </p:grpSpPr>
          <p:sp>
            <p:nvSpPr>
              <p:cNvPr id="2354" name="Google Shape;2354;p27"/>
              <p:cNvSpPr/>
              <p:nvPr/>
            </p:nvSpPr>
            <p:spPr>
              <a:xfrm>
                <a:off x="4564858" y="5939280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5" y="109197"/>
                      <a:pt x="0" y="84752"/>
                      <a:pt x="0" y="54598"/>
                    </a:cubicBezTo>
                    <a:cubicBezTo>
                      <a:pt x="0" y="24445"/>
                      <a:pt x="24435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7"/>
              <p:cNvSpPr/>
              <p:nvPr/>
            </p:nvSpPr>
            <p:spPr>
              <a:xfrm>
                <a:off x="4331712" y="5932339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5" y="109197"/>
                      <a:pt x="0" y="84752"/>
                      <a:pt x="0" y="54598"/>
                    </a:cubicBezTo>
                    <a:cubicBezTo>
                      <a:pt x="0" y="24445"/>
                      <a:pt x="24435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6" name="Google Shape;2356;p27"/>
              <p:cNvSpPr/>
              <p:nvPr/>
            </p:nvSpPr>
            <p:spPr>
              <a:xfrm>
                <a:off x="4098555" y="5925398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7" name="Google Shape;2357;p27"/>
              <p:cNvSpPr/>
              <p:nvPr/>
            </p:nvSpPr>
            <p:spPr>
              <a:xfrm>
                <a:off x="3865398" y="5918457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8" name="Google Shape;2358;p27"/>
              <p:cNvSpPr/>
              <p:nvPr/>
            </p:nvSpPr>
            <p:spPr>
              <a:xfrm>
                <a:off x="3632241" y="5911516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9" name="Google Shape;2359;p27"/>
              <p:cNvSpPr/>
              <p:nvPr/>
            </p:nvSpPr>
            <p:spPr>
              <a:xfrm>
                <a:off x="3399095" y="5904575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7"/>
              <p:cNvSpPr/>
              <p:nvPr/>
            </p:nvSpPr>
            <p:spPr>
              <a:xfrm>
                <a:off x="3165938" y="5897635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7"/>
              <p:cNvSpPr/>
              <p:nvPr/>
            </p:nvSpPr>
            <p:spPr>
              <a:xfrm>
                <a:off x="2932781" y="5890694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7"/>
              <p:cNvSpPr/>
              <p:nvPr/>
            </p:nvSpPr>
            <p:spPr>
              <a:xfrm>
                <a:off x="2699625" y="5883753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7"/>
              <p:cNvSpPr/>
              <p:nvPr/>
            </p:nvSpPr>
            <p:spPr>
              <a:xfrm>
                <a:off x="2466468" y="5876812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7"/>
              <p:cNvSpPr/>
              <p:nvPr/>
            </p:nvSpPr>
            <p:spPr>
              <a:xfrm>
                <a:off x="2233321" y="5869871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7"/>
              <p:cNvSpPr/>
              <p:nvPr/>
            </p:nvSpPr>
            <p:spPr>
              <a:xfrm>
                <a:off x="2000164" y="5862931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7"/>
              <p:cNvSpPr/>
              <p:nvPr/>
            </p:nvSpPr>
            <p:spPr>
              <a:xfrm>
                <a:off x="1767008" y="5855990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7" name="Google Shape;2367;p27"/>
            <p:cNvGrpSpPr/>
            <p:nvPr/>
          </p:nvGrpSpPr>
          <p:grpSpPr>
            <a:xfrm>
              <a:off x="1634602" y="5531899"/>
              <a:ext cx="3117933" cy="476559"/>
              <a:chOff x="1634602" y="5531899"/>
              <a:chExt cx="3117933" cy="476559"/>
            </a:xfrm>
          </p:grpSpPr>
          <p:sp>
            <p:nvSpPr>
              <p:cNvPr id="2368" name="Google Shape;2368;p27"/>
              <p:cNvSpPr/>
              <p:nvPr/>
            </p:nvSpPr>
            <p:spPr>
              <a:xfrm>
                <a:off x="4433425" y="5611904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2"/>
                    </a:cubicBezTo>
                    <a:cubicBezTo>
                      <a:pt x="200721" y="397510"/>
                      <a:pt x="212580" y="383941"/>
                      <a:pt x="212580" y="370746"/>
                    </a:cubicBezTo>
                    <a:cubicBezTo>
                      <a:pt x="212580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1" y="79271"/>
                      <a:pt x="273781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3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7"/>
              <p:cNvSpPr/>
              <p:nvPr/>
            </p:nvSpPr>
            <p:spPr>
              <a:xfrm>
                <a:off x="4200188" y="5605235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1" y="397510"/>
                      <a:pt x="212580" y="383941"/>
                      <a:pt x="212580" y="370746"/>
                    </a:cubicBezTo>
                    <a:cubicBezTo>
                      <a:pt x="212580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1" y="79271"/>
                      <a:pt x="273781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7"/>
              <p:cNvSpPr/>
              <p:nvPr/>
            </p:nvSpPr>
            <p:spPr>
              <a:xfrm>
                <a:off x="3966950" y="5598567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5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5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1" name="Google Shape;2371;p27"/>
              <p:cNvSpPr/>
              <p:nvPr/>
            </p:nvSpPr>
            <p:spPr>
              <a:xfrm>
                <a:off x="3733713" y="5591899"/>
                <a:ext cx="319114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4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81" y="11478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2" name="Google Shape;2372;p27"/>
              <p:cNvSpPr/>
              <p:nvPr/>
            </p:nvSpPr>
            <p:spPr>
              <a:xfrm>
                <a:off x="3500486" y="5585230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3" name="Google Shape;2373;p27"/>
              <p:cNvSpPr/>
              <p:nvPr/>
            </p:nvSpPr>
            <p:spPr>
              <a:xfrm>
                <a:off x="3267248" y="5578562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4" name="Google Shape;2374;p27"/>
              <p:cNvSpPr/>
              <p:nvPr/>
            </p:nvSpPr>
            <p:spPr>
              <a:xfrm>
                <a:off x="3034011" y="5571903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2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3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5" name="Google Shape;2375;p27"/>
              <p:cNvSpPr/>
              <p:nvPr/>
            </p:nvSpPr>
            <p:spPr>
              <a:xfrm>
                <a:off x="2800774" y="5565235"/>
                <a:ext cx="319114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4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81" y="11477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6" name="Google Shape;2376;p27"/>
              <p:cNvSpPr/>
              <p:nvPr/>
            </p:nvSpPr>
            <p:spPr>
              <a:xfrm>
                <a:off x="2567543" y="5558567"/>
                <a:ext cx="319107" cy="396564"/>
              </a:xfrm>
              <a:custGeom>
                <a:avLst/>
                <a:gdLst/>
                <a:ahLst/>
                <a:cxnLst/>
                <a:rect l="l" t="t" r="r" b="b"/>
                <a:pathLst>
                  <a:path w="319107" h="396564" extrusionOk="0">
                    <a:moveTo>
                      <a:pt x="254030" y="25480"/>
                    </a:moveTo>
                    <a:cubicBezTo>
                      <a:pt x="207320" y="-6046"/>
                      <a:pt x="144848" y="-8145"/>
                      <a:pt x="95536" y="18226"/>
                    </a:cubicBezTo>
                    <a:cubicBezTo>
                      <a:pt x="-5417" y="72230"/>
                      <a:pt x="-27219" y="215354"/>
                      <a:pt x="34214" y="306816"/>
                    </a:cubicBezTo>
                    <a:cubicBezTo>
                      <a:pt x="68440" y="357772"/>
                      <a:pt x="125396" y="392042"/>
                      <a:pt x="186829" y="396512"/>
                    </a:cubicBezTo>
                    <a:cubicBezTo>
                      <a:pt x="200714" y="397520"/>
                      <a:pt x="212573" y="383952"/>
                      <a:pt x="212573" y="370756"/>
                    </a:cubicBezTo>
                    <a:cubicBezTo>
                      <a:pt x="212573" y="355754"/>
                      <a:pt x="200735" y="346291"/>
                      <a:pt x="186829" y="345000"/>
                    </a:cubicBezTo>
                    <a:cubicBezTo>
                      <a:pt x="103604" y="337262"/>
                      <a:pt x="40678" y="259551"/>
                      <a:pt x="52557" y="175918"/>
                    </a:cubicBezTo>
                    <a:cubicBezTo>
                      <a:pt x="62974" y="102576"/>
                      <a:pt x="130054" y="31937"/>
                      <a:pt x="208278" y="62858"/>
                    </a:cubicBezTo>
                    <a:cubicBezTo>
                      <a:pt x="249825" y="79281"/>
                      <a:pt x="273774" y="123781"/>
                      <a:pt x="275166" y="167051"/>
                    </a:cubicBezTo>
                    <a:cubicBezTo>
                      <a:pt x="275892" y="189740"/>
                      <a:pt x="311852" y="196912"/>
                      <a:pt x="316501" y="172650"/>
                    </a:cubicBezTo>
                    <a:cubicBezTo>
                      <a:pt x="327574" y="114783"/>
                      <a:pt x="302726" y="58348"/>
                      <a:pt x="254030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7" name="Google Shape;2377;p27"/>
              <p:cNvSpPr/>
              <p:nvPr/>
            </p:nvSpPr>
            <p:spPr>
              <a:xfrm>
                <a:off x="2334309" y="5551900"/>
                <a:ext cx="319110" cy="396562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62" extrusionOk="0">
                    <a:moveTo>
                      <a:pt x="254037" y="25478"/>
                    </a:moveTo>
                    <a:cubicBezTo>
                      <a:pt x="207327" y="-6048"/>
                      <a:pt x="144855" y="-8146"/>
                      <a:pt x="95543" y="18235"/>
                    </a:cubicBezTo>
                    <a:cubicBezTo>
                      <a:pt x="-5420" y="72238"/>
                      <a:pt x="-27222" y="215362"/>
                      <a:pt x="34221" y="306814"/>
                    </a:cubicBezTo>
                    <a:cubicBezTo>
                      <a:pt x="68447" y="357770"/>
                      <a:pt x="125403" y="392041"/>
                      <a:pt x="186836" y="396510"/>
                    </a:cubicBezTo>
                    <a:cubicBezTo>
                      <a:pt x="200722" y="397519"/>
                      <a:pt x="212581" y="383950"/>
                      <a:pt x="212581" y="370754"/>
                    </a:cubicBezTo>
                    <a:cubicBezTo>
                      <a:pt x="212581" y="355753"/>
                      <a:pt x="200742" y="346290"/>
                      <a:pt x="186836" y="344999"/>
                    </a:cubicBezTo>
                    <a:cubicBezTo>
                      <a:pt x="103611" y="337261"/>
                      <a:pt x="40685" y="259550"/>
                      <a:pt x="52564" y="175917"/>
                    </a:cubicBezTo>
                    <a:cubicBezTo>
                      <a:pt x="62982" y="102574"/>
                      <a:pt x="130062" y="31935"/>
                      <a:pt x="208285" y="62856"/>
                    </a:cubicBezTo>
                    <a:cubicBezTo>
                      <a:pt x="249832" y="79280"/>
                      <a:pt x="273782" y="123780"/>
                      <a:pt x="275173" y="167049"/>
                    </a:cubicBezTo>
                    <a:cubicBezTo>
                      <a:pt x="275899" y="189738"/>
                      <a:pt x="311860" y="196911"/>
                      <a:pt x="316508" y="172648"/>
                    </a:cubicBezTo>
                    <a:cubicBezTo>
                      <a:pt x="327571" y="114781"/>
                      <a:pt x="302723" y="58346"/>
                      <a:pt x="254037" y="25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8" name="Google Shape;2378;p27"/>
              <p:cNvSpPr/>
              <p:nvPr/>
            </p:nvSpPr>
            <p:spPr>
              <a:xfrm>
                <a:off x="2101071" y="5545230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9" name="Google Shape;2379;p27"/>
              <p:cNvSpPr/>
              <p:nvPr/>
            </p:nvSpPr>
            <p:spPr>
              <a:xfrm>
                <a:off x="1867844" y="5538567"/>
                <a:ext cx="319110" cy="396558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8" extrusionOk="0">
                    <a:moveTo>
                      <a:pt x="254027" y="25474"/>
                    </a:moveTo>
                    <a:cubicBezTo>
                      <a:pt x="207317" y="-6052"/>
                      <a:pt x="144855" y="-8140"/>
                      <a:pt x="95543" y="18231"/>
                    </a:cubicBezTo>
                    <a:cubicBezTo>
                      <a:pt x="-5420" y="72234"/>
                      <a:pt x="-27222" y="215358"/>
                      <a:pt x="34221" y="306810"/>
                    </a:cubicBezTo>
                    <a:cubicBezTo>
                      <a:pt x="68447" y="357766"/>
                      <a:pt x="125403" y="392037"/>
                      <a:pt x="186836" y="396506"/>
                    </a:cubicBezTo>
                    <a:cubicBezTo>
                      <a:pt x="200722" y="397515"/>
                      <a:pt x="212581" y="383946"/>
                      <a:pt x="212581" y="370750"/>
                    </a:cubicBezTo>
                    <a:cubicBezTo>
                      <a:pt x="212581" y="355749"/>
                      <a:pt x="200742" y="346286"/>
                      <a:pt x="186836" y="344995"/>
                    </a:cubicBezTo>
                    <a:cubicBezTo>
                      <a:pt x="103611" y="337257"/>
                      <a:pt x="40685" y="259546"/>
                      <a:pt x="52565" y="175913"/>
                    </a:cubicBezTo>
                    <a:cubicBezTo>
                      <a:pt x="62981" y="102570"/>
                      <a:pt x="130062" y="31931"/>
                      <a:pt x="208285" y="62852"/>
                    </a:cubicBezTo>
                    <a:cubicBezTo>
                      <a:pt x="249832" y="79276"/>
                      <a:pt x="273782" y="123776"/>
                      <a:pt x="275173" y="167045"/>
                    </a:cubicBezTo>
                    <a:cubicBezTo>
                      <a:pt x="275899" y="189734"/>
                      <a:pt x="311859" y="196907"/>
                      <a:pt x="316508" y="172644"/>
                    </a:cubicBezTo>
                    <a:cubicBezTo>
                      <a:pt x="327571" y="114777"/>
                      <a:pt x="302723" y="58342"/>
                      <a:pt x="254027" y="254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0" name="Google Shape;2380;p27"/>
              <p:cNvSpPr/>
              <p:nvPr/>
            </p:nvSpPr>
            <p:spPr>
              <a:xfrm>
                <a:off x="1634602" y="5531899"/>
                <a:ext cx="319109" cy="396557"/>
              </a:xfrm>
              <a:custGeom>
                <a:avLst/>
                <a:gdLst/>
                <a:ahLst/>
                <a:cxnLst/>
                <a:rect l="l" t="t" r="r" b="b"/>
                <a:pathLst>
                  <a:path w="319109" h="396557" extrusionOk="0">
                    <a:moveTo>
                      <a:pt x="254032" y="25483"/>
                    </a:moveTo>
                    <a:cubicBezTo>
                      <a:pt x="207322" y="-6053"/>
                      <a:pt x="144860" y="-8141"/>
                      <a:pt x="95548" y="18230"/>
                    </a:cubicBezTo>
                    <a:cubicBezTo>
                      <a:pt x="-5425" y="72233"/>
                      <a:pt x="-27217" y="215357"/>
                      <a:pt x="34216" y="306809"/>
                    </a:cubicBezTo>
                    <a:cubicBezTo>
                      <a:pt x="68442" y="357765"/>
                      <a:pt x="125398" y="392036"/>
                      <a:pt x="186831" y="396505"/>
                    </a:cubicBezTo>
                    <a:cubicBezTo>
                      <a:pt x="200717" y="397514"/>
                      <a:pt x="212576" y="383945"/>
                      <a:pt x="212576" y="370749"/>
                    </a:cubicBezTo>
                    <a:cubicBezTo>
                      <a:pt x="212576" y="355748"/>
                      <a:pt x="200737" y="346285"/>
                      <a:pt x="186831" y="344994"/>
                    </a:cubicBezTo>
                    <a:cubicBezTo>
                      <a:pt x="103606" y="337256"/>
                      <a:pt x="40680" y="259545"/>
                      <a:pt x="52560" y="175912"/>
                    </a:cubicBezTo>
                    <a:cubicBezTo>
                      <a:pt x="62977" y="102569"/>
                      <a:pt x="130057" y="31930"/>
                      <a:pt x="208280" y="62851"/>
                    </a:cubicBezTo>
                    <a:cubicBezTo>
                      <a:pt x="249827" y="79275"/>
                      <a:pt x="273777" y="123775"/>
                      <a:pt x="275168" y="167044"/>
                    </a:cubicBezTo>
                    <a:cubicBezTo>
                      <a:pt x="275894" y="189733"/>
                      <a:pt x="311855" y="196906"/>
                      <a:pt x="316503" y="172643"/>
                    </a:cubicBezTo>
                    <a:cubicBezTo>
                      <a:pt x="327576" y="114776"/>
                      <a:pt x="302728" y="58341"/>
                      <a:pt x="254032" y="254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12D317D3-10C9-3278-E604-CECD405CAA51}"/>
                  </a:ext>
                </a:extLst>
              </p:cNvPr>
              <p:cNvSpPr txBox="1"/>
              <p:nvPr/>
            </p:nvSpPr>
            <p:spPr>
              <a:xfrm>
                <a:off x="229680" y="1137323"/>
                <a:ext cx="8914320" cy="3884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tư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40 =10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=&gt;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7C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7E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ít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14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ba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. 40 ≈ 13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=&gt;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7A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7D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nhiều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7D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7E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thấp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12D317D3-10C9-3278-E604-CECD405CA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80" y="1137323"/>
                <a:ext cx="8914320" cy="3884461"/>
              </a:xfrm>
              <a:prstGeom prst="rect">
                <a:avLst/>
              </a:prstGeom>
              <a:blipFill>
                <a:blip r:embed="rId3"/>
                <a:stretch>
                  <a:fillRect l="-752" b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ounded Rectangular Callout 11">
            <a:extLst>
              <a:ext uri="{FF2B5EF4-FFF2-40B4-BE49-F238E27FC236}">
                <a16:creationId xmlns:a16="http://schemas.microsoft.com/office/drawing/2014/main" id="{F5A819E3-777F-CFFD-A2D8-89D12530E8AF}"/>
              </a:ext>
            </a:extLst>
          </p:cNvPr>
          <p:cNvSpPr/>
          <p:nvPr/>
        </p:nvSpPr>
        <p:spPr>
          <a:xfrm>
            <a:off x="3851719" y="392322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01F3137-26C4-FDE6-5580-F1D79ED11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994" y="2170829"/>
            <a:ext cx="4845773" cy="2972671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051F8851-D97E-8A22-B4CF-D7EDD9D9A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5720" y="-5780"/>
            <a:ext cx="664740" cy="66474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2AEE83A-D5C0-7186-2823-1F589F1D1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-5780"/>
            <a:ext cx="670520" cy="6705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BF0F36E-B37B-011A-5750-DC59E3C50D32}"/>
              </a:ext>
            </a:extLst>
          </p:cNvPr>
          <p:cNvSpPr txBox="1"/>
          <p:nvPr/>
        </p:nvSpPr>
        <p:spPr>
          <a:xfrm>
            <a:off x="77429" y="100797"/>
            <a:ext cx="898914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	   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qua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10.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1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tấn</a:t>
            </a:r>
            <a:r>
              <a:rPr lang="en-US" sz="2000" dirty="0"/>
              <a:t>?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0,2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tấn</a:t>
            </a:r>
            <a:r>
              <a:rPr lang="en-US" sz="2000" dirty="0"/>
              <a:t>?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17CAFD2-DA67-E0E4-CC73-52EC9A35D18A}"/>
              </a:ext>
            </a:extLst>
          </p:cNvPr>
          <p:cNvSpPr txBox="1"/>
          <p:nvPr/>
        </p:nvSpPr>
        <p:spPr>
          <a:xfrm>
            <a:off x="0" y="1876515"/>
            <a:ext cx="4734232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tram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2013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(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160866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11F2F5-299A-15D4-0B8B-C07931EE0217}"/>
                  </a:ext>
                </a:extLst>
              </p:cNvPr>
              <p:cNvSpPr txBox="1"/>
              <p:nvPr/>
            </p:nvSpPr>
            <p:spPr>
              <a:xfrm>
                <a:off x="105228" y="1657880"/>
                <a:ext cx="8933543" cy="3033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tấn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0,2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tấn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là:Năm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2016, 2017, 2018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Việt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Nam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Việt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Nam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hạt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tiêu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2013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 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936,3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994,2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.100%=94,18%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11F2F5-299A-15D4-0B8B-C07931EE0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8" y="1657880"/>
                <a:ext cx="8933543" cy="3033844"/>
              </a:xfrm>
              <a:prstGeom prst="rect">
                <a:avLst/>
              </a:prstGeom>
              <a:blipFill>
                <a:blip r:embed="rId2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B2556438-AA7E-031D-D883-5B17F0145C18}"/>
              </a:ext>
            </a:extLst>
          </p:cNvPr>
          <p:cNvSpPr/>
          <p:nvPr/>
        </p:nvSpPr>
        <p:spPr>
          <a:xfrm>
            <a:off x="3597719" y="530208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oogle Shape;2407;p28">
            <a:extLst>
              <a:ext uri="{FF2B5EF4-FFF2-40B4-BE49-F238E27FC236}">
                <a16:creationId xmlns:a16="http://schemas.microsoft.com/office/drawing/2014/main" id="{0A745004-9C7B-C81C-AFC4-AAE31BBC4B15}"/>
              </a:ext>
            </a:extLst>
          </p:cNvPr>
          <p:cNvGrpSpPr/>
          <p:nvPr/>
        </p:nvGrpSpPr>
        <p:grpSpPr>
          <a:xfrm rot="-233235">
            <a:off x="7173056" y="4201486"/>
            <a:ext cx="877076" cy="843058"/>
            <a:chOff x="13318652" y="7063422"/>
            <a:chExt cx="2762220" cy="2322444"/>
          </a:xfrm>
        </p:grpSpPr>
        <p:sp>
          <p:nvSpPr>
            <p:cNvPr id="8" name="Google Shape;2408;p28">
              <a:extLst>
                <a:ext uri="{FF2B5EF4-FFF2-40B4-BE49-F238E27FC236}">
                  <a16:creationId xmlns:a16="http://schemas.microsoft.com/office/drawing/2014/main" id="{F81D90A8-A7D0-36AE-7E6E-C7D4F7E861F0}"/>
                </a:ext>
              </a:extLst>
            </p:cNvPr>
            <p:cNvSpPr/>
            <p:nvPr/>
          </p:nvSpPr>
          <p:spPr>
            <a:xfrm>
              <a:off x="14893742" y="8875849"/>
              <a:ext cx="250869" cy="490886"/>
            </a:xfrm>
            <a:custGeom>
              <a:avLst/>
              <a:gdLst/>
              <a:ahLst/>
              <a:cxnLst/>
              <a:rect l="l" t="t" r="r" b="b"/>
              <a:pathLst>
                <a:path w="250869" h="490886" extrusionOk="0">
                  <a:moveTo>
                    <a:pt x="242129" y="335299"/>
                  </a:moveTo>
                  <a:cubicBezTo>
                    <a:pt x="217059" y="346751"/>
                    <a:pt x="191061" y="353839"/>
                    <a:pt x="164406" y="357198"/>
                  </a:cubicBezTo>
                  <a:cubicBezTo>
                    <a:pt x="184266" y="367495"/>
                    <a:pt x="204148" y="377494"/>
                    <a:pt x="223992" y="388096"/>
                  </a:cubicBezTo>
                  <a:cubicBezTo>
                    <a:pt x="234958" y="393780"/>
                    <a:pt x="230798" y="413762"/>
                    <a:pt x="218440" y="414740"/>
                  </a:cubicBezTo>
                  <a:cubicBezTo>
                    <a:pt x="178576" y="418093"/>
                    <a:pt x="139596" y="413210"/>
                    <a:pt x="102090" y="400448"/>
                  </a:cubicBezTo>
                  <a:cubicBezTo>
                    <a:pt x="108979" y="424894"/>
                    <a:pt x="115868" y="449339"/>
                    <a:pt x="122763" y="473779"/>
                  </a:cubicBezTo>
                  <a:cubicBezTo>
                    <a:pt x="126950" y="488513"/>
                    <a:pt x="106725" y="496617"/>
                    <a:pt x="97626" y="486148"/>
                  </a:cubicBezTo>
                  <a:cubicBezTo>
                    <a:pt x="71126" y="456643"/>
                    <a:pt x="44073" y="426181"/>
                    <a:pt x="26317" y="390223"/>
                  </a:cubicBezTo>
                  <a:cubicBezTo>
                    <a:pt x="7993" y="353612"/>
                    <a:pt x="4269" y="314643"/>
                    <a:pt x="3733" y="274055"/>
                  </a:cubicBezTo>
                  <a:cubicBezTo>
                    <a:pt x="2065" y="188228"/>
                    <a:pt x="-2028" y="101926"/>
                    <a:pt x="1214" y="16137"/>
                  </a:cubicBezTo>
                  <a:cubicBezTo>
                    <a:pt x="8965" y="15142"/>
                    <a:pt x="16429" y="13822"/>
                    <a:pt x="24224" y="12220"/>
                  </a:cubicBezTo>
                  <a:cubicBezTo>
                    <a:pt x="34505" y="10176"/>
                    <a:pt x="45089" y="8154"/>
                    <a:pt x="55370" y="6110"/>
                  </a:cubicBezTo>
                  <a:cubicBezTo>
                    <a:pt x="64408" y="4287"/>
                    <a:pt x="73159" y="2133"/>
                    <a:pt x="82219" y="0"/>
                  </a:cubicBezTo>
                  <a:cubicBezTo>
                    <a:pt x="81688" y="11944"/>
                    <a:pt x="80854" y="23866"/>
                    <a:pt x="80633" y="35831"/>
                  </a:cubicBezTo>
                  <a:cubicBezTo>
                    <a:pt x="79368" y="67077"/>
                    <a:pt x="78401" y="98346"/>
                    <a:pt x="77750" y="129636"/>
                  </a:cubicBezTo>
                  <a:cubicBezTo>
                    <a:pt x="77009" y="162147"/>
                    <a:pt x="76573" y="194680"/>
                    <a:pt x="76462" y="226926"/>
                  </a:cubicBezTo>
                  <a:cubicBezTo>
                    <a:pt x="76678" y="241384"/>
                    <a:pt x="76590" y="255814"/>
                    <a:pt x="76805" y="270265"/>
                  </a:cubicBezTo>
                  <a:cubicBezTo>
                    <a:pt x="76882" y="277950"/>
                    <a:pt x="77567" y="285679"/>
                    <a:pt x="77341" y="293341"/>
                  </a:cubicBezTo>
                  <a:cubicBezTo>
                    <a:pt x="103167" y="292998"/>
                    <a:pt x="129530" y="298224"/>
                    <a:pt x="155230" y="299716"/>
                  </a:cubicBezTo>
                  <a:cubicBezTo>
                    <a:pt x="182133" y="301600"/>
                    <a:pt x="209341" y="303506"/>
                    <a:pt x="236262" y="305086"/>
                  </a:cubicBezTo>
                  <a:cubicBezTo>
                    <a:pt x="251851" y="306180"/>
                    <a:pt x="256730" y="328642"/>
                    <a:pt x="242129" y="33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09;p28">
              <a:extLst>
                <a:ext uri="{FF2B5EF4-FFF2-40B4-BE49-F238E27FC236}">
                  <a16:creationId xmlns:a16="http://schemas.microsoft.com/office/drawing/2014/main" id="{FEB703B5-BE33-8143-FA95-66E3108B80A0}"/>
                </a:ext>
              </a:extLst>
            </p:cNvPr>
            <p:cNvSpPr/>
            <p:nvPr/>
          </p:nvSpPr>
          <p:spPr>
            <a:xfrm>
              <a:off x="14572484" y="8911271"/>
              <a:ext cx="195421" cy="474595"/>
            </a:xfrm>
            <a:custGeom>
              <a:avLst/>
              <a:gdLst/>
              <a:ahLst/>
              <a:cxnLst/>
              <a:rect l="l" t="t" r="r" b="b"/>
              <a:pathLst>
                <a:path w="195421" h="474595" extrusionOk="0">
                  <a:moveTo>
                    <a:pt x="188539" y="388515"/>
                  </a:moveTo>
                  <a:cubicBezTo>
                    <a:pt x="179501" y="390338"/>
                    <a:pt x="168889" y="388366"/>
                    <a:pt x="159740" y="387422"/>
                  </a:cubicBezTo>
                  <a:cubicBezTo>
                    <a:pt x="149978" y="386433"/>
                    <a:pt x="140526" y="385460"/>
                    <a:pt x="130742" y="384775"/>
                  </a:cubicBezTo>
                  <a:cubicBezTo>
                    <a:pt x="126179" y="384146"/>
                    <a:pt x="121594" y="383825"/>
                    <a:pt x="117009" y="383505"/>
                  </a:cubicBezTo>
                  <a:cubicBezTo>
                    <a:pt x="121318" y="387803"/>
                    <a:pt x="125931" y="392117"/>
                    <a:pt x="130218" y="396719"/>
                  </a:cubicBezTo>
                  <a:cubicBezTo>
                    <a:pt x="137084" y="403956"/>
                    <a:pt x="144255" y="411221"/>
                    <a:pt x="151122" y="418458"/>
                  </a:cubicBezTo>
                  <a:cubicBezTo>
                    <a:pt x="158536" y="426656"/>
                    <a:pt x="168391" y="435025"/>
                    <a:pt x="170049" y="446511"/>
                  </a:cubicBezTo>
                  <a:cubicBezTo>
                    <a:pt x="171684" y="458300"/>
                    <a:pt x="161933" y="465912"/>
                    <a:pt x="150774" y="462979"/>
                  </a:cubicBezTo>
                  <a:cubicBezTo>
                    <a:pt x="149244" y="462874"/>
                    <a:pt x="147780" y="461846"/>
                    <a:pt x="146294" y="461128"/>
                  </a:cubicBezTo>
                  <a:cubicBezTo>
                    <a:pt x="142670" y="460261"/>
                    <a:pt x="139106" y="458477"/>
                    <a:pt x="135830" y="457013"/>
                  </a:cubicBezTo>
                  <a:cubicBezTo>
                    <a:pt x="130781" y="454510"/>
                    <a:pt x="125737" y="452007"/>
                    <a:pt x="120688" y="449499"/>
                  </a:cubicBezTo>
                  <a:cubicBezTo>
                    <a:pt x="112098" y="444903"/>
                    <a:pt x="103209" y="440290"/>
                    <a:pt x="94972" y="435103"/>
                  </a:cubicBezTo>
                  <a:cubicBezTo>
                    <a:pt x="86448" y="429589"/>
                    <a:pt x="77642" y="423750"/>
                    <a:pt x="69792" y="417364"/>
                  </a:cubicBezTo>
                  <a:cubicBezTo>
                    <a:pt x="66317" y="414353"/>
                    <a:pt x="62533" y="411326"/>
                    <a:pt x="58776" y="407989"/>
                  </a:cubicBezTo>
                  <a:cubicBezTo>
                    <a:pt x="58754" y="408293"/>
                    <a:pt x="58732" y="408602"/>
                    <a:pt x="58406" y="408884"/>
                  </a:cubicBezTo>
                  <a:cubicBezTo>
                    <a:pt x="55793" y="415458"/>
                    <a:pt x="52876" y="422015"/>
                    <a:pt x="50268" y="428590"/>
                  </a:cubicBezTo>
                  <a:cubicBezTo>
                    <a:pt x="47373" y="434838"/>
                    <a:pt x="44766" y="441412"/>
                    <a:pt x="42131" y="448295"/>
                  </a:cubicBezTo>
                  <a:cubicBezTo>
                    <a:pt x="40998" y="451289"/>
                    <a:pt x="39866" y="454278"/>
                    <a:pt x="38407" y="457560"/>
                  </a:cubicBezTo>
                  <a:cubicBezTo>
                    <a:pt x="35794" y="464134"/>
                    <a:pt x="32988" y="469161"/>
                    <a:pt x="26574" y="473011"/>
                  </a:cubicBezTo>
                  <a:cubicBezTo>
                    <a:pt x="19547" y="476823"/>
                    <a:pt x="7493" y="473520"/>
                    <a:pt x="4360" y="465620"/>
                  </a:cubicBezTo>
                  <a:cubicBezTo>
                    <a:pt x="3106" y="461537"/>
                    <a:pt x="2101" y="458394"/>
                    <a:pt x="2686" y="454444"/>
                  </a:cubicBezTo>
                  <a:cubicBezTo>
                    <a:pt x="2731" y="453831"/>
                    <a:pt x="3079" y="453245"/>
                    <a:pt x="3123" y="452632"/>
                  </a:cubicBezTo>
                  <a:cubicBezTo>
                    <a:pt x="-1407" y="429584"/>
                    <a:pt x="40" y="404492"/>
                    <a:pt x="1035" y="381521"/>
                  </a:cubicBezTo>
                  <a:cubicBezTo>
                    <a:pt x="1725" y="358529"/>
                    <a:pt x="3001" y="335884"/>
                    <a:pt x="4283" y="313245"/>
                  </a:cubicBezTo>
                  <a:cubicBezTo>
                    <a:pt x="5277" y="290275"/>
                    <a:pt x="6863" y="267652"/>
                    <a:pt x="8448" y="245030"/>
                  </a:cubicBezTo>
                  <a:cubicBezTo>
                    <a:pt x="9343" y="227887"/>
                    <a:pt x="8415" y="206016"/>
                    <a:pt x="14244" y="188603"/>
                  </a:cubicBezTo>
                  <a:cubicBezTo>
                    <a:pt x="14575" y="175107"/>
                    <a:pt x="14271" y="161876"/>
                    <a:pt x="14603" y="148386"/>
                  </a:cubicBezTo>
                  <a:cubicBezTo>
                    <a:pt x="15238" y="117405"/>
                    <a:pt x="16807" y="86175"/>
                    <a:pt x="18685" y="54973"/>
                  </a:cubicBezTo>
                  <a:cubicBezTo>
                    <a:pt x="19884" y="37853"/>
                    <a:pt x="20011" y="18507"/>
                    <a:pt x="23436" y="315"/>
                  </a:cubicBezTo>
                  <a:cubicBezTo>
                    <a:pt x="33546" y="713"/>
                    <a:pt x="43368" y="790"/>
                    <a:pt x="53500" y="884"/>
                  </a:cubicBezTo>
                  <a:cubicBezTo>
                    <a:pt x="55334" y="1011"/>
                    <a:pt x="57190" y="834"/>
                    <a:pt x="59024" y="961"/>
                  </a:cubicBezTo>
                  <a:cubicBezTo>
                    <a:pt x="69460" y="1077"/>
                    <a:pt x="79918" y="889"/>
                    <a:pt x="90685" y="718"/>
                  </a:cubicBezTo>
                  <a:cubicBezTo>
                    <a:pt x="100203" y="773"/>
                    <a:pt x="110053" y="541"/>
                    <a:pt x="119920" y="0"/>
                  </a:cubicBezTo>
                  <a:cubicBezTo>
                    <a:pt x="119113" y="15921"/>
                    <a:pt x="117368" y="32075"/>
                    <a:pt x="116622" y="47079"/>
                  </a:cubicBezTo>
                  <a:cubicBezTo>
                    <a:pt x="115031" y="78612"/>
                    <a:pt x="112539" y="109770"/>
                    <a:pt x="110026" y="141237"/>
                  </a:cubicBezTo>
                  <a:cubicBezTo>
                    <a:pt x="104872" y="201702"/>
                    <a:pt x="98491" y="262084"/>
                    <a:pt x="91215" y="322090"/>
                  </a:cubicBezTo>
                  <a:cubicBezTo>
                    <a:pt x="91215" y="322090"/>
                    <a:pt x="91519" y="322112"/>
                    <a:pt x="91502" y="322416"/>
                  </a:cubicBezTo>
                  <a:cubicBezTo>
                    <a:pt x="102861" y="326896"/>
                    <a:pt x="114197" y="331686"/>
                    <a:pt x="125538" y="336475"/>
                  </a:cubicBezTo>
                  <a:cubicBezTo>
                    <a:pt x="147907" y="346027"/>
                    <a:pt x="170546" y="356214"/>
                    <a:pt x="191456" y="369047"/>
                  </a:cubicBezTo>
                  <a:cubicBezTo>
                    <a:pt x="194118" y="370462"/>
                    <a:pt x="194538" y="373257"/>
                    <a:pt x="194654" y="376030"/>
                  </a:cubicBezTo>
                  <a:cubicBezTo>
                    <a:pt x="196759" y="380798"/>
                    <a:pt x="194472" y="387085"/>
                    <a:pt x="188539" y="3885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10;p28">
              <a:extLst>
                <a:ext uri="{FF2B5EF4-FFF2-40B4-BE49-F238E27FC236}">
                  <a16:creationId xmlns:a16="http://schemas.microsoft.com/office/drawing/2014/main" id="{02B56E20-109F-ED1A-6D17-EC4A2E6C6958}"/>
                </a:ext>
              </a:extLst>
            </p:cNvPr>
            <p:cNvSpPr/>
            <p:nvPr/>
          </p:nvSpPr>
          <p:spPr>
            <a:xfrm>
              <a:off x="13318652" y="7063422"/>
              <a:ext cx="2387575" cy="1930712"/>
            </a:xfrm>
            <a:custGeom>
              <a:avLst/>
              <a:gdLst/>
              <a:ahLst/>
              <a:cxnLst/>
              <a:rect l="l" t="t" r="r" b="b"/>
              <a:pathLst>
                <a:path w="2387575" h="1930712" extrusionOk="0">
                  <a:moveTo>
                    <a:pt x="2370981" y="1079282"/>
                  </a:moveTo>
                  <a:cubicBezTo>
                    <a:pt x="2344011" y="1249429"/>
                    <a:pt x="2277210" y="1400499"/>
                    <a:pt x="2171815" y="1536891"/>
                  </a:cubicBezTo>
                  <a:cubicBezTo>
                    <a:pt x="2071845" y="1665980"/>
                    <a:pt x="1957269" y="1784214"/>
                    <a:pt x="1802988" y="1846524"/>
                  </a:cubicBezTo>
                  <a:cubicBezTo>
                    <a:pt x="1753976" y="1866439"/>
                    <a:pt x="1703124" y="1881924"/>
                    <a:pt x="1651570" y="1894288"/>
                  </a:cubicBezTo>
                  <a:cubicBezTo>
                    <a:pt x="1642510" y="1896415"/>
                    <a:pt x="1633759" y="1898569"/>
                    <a:pt x="1624721" y="1900392"/>
                  </a:cubicBezTo>
                  <a:cubicBezTo>
                    <a:pt x="1614440" y="1902436"/>
                    <a:pt x="1603856" y="1904458"/>
                    <a:pt x="1593575" y="1906502"/>
                  </a:cubicBezTo>
                  <a:cubicBezTo>
                    <a:pt x="1585780" y="1908110"/>
                    <a:pt x="1578316" y="1909430"/>
                    <a:pt x="1570565" y="1910419"/>
                  </a:cubicBezTo>
                  <a:cubicBezTo>
                    <a:pt x="1503422" y="1921689"/>
                    <a:pt x="1435416" y="1927677"/>
                    <a:pt x="1367996" y="1929716"/>
                  </a:cubicBezTo>
                  <a:cubicBezTo>
                    <a:pt x="1358130" y="1930252"/>
                    <a:pt x="1348285" y="1930484"/>
                    <a:pt x="1338761" y="1930434"/>
                  </a:cubicBezTo>
                  <a:cubicBezTo>
                    <a:pt x="1327994" y="1930600"/>
                    <a:pt x="1317536" y="1930793"/>
                    <a:pt x="1307101" y="1930677"/>
                  </a:cubicBezTo>
                  <a:cubicBezTo>
                    <a:pt x="1305266" y="1930550"/>
                    <a:pt x="1303410" y="1930727"/>
                    <a:pt x="1301576" y="1930600"/>
                  </a:cubicBezTo>
                  <a:cubicBezTo>
                    <a:pt x="1291444" y="1930506"/>
                    <a:pt x="1281616" y="1930429"/>
                    <a:pt x="1271512" y="1930031"/>
                  </a:cubicBezTo>
                  <a:cubicBezTo>
                    <a:pt x="1103410" y="1926550"/>
                    <a:pt x="936445" y="1897962"/>
                    <a:pt x="773381" y="1857666"/>
                  </a:cubicBezTo>
                  <a:cubicBezTo>
                    <a:pt x="738937" y="1849419"/>
                    <a:pt x="704840" y="1840580"/>
                    <a:pt x="670793" y="1831127"/>
                  </a:cubicBezTo>
                  <a:cubicBezTo>
                    <a:pt x="589717" y="1808858"/>
                    <a:pt x="509441" y="1783882"/>
                    <a:pt x="430011" y="1755586"/>
                  </a:cubicBezTo>
                  <a:cubicBezTo>
                    <a:pt x="357796" y="1729638"/>
                    <a:pt x="283156" y="1707513"/>
                    <a:pt x="216161" y="1668417"/>
                  </a:cubicBezTo>
                  <a:cubicBezTo>
                    <a:pt x="189876" y="1653368"/>
                    <a:pt x="164961" y="1636259"/>
                    <a:pt x="141377" y="1617714"/>
                  </a:cubicBezTo>
                  <a:cubicBezTo>
                    <a:pt x="120130" y="1600864"/>
                    <a:pt x="98845" y="1584628"/>
                    <a:pt x="93779" y="1556011"/>
                  </a:cubicBezTo>
                  <a:cubicBezTo>
                    <a:pt x="88194" y="1526130"/>
                    <a:pt x="103916" y="1498966"/>
                    <a:pt x="125285" y="1478957"/>
                  </a:cubicBezTo>
                  <a:cubicBezTo>
                    <a:pt x="171314" y="1435795"/>
                    <a:pt x="237640" y="1431839"/>
                    <a:pt x="297359" y="1434485"/>
                  </a:cubicBezTo>
                  <a:cubicBezTo>
                    <a:pt x="311750" y="1435187"/>
                    <a:pt x="326158" y="1435579"/>
                    <a:pt x="340549" y="1436281"/>
                  </a:cubicBezTo>
                  <a:cubicBezTo>
                    <a:pt x="324644" y="1430867"/>
                    <a:pt x="309005" y="1426088"/>
                    <a:pt x="293343" y="1421608"/>
                  </a:cubicBezTo>
                  <a:cubicBezTo>
                    <a:pt x="240005" y="1406814"/>
                    <a:pt x="184772" y="1397107"/>
                    <a:pt x="132218" y="1379910"/>
                  </a:cubicBezTo>
                  <a:cubicBezTo>
                    <a:pt x="85669" y="1364668"/>
                    <a:pt x="36181" y="1338775"/>
                    <a:pt x="12316" y="1293486"/>
                  </a:cubicBezTo>
                  <a:cubicBezTo>
                    <a:pt x="-7760" y="1255522"/>
                    <a:pt x="-3672" y="1210343"/>
                    <a:pt x="27376" y="1179340"/>
                  </a:cubicBezTo>
                  <a:cubicBezTo>
                    <a:pt x="89475" y="1117334"/>
                    <a:pt x="188777" y="1133808"/>
                    <a:pt x="270135" y="1156408"/>
                  </a:cubicBezTo>
                  <a:cubicBezTo>
                    <a:pt x="263544" y="1140890"/>
                    <a:pt x="260417" y="1124085"/>
                    <a:pt x="266770" y="1107943"/>
                  </a:cubicBezTo>
                  <a:cubicBezTo>
                    <a:pt x="290249" y="1049069"/>
                    <a:pt x="368889" y="1092977"/>
                    <a:pt x="406074" y="1110329"/>
                  </a:cubicBezTo>
                  <a:cubicBezTo>
                    <a:pt x="456346" y="1133819"/>
                    <a:pt x="504442" y="1162071"/>
                    <a:pt x="548808" y="1195284"/>
                  </a:cubicBezTo>
                  <a:cubicBezTo>
                    <a:pt x="571017" y="1211586"/>
                    <a:pt x="592501" y="1229369"/>
                    <a:pt x="613030" y="1247705"/>
                  </a:cubicBezTo>
                  <a:cubicBezTo>
                    <a:pt x="615913" y="1250362"/>
                    <a:pt x="618781" y="1253329"/>
                    <a:pt x="621974" y="1256014"/>
                  </a:cubicBezTo>
                  <a:cubicBezTo>
                    <a:pt x="635238" y="1215774"/>
                    <a:pt x="652082" y="1177020"/>
                    <a:pt x="669589" y="1141995"/>
                  </a:cubicBezTo>
                  <a:cubicBezTo>
                    <a:pt x="714287" y="1052041"/>
                    <a:pt x="774680" y="970562"/>
                    <a:pt x="849171" y="902667"/>
                  </a:cubicBezTo>
                  <a:cubicBezTo>
                    <a:pt x="972923" y="789372"/>
                    <a:pt x="1152881" y="698142"/>
                    <a:pt x="1326674" y="694954"/>
                  </a:cubicBezTo>
                  <a:cubicBezTo>
                    <a:pt x="1340799" y="550325"/>
                    <a:pt x="1372366" y="406618"/>
                    <a:pt x="1445769" y="279662"/>
                  </a:cubicBezTo>
                  <a:cubicBezTo>
                    <a:pt x="1524050" y="144446"/>
                    <a:pt x="1658464" y="36814"/>
                    <a:pt x="1814142" y="7170"/>
                  </a:cubicBezTo>
                  <a:cubicBezTo>
                    <a:pt x="1957053" y="-19994"/>
                    <a:pt x="2095683" y="31494"/>
                    <a:pt x="2194299" y="136706"/>
                  </a:cubicBezTo>
                  <a:cubicBezTo>
                    <a:pt x="2304942" y="254437"/>
                    <a:pt x="2349596" y="415159"/>
                    <a:pt x="2368722" y="571942"/>
                  </a:cubicBezTo>
                  <a:cubicBezTo>
                    <a:pt x="2388980" y="738934"/>
                    <a:pt x="2397388" y="912787"/>
                    <a:pt x="2370981" y="10792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11;p28">
              <a:extLst>
                <a:ext uri="{FF2B5EF4-FFF2-40B4-BE49-F238E27FC236}">
                  <a16:creationId xmlns:a16="http://schemas.microsoft.com/office/drawing/2014/main" id="{8DED2390-7438-D8FC-CA9C-7712AAC56D29}"/>
                </a:ext>
              </a:extLst>
            </p:cNvPr>
            <p:cNvSpPr/>
            <p:nvPr/>
          </p:nvSpPr>
          <p:spPr>
            <a:xfrm>
              <a:off x="13932773" y="7968103"/>
              <a:ext cx="967127" cy="743703"/>
            </a:xfrm>
            <a:custGeom>
              <a:avLst/>
              <a:gdLst/>
              <a:ahLst/>
              <a:cxnLst/>
              <a:rect l="l" t="t" r="r" b="b"/>
              <a:pathLst>
                <a:path w="967127" h="743703" extrusionOk="0">
                  <a:moveTo>
                    <a:pt x="965940" y="82028"/>
                  </a:moveTo>
                  <a:cubicBezTo>
                    <a:pt x="965216" y="67598"/>
                    <a:pt x="944041" y="65162"/>
                    <a:pt x="942892" y="80415"/>
                  </a:cubicBezTo>
                  <a:cubicBezTo>
                    <a:pt x="933291" y="208129"/>
                    <a:pt x="919899" y="338996"/>
                    <a:pt x="863142" y="455716"/>
                  </a:cubicBezTo>
                  <a:cubicBezTo>
                    <a:pt x="805997" y="573221"/>
                    <a:pt x="698055" y="673710"/>
                    <a:pt x="568088" y="702315"/>
                  </a:cubicBezTo>
                  <a:cubicBezTo>
                    <a:pt x="506110" y="715955"/>
                    <a:pt x="448418" y="707121"/>
                    <a:pt x="393699" y="682527"/>
                  </a:cubicBezTo>
                  <a:cubicBezTo>
                    <a:pt x="493188" y="660307"/>
                    <a:pt x="581590" y="598788"/>
                    <a:pt x="650247" y="524677"/>
                  </a:cubicBezTo>
                  <a:cubicBezTo>
                    <a:pt x="698089" y="473035"/>
                    <a:pt x="740207" y="414278"/>
                    <a:pt x="773519" y="352211"/>
                  </a:cubicBezTo>
                  <a:cubicBezTo>
                    <a:pt x="780115" y="339930"/>
                    <a:pt x="763895" y="328130"/>
                    <a:pt x="755322" y="339792"/>
                  </a:cubicBezTo>
                  <a:cubicBezTo>
                    <a:pt x="688150" y="431177"/>
                    <a:pt x="623056" y="523694"/>
                    <a:pt x="526865" y="587275"/>
                  </a:cubicBezTo>
                  <a:cubicBezTo>
                    <a:pt x="440060" y="644651"/>
                    <a:pt x="331511" y="675638"/>
                    <a:pt x="229165" y="645629"/>
                  </a:cubicBezTo>
                  <a:cubicBezTo>
                    <a:pt x="190693" y="634348"/>
                    <a:pt x="156972" y="614488"/>
                    <a:pt x="125544" y="590882"/>
                  </a:cubicBezTo>
                  <a:cubicBezTo>
                    <a:pt x="144432" y="590142"/>
                    <a:pt x="163027" y="587960"/>
                    <a:pt x="179517" y="585661"/>
                  </a:cubicBezTo>
                  <a:cubicBezTo>
                    <a:pt x="295469" y="569508"/>
                    <a:pt x="402632" y="510115"/>
                    <a:pt x="486531" y="429779"/>
                  </a:cubicBezTo>
                  <a:cubicBezTo>
                    <a:pt x="534141" y="384192"/>
                    <a:pt x="574635" y="332279"/>
                    <a:pt x="609908" y="276709"/>
                  </a:cubicBezTo>
                  <a:cubicBezTo>
                    <a:pt x="618355" y="263395"/>
                    <a:pt x="599102" y="250318"/>
                    <a:pt x="589733" y="262942"/>
                  </a:cubicBezTo>
                  <a:cubicBezTo>
                    <a:pt x="514468" y="364364"/>
                    <a:pt x="422326" y="457705"/>
                    <a:pt x="306181" y="511038"/>
                  </a:cubicBezTo>
                  <a:cubicBezTo>
                    <a:pt x="248882" y="537345"/>
                    <a:pt x="186207" y="553813"/>
                    <a:pt x="122942" y="554670"/>
                  </a:cubicBezTo>
                  <a:cubicBezTo>
                    <a:pt x="94552" y="555051"/>
                    <a:pt x="53064" y="556078"/>
                    <a:pt x="36418" y="527650"/>
                  </a:cubicBezTo>
                  <a:cubicBezTo>
                    <a:pt x="27607" y="512601"/>
                    <a:pt x="34330" y="496752"/>
                    <a:pt x="40534" y="482162"/>
                  </a:cubicBezTo>
                  <a:cubicBezTo>
                    <a:pt x="46628" y="467820"/>
                    <a:pt x="53859" y="453506"/>
                    <a:pt x="61809" y="439933"/>
                  </a:cubicBezTo>
                  <a:cubicBezTo>
                    <a:pt x="113263" y="415493"/>
                    <a:pt x="164176" y="380949"/>
                    <a:pt x="203212" y="341748"/>
                  </a:cubicBezTo>
                  <a:cubicBezTo>
                    <a:pt x="212316" y="332605"/>
                    <a:pt x="202129" y="313352"/>
                    <a:pt x="189726" y="321484"/>
                  </a:cubicBezTo>
                  <a:cubicBezTo>
                    <a:pt x="161696" y="339864"/>
                    <a:pt x="134306" y="359238"/>
                    <a:pt x="105805" y="376894"/>
                  </a:cubicBezTo>
                  <a:cubicBezTo>
                    <a:pt x="92414" y="385186"/>
                    <a:pt x="78863" y="393185"/>
                    <a:pt x="65029" y="400721"/>
                  </a:cubicBezTo>
                  <a:cubicBezTo>
                    <a:pt x="58466" y="404295"/>
                    <a:pt x="46224" y="412902"/>
                    <a:pt x="35628" y="417874"/>
                  </a:cubicBezTo>
                  <a:cubicBezTo>
                    <a:pt x="36717" y="412847"/>
                    <a:pt x="37844" y="407311"/>
                    <a:pt x="38164" y="405582"/>
                  </a:cubicBezTo>
                  <a:cubicBezTo>
                    <a:pt x="40054" y="395478"/>
                    <a:pt x="42186" y="385429"/>
                    <a:pt x="44539" y="375424"/>
                  </a:cubicBezTo>
                  <a:cubicBezTo>
                    <a:pt x="48931" y="356724"/>
                    <a:pt x="54041" y="338190"/>
                    <a:pt x="59825" y="319876"/>
                  </a:cubicBezTo>
                  <a:cubicBezTo>
                    <a:pt x="71708" y="282244"/>
                    <a:pt x="86398" y="245424"/>
                    <a:pt x="103717" y="209963"/>
                  </a:cubicBezTo>
                  <a:cubicBezTo>
                    <a:pt x="138278" y="139200"/>
                    <a:pt x="184213" y="75211"/>
                    <a:pt x="233082" y="13735"/>
                  </a:cubicBezTo>
                  <a:cubicBezTo>
                    <a:pt x="239441" y="5736"/>
                    <a:pt x="227409" y="-4412"/>
                    <a:pt x="219956" y="2057"/>
                  </a:cubicBezTo>
                  <a:cubicBezTo>
                    <a:pt x="125113" y="84321"/>
                    <a:pt x="60643" y="201836"/>
                    <a:pt x="25160" y="321219"/>
                  </a:cubicBezTo>
                  <a:cubicBezTo>
                    <a:pt x="16232" y="351261"/>
                    <a:pt x="9156" y="381866"/>
                    <a:pt x="3808" y="412747"/>
                  </a:cubicBezTo>
                  <a:cubicBezTo>
                    <a:pt x="1874" y="423918"/>
                    <a:pt x="-1043" y="435784"/>
                    <a:pt x="6084" y="445684"/>
                  </a:cubicBezTo>
                  <a:cubicBezTo>
                    <a:pt x="10940" y="452435"/>
                    <a:pt x="17729" y="454418"/>
                    <a:pt x="24823" y="454070"/>
                  </a:cubicBezTo>
                  <a:cubicBezTo>
                    <a:pt x="1250" y="487708"/>
                    <a:pt x="-14412" y="527296"/>
                    <a:pt x="19923" y="561094"/>
                  </a:cubicBezTo>
                  <a:cubicBezTo>
                    <a:pt x="37181" y="578082"/>
                    <a:pt x="60234" y="585960"/>
                    <a:pt x="84807" y="589203"/>
                  </a:cubicBezTo>
                  <a:cubicBezTo>
                    <a:pt x="138720" y="670677"/>
                    <a:pt x="255826" y="698625"/>
                    <a:pt x="348012" y="689891"/>
                  </a:cubicBezTo>
                  <a:cubicBezTo>
                    <a:pt x="349658" y="689736"/>
                    <a:pt x="351238" y="689310"/>
                    <a:pt x="352885" y="689134"/>
                  </a:cubicBezTo>
                  <a:cubicBezTo>
                    <a:pt x="397301" y="731849"/>
                    <a:pt x="465478" y="746864"/>
                    <a:pt x="525318" y="743163"/>
                  </a:cubicBezTo>
                  <a:cubicBezTo>
                    <a:pt x="597379" y="738704"/>
                    <a:pt x="665577" y="709845"/>
                    <a:pt x="724877" y="669721"/>
                  </a:cubicBezTo>
                  <a:cubicBezTo>
                    <a:pt x="843657" y="589352"/>
                    <a:pt x="914259" y="460346"/>
                    <a:pt x="945649" y="322854"/>
                  </a:cubicBezTo>
                  <a:cubicBezTo>
                    <a:pt x="963680" y="243838"/>
                    <a:pt x="970017" y="162955"/>
                    <a:pt x="965940" y="82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12;p28">
              <a:extLst>
                <a:ext uri="{FF2B5EF4-FFF2-40B4-BE49-F238E27FC236}">
                  <a16:creationId xmlns:a16="http://schemas.microsoft.com/office/drawing/2014/main" id="{1EFACE44-273E-1CB7-D1FD-73A389179789}"/>
                </a:ext>
              </a:extLst>
            </p:cNvPr>
            <p:cNvSpPr/>
            <p:nvPr/>
          </p:nvSpPr>
          <p:spPr>
            <a:xfrm>
              <a:off x="13425691" y="8192274"/>
              <a:ext cx="393745" cy="136779"/>
            </a:xfrm>
            <a:custGeom>
              <a:avLst/>
              <a:gdLst/>
              <a:ahLst/>
              <a:cxnLst/>
              <a:rect l="l" t="t" r="r" b="b"/>
              <a:pathLst>
                <a:path w="393745" h="136779" extrusionOk="0">
                  <a:moveTo>
                    <a:pt x="389515" y="116964"/>
                  </a:moveTo>
                  <a:cubicBezTo>
                    <a:pt x="362136" y="97004"/>
                    <a:pt x="330249" y="81850"/>
                    <a:pt x="299876" y="66951"/>
                  </a:cubicBezTo>
                  <a:cubicBezTo>
                    <a:pt x="269000" y="51803"/>
                    <a:pt x="237339" y="38296"/>
                    <a:pt x="204646" y="27556"/>
                  </a:cubicBezTo>
                  <a:cubicBezTo>
                    <a:pt x="142662" y="7193"/>
                    <a:pt x="71607" y="-7800"/>
                    <a:pt x="6502" y="4382"/>
                  </a:cubicBezTo>
                  <a:cubicBezTo>
                    <a:pt x="-2641" y="6094"/>
                    <a:pt x="-2012" y="20712"/>
                    <a:pt x="7573" y="20955"/>
                  </a:cubicBezTo>
                  <a:cubicBezTo>
                    <a:pt x="75435" y="22689"/>
                    <a:pt x="139071" y="29186"/>
                    <a:pt x="203618" y="51886"/>
                  </a:cubicBezTo>
                  <a:cubicBezTo>
                    <a:pt x="233809" y="62498"/>
                    <a:pt x="263276" y="75205"/>
                    <a:pt x="291992" y="89308"/>
                  </a:cubicBezTo>
                  <a:cubicBezTo>
                    <a:pt x="321741" y="103920"/>
                    <a:pt x="349860" y="122029"/>
                    <a:pt x="379963" y="135818"/>
                  </a:cubicBezTo>
                  <a:cubicBezTo>
                    <a:pt x="391294" y="141006"/>
                    <a:pt x="398912" y="123819"/>
                    <a:pt x="389515" y="116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13;p28">
              <a:extLst>
                <a:ext uri="{FF2B5EF4-FFF2-40B4-BE49-F238E27FC236}">
                  <a16:creationId xmlns:a16="http://schemas.microsoft.com/office/drawing/2014/main" id="{941AFE00-ED35-2D19-1C07-02A7539B79F3}"/>
                </a:ext>
              </a:extLst>
            </p:cNvPr>
            <p:cNvSpPr/>
            <p:nvPr/>
          </p:nvSpPr>
          <p:spPr>
            <a:xfrm>
              <a:off x="13342789" y="8382005"/>
              <a:ext cx="474525" cy="160942"/>
            </a:xfrm>
            <a:custGeom>
              <a:avLst/>
              <a:gdLst/>
              <a:ahLst/>
              <a:cxnLst/>
              <a:rect l="l" t="t" r="r" b="b"/>
              <a:pathLst>
                <a:path w="474525" h="160942" extrusionOk="0">
                  <a:moveTo>
                    <a:pt x="467095" y="139099"/>
                  </a:moveTo>
                  <a:cubicBezTo>
                    <a:pt x="426563" y="127818"/>
                    <a:pt x="384826" y="122271"/>
                    <a:pt x="343553" y="114382"/>
                  </a:cubicBezTo>
                  <a:cubicBezTo>
                    <a:pt x="300678" y="106184"/>
                    <a:pt x="257947" y="97235"/>
                    <a:pt x="215541" y="86871"/>
                  </a:cubicBezTo>
                  <a:cubicBezTo>
                    <a:pt x="144304" y="69458"/>
                    <a:pt x="71989" y="46725"/>
                    <a:pt x="12977" y="1563"/>
                  </a:cubicBezTo>
                  <a:cubicBezTo>
                    <a:pt x="5553" y="-4116"/>
                    <a:pt x="-4375" y="7004"/>
                    <a:pt x="2089" y="13805"/>
                  </a:cubicBezTo>
                  <a:cubicBezTo>
                    <a:pt x="54908" y="69452"/>
                    <a:pt x="126510" y="95290"/>
                    <a:pt x="199404" y="113852"/>
                  </a:cubicBezTo>
                  <a:cubicBezTo>
                    <a:pt x="240373" y="124288"/>
                    <a:pt x="281707" y="133392"/>
                    <a:pt x="323173" y="141634"/>
                  </a:cubicBezTo>
                  <a:cubicBezTo>
                    <a:pt x="369081" y="150766"/>
                    <a:pt x="415635" y="160439"/>
                    <a:pt x="462571" y="160942"/>
                  </a:cubicBezTo>
                  <a:cubicBezTo>
                    <a:pt x="474564" y="161069"/>
                    <a:pt x="479984" y="142689"/>
                    <a:pt x="467095" y="1390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14;p28">
              <a:extLst>
                <a:ext uri="{FF2B5EF4-FFF2-40B4-BE49-F238E27FC236}">
                  <a16:creationId xmlns:a16="http://schemas.microsoft.com/office/drawing/2014/main" id="{B1E73EA2-F19B-E266-47D7-D955AE4C0FD7}"/>
                </a:ext>
              </a:extLst>
            </p:cNvPr>
            <p:cNvSpPr/>
            <p:nvPr/>
          </p:nvSpPr>
          <p:spPr>
            <a:xfrm>
              <a:off x="13398795" y="8562574"/>
              <a:ext cx="717013" cy="373263"/>
            </a:xfrm>
            <a:custGeom>
              <a:avLst/>
              <a:gdLst/>
              <a:ahLst/>
              <a:cxnLst/>
              <a:rect l="l" t="t" r="r" b="b"/>
              <a:pathLst>
                <a:path w="717013" h="373263" extrusionOk="0">
                  <a:moveTo>
                    <a:pt x="710855" y="354486"/>
                  </a:moveTo>
                  <a:cubicBezTo>
                    <a:pt x="675990" y="342173"/>
                    <a:pt x="639380" y="334035"/>
                    <a:pt x="603885" y="323644"/>
                  </a:cubicBezTo>
                  <a:cubicBezTo>
                    <a:pt x="571700" y="314225"/>
                    <a:pt x="539581" y="304557"/>
                    <a:pt x="507401" y="295116"/>
                  </a:cubicBezTo>
                  <a:cubicBezTo>
                    <a:pt x="444694" y="276719"/>
                    <a:pt x="382097" y="257710"/>
                    <a:pt x="320781" y="235032"/>
                  </a:cubicBezTo>
                  <a:cubicBezTo>
                    <a:pt x="259096" y="212216"/>
                    <a:pt x="197747" y="185876"/>
                    <a:pt x="140812" y="152779"/>
                  </a:cubicBezTo>
                  <a:cubicBezTo>
                    <a:pt x="89723" y="123080"/>
                    <a:pt x="9480" y="81442"/>
                    <a:pt x="26065" y="10774"/>
                  </a:cubicBezTo>
                  <a:cubicBezTo>
                    <a:pt x="28131" y="1974"/>
                    <a:pt x="17541" y="-4186"/>
                    <a:pt x="11663" y="3476"/>
                  </a:cubicBezTo>
                  <a:cubicBezTo>
                    <a:pt x="-18854" y="43236"/>
                    <a:pt x="16651" y="92894"/>
                    <a:pt x="47914" y="118820"/>
                  </a:cubicBezTo>
                  <a:cubicBezTo>
                    <a:pt x="89662" y="153448"/>
                    <a:pt x="138741" y="181722"/>
                    <a:pt x="187013" y="206150"/>
                  </a:cubicBezTo>
                  <a:cubicBezTo>
                    <a:pt x="287828" y="257179"/>
                    <a:pt x="397112" y="289995"/>
                    <a:pt x="505197" y="321627"/>
                  </a:cubicBezTo>
                  <a:cubicBezTo>
                    <a:pt x="570755" y="340814"/>
                    <a:pt x="638949" y="364928"/>
                    <a:pt x="706971" y="373187"/>
                  </a:cubicBezTo>
                  <a:cubicBezTo>
                    <a:pt x="717898" y="374518"/>
                    <a:pt x="720964" y="358061"/>
                    <a:pt x="710855" y="354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415;p28">
              <a:extLst>
                <a:ext uri="{FF2B5EF4-FFF2-40B4-BE49-F238E27FC236}">
                  <a16:creationId xmlns:a16="http://schemas.microsoft.com/office/drawing/2014/main" id="{DE0B58EC-9164-553C-4E8E-B5DA52DCBB05}"/>
                </a:ext>
              </a:extLst>
            </p:cNvPr>
            <p:cNvSpPr/>
            <p:nvPr/>
          </p:nvSpPr>
          <p:spPr>
            <a:xfrm>
              <a:off x="13547311" y="8610756"/>
              <a:ext cx="310710" cy="93882"/>
            </a:xfrm>
            <a:custGeom>
              <a:avLst/>
              <a:gdLst/>
              <a:ahLst/>
              <a:cxnLst/>
              <a:rect l="l" t="t" r="r" b="b"/>
              <a:pathLst>
                <a:path w="310710" h="93882" extrusionOk="0">
                  <a:moveTo>
                    <a:pt x="304410" y="75799"/>
                  </a:moveTo>
                  <a:cubicBezTo>
                    <a:pt x="256342" y="60667"/>
                    <a:pt x="207108" y="49182"/>
                    <a:pt x="158322" y="36597"/>
                  </a:cubicBezTo>
                  <a:cubicBezTo>
                    <a:pt x="109387" y="23968"/>
                    <a:pt x="60474" y="11577"/>
                    <a:pt x="11229" y="252"/>
                  </a:cubicBezTo>
                  <a:cubicBezTo>
                    <a:pt x="882" y="-2129"/>
                    <a:pt x="-4996" y="13063"/>
                    <a:pt x="5616" y="16174"/>
                  </a:cubicBezTo>
                  <a:cubicBezTo>
                    <a:pt x="53999" y="30355"/>
                    <a:pt x="102614" y="43442"/>
                    <a:pt x="151361" y="56336"/>
                  </a:cubicBezTo>
                  <a:cubicBezTo>
                    <a:pt x="200120" y="69235"/>
                    <a:pt x="248735" y="83295"/>
                    <a:pt x="298112" y="93642"/>
                  </a:cubicBezTo>
                  <a:cubicBezTo>
                    <a:pt x="309630" y="96057"/>
                    <a:pt x="316370" y="79566"/>
                    <a:pt x="304410" y="75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416;p28">
              <a:extLst>
                <a:ext uri="{FF2B5EF4-FFF2-40B4-BE49-F238E27FC236}">
                  <a16:creationId xmlns:a16="http://schemas.microsoft.com/office/drawing/2014/main" id="{1FEDD96D-2FF0-EBC8-DA3E-C17EF4D8BF89}"/>
                </a:ext>
              </a:extLst>
            </p:cNvPr>
            <p:cNvSpPr/>
            <p:nvPr/>
          </p:nvSpPr>
          <p:spPr>
            <a:xfrm>
              <a:off x="13508820" y="8317470"/>
              <a:ext cx="269959" cy="79135"/>
            </a:xfrm>
            <a:custGeom>
              <a:avLst/>
              <a:gdLst/>
              <a:ahLst/>
              <a:cxnLst/>
              <a:rect l="l" t="t" r="r" b="b"/>
              <a:pathLst>
                <a:path w="269959" h="79135" extrusionOk="0">
                  <a:moveTo>
                    <a:pt x="263819" y="60336"/>
                  </a:moveTo>
                  <a:cubicBezTo>
                    <a:pt x="223148" y="46006"/>
                    <a:pt x="180196" y="37653"/>
                    <a:pt x="138260" y="27886"/>
                  </a:cubicBezTo>
                  <a:cubicBezTo>
                    <a:pt x="95960" y="18030"/>
                    <a:pt x="53350" y="9804"/>
                    <a:pt x="11011" y="236"/>
                  </a:cubicBezTo>
                  <a:cubicBezTo>
                    <a:pt x="840" y="-2062"/>
                    <a:pt x="-4888" y="13108"/>
                    <a:pt x="5514" y="15820"/>
                  </a:cubicBezTo>
                  <a:cubicBezTo>
                    <a:pt x="48129" y="26930"/>
                    <a:pt x="90369" y="39355"/>
                    <a:pt x="133078" y="50193"/>
                  </a:cubicBezTo>
                  <a:cubicBezTo>
                    <a:pt x="174953" y="60817"/>
                    <a:pt x="217083" y="73048"/>
                    <a:pt x="259935" y="79036"/>
                  </a:cubicBezTo>
                  <a:cubicBezTo>
                    <a:pt x="270868" y="80572"/>
                    <a:pt x="273879" y="63883"/>
                    <a:pt x="263819" y="60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417;p28">
              <a:extLst>
                <a:ext uri="{FF2B5EF4-FFF2-40B4-BE49-F238E27FC236}">
                  <a16:creationId xmlns:a16="http://schemas.microsoft.com/office/drawing/2014/main" id="{F406B86F-80AC-17E6-9639-164AFE2399AD}"/>
                </a:ext>
              </a:extLst>
            </p:cNvPr>
            <p:cNvSpPr/>
            <p:nvPr/>
          </p:nvSpPr>
          <p:spPr>
            <a:xfrm>
              <a:off x="15267047" y="8161894"/>
              <a:ext cx="308765" cy="117844"/>
            </a:xfrm>
            <a:custGeom>
              <a:avLst/>
              <a:gdLst/>
              <a:ahLst/>
              <a:cxnLst/>
              <a:rect l="l" t="t" r="r" b="b"/>
              <a:pathLst>
                <a:path w="308765" h="117844" extrusionOk="0">
                  <a:moveTo>
                    <a:pt x="308451" y="8569"/>
                  </a:moveTo>
                  <a:cubicBezTo>
                    <a:pt x="307534" y="-236"/>
                    <a:pt x="293215" y="-3424"/>
                    <a:pt x="288989" y="4625"/>
                  </a:cubicBezTo>
                  <a:cubicBezTo>
                    <a:pt x="277216" y="27043"/>
                    <a:pt x="270272" y="48533"/>
                    <a:pt x="250434" y="65791"/>
                  </a:cubicBezTo>
                  <a:cubicBezTo>
                    <a:pt x="241136" y="73879"/>
                    <a:pt x="230353" y="80448"/>
                    <a:pt x="218691" y="84547"/>
                  </a:cubicBezTo>
                  <a:cubicBezTo>
                    <a:pt x="212001" y="86895"/>
                    <a:pt x="202858" y="89834"/>
                    <a:pt x="195814" y="87640"/>
                  </a:cubicBezTo>
                  <a:cubicBezTo>
                    <a:pt x="189881" y="85790"/>
                    <a:pt x="184610" y="80193"/>
                    <a:pt x="179644" y="76730"/>
                  </a:cubicBezTo>
                  <a:cubicBezTo>
                    <a:pt x="156298" y="60455"/>
                    <a:pt x="128532" y="67913"/>
                    <a:pt x="103031" y="74183"/>
                  </a:cubicBezTo>
                  <a:cubicBezTo>
                    <a:pt x="71874" y="81845"/>
                    <a:pt x="41202" y="78365"/>
                    <a:pt x="12078" y="65001"/>
                  </a:cubicBezTo>
                  <a:cubicBezTo>
                    <a:pt x="2857" y="60770"/>
                    <a:pt x="-5048" y="76133"/>
                    <a:pt x="3979" y="80995"/>
                  </a:cubicBezTo>
                  <a:cubicBezTo>
                    <a:pt x="33579" y="96938"/>
                    <a:pt x="66769" y="102054"/>
                    <a:pt x="99827" y="95259"/>
                  </a:cubicBezTo>
                  <a:cubicBezTo>
                    <a:pt x="116505" y="91833"/>
                    <a:pt x="138377" y="81066"/>
                    <a:pt x="154397" y="90695"/>
                  </a:cubicBezTo>
                  <a:cubicBezTo>
                    <a:pt x="168363" y="99087"/>
                    <a:pt x="175191" y="112992"/>
                    <a:pt x="192356" y="116677"/>
                  </a:cubicBezTo>
                  <a:cubicBezTo>
                    <a:pt x="220679" y="122754"/>
                    <a:pt x="252931" y="104048"/>
                    <a:pt x="272775" y="85265"/>
                  </a:cubicBezTo>
                  <a:cubicBezTo>
                    <a:pt x="292767" y="66344"/>
                    <a:pt x="311429" y="37147"/>
                    <a:pt x="308451" y="8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418;p28">
              <a:extLst>
                <a:ext uri="{FF2B5EF4-FFF2-40B4-BE49-F238E27FC236}">
                  <a16:creationId xmlns:a16="http://schemas.microsoft.com/office/drawing/2014/main" id="{C7F113F1-A92B-0974-DDCA-C135BAA20457}"/>
                </a:ext>
              </a:extLst>
            </p:cNvPr>
            <p:cNvSpPr/>
            <p:nvPr/>
          </p:nvSpPr>
          <p:spPr>
            <a:xfrm>
              <a:off x="15260713" y="8391157"/>
              <a:ext cx="211745" cy="52616"/>
            </a:xfrm>
            <a:custGeom>
              <a:avLst/>
              <a:gdLst/>
              <a:ahLst/>
              <a:cxnLst/>
              <a:rect l="l" t="t" r="r" b="b"/>
              <a:pathLst>
                <a:path w="211745" h="52616" extrusionOk="0">
                  <a:moveTo>
                    <a:pt x="198122" y="2173"/>
                  </a:moveTo>
                  <a:cubicBezTo>
                    <a:pt x="185929" y="12454"/>
                    <a:pt x="170781" y="23823"/>
                    <a:pt x="154766" y="26829"/>
                  </a:cubicBezTo>
                  <a:cubicBezTo>
                    <a:pt x="146380" y="28403"/>
                    <a:pt x="139546" y="26088"/>
                    <a:pt x="131436" y="24536"/>
                  </a:cubicBezTo>
                  <a:cubicBezTo>
                    <a:pt x="123448" y="23006"/>
                    <a:pt x="117228" y="25226"/>
                    <a:pt x="109543" y="27221"/>
                  </a:cubicBezTo>
                  <a:cubicBezTo>
                    <a:pt x="78247" y="35342"/>
                    <a:pt x="43278" y="27215"/>
                    <a:pt x="15656" y="11482"/>
                  </a:cubicBezTo>
                  <a:cubicBezTo>
                    <a:pt x="4607" y="5189"/>
                    <a:pt x="-6331" y="20558"/>
                    <a:pt x="4386" y="27994"/>
                  </a:cubicBezTo>
                  <a:cubicBezTo>
                    <a:pt x="35571" y="49639"/>
                    <a:pt x="73557" y="55235"/>
                    <a:pt x="110455" y="47904"/>
                  </a:cubicBezTo>
                  <a:cubicBezTo>
                    <a:pt x="114847" y="47031"/>
                    <a:pt x="118896" y="45385"/>
                    <a:pt x="123310" y="46645"/>
                  </a:cubicBezTo>
                  <a:cubicBezTo>
                    <a:pt x="127746" y="47910"/>
                    <a:pt x="131447" y="50738"/>
                    <a:pt x="136165" y="51694"/>
                  </a:cubicBezTo>
                  <a:cubicBezTo>
                    <a:pt x="144883" y="53456"/>
                    <a:pt x="154169" y="52572"/>
                    <a:pt x="162666" y="50081"/>
                  </a:cubicBezTo>
                  <a:cubicBezTo>
                    <a:pt x="182918" y="44142"/>
                    <a:pt x="195321" y="29635"/>
                    <a:pt x="209203" y="14907"/>
                  </a:cubicBezTo>
                  <a:cubicBezTo>
                    <a:pt x="216507" y="7151"/>
                    <a:pt x="206596" y="-4976"/>
                    <a:pt x="198122" y="2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419;p28">
              <a:extLst>
                <a:ext uri="{FF2B5EF4-FFF2-40B4-BE49-F238E27FC236}">
                  <a16:creationId xmlns:a16="http://schemas.microsoft.com/office/drawing/2014/main" id="{CF181425-F7A4-71EA-EA84-7DF1DB04C632}"/>
                </a:ext>
              </a:extLst>
            </p:cNvPr>
            <p:cNvSpPr/>
            <p:nvPr/>
          </p:nvSpPr>
          <p:spPr>
            <a:xfrm>
              <a:off x="15286205" y="7385016"/>
              <a:ext cx="114029" cy="193833"/>
            </a:xfrm>
            <a:custGeom>
              <a:avLst/>
              <a:gdLst/>
              <a:ahLst/>
              <a:cxnLst/>
              <a:rect l="l" t="t" r="r" b="b"/>
              <a:pathLst>
                <a:path w="114029" h="193833" extrusionOk="0">
                  <a:moveTo>
                    <a:pt x="92122" y="174774"/>
                  </a:moveTo>
                  <a:cubicBezTo>
                    <a:pt x="86421" y="182784"/>
                    <a:pt x="79151" y="189403"/>
                    <a:pt x="69886" y="192314"/>
                  </a:cubicBezTo>
                  <a:cubicBezTo>
                    <a:pt x="50948" y="198264"/>
                    <a:pt x="30138" y="185961"/>
                    <a:pt x="19807" y="169012"/>
                  </a:cubicBezTo>
                  <a:cubicBezTo>
                    <a:pt x="-1810" y="133556"/>
                    <a:pt x="-5329" y="80583"/>
                    <a:pt x="7278" y="41403"/>
                  </a:cubicBezTo>
                  <a:cubicBezTo>
                    <a:pt x="24741" y="-12846"/>
                    <a:pt x="81283" y="-13830"/>
                    <a:pt x="102795" y="38719"/>
                  </a:cubicBezTo>
                  <a:cubicBezTo>
                    <a:pt x="118457" y="76981"/>
                    <a:pt x="117705" y="121640"/>
                    <a:pt x="100779" y="159355"/>
                  </a:cubicBezTo>
                  <a:cubicBezTo>
                    <a:pt x="98392" y="164670"/>
                    <a:pt x="95536" y="169973"/>
                    <a:pt x="92122" y="174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420;p28">
              <a:extLst>
                <a:ext uri="{FF2B5EF4-FFF2-40B4-BE49-F238E27FC236}">
                  <a16:creationId xmlns:a16="http://schemas.microsoft.com/office/drawing/2014/main" id="{B2AE6985-2713-845C-03BD-710B48AAE58F}"/>
                </a:ext>
              </a:extLst>
            </p:cNvPr>
            <p:cNvSpPr/>
            <p:nvPr/>
          </p:nvSpPr>
          <p:spPr>
            <a:xfrm>
              <a:off x="15520473" y="7385102"/>
              <a:ext cx="294551" cy="392482"/>
            </a:xfrm>
            <a:custGeom>
              <a:avLst/>
              <a:gdLst/>
              <a:ahLst/>
              <a:cxnLst/>
              <a:rect l="l" t="t" r="r" b="b"/>
              <a:pathLst>
                <a:path w="294551" h="392482" extrusionOk="0">
                  <a:moveTo>
                    <a:pt x="285078" y="286795"/>
                  </a:moveTo>
                  <a:cubicBezTo>
                    <a:pt x="265401" y="330880"/>
                    <a:pt x="230133" y="373882"/>
                    <a:pt x="182446" y="388046"/>
                  </a:cubicBezTo>
                  <a:cubicBezTo>
                    <a:pt x="132245" y="402962"/>
                    <a:pt x="81736" y="378539"/>
                    <a:pt x="48755" y="340592"/>
                  </a:cubicBezTo>
                  <a:cubicBezTo>
                    <a:pt x="-5219" y="277829"/>
                    <a:pt x="-14367" y="180417"/>
                    <a:pt x="21249" y="106113"/>
                  </a:cubicBezTo>
                  <a:cubicBezTo>
                    <a:pt x="35922" y="58907"/>
                    <a:pt x="75670" y="17761"/>
                    <a:pt x="122351" y="4751"/>
                  </a:cubicBezTo>
                  <a:cubicBezTo>
                    <a:pt x="190031" y="-14164"/>
                    <a:pt x="266527" y="25291"/>
                    <a:pt x="293056" y="89512"/>
                  </a:cubicBezTo>
                  <a:cubicBezTo>
                    <a:pt x="295967" y="96169"/>
                    <a:pt x="294580" y="102826"/>
                    <a:pt x="289305" y="107986"/>
                  </a:cubicBezTo>
                  <a:cubicBezTo>
                    <a:pt x="257583" y="139862"/>
                    <a:pt x="221592" y="166832"/>
                    <a:pt x="182280" y="188659"/>
                  </a:cubicBezTo>
                  <a:cubicBezTo>
                    <a:pt x="207560" y="200570"/>
                    <a:pt x="232530" y="212453"/>
                    <a:pt x="257810" y="224363"/>
                  </a:cubicBezTo>
                  <a:cubicBezTo>
                    <a:pt x="269411" y="229783"/>
                    <a:pt x="281952" y="234965"/>
                    <a:pt x="287819" y="247660"/>
                  </a:cubicBezTo>
                  <a:cubicBezTo>
                    <a:pt x="293995" y="260383"/>
                    <a:pt x="290542" y="274580"/>
                    <a:pt x="285078" y="286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421;p28">
              <a:extLst>
                <a:ext uri="{FF2B5EF4-FFF2-40B4-BE49-F238E27FC236}">
                  <a16:creationId xmlns:a16="http://schemas.microsoft.com/office/drawing/2014/main" id="{8C4F0017-9439-03C5-BEBC-C7BBEF1DEA00}"/>
                </a:ext>
              </a:extLst>
            </p:cNvPr>
            <p:cNvSpPr/>
            <p:nvPr/>
          </p:nvSpPr>
          <p:spPr>
            <a:xfrm>
              <a:off x="15916752" y="7313591"/>
              <a:ext cx="130817" cy="127844"/>
            </a:xfrm>
            <a:custGeom>
              <a:avLst/>
              <a:gdLst/>
              <a:ahLst/>
              <a:cxnLst/>
              <a:rect l="l" t="t" r="r" b="b"/>
              <a:pathLst>
                <a:path w="130817" h="127844" extrusionOk="0">
                  <a:moveTo>
                    <a:pt x="117488" y="1158"/>
                  </a:moveTo>
                  <a:cubicBezTo>
                    <a:pt x="114306" y="2854"/>
                    <a:pt x="111196" y="3898"/>
                    <a:pt x="108202" y="6069"/>
                  </a:cubicBezTo>
                  <a:cubicBezTo>
                    <a:pt x="105478" y="8042"/>
                    <a:pt x="102821" y="10113"/>
                    <a:pt x="100142" y="12146"/>
                  </a:cubicBezTo>
                  <a:cubicBezTo>
                    <a:pt x="95092" y="15986"/>
                    <a:pt x="90236" y="20074"/>
                    <a:pt x="85441" y="24228"/>
                  </a:cubicBezTo>
                  <a:cubicBezTo>
                    <a:pt x="75293" y="33029"/>
                    <a:pt x="65338" y="42022"/>
                    <a:pt x="55421" y="51088"/>
                  </a:cubicBezTo>
                  <a:cubicBezTo>
                    <a:pt x="45792" y="59888"/>
                    <a:pt x="35937" y="68517"/>
                    <a:pt x="26634" y="77660"/>
                  </a:cubicBezTo>
                  <a:cubicBezTo>
                    <a:pt x="16784" y="87339"/>
                    <a:pt x="4763" y="97824"/>
                    <a:pt x="536" y="111409"/>
                  </a:cubicBezTo>
                  <a:cubicBezTo>
                    <a:pt x="-2049" y="119718"/>
                    <a:pt x="5055" y="130021"/>
                    <a:pt x="14474" y="127441"/>
                  </a:cubicBezTo>
                  <a:cubicBezTo>
                    <a:pt x="28048" y="123723"/>
                    <a:pt x="38240" y="113597"/>
                    <a:pt x="48245" y="104233"/>
                  </a:cubicBezTo>
                  <a:cubicBezTo>
                    <a:pt x="58062" y="95040"/>
                    <a:pt x="67293" y="85173"/>
                    <a:pt x="76707" y="75578"/>
                  </a:cubicBezTo>
                  <a:cubicBezTo>
                    <a:pt x="85889" y="66214"/>
                    <a:pt x="95015" y="56828"/>
                    <a:pt x="103953" y="47232"/>
                  </a:cubicBezTo>
                  <a:cubicBezTo>
                    <a:pt x="108577" y="42265"/>
                    <a:pt x="113179" y="37249"/>
                    <a:pt x="117571" y="32073"/>
                  </a:cubicBezTo>
                  <a:cubicBezTo>
                    <a:pt x="119703" y="29554"/>
                    <a:pt x="121753" y="26952"/>
                    <a:pt x="123830" y="24388"/>
                  </a:cubicBezTo>
                  <a:cubicBezTo>
                    <a:pt x="126338" y="21295"/>
                    <a:pt x="127576" y="18289"/>
                    <a:pt x="129498" y="14975"/>
                  </a:cubicBezTo>
                  <a:cubicBezTo>
                    <a:pt x="133957" y="7263"/>
                    <a:pt x="126399" y="-3582"/>
                    <a:pt x="117488" y="11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22;p28">
              <a:extLst>
                <a:ext uri="{FF2B5EF4-FFF2-40B4-BE49-F238E27FC236}">
                  <a16:creationId xmlns:a16="http://schemas.microsoft.com/office/drawing/2014/main" id="{8E71936B-6453-2134-7797-D92B1D7CA911}"/>
                </a:ext>
              </a:extLst>
            </p:cNvPr>
            <p:cNvSpPr/>
            <p:nvPr/>
          </p:nvSpPr>
          <p:spPr>
            <a:xfrm>
              <a:off x="15943352" y="7555853"/>
              <a:ext cx="137520" cy="27466"/>
            </a:xfrm>
            <a:custGeom>
              <a:avLst/>
              <a:gdLst/>
              <a:ahLst/>
              <a:cxnLst/>
              <a:rect l="l" t="t" r="r" b="b"/>
              <a:pathLst>
                <a:path w="137520" h="27466" extrusionOk="0">
                  <a:moveTo>
                    <a:pt x="129681" y="5213"/>
                  </a:moveTo>
                  <a:cubicBezTo>
                    <a:pt x="119632" y="5025"/>
                    <a:pt x="109738" y="3566"/>
                    <a:pt x="99717" y="2892"/>
                  </a:cubicBezTo>
                  <a:cubicBezTo>
                    <a:pt x="89336" y="2196"/>
                    <a:pt x="78945" y="1600"/>
                    <a:pt x="68548" y="1224"/>
                  </a:cubicBezTo>
                  <a:cubicBezTo>
                    <a:pt x="58532" y="859"/>
                    <a:pt x="48516" y="429"/>
                    <a:pt x="38501" y="130"/>
                  </a:cubicBezTo>
                  <a:cubicBezTo>
                    <a:pt x="27192" y="-201"/>
                    <a:pt x="16696" y="-190"/>
                    <a:pt x="6022" y="3815"/>
                  </a:cubicBezTo>
                  <a:cubicBezTo>
                    <a:pt x="-3325" y="7317"/>
                    <a:pt x="-911" y="20968"/>
                    <a:pt x="7243" y="24079"/>
                  </a:cubicBezTo>
                  <a:cubicBezTo>
                    <a:pt x="17165" y="27863"/>
                    <a:pt x="27286" y="27609"/>
                    <a:pt x="37760" y="27316"/>
                  </a:cubicBezTo>
                  <a:cubicBezTo>
                    <a:pt x="47826" y="27034"/>
                    <a:pt x="57891" y="26669"/>
                    <a:pt x="67951" y="26349"/>
                  </a:cubicBezTo>
                  <a:cubicBezTo>
                    <a:pt x="78033" y="26029"/>
                    <a:pt x="88110" y="25421"/>
                    <a:pt x="98181" y="24846"/>
                  </a:cubicBezTo>
                  <a:cubicBezTo>
                    <a:pt x="108296" y="24266"/>
                    <a:pt x="118328" y="22802"/>
                    <a:pt x="128460" y="22648"/>
                  </a:cubicBezTo>
                  <a:cubicBezTo>
                    <a:pt x="139553" y="22482"/>
                    <a:pt x="141039" y="5428"/>
                    <a:pt x="129681" y="5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23;p28">
              <a:extLst>
                <a:ext uri="{FF2B5EF4-FFF2-40B4-BE49-F238E27FC236}">
                  <a16:creationId xmlns:a16="http://schemas.microsoft.com/office/drawing/2014/main" id="{978FF68B-DB25-6CAD-A4B2-E83BC8FCC5A2}"/>
                </a:ext>
              </a:extLst>
            </p:cNvPr>
            <p:cNvSpPr/>
            <p:nvPr/>
          </p:nvSpPr>
          <p:spPr>
            <a:xfrm>
              <a:off x="15914839" y="7706775"/>
              <a:ext cx="137632" cy="167685"/>
            </a:xfrm>
            <a:custGeom>
              <a:avLst/>
              <a:gdLst/>
              <a:ahLst/>
              <a:cxnLst/>
              <a:rect l="l" t="t" r="r" b="b"/>
              <a:pathLst>
                <a:path w="137632" h="167685" extrusionOk="0">
                  <a:moveTo>
                    <a:pt x="136427" y="154393"/>
                  </a:moveTo>
                  <a:cubicBezTo>
                    <a:pt x="132201" y="147383"/>
                    <a:pt x="128333" y="140554"/>
                    <a:pt x="123268" y="133953"/>
                  </a:cubicBezTo>
                  <a:cubicBezTo>
                    <a:pt x="118334" y="127522"/>
                    <a:pt x="113412" y="121092"/>
                    <a:pt x="108418" y="114706"/>
                  </a:cubicBezTo>
                  <a:cubicBezTo>
                    <a:pt x="98176" y="101613"/>
                    <a:pt x="87922" y="88515"/>
                    <a:pt x="77984" y="75190"/>
                  </a:cubicBezTo>
                  <a:cubicBezTo>
                    <a:pt x="68305" y="62207"/>
                    <a:pt x="58588" y="49264"/>
                    <a:pt x="49263" y="36022"/>
                  </a:cubicBezTo>
                  <a:cubicBezTo>
                    <a:pt x="44611" y="29409"/>
                    <a:pt x="40125" y="22669"/>
                    <a:pt x="35302" y="16178"/>
                  </a:cubicBezTo>
                  <a:cubicBezTo>
                    <a:pt x="29960" y="8996"/>
                    <a:pt x="23436" y="179"/>
                    <a:pt x="13630" y="2"/>
                  </a:cubicBezTo>
                  <a:cubicBezTo>
                    <a:pt x="7990" y="-97"/>
                    <a:pt x="3299" y="2930"/>
                    <a:pt x="1200" y="8162"/>
                  </a:cubicBezTo>
                  <a:cubicBezTo>
                    <a:pt x="-2479" y="17310"/>
                    <a:pt x="3034" y="26812"/>
                    <a:pt x="7862" y="34436"/>
                  </a:cubicBezTo>
                  <a:cubicBezTo>
                    <a:pt x="12498" y="41761"/>
                    <a:pt x="17519" y="48800"/>
                    <a:pt x="22613" y="55810"/>
                  </a:cubicBezTo>
                  <a:cubicBezTo>
                    <a:pt x="32363" y="69218"/>
                    <a:pt x="42302" y="82543"/>
                    <a:pt x="52848" y="95343"/>
                  </a:cubicBezTo>
                  <a:cubicBezTo>
                    <a:pt x="63134" y="107828"/>
                    <a:pt x="73631" y="120125"/>
                    <a:pt x="84702" y="131925"/>
                  </a:cubicBezTo>
                  <a:cubicBezTo>
                    <a:pt x="90546" y="138162"/>
                    <a:pt x="96529" y="144212"/>
                    <a:pt x="102700" y="150128"/>
                  </a:cubicBezTo>
                  <a:cubicBezTo>
                    <a:pt x="105623" y="152929"/>
                    <a:pt x="108595" y="155664"/>
                    <a:pt x="111661" y="158310"/>
                  </a:cubicBezTo>
                  <a:cubicBezTo>
                    <a:pt x="115307" y="161453"/>
                    <a:pt x="118992" y="163437"/>
                    <a:pt x="122870" y="166166"/>
                  </a:cubicBezTo>
                  <a:cubicBezTo>
                    <a:pt x="130129" y="171270"/>
                    <a:pt x="141338" y="162542"/>
                    <a:pt x="136427" y="154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24;p28">
            <a:extLst>
              <a:ext uri="{FF2B5EF4-FFF2-40B4-BE49-F238E27FC236}">
                <a16:creationId xmlns:a16="http://schemas.microsoft.com/office/drawing/2014/main" id="{66826EBE-95DB-37D1-BC21-96F4AF621F8B}"/>
              </a:ext>
            </a:extLst>
          </p:cNvPr>
          <p:cNvGrpSpPr/>
          <p:nvPr/>
        </p:nvGrpSpPr>
        <p:grpSpPr>
          <a:xfrm rot="-479348">
            <a:off x="569399" y="496048"/>
            <a:ext cx="1638319" cy="1033961"/>
            <a:chOff x="13849619" y="979242"/>
            <a:chExt cx="4516553" cy="3066678"/>
          </a:xfrm>
        </p:grpSpPr>
        <p:sp>
          <p:nvSpPr>
            <p:cNvPr id="25" name="Google Shape;2425;p28">
              <a:extLst>
                <a:ext uri="{FF2B5EF4-FFF2-40B4-BE49-F238E27FC236}">
                  <a16:creationId xmlns:a16="http://schemas.microsoft.com/office/drawing/2014/main" id="{B83A730C-3DFE-F13A-B583-AFF90CEC4B1B}"/>
                </a:ext>
              </a:extLst>
            </p:cNvPr>
            <p:cNvSpPr/>
            <p:nvPr/>
          </p:nvSpPr>
          <p:spPr>
            <a:xfrm>
              <a:off x="15756555" y="994345"/>
              <a:ext cx="1066451" cy="916861"/>
            </a:xfrm>
            <a:custGeom>
              <a:avLst/>
              <a:gdLst/>
              <a:ahLst/>
              <a:cxnLst/>
              <a:rect l="l" t="t" r="r" b="b"/>
              <a:pathLst>
                <a:path w="1066451" h="916861" extrusionOk="0">
                  <a:moveTo>
                    <a:pt x="1031812" y="854649"/>
                  </a:moveTo>
                  <a:cubicBezTo>
                    <a:pt x="998441" y="796723"/>
                    <a:pt x="967820" y="730841"/>
                    <a:pt x="926827" y="677999"/>
                  </a:cubicBezTo>
                  <a:cubicBezTo>
                    <a:pt x="893781" y="635406"/>
                    <a:pt x="871796" y="586769"/>
                    <a:pt x="844226" y="539890"/>
                  </a:cubicBezTo>
                  <a:cubicBezTo>
                    <a:pt x="728380" y="342894"/>
                    <a:pt x="562381" y="166280"/>
                    <a:pt x="349098" y="76065"/>
                  </a:cubicBezTo>
                  <a:cubicBezTo>
                    <a:pt x="330480" y="68190"/>
                    <a:pt x="311563" y="61013"/>
                    <a:pt x="292401" y="54597"/>
                  </a:cubicBezTo>
                  <a:cubicBezTo>
                    <a:pt x="252784" y="41330"/>
                    <a:pt x="212606" y="29639"/>
                    <a:pt x="171884" y="20296"/>
                  </a:cubicBezTo>
                  <a:cubicBezTo>
                    <a:pt x="134639" y="11750"/>
                    <a:pt x="90777" y="-484"/>
                    <a:pt x="52544" y="15"/>
                  </a:cubicBezTo>
                  <a:cubicBezTo>
                    <a:pt x="37492" y="214"/>
                    <a:pt x="21852" y="5108"/>
                    <a:pt x="11841" y="16363"/>
                  </a:cubicBezTo>
                  <a:cubicBezTo>
                    <a:pt x="1667" y="27809"/>
                    <a:pt x="-1301" y="44284"/>
                    <a:pt x="491" y="59499"/>
                  </a:cubicBezTo>
                  <a:cubicBezTo>
                    <a:pt x="3297" y="83369"/>
                    <a:pt x="14602" y="108263"/>
                    <a:pt x="23110" y="130656"/>
                  </a:cubicBezTo>
                  <a:cubicBezTo>
                    <a:pt x="55088" y="214790"/>
                    <a:pt x="100579" y="293605"/>
                    <a:pt x="138675" y="375029"/>
                  </a:cubicBezTo>
                  <a:cubicBezTo>
                    <a:pt x="190041" y="484818"/>
                    <a:pt x="234012" y="597199"/>
                    <a:pt x="279820" y="709309"/>
                  </a:cubicBezTo>
                  <a:cubicBezTo>
                    <a:pt x="307055" y="777611"/>
                    <a:pt x="330326" y="847762"/>
                    <a:pt x="355443" y="916861"/>
                  </a:cubicBezTo>
                  <a:lnTo>
                    <a:pt x="374106" y="916861"/>
                  </a:lnTo>
                  <a:lnTo>
                    <a:pt x="402509" y="916861"/>
                  </a:lnTo>
                  <a:lnTo>
                    <a:pt x="404365" y="916861"/>
                  </a:lnTo>
                  <a:lnTo>
                    <a:pt x="410682" y="916861"/>
                  </a:lnTo>
                  <a:lnTo>
                    <a:pt x="1066451" y="916861"/>
                  </a:lnTo>
                  <a:cubicBezTo>
                    <a:pt x="1055608" y="895683"/>
                    <a:pt x="1043715" y="875293"/>
                    <a:pt x="1031812" y="854649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26;p28">
              <a:extLst>
                <a:ext uri="{FF2B5EF4-FFF2-40B4-BE49-F238E27FC236}">
                  <a16:creationId xmlns:a16="http://schemas.microsoft.com/office/drawing/2014/main" id="{620D3DA7-7DDE-036E-4530-4FAAC1B5FA2E}"/>
                </a:ext>
              </a:extLst>
            </p:cNvPr>
            <p:cNvSpPr/>
            <p:nvPr/>
          </p:nvSpPr>
          <p:spPr>
            <a:xfrm>
              <a:off x="14418750" y="1149111"/>
              <a:ext cx="437638" cy="711060"/>
            </a:xfrm>
            <a:custGeom>
              <a:avLst/>
              <a:gdLst/>
              <a:ahLst/>
              <a:cxnLst/>
              <a:rect l="l" t="t" r="r" b="b"/>
              <a:pathLst>
                <a:path w="437638" h="711060" extrusionOk="0">
                  <a:moveTo>
                    <a:pt x="422430" y="203978"/>
                  </a:moveTo>
                  <a:cubicBezTo>
                    <a:pt x="449358" y="262838"/>
                    <a:pt x="433165" y="328249"/>
                    <a:pt x="429074" y="390008"/>
                  </a:cubicBezTo>
                  <a:cubicBezTo>
                    <a:pt x="421046" y="461174"/>
                    <a:pt x="407233" y="531443"/>
                    <a:pt x="396788" y="602283"/>
                  </a:cubicBezTo>
                  <a:cubicBezTo>
                    <a:pt x="391656" y="634417"/>
                    <a:pt x="383112" y="665891"/>
                    <a:pt x="376848" y="697744"/>
                  </a:cubicBezTo>
                  <a:cubicBezTo>
                    <a:pt x="375518" y="706018"/>
                    <a:pt x="367779" y="712099"/>
                    <a:pt x="359515" y="710912"/>
                  </a:cubicBezTo>
                  <a:cubicBezTo>
                    <a:pt x="333873" y="704922"/>
                    <a:pt x="353008" y="671074"/>
                    <a:pt x="352347" y="653294"/>
                  </a:cubicBezTo>
                  <a:cubicBezTo>
                    <a:pt x="284589" y="657046"/>
                    <a:pt x="217212" y="649397"/>
                    <a:pt x="149546" y="649778"/>
                  </a:cubicBezTo>
                  <a:cubicBezTo>
                    <a:pt x="102343" y="648781"/>
                    <a:pt x="45086" y="657291"/>
                    <a:pt x="5812" y="626098"/>
                  </a:cubicBezTo>
                  <a:cubicBezTo>
                    <a:pt x="-1076" y="617634"/>
                    <a:pt x="-270" y="604938"/>
                    <a:pt x="490" y="594290"/>
                  </a:cubicBezTo>
                  <a:cubicBezTo>
                    <a:pt x="1585" y="560062"/>
                    <a:pt x="3006" y="525833"/>
                    <a:pt x="10275" y="492267"/>
                  </a:cubicBezTo>
                  <a:cubicBezTo>
                    <a:pt x="24856" y="414295"/>
                    <a:pt x="36867" y="335617"/>
                    <a:pt x="54055" y="258171"/>
                  </a:cubicBezTo>
                  <a:cubicBezTo>
                    <a:pt x="63315" y="219284"/>
                    <a:pt x="75136" y="181105"/>
                    <a:pt x="84630" y="142310"/>
                  </a:cubicBezTo>
                  <a:cubicBezTo>
                    <a:pt x="100397" y="71089"/>
                    <a:pt x="124990" y="-38347"/>
                    <a:pt x="221385" y="13471"/>
                  </a:cubicBezTo>
                  <a:cubicBezTo>
                    <a:pt x="265211" y="38855"/>
                    <a:pt x="302294" y="73989"/>
                    <a:pt x="339241" y="108172"/>
                  </a:cubicBezTo>
                  <a:cubicBezTo>
                    <a:pt x="370051" y="137090"/>
                    <a:pt x="403912" y="165092"/>
                    <a:pt x="422430" y="2039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27;p28">
              <a:extLst>
                <a:ext uri="{FF2B5EF4-FFF2-40B4-BE49-F238E27FC236}">
                  <a16:creationId xmlns:a16="http://schemas.microsoft.com/office/drawing/2014/main" id="{60E2BB97-26B9-00C7-553A-056798E52D2F}"/>
                </a:ext>
              </a:extLst>
            </p:cNvPr>
            <p:cNvSpPr/>
            <p:nvPr/>
          </p:nvSpPr>
          <p:spPr>
            <a:xfrm>
              <a:off x="13849619" y="992624"/>
              <a:ext cx="4516553" cy="2007111"/>
            </a:xfrm>
            <a:custGeom>
              <a:avLst/>
              <a:gdLst/>
              <a:ahLst/>
              <a:cxnLst/>
              <a:rect l="l" t="t" r="r" b="b"/>
              <a:pathLst>
                <a:path w="4516553" h="2007111" extrusionOk="0">
                  <a:moveTo>
                    <a:pt x="4440587" y="1828415"/>
                  </a:moveTo>
                  <a:cubicBezTo>
                    <a:pt x="4368259" y="1907891"/>
                    <a:pt x="4258250" y="1943551"/>
                    <a:pt x="4156750" y="1967403"/>
                  </a:cubicBezTo>
                  <a:cubicBezTo>
                    <a:pt x="3910593" y="2025211"/>
                    <a:pt x="3647303" y="2005501"/>
                    <a:pt x="3395679" y="1996366"/>
                  </a:cubicBezTo>
                  <a:cubicBezTo>
                    <a:pt x="2614307" y="1968010"/>
                    <a:pt x="1826852" y="1865407"/>
                    <a:pt x="1071366" y="1660455"/>
                  </a:cubicBezTo>
                  <a:cubicBezTo>
                    <a:pt x="842225" y="1598506"/>
                    <a:pt x="624761" y="1536683"/>
                    <a:pt x="449720" y="1368723"/>
                  </a:cubicBezTo>
                  <a:cubicBezTo>
                    <a:pt x="234563" y="1162312"/>
                    <a:pt x="144975" y="875700"/>
                    <a:pt x="74592" y="593945"/>
                  </a:cubicBezTo>
                  <a:cubicBezTo>
                    <a:pt x="41655" y="462017"/>
                    <a:pt x="18801" y="327044"/>
                    <a:pt x="3115" y="192197"/>
                  </a:cubicBezTo>
                  <a:cubicBezTo>
                    <a:pt x="-38702" y="-165862"/>
                    <a:pt x="351867" y="68905"/>
                    <a:pt x="493238" y="160914"/>
                  </a:cubicBezTo>
                  <a:cubicBezTo>
                    <a:pt x="638374" y="255606"/>
                    <a:pt x="754827" y="382541"/>
                    <a:pt x="833355" y="537478"/>
                  </a:cubicBezTo>
                  <a:cubicBezTo>
                    <a:pt x="872501" y="614761"/>
                    <a:pt x="895718" y="718823"/>
                    <a:pt x="966462" y="772979"/>
                  </a:cubicBezTo>
                  <a:cubicBezTo>
                    <a:pt x="1042311" y="830914"/>
                    <a:pt x="1161316" y="832011"/>
                    <a:pt x="1251883" y="835418"/>
                  </a:cubicBezTo>
                  <a:cubicBezTo>
                    <a:pt x="1960683" y="862804"/>
                    <a:pt x="2671076" y="845885"/>
                    <a:pt x="3379143" y="887635"/>
                  </a:cubicBezTo>
                  <a:cubicBezTo>
                    <a:pt x="3460947" y="893480"/>
                    <a:pt x="3542761" y="900657"/>
                    <a:pt x="3624322" y="909665"/>
                  </a:cubicBezTo>
                  <a:cubicBezTo>
                    <a:pt x="3887006" y="938266"/>
                    <a:pt x="4149934" y="1037579"/>
                    <a:pt x="4333973" y="1233650"/>
                  </a:cubicBezTo>
                  <a:cubicBezTo>
                    <a:pt x="4337258" y="1237057"/>
                    <a:pt x="4340417" y="1240592"/>
                    <a:pt x="4343694" y="1244235"/>
                  </a:cubicBezTo>
                  <a:cubicBezTo>
                    <a:pt x="4397784" y="1304236"/>
                    <a:pt x="4449448" y="1381401"/>
                    <a:pt x="4482023" y="1463668"/>
                  </a:cubicBezTo>
                  <a:cubicBezTo>
                    <a:pt x="4531153" y="1587676"/>
                    <a:pt x="4536503" y="1723266"/>
                    <a:pt x="4440587" y="18284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28;p28">
              <a:extLst>
                <a:ext uri="{FF2B5EF4-FFF2-40B4-BE49-F238E27FC236}">
                  <a16:creationId xmlns:a16="http://schemas.microsoft.com/office/drawing/2014/main" id="{A12A556F-EBEF-AB41-3F45-A6F4BC900F30}"/>
                </a:ext>
              </a:extLst>
            </p:cNvPr>
            <p:cNvSpPr/>
            <p:nvPr/>
          </p:nvSpPr>
          <p:spPr>
            <a:xfrm>
              <a:off x="14041827" y="2106733"/>
              <a:ext cx="649122" cy="670007"/>
            </a:xfrm>
            <a:custGeom>
              <a:avLst/>
              <a:gdLst/>
              <a:ahLst/>
              <a:cxnLst/>
              <a:rect l="l" t="t" r="r" b="b"/>
              <a:pathLst>
                <a:path w="649122" h="670007" extrusionOk="0">
                  <a:moveTo>
                    <a:pt x="636288" y="1460"/>
                  </a:moveTo>
                  <a:cubicBezTo>
                    <a:pt x="669768" y="18578"/>
                    <a:pt x="627834" y="64497"/>
                    <a:pt x="622041" y="89028"/>
                  </a:cubicBezTo>
                  <a:cubicBezTo>
                    <a:pt x="594643" y="153733"/>
                    <a:pt x="572893" y="220667"/>
                    <a:pt x="544499" y="284945"/>
                  </a:cubicBezTo>
                  <a:cubicBezTo>
                    <a:pt x="515870" y="349604"/>
                    <a:pt x="485386" y="413303"/>
                    <a:pt x="452955" y="476114"/>
                  </a:cubicBezTo>
                  <a:cubicBezTo>
                    <a:pt x="432011" y="517002"/>
                    <a:pt x="407564" y="558127"/>
                    <a:pt x="369530" y="585223"/>
                  </a:cubicBezTo>
                  <a:cubicBezTo>
                    <a:pt x="285246" y="643647"/>
                    <a:pt x="181636" y="667472"/>
                    <a:pt x="80498" y="669992"/>
                  </a:cubicBezTo>
                  <a:cubicBezTo>
                    <a:pt x="2242" y="671088"/>
                    <a:pt x="-10150" y="614512"/>
                    <a:pt x="6423" y="549137"/>
                  </a:cubicBezTo>
                  <a:cubicBezTo>
                    <a:pt x="22851" y="474546"/>
                    <a:pt x="48919" y="402093"/>
                    <a:pt x="74796" y="330256"/>
                  </a:cubicBezTo>
                  <a:cubicBezTo>
                    <a:pt x="110032" y="251143"/>
                    <a:pt x="130443" y="166429"/>
                    <a:pt x="164774" y="86890"/>
                  </a:cubicBezTo>
                  <a:cubicBezTo>
                    <a:pt x="176459" y="63971"/>
                    <a:pt x="180297" y="27459"/>
                    <a:pt x="210646" y="23182"/>
                  </a:cubicBezTo>
                  <a:cubicBezTo>
                    <a:pt x="288902" y="7921"/>
                    <a:pt x="370236" y="16150"/>
                    <a:pt x="449253" y="10105"/>
                  </a:cubicBezTo>
                  <a:cubicBezTo>
                    <a:pt x="505525" y="7731"/>
                    <a:pt x="562547" y="2882"/>
                    <a:pt x="618393" y="2312"/>
                  </a:cubicBezTo>
                  <a:cubicBezTo>
                    <a:pt x="623897" y="-344"/>
                    <a:pt x="630549" y="-824"/>
                    <a:pt x="636288" y="146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29;p28">
              <a:extLst>
                <a:ext uri="{FF2B5EF4-FFF2-40B4-BE49-F238E27FC236}">
                  <a16:creationId xmlns:a16="http://schemas.microsoft.com/office/drawing/2014/main" id="{C07670CB-8A9B-A70B-CB63-56A6E711417E}"/>
                </a:ext>
              </a:extLst>
            </p:cNvPr>
            <p:cNvSpPr/>
            <p:nvPr/>
          </p:nvSpPr>
          <p:spPr>
            <a:xfrm>
              <a:off x="15815523" y="2540910"/>
              <a:ext cx="1074551" cy="1489648"/>
            </a:xfrm>
            <a:custGeom>
              <a:avLst/>
              <a:gdLst/>
              <a:ahLst/>
              <a:cxnLst/>
              <a:rect l="l" t="t" r="r" b="b"/>
              <a:pathLst>
                <a:path w="1074551" h="1489648" extrusionOk="0">
                  <a:moveTo>
                    <a:pt x="1030509" y="42698"/>
                  </a:moveTo>
                  <a:cubicBezTo>
                    <a:pt x="1098673" y="49114"/>
                    <a:pt x="1148455" y="-59969"/>
                    <a:pt x="693614" y="1055142"/>
                  </a:cubicBezTo>
                  <a:cubicBezTo>
                    <a:pt x="626535" y="1163880"/>
                    <a:pt x="597843" y="1280394"/>
                    <a:pt x="507340" y="1362072"/>
                  </a:cubicBezTo>
                  <a:cubicBezTo>
                    <a:pt x="412040" y="1445508"/>
                    <a:pt x="203491" y="1504748"/>
                    <a:pt x="78611" y="1486252"/>
                  </a:cubicBezTo>
                  <a:cubicBezTo>
                    <a:pt x="-48784" y="1473338"/>
                    <a:pt x="1866" y="1390101"/>
                    <a:pt x="68257" y="1157265"/>
                  </a:cubicBezTo>
                  <a:cubicBezTo>
                    <a:pt x="128682" y="912566"/>
                    <a:pt x="415262" y="1999"/>
                    <a:pt x="422955" y="1192"/>
                  </a:cubicBezTo>
                  <a:cubicBezTo>
                    <a:pt x="496306" y="-7118"/>
                    <a:pt x="931524" y="30292"/>
                    <a:pt x="1030509" y="42698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30;p28">
              <a:extLst>
                <a:ext uri="{FF2B5EF4-FFF2-40B4-BE49-F238E27FC236}">
                  <a16:creationId xmlns:a16="http://schemas.microsoft.com/office/drawing/2014/main" id="{C8EF544C-E943-ED72-FFFF-7A583AA09BF5}"/>
                </a:ext>
              </a:extLst>
            </p:cNvPr>
            <p:cNvSpPr/>
            <p:nvPr/>
          </p:nvSpPr>
          <p:spPr>
            <a:xfrm>
              <a:off x="14215148" y="2103817"/>
              <a:ext cx="472912" cy="58821"/>
            </a:xfrm>
            <a:custGeom>
              <a:avLst/>
              <a:gdLst/>
              <a:ahLst/>
              <a:cxnLst/>
              <a:rect l="l" t="t" r="r" b="b"/>
              <a:pathLst>
                <a:path w="472912" h="58821" extrusionOk="0">
                  <a:moveTo>
                    <a:pt x="13807" y="57951"/>
                  </a:moveTo>
                  <a:cubicBezTo>
                    <a:pt x="-3354" y="52459"/>
                    <a:pt x="-5082" y="26061"/>
                    <a:pt x="11807" y="19056"/>
                  </a:cubicBezTo>
                  <a:cubicBezTo>
                    <a:pt x="52909" y="10972"/>
                    <a:pt x="95893" y="11670"/>
                    <a:pt x="137691" y="7030"/>
                  </a:cubicBezTo>
                  <a:cubicBezTo>
                    <a:pt x="202579" y="2381"/>
                    <a:pt x="267748" y="-691"/>
                    <a:pt x="332844" y="134"/>
                  </a:cubicBezTo>
                  <a:cubicBezTo>
                    <a:pt x="375919" y="1321"/>
                    <a:pt x="420686" y="-1470"/>
                    <a:pt x="462231" y="11453"/>
                  </a:cubicBezTo>
                  <a:cubicBezTo>
                    <a:pt x="479818" y="17715"/>
                    <a:pt x="474405" y="44929"/>
                    <a:pt x="455343" y="43306"/>
                  </a:cubicBezTo>
                  <a:cubicBezTo>
                    <a:pt x="347462" y="33148"/>
                    <a:pt x="238440" y="41666"/>
                    <a:pt x="130604" y="49877"/>
                  </a:cubicBezTo>
                  <a:cubicBezTo>
                    <a:pt x="91856" y="51354"/>
                    <a:pt x="52284" y="61875"/>
                    <a:pt x="13807" y="57951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31;p28">
              <a:extLst>
                <a:ext uri="{FF2B5EF4-FFF2-40B4-BE49-F238E27FC236}">
                  <a16:creationId xmlns:a16="http://schemas.microsoft.com/office/drawing/2014/main" id="{B58C9809-90C4-3A59-9D2C-12016E34AEB2}"/>
                </a:ext>
              </a:extLst>
            </p:cNvPr>
            <p:cNvSpPr/>
            <p:nvPr/>
          </p:nvSpPr>
          <p:spPr>
            <a:xfrm>
              <a:off x="14241141" y="2244161"/>
              <a:ext cx="417724" cy="529089"/>
            </a:xfrm>
            <a:custGeom>
              <a:avLst/>
              <a:gdLst/>
              <a:ahLst/>
              <a:cxnLst/>
              <a:rect l="l" t="t" r="r" b="b"/>
              <a:pathLst>
                <a:path w="417724" h="529089" extrusionOk="0">
                  <a:moveTo>
                    <a:pt x="869" y="519613"/>
                  </a:moveTo>
                  <a:cubicBezTo>
                    <a:pt x="-7450" y="496495"/>
                    <a:pt x="46342" y="489572"/>
                    <a:pt x="61412" y="480962"/>
                  </a:cubicBezTo>
                  <a:cubicBezTo>
                    <a:pt x="87787" y="471302"/>
                    <a:pt x="114588" y="461977"/>
                    <a:pt x="138963" y="447785"/>
                  </a:cubicBezTo>
                  <a:cubicBezTo>
                    <a:pt x="197877" y="412307"/>
                    <a:pt x="231493" y="348518"/>
                    <a:pt x="262693" y="289468"/>
                  </a:cubicBezTo>
                  <a:cubicBezTo>
                    <a:pt x="305577" y="211125"/>
                    <a:pt x="342298" y="129347"/>
                    <a:pt x="376557" y="46862"/>
                  </a:cubicBezTo>
                  <a:cubicBezTo>
                    <a:pt x="382133" y="33613"/>
                    <a:pt x="387998" y="20382"/>
                    <a:pt x="393655" y="7169"/>
                  </a:cubicBezTo>
                  <a:cubicBezTo>
                    <a:pt x="396026" y="1370"/>
                    <a:pt x="403385" y="-1295"/>
                    <a:pt x="409087" y="608"/>
                  </a:cubicBezTo>
                  <a:cubicBezTo>
                    <a:pt x="415731" y="2792"/>
                    <a:pt x="419152" y="10024"/>
                    <a:pt x="417161" y="16630"/>
                  </a:cubicBezTo>
                  <a:cubicBezTo>
                    <a:pt x="387192" y="106084"/>
                    <a:pt x="347059" y="192012"/>
                    <a:pt x="304908" y="276300"/>
                  </a:cubicBezTo>
                  <a:cubicBezTo>
                    <a:pt x="261082" y="357453"/>
                    <a:pt x="216224" y="450749"/>
                    <a:pt x="127079" y="489572"/>
                  </a:cubicBezTo>
                  <a:cubicBezTo>
                    <a:pt x="91625" y="504950"/>
                    <a:pt x="54977" y="518734"/>
                    <a:pt x="17631" y="528748"/>
                  </a:cubicBezTo>
                  <a:cubicBezTo>
                    <a:pt x="10743" y="530316"/>
                    <a:pt x="3312" y="526364"/>
                    <a:pt x="869" y="5196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432;p28">
              <a:extLst>
                <a:ext uri="{FF2B5EF4-FFF2-40B4-BE49-F238E27FC236}">
                  <a16:creationId xmlns:a16="http://schemas.microsoft.com/office/drawing/2014/main" id="{97531BA6-0EB7-875E-4E0B-DCD55DE3B745}"/>
                </a:ext>
              </a:extLst>
            </p:cNvPr>
            <p:cNvSpPr/>
            <p:nvPr/>
          </p:nvSpPr>
          <p:spPr>
            <a:xfrm>
              <a:off x="16028395" y="2651034"/>
              <a:ext cx="849998" cy="1394886"/>
            </a:xfrm>
            <a:custGeom>
              <a:avLst/>
              <a:gdLst/>
              <a:ahLst/>
              <a:cxnLst/>
              <a:rect l="l" t="t" r="r" b="b"/>
              <a:pathLst>
                <a:path w="849998" h="1394886" extrusionOk="0">
                  <a:moveTo>
                    <a:pt x="15381" y="1394886"/>
                  </a:moveTo>
                  <a:cubicBezTo>
                    <a:pt x="1017" y="1393563"/>
                    <a:pt x="-5527" y="1375049"/>
                    <a:pt x="5642" y="1365361"/>
                  </a:cubicBezTo>
                  <a:cubicBezTo>
                    <a:pt x="27338" y="1351550"/>
                    <a:pt x="54790" y="1347672"/>
                    <a:pt x="78296" y="1336698"/>
                  </a:cubicBezTo>
                  <a:cubicBezTo>
                    <a:pt x="135771" y="1315591"/>
                    <a:pt x="192984" y="1292873"/>
                    <a:pt x="243626" y="1257783"/>
                  </a:cubicBezTo>
                  <a:cubicBezTo>
                    <a:pt x="299852" y="1217964"/>
                    <a:pt x="330463" y="1157002"/>
                    <a:pt x="360250" y="1096892"/>
                  </a:cubicBezTo>
                  <a:cubicBezTo>
                    <a:pt x="391251" y="1040044"/>
                    <a:pt x="420622" y="982381"/>
                    <a:pt x="448527" y="923884"/>
                  </a:cubicBezTo>
                  <a:cubicBezTo>
                    <a:pt x="553847" y="711882"/>
                    <a:pt x="639227" y="490998"/>
                    <a:pt x="725123" y="270668"/>
                  </a:cubicBezTo>
                  <a:cubicBezTo>
                    <a:pt x="747977" y="195107"/>
                    <a:pt x="779747" y="123207"/>
                    <a:pt x="809634" y="50310"/>
                  </a:cubicBezTo>
                  <a:cubicBezTo>
                    <a:pt x="818531" y="34406"/>
                    <a:pt x="820857" y="-9410"/>
                    <a:pt x="844970" y="1818"/>
                  </a:cubicBezTo>
                  <a:cubicBezTo>
                    <a:pt x="862276" y="12375"/>
                    <a:pt x="829764" y="85616"/>
                    <a:pt x="824786" y="103705"/>
                  </a:cubicBezTo>
                  <a:cubicBezTo>
                    <a:pt x="797596" y="164830"/>
                    <a:pt x="777683" y="228429"/>
                    <a:pt x="755978" y="291584"/>
                  </a:cubicBezTo>
                  <a:cubicBezTo>
                    <a:pt x="663095" y="531144"/>
                    <a:pt x="568392" y="770134"/>
                    <a:pt x="451849" y="999382"/>
                  </a:cubicBezTo>
                  <a:cubicBezTo>
                    <a:pt x="431149" y="1043724"/>
                    <a:pt x="406403" y="1085954"/>
                    <a:pt x="384272" y="1129598"/>
                  </a:cubicBezTo>
                  <a:cubicBezTo>
                    <a:pt x="355363" y="1190324"/>
                    <a:pt x="319891" y="1248295"/>
                    <a:pt x="264045" y="1287816"/>
                  </a:cubicBezTo>
                  <a:cubicBezTo>
                    <a:pt x="210299" y="1324916"/>
                    <a:pt x="151149" y="1348759"/>
                    <a:pt x="90968" y="1370735"/>
                  </a:cubicBezTo>
                  <a:cubicBezTo>
                    <a:pt x="66005" y="1378746"/>
                    <a:pt x="41494" y="1392729"/>
                    <a:pt x="15381" y="13948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433;p28">
              <a:extLst>
                <a:ext uri="{FF2B5EF4-FFF2-40B4-BE49-F238E27FC236}">
                  <a16:creationId xmlns:a16="http://schemas.microsoft.com/office/drawing/2014/main" id="{A05A8ACE-2B78-2618-AA23-4DD0DE506796}"/>
                </a:ext>
              </a:extLst>
            </p:cNvPr>
            <p:cNvSpPr/>
            <p:nvPr/>
          </p:nvSpPr>
          <p:spPr>
            <a:xfrm>
              <a:off x="14711230" y="2579470"/>
              <a:ext cx="1265403" cy="275680"/>
            </a:xfrm>
            <a:custGeom>
              <a:avLst/>
              <a:gdLst/>
              <a:ahLst/>
              <a:cxnLst/>
              <a:rect l="l" t="t" r="r" b="b"/>
              <a:pathLst>
                <a:path w="1265403" h="275680" extrusionOk="0">
                  <a:moveTo>
                    <a:pt x="1239557" y="274401"/>
                  </a:moveTo>
                  <a:cubicBezTo>
                    <a:pt x="973877" y="243653"/>
                    <a:pt x="712288" y="188672"/>
                    <a:pt x="450663" y="134399"/>
                  </a:cubicBezTo>
                  <a:cubicBezTo>
                    <a:pt x="303961" y="103224"/>
                    <a:pt x="159766" y="61284"/>
                    <a:pt x="12204" y="35276"/>
                  </a:cubicBezTo>
                  <a:cubicBezTo>
                    <a:pt x="-8414" y="28624"/>
                    <a:pt x="-1155" y="-3601"/>
                    <a:pt x="20893" y="332"/>
                  </a:cubicBezTo>
                  <a:cubicBezTo>
                    <a:pt x="113976" y="16462"/>
                    <a:pt x="209177" y="39064"/>
                    <a:pt x="300051" y="62472"/>
                  </a:cubicBezTo>
                  <a:cubicBezTo>
                    <a:pt x="499720" y="109795"/>
                    <a:pt x="701273" y="149487"/>
                    <a:pt x="902762" y="188120"/>
                  </a:cubicBezTo>
                  <a:cubicBezTo>
                    <a:pt x="1019821" y="210159"/>
                    <a:pt x="1137767" y="227377"/>
                    <a:pt x="1254799" y="249163"/>
                  </a:cubicBezTo>
                  <a:cubicBezTo>
                    <a:pt x="1268421" y="251592"/>
                    <a:pt x="1269299" y="272217"/>
                    <a:pt x="1255225" y="275172"/>
                  </a:cubicBezTo>
                  <a:cubicBezTo>
                    <a:pt x="1250147" y="276459"/>
                    <a:pt x="1244517" y="274963"/>
                    <a:pt x="1239557" y="2744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434;p28">
              <a:extLst>
                <a:ext uri="{FF2B5EF4-FFF2-40B4-BE49-F238E27FC236}">
                  <a16:creationId xmlns:a16="http://schemas.microsoft.com/office/drawing/2014/main" id="{38A3182E-AFEA-B986-D1A5-C7016B31817A}"/>
                </a:ext>
              </a:extLst>
            </p:cNvPr>
            <p:cNvSpPr/>
            <p:nvPr/>
          </p:nvSpPr>
          <p:spPr>
            <a:xfrm>
              <a:off x="15796006" y="979242"/>
              <a:ext cx="888363" cy="695273"/>
            </a:xfrm>
            <a:custGeom>
              <a:avLst/>
              <a:gdLst/>
              <a:ahLst/>
              <a:cxnLst/>
              <a:rect l="l" t="t" r="r" b="b"/>
              <a:pathLst>
                <a:path w="888363" h="695273" extrusionOk="0">
                  <a:moveTo>
                    <a:pt x="857469" y="690020"/>
                  </a:moveTo>
                  <a:cubicBezTo>
                    <a:pt x="793902" y="585912"/>
                    <a:pt x="719528" y="488393"/>
                    <a:pt x="647544" y="389796"/>
                  </a:cubicBezTo>
                  <a:cubicBezTo>
                    <a:pt x="605383" y="337480"/>
                    <a:pt x="575487" y="274388"/>
                    <a:pt x="523986" y="230427"/>
                  </a:cubicBezTo>
                  <a:cubicBezTo>
                    <a:pt x="468855" y="181681"/>
                    <a:pt x="409298" y="143158"/>
                    <a:pt x="339749" y="121843"/>
                  </a:cubicBezTo>
                  <a:cubicBezTo>
                    <a:pt x="275186" y="100420"/>
                    <a:pt x="210733" y="77755"/>
                    <a:pt x="144451" y="61661"/>
                  </a:cubicBezTo>
                  <a:cubicBezTo>
                    <a:pt x="100589" y="50478"/>
                    <a:pt x="56781" y="39168"/>
                    <a:pt x="13018" y="27750"/>
                  </a:cubicBezTo>
                  <a:cubicBezTo>
                    <a:pt x="2021" y="27179"/>
                    <a:pt x="-4604" y="12924"/>
                    <a:pt x="3804" y="4895"/>
                  </a:cubicBezTo>
                  <a:cubicBezTo>
                    <a:pt x="15163" y="-5128"/>
                    <a:pt x="35927" y="3128"/>
                    <a:pt x="48436" y="4469"/>
                  </a:cubicBezTo>
                  <a:cubicBezTo>
                    <a:pt x="61361" y="6807"/>
                    <a:pt x="78332" y="10695"/>
                    <a:pt x="90270" y="13078"/>
                  </a:cubicBezTo>
                  <a:cubicBezTo>
                    <a:pt x="178139" y="30061"/>
                    <a:pt x="264044" y="57592"/>
                    <a:pt x="348456" y="86528"/>
                  </a:cubicBezTo>
                  <a:cubicBezTo>
                    <a:pt x="417960" y="107461"/>
                    <a:pt x="480576" y="145224"/>
                    <a:pt x="535481" y="192357"/>
                  </a:cubicBezTo>
                  <a:cubicBezTo>
                    <a:pt x="603356" y="246159"/>
                    <a:pt x="640430" y="325744"/>
                    <a:pt x="694076" y="391273"/>
                  </a:cubicBezTo>
                  <a:cubicBezTo>
                    <a:pt x="748067" y="465692"/>
                    <a:pt x="802609" y="540519"/>
                    <a:pt x="854192" y="616334"/>
                  </a:cubicBezTo>
                  <a:cubicBezTo>
                    <a:pt x="865470" y="634015"/>
                    <a:pt x="875725" y="652348"/>
                    <a:pt x="886767" y="670146"/>
                  </a:cubicBezTo>
                  <a:cubicBezTo>
                    <a:pt x="894760" y="687328"/>
                    <a:pt x="870819" y="704084"/>
                    <a:pt x="857469" y="6900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435;p28">
              <a:extLst>
                <a:ext uri="{FF2B5EF4-FFF2-40B4-BE49-F238E27FC236}">
                  <a16:creationId xmlns:a16="http://schemas.microsoft.com/office/drawing/2014/main" id="{82920823-AD95-982E-79DE-EB9B181C816C}"/>
                </a:ext>
              </a:extLst>
            </p:cNvPr>
            <p:cNvSpPr/>
            <p:nvPr/>
          </p:nvSpPr>
          <p:spPr>
            <a:xfrm>
              <a:off x="14069027" y="1013710"/>
              <a:ext cx="839881" cy="821277"/>
            </a:xfrm>
            <a:custGeom>
              <a:avLst/>
              <a:gdLst/>
              <a:ahLst/>
              <a:cxnLst/>
              <a:rect l="l" t="t" r="r" b="b"/>
              <a:pathLst>
                <a:path w="839881" h="821277" extrusionOk="0">
                  <a:moveTo>
                    <a:pt x="818748" y="820639"/>
                  </a:moveTo>
                  <a:cubicBezTo>
                    <a:pt x="789866" y="812012"/>
                    <a:pt x="756802" y="810589"/>
                    <a:pt x="737831" y="783656"/>
                  </a:cubicBezTo>
                  <a:cubicBezTo>
                    <a:pt x="698494" y="731349"/>
                    <a:pt x="676364" y="667605"/>
                    <a:pt x="641200" y="612316"/>
                  </a:cubicBezTo>
                  <a:cubicBezTo>
                    <a:pt x="417029" y="236341"/>
                    <a:pt x="450165" y="234601"/>
                    <a:pt x="44906" y="41294"/>
                  </a:cubicBezTo>
                  <a:cubicBezTo>
                    <a:pt x="32597" y="35694"/>
                    <a:pt x="20604" y="29169"/>
                    <a:pt x="7914" y="24556"/>
                  </a:cubicBezTo>
                  <a:cubicBezTo>
                    <a:pt x="1977" y="22508"/>
                    <a:pt x="-1110" y="15476"/>
                    <a:pt x="365" y="9631"/>
                  </a:cubicBezTo>
                  <a:cubicBezTo>
                    <a:pt x="1977" y="3115"/>
                    <a:pt x="9100" y="-1498"/>
                    <a:pt x="15753" y="451"/>
                  </a:cubicBezTo>
                  <a:cubicBezTo>
                    <a:pt x="84207" y="24937"/>
                    <a:pt x="148181" y="62264"/>
                    <a:pt x="213892" y="92922"/>
                  </a:cubicBezTo>
                  <a:cubicBezTo>
                    <a:pt x="298666" y="136520"/>
                    <a:pt x="387839" y="181904"/>
                    <a:pt x="451369" y="254747"/>
                  </a:cubicBezTo>
                  <a:cubicBezTo>
                    <a:pt x="511315" y="328450"/>
                    <a:pt x="557159" y="411723"/>
                    <a:pt x="605402" y="493220"/>
                  </a:cubicBezTo>
                  <a:cubicBezTo>
                    <a:pt x="656442" y="576520"/>
                    <a:pt x="703572" y="661859"/>
                    <a:pt x="750367" y="747507"/>
                  </a:cubicBezTo>
                  <a:cubicBezTo>
                    <a:pt x="766966" y="779207"/>
                    <a:pt x="799397" y="778672"/>
                    <a:pt x="829438" y="788024"/>
                  </a:cubicBezTo>
                  <a:cubicBezTo>
                    <a:pt x="848645" y="795392"/>
                    <a:pt x="839168" y="826058"/>
                    <a:pt x="818748" y="8206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436;p28">
              <a:extLst>
                <a:ext uri="{FF2B5EF4-FFF2-40B4-BE49-F238E27FC236}">
                  <a16:creationId xmlns:a16="http://schemas.microsoft.com/office/drawing/2014/main" id="{A95BDC78-E5D2-61CF-0E02-60F1A0C3C84E}"/>
                </a:ext>
              </a:extLst>
            </p:cNvPr>
            <p:cNvSpPr/>
            <p:nvPr/>
          </p:nvSpPr>
          <p:spPr>
            <a:xfrm>
              <a:off x="17429708" y="2231421"/>
              <a:ext cx="901952" cy="230523"/>
            </a:xfrm>
            <a:custGeom>
              <a:avLst/>
              <a:gdLst/>
              <a:ahLst/>
              <a:cxnLst/>
              <a:rect l="l" t="t" r="r" b="b"/>
              <a:pathLst>
                <a:path w="901952" h="230523" extrusionOk="0">
                  <a:moveTo>
                    <a:pt x="901952" y="224862"/>
                  </a:moveTo>
                  <a:cubicBezTo>
                    <a:pt x="788052" y="220847"/>
                    <a:pt x="673789" y="224980"/>
                    <a:pt x="559889" y="228025"/>
                  </a:cubicBezTo>
                  <a:cubicBezTo>
                    <a:pt x="467096" y="230508"/>
                    <a:pt x="374185" y="232130"/>
                    <a:pt x="281410" y="227979"/>
                  </a:cubicBezTo>
                  <a:cubicBezTo>
                    <a:pt x="194836" y="224110"/>
                    <a:pt x="104070" y="221781"/>
                    <a:pt x="30828" y="169292"/>
                  </a:cubicBezTo>
                  <a:cubicBezTo>
                    <a:pt x="-8762" y="140918"/>
                    <a:pt x="-11505" y="68982"/>
                    <a:pt x="30085" y="40671"/>
                  </a:cubicBezTo>
                  <a:cubicBezTo>
                    <a:pt x="85271" y="3099"/>
                    <a:pt x="174742" y="1160"/>
                    <a:pt x="238725" y="381"/>
                  </a:cubicBezTo>
                  <a:cubicBezTo>
                    <a:pt x="340705" y="-861"/>
                    <a:pt x="442540" y="1269"/>
                    <a:pt x="544203" y="2012"/>
                  </a:cubicBezTo>
                  <a:cubicBezTo>
                    <a:pt x="617382" y="2501"/>
                    <a:pt x="690434" y="2981"/>
                    <a:pt x="763614" y="5419"/>
                  </a:cubicBezTo>
                  <a:cubicBezTo>
                    <a:pt x="817713" y="65430"/>
                    <a:pt x="869377" y="142595"/>
                    <a:pt x="901952" y="2248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" name="Google Shape;2437;p28">
              <a:extLst>
                <a:ext uri="{FF2B5EF4-FFF2-40B4-BE49-F238E27FC236}">
                  <a16:creationId xmlns:a16="http://schemas.microsoft.com/office/drawing/2014/main" id="{8187CCCD-6B2B-4711-92F1-B25077D69C10}"/>
                </a:ext>
              </a:extLst>
            </p:cNvPr>
            <p:cNvGrpSpPr/>
            <p:nvPr/>
          </p:nvGrpSpPr>
          <p:grpSpPr>
            <a:xfrm>
              <a:off x="15158153" y="2202512"/>
              <a:ext cx="2128256" cy="188087"/>
              <a:chOff x="15158153" y="2202512"/>
              <a:chExt cx="2128256" cy="188087"/>
            </a:xfrm>
          </p:grpSpPr>
          <p:sp>
            <p:nvSpPr>
              <p:cNvPr id="38" name="Google Shape;2438;p28">
                <a:extLst>
                  <a:ext uri="{FF2B5EF4-FFF2-40B4-BE49-F238E27FC236}">
                    <a16:creationId xmlns:a16="http://schemas.microsoft.com/office/drawing/2014/main" id="{2390EDD3-E04D-74E1-21A2-20FA6FC23154}"/>
                  </a:ext>
                </a:extLst>
              </p:cNvPr>
              <p:cNvSpPr/>
              <p:nvPr/>
            </p:nvSpPr>
            <p:spPr>
              <a:xfrm>
                <a:off x="17145156" y="2249174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2" y="141426"/>
                      <a:pt x="70626" y="141426"/>
                    </a:cubicBezTo>
                    <a:cubicBezTo>
                      <a:pt x="31620" y="141426"/>
                      <a:pt x="0" y="109766"/>
                      <a:pt x="0" y="70713"/>
                    </a:cubicBezTo>
                    <a:cubicBezTo>
                      <a:pt x="0" y="31659"/>
                      <a:pt x="31620" y="0"/>
                      <a:pt x="70626" y="0"/>
                    </a:cubicBezTo>
                    <a:cubicBezTo>
                      <a:pt x="109632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2439;p28">
                <a:extLst>
                  <a:ext uri="{FF2B5EF4-FFF2-40B4-BE49-F238E27FC236}">
                    <a16:creationId xmlns:a16="http://schemas.microsoft.com/office/drawing/2014/main" id="{FD9095E2-984D-3A25-C5CE-017935A3373A}"/>
                  </a:ext>
                </a:extLst>
              </p:cNvPr>
              <p:cNvSpPr/>
              <p:nvPr/>
            </p:nvSpPr>
            <p:spPr>
              <a:xfrm>
                <a:off x="16813991" y="2241398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5"/>
                      <a:pt x="70627" y="141425"/>
                    </a:cubicBezTo>
                    <a:cubicBezTo>
                      <a:pt x="31621" y="141425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440;p28">
                <a:extLst>
                  <a:ext uri="{FF2B5EF4-FFF2-40B4-BE49-F238E27FC236}">
                    <a16:creationId xmlns:a16="http://schemas.microsoft.com/office/drawing/2014/main" id="{AA130D90-95D0-5D4A-5192-66CB364E703D}"/>
                  </a:ext>
                </a:extLst>
              </p:cNvPr>
              <p:cNvSpPr/>
              <p:nvPr/>
            </p:nvSpPr>
            <p:spPr>
              <a:xfrm>
                <a:off x="16482825" y="2233623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2" y="141425"/>
                      <a:pt x="70626" y="141425"/>
                    </a:cubicBezTo>
                    <a:cubicBezTo>
                      <a:pt x="31620" y="141425"/>
                      <a:pt x="0" y="109766"/>
                      <a:pt x="0" y="70713"/>
                    </a:cubicBezTo>
                    <a:cubicBezTo>
                      <a:pt x="0" y="31659"/>
                      <a:pt x="31620" y="0"/>
                      <a:pt x="70626" y="0"/>
                    </a:cubicBezTo>
                    <a:cubicBezTo>
                      <a:pt x="109632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441;p28">
                <a:extLst>
                  <a:ext uri="{FF2B5EF4-FFF2-40B4-BE49-F238E27FC236}">
                    <a16:creationId xmlns:a16="http://schemas.microsoft.com/office/drawing/2014/main" id="{5A85BBD3-59DA-FD25-EA99-EA84695DE37D}"/>
                  </a:ext>
                </a:extLst>
              </p:cNvPr>
              <p:cNvSpPr/>
              <p:nvPr/>
            </p:nvSpPr>
            <p:spPr>
              <a:xfrm>
                <a:off x="16151659" y="2225848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442;p28">
                <a:extLst>
                  <a:ext uri="{FF2B5EF4-FFF2-40B4-BE49-F238E27FC236}">
                    <a16:creationId xmlns:a16="http://schemas.microsoft.com/office/drawing/2014/main" id="{62A994D4-4495-1617-FC02-88580DC0CFBD}"/>
                  </a:ext>
                </a:extLst>
              </p:cNvPr>
              <p:cNvSpPr/>
              <p:nvPr/>
            </p:nvSpPr>
            <p:spPr>
              <a:xfrm>
                <a:off x="15820484" y="2218072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443;p28">
                <a:extLst>
                  <a:ext uri="{FF2B5EF4-FFF2-40B4-BE49-F238E27FC236}">
                    <a16:creationId xmlns:a16="http://schemas.microsoft.com/office/drawing/2014/main" id="{42769DD7-4AE4-015B-D7E6-3A1F0958FCCD}"/>
                  </a:ext>
                </a:extLst>
              </p:cNvPr>
              <p:cNvSpPr/>
              <p:nvPr/>
            </p:nvSpPr>
            <p:spPr>
              <a:xfrm>
                <a:off x="15489319" y="2210288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2444;p28">
                <a:extLst>
                  <a:ext uri="{FF2B5EF4-FFF2-40B4-BE49-F238E27FC236}">
                    <a16:creationId xmlns:a16="http://schemas.microsoft.com/office/drawing/2014/main" id="{8833CBBD-55D1-6CEA-B65B-B554DCCB1B1B}"/>
                  </a:ext>
                </a:extLst>
              </p:cNvPr>
              <p:cNvSpPr/>
              <p:nvPr/>
            </p:nvSpPr>
            <p:spPr>
              <a:xfrm>
                <a:off x="15158153" y="2202512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5"/>
                      <a:pt x="70627" y="141425"/>
                    </a:cubicBezTo>
                    <a:cubicBezTo>
                      <a:pt x="31621" y="141425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5" name="Google Shape;2445;p28">
            <a:extLst>
              <a:ext uri="{FF2B5EF4-FFF2-40B4-BE49-F238E27FC236}">
                <a16:creationId xmlns:a16="http://schemas.microsoft.com/office/drawing/2014/main" id="{F41C6CD9-7936-1244-93F6-B49526EDF4FB}"/>
              </a:ext>
            </a:extLst>
          </p:cNvPr>
          <p:cNvGrpSpPr/>
          <p:nvPr/>
        </p:nvGrpSpPr>
        <p:grpSpPr>
          <a:xfrm rot="1448160">
            <a:off x="7358132" y="385223"/>
            <a:ext cx="1182485" cy="910770"/>
            <a:chOff x="16228666" y="4735587"/>
            <a:chExt cx="1830398" cy="1396563"/>
          </a:xfrm>
        </p:grpSpPr>
        <p:sp>
          <p:nvSpPr>
            <p:cNvPr id="46" name="Google Shape;2446;p28">
              <a:extLst>
                <a:ext uri="{FF2B5EF4-FFF2-40B4-BE49-F238E27FC236}">
                  <a16:creationId xmlns:a16="http://schemas.microsoft.com/office/drawing/2014/main" id="{EAC19D2F-32F1-AB4E-49D4-4A06EA4D2B5A}"/>
                </a:ext>
              </a:extLst>
            </p:cNvPr>
            <p:cNvSpPr/>
            <p:nvPr/>
          </p:nvSpPr>
          <p:spPr>
            <a:xfrm>
              <a:off x="16228666" y="4735587"/>
              <a:ext cx="1830398" cy="628633"/>
            </a:xfrm>
            <a:custGeom>
              <a:avLst/>
              <a:gdLst/>
              <a:ahLst/>
              <a:cxnLst/>
              <a:rect l="l" t="t" r="r" b="b"/>
              <a:pathLst>
                <a:path w="1830398" h="628633" extrusionOk="0">
                  <a:moveTo>
                    <a:pt x="1771112" y="321767"/>
                  </a:moveTo>
                  <a:cubicBezTo>
                    <a:pt x="1282755" y="-107787"/>
                    <a:pt x="546748" y="-107173"/>
                    <a:pt x="59086" y="323117"/>
                  </a:cubicBezTo>
                  <a:cubicBezTo>
                    <a:pt x="-13262" y="386951"/>
                    <a:pt x="-20119" y="497302"/>
                    <a:pt x="43762" y="569586"/>
                  </a:cubicBezTo>
                  <a:cubicBezTo>
                    <a:pt x="107643" y="641889"/>
                    <a:pt x="218089" y="648741"/>
                    <a:pt x="290405" y="584892"/>
                  </a:cubicBezTo>
                  <a:cubicBezTo>
                    <a:pt x="646417" y="270799"/>
                    <a:pt x="1183705" y="270356"/>
                    <a:pt x="1540197" y="583908"/>
                  </a:cubicBezTo>
                  <a:cubicBezTo>
                    <a:pt x="1573444" y="613144"/>
                    <a:pt x="1614668" y="627487"/>
                    <a:pt x="1655724" y="627454"/>
                  </a:cubicBezTo>
                  <a:cubicBezTo>
                    <a:pt x="1704138" y="627418"/>
                    <a:pt x="1752311" y="607375"/>
                    <a:pt x="1786821" y="568215"/>
                  </a:cubicBezTo>
                  <a:cubicBezTo>
                    <a:pt x="1850585" y="495824"/>
                    <a:pt x="1843552" y="385484"/>
                    <a:pt x="1771112" y="3217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2447;p28">
              <a:extLst>
                <a:ext uri="{FF2B5EF4-FFF2-40B4-BE49-F238E27FC236}">
                  <a16:creationId xmlns:a16="http://schemas.microsoft.com/office/drawing/2014/main" id="{DCA67D34-1DE5-301B-069A-8B874FFAC6E9}"/>
                </a:ext>
              </a:extLst>
            </p:cNvPr>
            <p:cNvSpPr/>
            <p:nvPr/>
          </p:nvSpPr>
          <p:spPr>
            <a:xfrm>
              <a:off x="16645355" y="5249101"/>
              <a:ext cx="997584" cy="471457"/>
            </a:xfrm>
            <a:custGeom>
              <a:avLst/>
              <a:gdLst/>
              <a:ahLst/>
              <a:cxnLst/>
              <a:rect l="l" t="t" r="r" b="b"/>
              <a:pathLst>
                <a:path w="997584" h="471457" extrusionOk="0">
                  <a:moveTo>
                    <a:pt x="938290" y="165249"/>
                  </a:moveTo>
                  <a:cubicBezTo>
                    <a:pt x="687511" y="-55346"/>
                    <a:pt x="309534" y="-55050"/>
                    <a:pt x="59088" y="165941"/>
                  </a:cubicBezTo>
                  <a:cubicBezTo>
                    <a:pt x="-13260" y="229775"/>
                    <a:pt x="-20117" y="340107"/>
                    <a:pt x="43753" y="412410"/>
                  </a:cubicBezTo>
                  <a:cubicBezTo>
                    <a:pt x="107648" y="484731"/>
                    <a:pt x="218091" y="491550"/>
                    <a:pt x="290403" y="427716"/>
                  </a:cubicBezTo>
                  <a:cubicBezTo>
                    <a:pt x="409210" y="322921"/>
                    <a:pt x="588450" y="322797"/>
                    <a:pt x="707389" y="427386"/>
                  </a:cubicBezTo>
                  <a:cubicBezTo>
                    <a:pt x="740629" y="456622"/>
                    <a:pt x="781854" y="470966"/>
                    <a:pt x="822909" y="470933"/>
                  </a:cubicBezTo>
                  <a:cubicBezTo>
                    <a:pt x="871331" y="470896"/>
                    <a:pt x="919507" y="450853"/>
                    <a:pt x="954006" y="411693"/>
                  </a:cubicBezTo>
                  <a:cubicBezTo>
                    <a:pt x="1017774" y="339288"/>
                    <a:pt x="1010738" y="228966"/>
                    <a:pt x="938290" y="165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448;p28">
              <a:extLst>
                <a:ext uri="{FF2B5EF4-FFF2-40B4-BE49-F238E27FC236}">
                  <a16:creationId xmlns:a16="http://schemas.microsoft.com/office/drawing/2014/main" id="{7F1D7F1B-F18C-5BB0-6D47-654AE94A5538}"/>
                </a:ext>
              </a:extLst>
            </p:cNvPr>
            <p:cNvSpPr/>
            <p:nvPr/>
          </p:nvSpPr>
          <p:spPr>
            <a:xfrm rot="-798371">
              <a:off x="16979338" y="5769015"/>
              <a:ext cx="329842" cy="329601"/>
            </a:xfrm>
            <a:custGeom>
              <a:avLst/>
              <a:gdLst/>
              <a:ahLst/>
              <a:cxnLst/>
              <a:rect l="l" t="t" r="r" b="b"/>
              <a:pathLst>
                <a:path w="330064" h="329823" extrusionOk="0">
                  <a:moveTo>
                    <a:pt x="330065" y="164912"/>
                  </a:moveTo>
                  <a:cubicBezTo>
                    <a:pt x="330065" y="255990"/>
                    <a:pt x="256177" y="329823"/>
                    <a:pt x="165032" y="329823"/>
                  </a:cubicBezTo>
                  <a:cubicBezTo>
                    <a:pt x="73888" y="329823"/>
                    <a:pt x="0" y="255990"/>
                    <a:pt x="0" y="164912"/>
                  </a:cubicBezTo>
                  <a:cubicBezTo>
                    <a:pt x="0" y="73833"/>
                    <a:pt x="73888" y="0"/>
                    <a:pt x="165032" y="0"/>
                  </a:cubicBezTo>
                  <a:cubicBezTo>
                    <a:pt x="256177" y="0"/>
                    <a:pt x="330065" y="73833"/>
                    <a:pt x="330065" y="1649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2727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p25"/>
          <p:cNvSpPr/>
          <p:nvPr/>
        </p:nvSpPr>
        <p:spPr>
          <a:xfrm>
            <a:off x="3290105" y="1708986"/>
            <a:ext cx="2631501" cy="2144895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0" name="Google Shape;2160;p25"/>
          <p:cNvSpPr/>
          <p:nvPr/>
        </p:nvSpPr>
        <p:spPr>
          <a:xfrm>
            <a:off x="6344192" y="1715803"/>
            <a:ext cx="2611084" cy="2144896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2169" name="Google Shape;2169;p25"/>
          <p:cNvSpPr/>
          <p:nvPr/>
        </p:nvSpPr>
        <p:spPr>
          <a:xfrm>
            <a:off x="253062" y="1710647"/>
            <a:ext cx="2611084" cy="2144895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4" name="Google Shape;2174;p25"/>
          <p:cNvGrpSpPr/>
          <p:nvPr/>
        </p:nvGrpSpPr>
        <p:grpSpPr>
          <a:xfrm rot="293241">
            <a:off x="6785997" y="4431617"/>
            <a:ext cx="2335885" cy="618890"/>
            <a:chOff x="9837222" y="7476386"/>
            <a:chExt cx="4671601" cy="1237735"/>
          </a:xfrm>
        </p:grpSpPr>
        <p:sp>
          <p:nvSpPr>
            <p:cNvPr id="2175" name="Google Shape;2175;p25"/>
            <p:cNvSpPr/>
            <p:nvPr/>
          </p:nvSpPr>
          <p:spPr>
            <a:xfrm>
              <a:off x="9837222" y="7476386"/>
              <a:ext cx="4671601" cy="1237735"/>
            </a:xfrm>
            <a:custGeom>
              <a:avLst/>
              <a:gdLst/>
              <a:ahLst/>
              <a:cxnLst/>
              <a:rect l="l" t="t" r="r" b="b"/>
              <a:pathLst>
                <a:path w="4671601" h="1237735" extrusionOk="0">
                  <a:moveTo>
                    <a:pt x="310424" y="1197949"/>
                  </a:moveTo>
                  <a:cubicBezTo>
                    <a:pt x="371930" y="1224048"/>
                    <a:pt x="437463" y="1236793"/>
                    <a:pt x="505659" y="1236793"/>
                  </a:cubicBezTo>
                  <a:cubicBezTo>
                    <a:pt x="587982" y="1236793"/>
                    <a:pt x="676023" y="1217922"/>
                    <a:pt x="754478" y="1171404"/>
                  </a:cubicBezTo>
                  <a:cubicBezTo>
                    <a:pt x="825870" y="1219758"/>
                    <a:pt x="905595" y="1236793"/>
                    <a:pt x="977351" y="1236793"/>
                  </a:cubicBezTo>
                  <a:cubicBezTo>
                    <a:pt x="1020395" y="1236793"/>
                    <a:pt x="1062907" y="1230938"/>
                    <a:pt x="1103830" y="1218751"/>
                  </a:cubicBezTo>
                  <a:cubicBezTo>
                    <a:pt x="1138998" y="1230481"/>
                    <a:pt x="1176446" y="1236793"/>
                    <a:pt x="1214547" y="1236793"/>
                  </a:cubicBezTo>
                  <a:cubicBezTo>
                    <a:pt x="1245053" y="1236793"/>
                    <a:pt x="1271784" y="1231777"/>
                    <a:pt x="1277651" y="1230780"/>
                  </a:cubicBezTo>
                  <a:cubicBezTo>
                    <a:pt x="1290788" y="1228392"/>
                    <a:pt x="1303775" y="1225269"/>
                    <a:pt x="1316547" y="1221390"/>
                  </a:cubicBezTo>
                  <a:cubicBezTo>
                    <a:pt x="1347043" y="1232038"/>
                    <a:pt x="1379595" y="1237726"/>
                    <a:pt x="1413034" y="1237726"/>
                  </a:cubicBezTo>
                  <a:cubicBezTo>
                    <a:pt x="1440513" y="1237726"/>
                    <a:pt x="1467851" y="1233894"/>
                    <a:pt x="1494208" y="1226351"/>
                  </a:cubicBezTo>
                  <a:cubicBezTo>
                    <a:pt x="1525583" y="1233288"/>
                    <a:pt x="1558022" y="1236793"/>
                    <a:pt x="1591172" y="1236793"/>
                  </a:cubicBezTo>
                  <a:cubicBezTo>
                    <a:pt x="1673663" y="1236793"/>
                    <a:pt x="1748876" y="1215152"/>
                    <a:pt x="1813260" y="1178005"/>
                  </a:cubicBezTo>
                  <a:cubicBezTo>
                    <a:pt x="1823855" y="1180457"/>
                    <a:pt x="1834778" y="1182332"/>
                    <a:pt x="1846008" y="1183572"/>
                  </a:cubicBezTo>
                  <a:cubicBezTo>
                    <a:pt x="1856519" y="1189325"/>
                    <a:pt x="1867413" y="1194733"/>
                    <a:pt x="1878691" y="1199740"/>
                  </a:cubicBezTo>
                  <a:cubicBezTo>
                    <a:pt x="1934189" y="1224383"/>
                    <a:pt x="1995658" y="1237800"/>
                    <a:pt x="2059379" y="1236775"/>
                  </a:cubicBezTo>
                  <a:cubicBezTo>
                    <a:pt x="2132620" y="1235945"/>
                    <a:pt x="2206721" y="1216616"/>
                    <a:pt x="2271778" y="1177175"/>
                  </a:cubicBezTo>
                  <a:cubicBezTo>
                    <a:pt x="2340301" y="1216448"/>
                    <a:pt x="2418962" y="1236793"/>
                    <a:pt x="2502228" y="1236793"/>
                  </a:cubicBezTo>
                  <a:cubicBezTo>
                    <a:pt x="2556232" y="1236793"/>
                    <a:pt x="2611955" y="1228066"/>
                    <a:pt x="2665136" y="1208103"/>
                  </a:cubicBezTo>
                  <a:cubicBezTo>
                    <a:pt x="2697286" y="1220514"/>
                    <a:pt x="2732576" y="1227591"/>
                    <a:pt x="2769930" y="1227591"/>
                  </a:cubicBezTo>
                  <a:cubicBezTo>
                    <a:pt x="2782478" y="1227591"/>
                    <a:pt x="2890747" y="1227637"/>
                    <a:pt x="2910676" y="1228281"/>
                  </a:cubicBezTo>
                  <a:cubicBezTo>
                    <a:pt x="2914217" y="1228430"/>
                    <a:pt x="2917758" y="1228504"/>
                    <a:pt x="2921308" y="1228504"/>
                  </a:cubicBezTo>
                  <a:cubicBezTo>
                    <a:pt x="2960587" y="1228504"/>
                    <a:pt x="2999483" y="1220653"/>
                    <a:pt x="3035725" y="1205260"/>
                  </a:cubicBezTo>
                  <a:cubicBezTo>
                    <a:pt x="3045527" y="1201092"/>
                    <a:pt x="3055029" y="1196430"/>
                    <a:pt x="3064194" y="1191292"/>
                  </a:cubicBezTo>
                  <a:cubicBezTo>
                    <a:pt x="3105519" y="1214500"/>
                    <a:pt x="3153964" y="1228514"/>
                    <a:pt x="3206519" y="1228514"/>
                  </a:cubicBezTo>
                  <a:lnTo>
                    <a:pt x="3399419" y="1228514"/>
                  </a:lnTo>
                  <a:cubicBezTo>
                    <a:pt x="3424805" y="1228514"/>
                    <a:pt x="3449246" y="1225250"/>
                    <a:pt x="3472399" y="1219255"/>
                  </a:cubicBezTo>
                  <a:cubicBezTo>
                    <a:pt x="3504586" y="1231283"/>
                    <a:pt x="3539194" y="1237735"/>
                    <a:pt x="3574819" y="1237735"/>
                  </a:cubicBezTo>
                  <a:cubicBezTo>
                    <a:pt x="3602298" y="1237735"/>
                    <a:pt x="3629636" y="1233903"/>
                    <a:pt x="3655993" y="1226360"/>
                  </a:cubicBezTo>
                  <a:cubicBezTo>
                    <a:pt x="3687368" y="1233297"/>
                    <a:pt x="3719807" y="1236803"/>
                    <a:pt x="3752966" y="1236803"/>
                  </a:cubicBezTo>
                  <a:cubicBezTo>
                    <a:pt x="3823891" y="1236803"/>
                    <a:pt x="3892012" y="1220691"/>
                    <a:pt x="3953546" y="1189642"/>
                  </a:cubicBezTo>
                  <a:cubicBezTo>
                    <a:pt x="3967374" y="1182658"/>
                    <a:pt x="3980604" y="1175068"/>
                    <a:pt x="3993236" y="1166947"/>
                  </a:cubicBezTo>
                  <a:cubicBezTo>
                    <a:pt x="4007400" y="1175581"/>
                    <a:pt x="4021826" y="1183376"/>
                    <a:pt x="4036374" y="1190332"/>
                  </a:cubicBezTo>
                  <a:cubicBezTo>
                    <a:pt x="4095778" y="1218733"/>
                    <a:pt x="4164805" y="1236803"/>
                    <a:pt x="4237552" y="1236803"/>
                  </a:cubicBezTo>
                  <a:cubicBezTo>
                    <a:pt x="4302917" y="1236803"/>
                    <a:pt x="4399180" y="1228355"/>
                    <a:pt x="4490267" y="1172168"/>
                  </a:cubicBezTo>
                  <a:cubicBezTo>
                    <a:pt x="4554277" y="1132690"/>
                    <a:pt x="4603553" y="1077072"/>
                    <a:pt x="4636563" y="1011179"/>
                  </a:cubicBezTo>
                  <a:cubicBezTo>
                    <a:pt x="4646289" y="991869"/>
                    <a:pt x="4667891" y="944895"/>
                    <a:pt x="4667891" y="881025"/>
                  </a:cubicBezTo>
                  <a:cubicBezTo>
                    <a:pt x="4667891" y="857286"/>
                    <a:pt x="4664957" y="834619"/>
                    <a:pt x="4659706" y="813239"/>
                  </a:cubicBezTo>
                  <a:cubicBezTo>
                    <a:pt x="4664994" y="795216"/>
                    <a:pt x="4668526" y="776204"/>
                    <a:pt x="4669740" y="756390"/>
                  </a:cubicBezTo>
                  <a:cubicBezTo>
                    <a:pt x="4671721" y="732996"/>
                    <a:pt x="4671600" y="712567"/>
                    <a:pt x="4671600" y="704176"/>
                  </a:cubicBezTo>
                  <a:cubicBezTo>
                    <a:pt x="4671600" y="590161"/>
                    <a:pt x="4644280" y="469014"/>
                    <a:pt x="4565265" y="370962"/>
                  </a:cubicBezTo>
                  <a:cubicBezTo>
                    <a:pt x="4526790" y="323223"/>
                    <a:pt x="4478494" y="284416"/>
                    <a:pt x="4422398" y="257591"/>
                  </a:cubicBezTo>
                  <a:cubicBezTo>
                    <a:pt x="4362461" y="228938"/>
                    <a:pt x="4299404" y="216686"/>
                    <a:pt x="4238486" y="216686"/>
                  </a:cubicBezTo>
                  <a:cubicBezTo>
                    <a:pt x="4149445" y="216686"/>
                    <a:pt x="4069355" y="242495"/>
                    <a:pt x="4002392" y="284752"/>
                  </a:cubicBezTo>
                  <a:cubicBezTo>
                    <a:pt x="3951257" y="252071"/>
                    <a:pt x="3892881" y="230318"/>
                    <a:pt x="3829328" y="221339"/>
                  </a:cubicBezTo>
                  <a:cubicBezTo>
                    <a:pt x="3814398" y="192723"/>
                    <a:pt x="3795104" y="167427"/>
                    <a:pt x="3772839" y="146084"/>
                  </a:cubicBezTo>
                  <a:cubicBezTo>
                    <a:pt x="3719994" y="95408"/>
                    <a:pt x="3647977" y="64704"/>
                    <a:pt x="3558805" y="64956"/>
                  </a:cubicBezTo>
                  <a:cubicBezTo>
                    <a:pt x="3558805" y="64956"/>
                    <a:pt x="3552741" y="65226"/>
                    <a:pt x="3548836" y="65431"/>
                  </a:cubicBezTo>
                  <a:cubicBezTo>
                    <a:pt x="3538614" y="64751"/>
                    <a:pt x="3523049" y="63790"/>
                    <a:pt x="3500064" y="63790"/>
                  </a:cubicBezTo>
                  <a:cubicBezTo>
                    <a:pt x="3491375" y="63790"/>
                    <a:pt x="3482761" y="64182"/>
                    <a:pt x="3474240" y="64937"/>
                  </a:cubicBezTo>
                  <a:cubicBezTo>
                    <a:pt x="3426767" y="30625"/>
                    <a:pt x="3369848" y="8004"/>
                    <a:pt x="3307323" y="1739"/>
                  </a:cubicBezTo>
                  <a:cubicBezTo>
                    <a:pt x="3148685" y="-14149"/>
                    <a:pt x="3004454" y="80378"/>
                    <a:pt x="2951254" y="222784"/>
                  </a:cubicBezTo>
                  <a:cubicBezTo>
                    <a:pt x="2935921" y="225525"/>
                    <a:pt x="2920926" y="229162"/>
                    <a:pt x="2906313" y="233600"/>
                  </a:cubicBezTo>
                  <a:cubicBezTo>
                    <a:pt x="2889383" y="229684"/>
                    <a:pt x="2871864" y="227166"/>
                    <a:pt x="2853879" y="226187"/>
                  </a:cubicBezTo>
                  <a:cubicBezTo>
                    <a:pt x="2830950" y="225134"/>
                    <a:pt x="2809349" y="225553"/>
                    <a:pt x="2797315" y="225740"/>
                  </a:cubicBezTo>
                  <a:cubicBezTo>
                    <a:pt x="2790382" y="225852"/>
                    <a:pt x="2785944" y="225908"/>
                    <a:pt x="2781936" y="225908"/>
                  </a:cubicBezTo>
                  <a:lnTo>
                    <a:pt x="2755168" y="225908"/>
                  </a:lnTo>
                  <a:cubicBezTo>
                    <a:pt x="2720654" y="225908"/>
                    <a:pt x="2687869" y="231950"/>
                    <a:pt x="2657690" y="242682"/>
                  </a:cubicBezTo>
                  <a:cubicBezTo>
                    <a:pt x="2602752" y="224164"/>
                    <a:pt x="2547150" y="216686"/>
                    <a:pt x="2496678" y="216686"/>
                  </a:cubicBezTo>
                  <a:cubicBezTo>
                    <a:pt x="2443151" y="216686"/>
                    <a:pt x="2389998" y="225162"/>
                    <a:pt x="2339255" y="243269"/>
                  </a:cubicBezTo>
                  <a:cubicBezTo>
                    <a:pt x="2299359" y="226085"/>
                    <a:pt x="2252382" y="216350"/>
                    <a:pt x="2200172" y="221087"/>
                  </a:cubicBezTo>
                  <a:cubicBezTo>
                    <a:pt x="2187577" y="222225"/>
                    <a:pt x="2175534" y="224127"/>
                    <a:pt x="2164032" y="226635"/>
                  </a:cubicBezTo>
                  <a:cubicBezTo>
                    <a:pt x="2132060" y="219782"/>
                    <a:pt x="2098050" y="215968"/>
                    <a:pt x="2062845" y="216695"/>
                  </a:cubicBezTo>
                  <a:cubicBezTo>
                    <a:pt x="1983858" y="217535"/>
                    <a:pt x="1905730" y="239689"/>
                    <a:pt x="1838776" y="283605"/>
                  </a:cubicBezTo>
                  <a:cubicBezTo>
                    <a:pt x="1831750" y="279167"/>
                    <a:pt x="1824509" y="274887"/>
                    <a:pt x="1817044" y="270775"/>
                  </a:cubicBezTo>
                  <a:cubicBezTo>
                    <a:pt x="1770281" y="245003"/>
                    <a:pt x="1719847" y="228723"/>
                    <a:pt x="1667497" y="221329"/>
                  </a:cubicBezTo>
                  <a:cubicBezTo>
                    <a:pt x="1652566" y="192733"/>
                    <a:pt x="1633291" y="167446"/>
                    <a:pt x="1611036" y="146094"/>
                  </a:cubicBezTo>
                  <a:cubicBezTo>
                    <a:pt x="1558172" y="95380"/>
                    <a:pt x="1486126" y="64695"/>
                    <a:pt x="1396973" y="64946"/>
                  </a:cubicBezTo>
                  <a:cubicBezTo>
                    <a:pt x="1396973" y="64946"/>
                    <a:pt x="1390919" y="65217"/>
                    <a:pt x="1387014" y="65422"/>
                  </a:cubicBezTo>
                  <a:cubicBezTo>
                    <a:pt x="1376792" y="64741"/>
                    <a:pt x="1361236" y="63781"/>
                    <a:pt x="1338251" y="63781"/>
                  </a:cubicBezTo>
                  <a:cubicBezTo>
                    <a:pt x="1256246" y="63781"/>
                    <a:pt x="1183453" y="97944"/>
                    <a:pt x="1132187" y="149105"/>
                  </a:cubicBezTo>
                  <a:cubicBezTo>
                    <a:pt x="1108969" y="172276"/>
                    <a:pt x="1089563" y="199483"/>
                    <a:pt x="1075109" y="229572"/>
                  </a:cubicBezTo>
                  <a:cubicBezTo>
                    <a:pt x="1074736" y="229581"/>
                    <a:pt x="1074418" y="229600"/>
                    <a:pt x="1074128" y="229609"/>
                  </a:cubicBezTo>
                  <a:cubicBezTo>
                    <a:pt x="1040876" y="230038"/>
                    <a:pt x="1008147" y="236089"/>
                    <a:pt x="977249" y="247390"/>
                  </a:cubicBezTo>
                  <a:cubicBezTo>
                    <a:pt x="957460" y="200332"/>
                    <a:pt x="926749" y="163362"/>
                    <a:pt x="895337" y="136732"/>
                  </a:cubicBezTo>
                  <a:cubicBezTo>
                    <a:pt x="864822" y="111073"/>
                    <a:pt x="823086" y="86280"/>
                    <a:pt x="770296" y="74569"/>
                  </a:cubicBezTo>
                  <a:cubicBezTo>
                    <a:pt x="733690" y="66429"/>
                    <a:pt x="697476" y="65916"/>
                    <a:pt x="663429" y="71333"/>
                  </a:cubicBezTo>
                  <a:cubicBezTo>
                    <a:pt x="619469" y="60135"/>
                    <a:pt x="576154" y="55492"/>
                    <a:pt x="536128" y="55492"/>
                  </a:cubicBezTo>
                  <a:cubicBezTo>
                    <a:pt x="415563" y="55492"/>
                    <a:pt x="300707" y="97926"/>
                    <a:pt x="213675" y="177105"/>
                  </a:cubicBezTo>
                  <a:cubicBezTo>
                    <a:pt x="169173" y="217591"/>
                    <a:pt x="132529" y="267278"/>
                    <a:pt x="107405" y="324062"/>
                  </a:cubicBezTo>
                  <a:cubicBezTo>
                    <a:pt x="83580" y="377899"/>
                    <a:pt x="70696" y="436855"/>
                    <a:pt x="70696" y="497844"/>
                  </a:cubicBezTo>
                  <a:cubicBezTo>
                    <a:pt x="70696" y="550758"/>
                    <a:pt x="80497" y="605331"/>
                    <a:pt x="101388" y="657882"/>
                  </a:cubicBezTo>
                  <a:cubicBezTo>
                    <a:pt x="91830" y="668390"/>
                    <a:pt x="83412" y="677649"/>
                    <a:pt x="83272" y="677798"/>
                  </a:cubicBezTo>
                  <a:cubicBezTo>
                    <a:pt x="60101" y="703374"/>
                    <a:pt x="15599" y="759141"/>
                    <a:pt x="3191" y="841677"/>
                  </a:cubicBezTo>
                  <a:cubicBezTo>
                    <a:pt x="-3293" y="884801"/>
                    <a:pt x="-453" y="932820"/>
                    <a:pt x="16879" y="980811"/>
                  </a:cubicBezTo>
                  <a:cubicBezTo>
                    <a:pt x="35565" y="1032541"/>
                    <a:pt x="66417" y="1071459"/>
                    <a:pt x="97875" y="1099553"/>
                  </a:cubicBezTo>
                  <a:cubicBezTo>
                    <a:pt x="139565" y="1136513"/>
                    <a:pt x="194278" y="1163898"/>
                    <a:pt x="256794" y="1171171"/>
                  </a:cubicBezTo>
                  <a:cubicBezTo>
                    <a:pt x="273612" y="1180896"/>
                    <a:pt x="291466" y="1189903"/>
                    <a:pt x="310424" y="1197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25"/>
            <p:cNvGrpSpPr/>
            <p:nvPr/>
          </p:nvGrpSpPr>
          <p:grpSpPr>
            <a:xfrm>
              <a:off x="10096805" y="7737362"/>
              <a:ext cx="4152424" cy="717681"/>
              <a:chOff x="10096805" y="7737362"/>
              <a:chExt cx="4152424" cy="717681"/>
            </a:xfrm>
          </p:grpSpPr>
          <p:sp>
            <p:nvSpPr>
              <p:cNvPr id="2177" name="Google Shape;2177;p25"/>
              <p:cNvSpPr/>
              <p:nvPr/>
            </p:nvSpPr>
            <p:spPr>
              <a:xfrm>
                <a:off x="10096805" y="7790947"/>
                <a:ext cx="480037" cy="663154"/>
              </a:xfrm>
              <a:custGeom>
                <a:avLst/>
                <a:gdLst/>
                <a:ahLst/>
                <a:cxnLst/>
                <a:rect l="l" t="t" r="r" b="b"/>
                <a:pathLst>
                  <a:path w="480037" h="663154" extrusionOk="0">
                    <a:moveTo>
                      <a:pt x="414982" y="33147"/>
                    </a:moveTo>
                    <a:lnTo>
                      <a:pt x="409442" y="39609"/>
                    </a:lnTo>
                    <a:cubicBezTo>
                      <a:pt x="370677" y="11963"/>
                      <a:pt x="322681" y="0"/>
                      <a:pt x="276535" y="0"/>
                    </a:cubicBezTo>
                    <a:cubicBezTo>
                      <a:pt x="157465" y="0"/>
                      <a:pt x="70704" y="82900"/>
                      <a:pt x="70704" y="183283"/>
                    </a:cubicBezTo>
                    <a:cubicBezTo>
                      <a:pt x="70704" y="238556"/>
                      <a:pt x="97472" y="299349"/>
                      <a:pt x="161165" y="338025"/>
                    </a:cubicBezTo>
                    <a:cubicBezTo>
                      <a:pt x="181467" y="350920"/>
                      <a:pt x="209151" y="361055"/>
                      <a:pt x="285766" y="388682"/>
                    </a:cubicBezTo>
                    <a:cubicBezTo>
                      <a:pt x="359605" y="415396"/>
                      <a:pt x="375283" y="459601"/>
                      <a:pt x="375283" y="496441"/>
                    </a:cubicBezTo>
                    <a:cubicBezTo>
                      <a:pt x="375283" y="563676"/>
                      <a:pt x="324521" y="598679"/>
                      <a:pt x="247907" y="598679"/>
                    </a:cubicBezTo>
                    <a:cubicBezTo>
                      <a:pt x="193455" y="598679"/>
                      <a:pt x="150074" y="581187"/>
                      <a:pt x="106694" y="533289"/>
                    </a:cubicBezTo>
                    <a:lnTo>
                      <a:pt x="108544" y="531443"/>
                    </a:lnTo>
                    <a:cubicBezTo>
                      <a:pt x="126081" y="512105"/>
                      <a:pt x="132537" y="492767"/>
                      <a:pt x="115000" y="477102"/>
                    </a:cubicBezTo>
                    <a:cubicBezTo>
                      <a:pt x="98388" y="462352"/>
                      <a:pt x="79010" y="467900"/>
                      <a:pt x="61463" y="487238"/>
                    </a:cubicBezTo>
                    <a:lnTo>
                      <a:pt x="16242" y="536963"/>
                    </a:lnTo>
                    <a:cubicBezTo>
                      <a:pt x="-1295" y="556320"/>
                      <a:pt x="-6826" y="575658"/>
                      <a:pt x="10702" y="591322"/>
                    </a:cubicBezTo>
                    <a:cubicBezTo>
                      <a:pt x="27314" y="606054"/>
                      <a:pt x="46701" y="599611"/>
                      <a:pt x="63313" y="581187"/>
                    </a:cubicBezTo>
                    <a:cubicBezTo>
                      <a:pt x="112225" y="631844"/>
                      <a:pt x="168527" y="663155"/>
                      <a:pt x="246057" y="663155"/>
                    </a:cubicBezTo>
                    <a:cubicBezTo>
                      <a:pt x="355896" y="663155"/>
                      <a:pt x="439882" y="600525"/>
                      <a:pt x="439882" y="495527"/>
                    </a:cubicBezTo>
                    <a:cubicBezTo>
                      <a:pt x="439882" y="437494"/>
                      <a:pt x="414039" y="367489"/>
                      <a:pt x="306975" y="327880"/>
                    </a:cubicBezTo>
                    <a:cubicBezTo>
                      <a:pt x="225754" y="298407"/>
                      <a:pt x="210992" y="292878"/>
                      <a:pt x="195295" y="282743"/>
                    </a:cubicBezTo>
                    <a:cubicBezTo>
                      <a:pt x="157455" y="258808"/>
                      <a:pt x="135312" y="226556"/>
                      <a:pt x="135312" y="185120"/>
                    </a:cubicBezTo>
                    <a:cubicBezTo>
                      <a:pt x="135312" y="121558"/>
                      <a:pt x="186989" y="64457"/>
                      <a:pt x="282066" y="64457"/>
                    </a:cubicBezTo>
                    <a:cubicBezTo>
                      <a:pt x="321746" y="64457"/>
                      <a:pt x="343909" y="74592"/>
                      <a:pt x="367902" y="90257"/>
                    </a:cubicBezTo>
                    <a:cubicBezTo>
                      <a:pt x="352205" y="111441"/>
                      <a:pt x="354055" y="127087"/>
                      <a:pt x="367902" y="139068"/>
                    </a:cubicBezTo>
                    <a:cubicBezTo>
                      <a:pt x="384514" y="152877"/>
                      <a:pt x="403901" y="147357"/>
                      <a:pt x="421438" y="126173"/>
                    </a:cubicBezTo>
                    <a:lnTo>
                      <a:pt x="464819" y="74602"/>
                    </a:lnTo>
                    <a:cubicBezTo>
                      <a:pt x="481431" y="54331"/>
                      <a:pt x="486962" y="35907"/>
                      <a:pt x="468510" y="20261"/>
                    </a:cubicBezTo>
                    <a:cubicBezTo>
                      <a:pt x="450982" y="5520"/>
                      <a:pt x="432519" y="11963"/>
                      <a:pt x="414982" y="33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25"/>
              <p:cNvSpPr/>
              <p:nvPr/>
            </p:nvSpPr>
            <p:spPr>
              <a:xfrm>
                <a:off x="10582002" y="7960930"/>
                <a:ext cx="551931" cy="493171"/>
              </a:xfrm>
              <a:custGeom>
                <a:avLst/>
                <a:gdLst/>
                <a:ahLst/>
                <a:cxnLst/>
                <a:rect l="l" t="t" r="r" b="b"/>
                <a:pathLst>
                  <a:path w="551931" h="493171" extrusionOk="0">
                    <a:moveTo>
                      <a:pt x="519623" y="344901"/>
                    </a:moveTo>
                    <a:cubicBezTo>
                      <a:pt x="501160" y="344901"/>
                      <a:pt x="487314" y="359652"/>
                      <a:pt x="487314" y="376220"/>
                    </a:cubicBezTo>
                    <a:cubicBezTo>
                      <a:pt x="487314" y="385423"/>
                      <a:pt x="488239" y="392799"/>
                      <a:pt x="488239" y="399232"/>
                    </a:cubicBezTo>
                    <a:cubicBezTo>
                      <a:pt x="488239" y="418589"/>
                      <a:pt x="484548" y="427792"/>
                      <a:pt x="467936" y="428705"/>
                    </a:cubicBezTo>
                    <a:cubicBezTo>
                      <a:pt x="447633" y="429638"/>
                      <a:pt x="446708" y="412127"/>
                      <a:pt x="443018" y="380826"/>
                    </a:cubicBezTo>
                    <a:cubicBezTo>
                      <a:pt x="442093" y="369759"/>
                      <a:pt x="441168" y="336602"/>
                      <a:pt x="441168" y="294234"/>
                    </a:cubicBezTo>
                    <a:cubicBezTo>
                      <a:pt x="441168" y="242663"/>
                      <a:pt x="442093" y="180947"/>
                      <a:pt x="443018" y="133963"/>
                    </a:cubicBezTo>
                    <a:cubicBezTo>
                      <a:pt x="443933" y="113711"/>
                      <a:pt x="443933" y="94373"/>
                      <a:pt x="443933" y="75949"/>
                    </a:cubicBezTo>
                    <a:cubicBezTo>
                      <a:pt x="443933" y="59370"/>
                      <a:pt x="444858" y="39100"/>
                      <a:pt x="438393" y="22522"/>
                    </a:cubicBezTo>
                    <a:cubicBezTo>
                      <a:pt x="433786" y="10540"/>
                      <a:pt x="422696" y="3184"/>
                      <a:pt x="409784" y="2251"/>
                    </a:cubicBezTo>
                    <a:cubicBezTo>
                      <a:pt x="394087" y="1337"/>
                      <a:pt x="340560" y="4097"/>
                      <a:pt x="333179" y="4097"/>
                    </a:cubicBezTo>
                    <a:cubicBezTo>
                      <a:pt x="314717" y="4097"/>
                      <a:pt x="300879" y="18829"/>
                      <a:pt x="300879" y="36331"/>
                    </a:cubicBezTo>
                    <a:cubicBezTo>
                      <a:pt x="300879" y="54755"/>
                      <a:pt x="314717" y="68564"/>
                      <a:pt x="333179" y="68564"/>
                    </a:cubicBezTo>
                    <a:cubicBezTo>
                      <a:pt x="341485" y="68564"/>
                      <a:pt x="352557" y="68564"/>
                      <a:pt x="379325" y="66718"/>
                    </a:cubicBezTo>
                    <a:cubicBezTo>
                      <a:pt x="378400" y="87902"/>
                      <a:pt x="377484" y="141329"/>
                      <a:pt x="377484" y="200275"/>
                    </a:cubicBezTo>
                    <a:cubicBezTo>
                      <a:pt x="370094" y="319092"/>
                      <a:pt x="342410" y="428696"/>
                      <a:pt x="232581" y="428696"/>
                    </a:cubicBezTo>
                    <a:cubicBezTo>
                      <a:pt x="155051" y="428696"/>
                      <a:pt x="144895" y="331073"/>
                      <a:pt x="144895" y="218700"/>
                    </a:cubicBezTo>
                    <a:lnTo>
                      <a:pt x="145819" y="145021"/>
                    </a:lnTo>
                    <a:cubicBezTo>
                      <a:pt x="145819" y="107240"/>
                      <a:pt x="144895" y="68564"/>
                      <a:pt x="142129" y="29888"/>
                    </a:cubicBezTo>
                    <a:cubicBezTo>
                      <a:pt x="140288" y="16993"/>
                      <a:pt x="130132" y="1328"/>
                      <a:pt x="110754" y="414"/>
                    </a:cubicBezTo>
                    <a:cubicBezTo>
                      <a:pt x="56293" y="-518"/>
                      <a:pt x="46146" y="414"/>
                      <a:pt x="35990" y="414"/>
                    </a:cubicBezTo>
                    <a:cubicBezTo>
                      <a:pt x="17537" y="414"/>
                      <a:pt x="0" y="13291"/>
                      <a:pt x="0" y="32648"/>
                    </a:cubicBezTo>
                    <a:cubicBezTo>
                      <a:pt x="0" y="49226"/>
                      <a:pt x="11987" y="63035"/>
                      <a:pt x="28609" y="64881"/>
                    </a:cubicBezTo>
                    <a:cubicBezTo>
                      <a:pt x="34149" y="65795"/>
                      <a:pt x="40606" y="65795"/>
                      <a:pt x="47987" y="65795"/>
                    </a:cubicBezTo>
                    <a:lnTo>
                      <a:pt x="79371" y="64881"/>
                    </a:lnTo>
                    <a:cubicBezTo>
                      <a:pt x="80286" y="91594"/>
                      <a:pt x="81211" y="118308"/>
                      <a:pt x="81211" y="145021"/>
                    </a:cubicBezTo>
                    <a:lnTo>
                      <a:pt x="80286" y="217786"/>
                    </a:lnTo>
                    <a:cubicBezTo>
                      <a:pt x="80286" y="413060"/>
                      <a:pt x="126442" y="493172"/>
                      <a:pt x="232581" y="493172"/>
                    </a:cubicBezTo>
                    <a:cubicBezTo>
                      <a:pt x="302720" y="493172"/>
                      <a:pt x="349791" y="459102"/>
                      <a:pt x="381175" y="407512"/>
                    </a:cubicBezTo>
                    <a:cubicBezTo>
                      <a:pt x="383950" y="427782"/>
                      <a:pt x="390406" y="447120"/>
                      <a:pt x="404253" y="463699"/>
                    </a:cubicBezTo>
                    <a:cubicBezTo>
                      <a:pt x="419024" y="482123"/>
                      <a:pt x="444858" y="493172"/>
                      <a:pt x="469777" y="493172"/>
                    </a:cubicBezTo>
                    <a:cubicBezTo>
                      <a:pt x="475326" y="493172"/>
                      <a:pt x="480858" y="492258"/>
                      <a:pt x="486398" y="491344"/>
                    </a:cubicBezTo>
                    <a:cubicBezTo>
                      <a:pt x="537160" y="482123"/>
                      <a:pt x="551931" y="437918"/>
                      <a:pt x="551931" y="384500"/>
                    </a:cubicBezTo>
                    <a:lnTo>
                      <a:pt x="551931" y="373451"/>
                    </a:lnTo>
                    <a:cubicBezTo>
                      <a:pt x="550072" y="356882"/>
                      <a:pt x="536225" y="344901"/>
                      <a:pt x="519623" y="3449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25"/>
              <p:cNvSpPr/>
              <p:nvPr/>
            </p:nvSpPr>
            <p:spPr>
              <a:xfrm>
                <a:off x="11143211" y="7799236"/>
                <a:ext cx="491004" cy="655807"/>
              </a:xfrm>
              <a:custGeom>
                <a:avLst/>
                <a:gdLst/>
                <a:ahLst/>
                <a:cxnLst/>
                <a:rect l="l" t="t" r="r" b="b"/>
                <a:pathLst>
                  <a:path w="491004" h="655807" extrusionOk="0">
                    <a:moveTo>
                      <a:pt x="294414" y="152896"/>
                    </a:moveTo>
                    <a:cubicBezTo>
                      <a:pt x="220574" y="152896"/>
                      <a:pt x="168897" y="186052"/>
                      <a:pt x="135663" y="233036"/>
                    </a:cubicBezTo>
                    <a:lnTo>
                      <a:pt x="135663" y="117893"/>
                    </a:lnTo>
                    <a:cubicBezTo>
                      <a:pt x="135663" y="84737"/>
                      <a:pt x="135663" y="58947"/>
                      <a:pt x="134738" y="32233"/>
                    </a:cubicBezTo>
                    <a:cubicBezTo>
                      <a:pt x="134738" y="14741"/>
                      <a:pt x="119967" y="914"/>
                      <a:pt x="102439" y="914"/>
                    </a:cubicBezTo>
                    <a:lnTo>
                      <a:pt x="81211" y="1846"/>
                    </a:lnTo>
                    <a:cubicBezTo>
                      <a:pt x="67374" y="1846"/>
                      <a:pt x="59068" y="0"/>
                      <a:pt x="32299" y="0"/>
                    </a:cubicBezTo>
                    <a:cubicBezTo>
                      <a:pt x="14762" y="0"/>
                      <a:pt x="0" y="14751"/>
                      <a:pt x="0" y="33156"/>
                    </a:cubicBezTo>
                    <a:cubicBezTo>
                      <a:pt x="0" y="49753"/>
                      <a:pt x="13837" y="64476"/>
                      <a:pt x="30449" y="64476"/>
                    </a:cubicBezTo>
                    <a:cubicBezTo>
                      <a:pt x="50762" y="65390"/>
                      <a:pt x="61833" y="66322"/>
                      <a:pt x="71064" y="66322"/>
                    </a:cubicBezTo>
                    <a:lnTo>
                      <a:pt x="71064" y="434743"/>
                    </a:lnTo>
                    <a:cubicBezTo>
                      <a:pt x="71064" y="458697"/>
                      <a:pt x="71980" y="500152"/>
                      <a:pt x="72905" y="539741"/>
                    </a:cubicBezTo>
                    <a:cubicBezTo>
                      <a:pt x="73830" y="574763"/>
                      <a:pt x="74746" y="607910"/>
                      <a:pt x="74746" y="623574"/>
                    </a:cubicBezTo>
                    <a:cubicBezTo>
                      <a:pt x="74746" y="641998"/>
                      <a:pt x="89517" y="655807"/>
                      <a:pt x="107045" y="655807"/>
                    </a:cubicBezTo>
                    <a:cubicBezTo>
                      <a:pt x="125507" y="655807"/>
                      <a:pt x="139354" y="641998"/>
                      <a:pt x="139354" y="623574"/>
                    </a:cubicBezTo>
                    <a:cubicBezTo>
                      <a:pt x="139354" y="613439"/>
                      <a:pt x="139354" y="595928"/>
                      <a:pt x="138429" y="576590"/>
                    </a:cubicBezTo>
                    <a:cubicBezTo>
                      <a:pt x="169803" y="621728"/>
                      <a:pt x="216874" y="654875"/>
                      <a:pt x="285183" y="654875"/>
                    </a:cubicBezTo>
                    <a:cubicBezTo>
                      <a:pt x="416240" y="654875"/>
                      <a:pt x="491004" y="531452"/>
                      <a:pt x="491004" y="397913"/>
                    </a:cubicBezTo>
                    <a:cubicBezTo>
                      <a:pt x="491004" y="292896"/>
                      <a:pt x="444858" y="152896"/>
                      <a:pt x="294414" y="152896"/>
                    </a:cubicBezTo>
                    <a:close/>
                    <a:moveTo>
                      <a:pt x="283342" y="590399"/>
                    </a:moveTo>
                    <a:cubicBezTo>
                      <a:pt x="191965" y="590399"/>
                      <a:pt x="137513" y="498296"/>
                      <a:pt x="135663" y="399741"/>
                    </a:cubicBezTo>
                    <a:lnTo>
                      <a:pt x="135663" y="389606"/>
                    </a:lnTo>
                    <a:cubicBezTo>
                      <a:pt x="137504" y="290127"/>
                      <a:pt x="195647" y="217372"/>
                      <a:pt x="287033" y="217372"/>
                    </a:cubicBezTo>
                    <a:cubicBezTo>
                      <a:pt x="391322" y="217372"/>
                      <a:pt x="426396" y="310407"/>
                      <a:pt x="426396" y="394221"/>
                    </a:cubicBezTo>
                    <a:cubicBezTo>
                      <a:pt x="426396" y="490930"/>
                      <a:pt x="379334" y="590399"/>
                      <a:pt x="283342" y="590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25"/>
              <p:cNvSpPr/>
              <p:nvPr/>
            </p:nvSpPr>
            <p:spPr>
              <a:xfrm>
                <a:off x="11684612" y="7952087"/>
                <a:ext cx="409619" cy="502038"/>
              </a:xfrm>
              <a:custGeom>
                <a:avLst/>
                <a:gdLst/>
                <a:ahLst/>
                <a:cxnLst/>
                <a:rect l="l" t="t" r="r" b="b"/>
                <a:pathLst>
                  <a:path w="409619" h="502038" extrusionOk="0">
                    <a:moveTo>
                      <a:pt x="398227" y="11094"/>
                    </a:moveTo>
                    <a:cubicBezTo>
                      <a:pt x="381615" y="-2714"/>
                      <a:pt x="363153" y="1892"/>
                      <a:pt x="344690" y="23990"/>
                    </a:cubicBezTo>
                    <a:lnTo>
                      <a:pt x="336384" y="34125"/>
                    </a:lnTo>
                    <a:cubicBezTo>
                      <a:pt x="306850" y="15700"/>
                      <a:pt x="262554" y="-878"/>
                      <a:pt x="218239" y="36"/>
                    </a:cubicBezTo>
                    <a:cubicBezTo>
                      <a:pt x="132403" y="950"/>
                      <a:pt x="71476" y="61752"/>
                      <a:pt x="73336" y="143729"/>
                    </a:cubicBezTo>
                    <a:cubicBezTo>
                      <a:pt x="74251" y="218340"/>
                      <a:pt x="126872" y="254256"/>
                      <a:pt x="194246" y="282816"/>
                    </a:cubicBezTo>
                    <a:cubicBezTo>
                      <a:pt x="213624" y="290173"/>
                      <a:pt x="232086" y="297548"/>
                      <a:pt x="247783" y="309529"/>
                    </a:cubicBezTo>
                    <a:cubicBezTo>
                      <a:pt x="271785" y="325175"/>
                      <a:pt x="285623" y="348206"/>
                      <a:pt x="285623" y="371245"/>
                    </a:cubicBezTo>
                    <a:cubicBezTo>
                      <a:pt x="286557" y="415451"/>
                      <a:pt x="250548" y="438481"/>
                      <a:pt x="209027" y="439395"/>
                    </a:cubicBezTo>
                    <a:cubicBezTo>
                      <a:pt x="165646" y="440309"/>
                      <a:pt x="130563" y="414528"/>
                      <a:pt x="109344" y="386882"/>
                    </a:cubicBezTo>
                    <a:lnTo>
                      <a:pt x="111176" y="385054"/>
                    </a:lnTo>
                    <a:cubicBezTo>
                      <a:pt x="132403" y="364784"/>
                      <a:pt x="135178" y="346359"/>
                      <a:pt x="119482" y="331627"/>
                    </a:cubicBezTo>
                    <a:cubicBezTo>
                      <a:pt x="104719" y="315963"/>
                      <a:pt x="86257" y="318732"/>
                      <a:pt x="65029" y="339916"/>
                    </a:cubicBezTo>
                    <a:lnTo>
                      <a:pt x="18883" y="386882"/>
                    </a:lnTo>
                    <a:cubicBezTo>
                      <a:pt x="-2344" y="408066"/>
                      <a:pt x="-6035" y="426490"/>
                      <a:pt x="9643" y="441241"/>
                    </a:cubicBezTo>
                    <a:cubicBezTo>
                      <a:pt x="24424" y="455973"/>
                      <a:pt x="43802" y="453204"/>
                      <a:pt x="64114" y="432952"/>
                    </a:cubicBezTo>
                    <a:lnTo>
                      <a:pt x="64114" y="432019"/>
                    </a:lnTo>
                    <a:cubicBezTo>
                      <a:pt x="101954" y="475311"/>
                      <a:pt x="150866" y="502957"/>
                      <a:pt x="209018" y="502015"/>
                    </a:cubicBezTo>
                    <a:cubicBezTo>
                      <a:pt x="289323" y="501101"/>
                      <a:pt x="352072" y="446761"/>
                      <a:pt x="350222" y="370304"/>
                    </a:cubicBezTo>
                    <a:cubicBezTo>
                      <a:pt x="349306" y="327926"/>
                      <a:pt x="327163" y="286490"/>
                      <a:pt x="285613" y="258862"/>
                    </a:cubicBezTo>
                    <a:cubicBezTo>
                      <a:pt x="264386" y="243198"/>
                      <a:pt x="241317" y="233977"/>
                      <a:pt x="219155" y="225687"/>
                    </a:cubicBezTo>
                    <a:cubicBezTo>
                      <a:pt x="178550" y="208196"/>
                      <a:pt x="138878" y="186098"/>
                      <a:pt x="137935" y="140960"/>
                    </a:cubicBezTo>
                    <a:cubicBezTo>
                      <a:pt x="137019" y="96736"/>
                      <a:pt x="170234" y="64503"/>
                      <a:pt x="218239" y="63589"/>
                    </a:cubicBezTo>
                    <a:cubicBezTo>
                      <a:pt x="240383" y="63589"/>
                      <a:pt x="268085" y="69118"/>
                      <a:pt x="294854" y="83841"/>
                    </a:cubicBezTo>
                    <a:cubicBezTo>
                      <a:pt x="282848" y="103197"/>
                      <a:pt x="283782" y="118843"/>
                      <a:pt x="297619" y="129911"/>
                    </a:cubicBezTo>
                    <a:cubicBezTo>
                      <a:pt x="314232" y="143720"/>
                      <a:pt x="332694" y="139114"/>
                      <a:pt x="351156" y="117016"/>
                    </a:cubicBezTo>
                    <a:lnTo>
                      <a:pt x="394536" y="65416"/>
                    </a:lnTo>
                    <a:cubicBezTo>
                      <a:pt x="413008" y="43337"/>
                      <a:pt x="414839" y="23990"/>
                      <a:pt x="398227" y="110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25"/>
              <p:cNvSpPr/>
              <p:nvPr/>
            </p:nvSpPr>
            <p:spPr>
              <a:xfrm>
                <a:off x="12130844" y="7952141"/>
                <a:ext cx="378418" cy="501979"/>
              </a:xfrm>
              <a:custGeom>
                <a:avLst/>
                <a:gdLst/>
                <a:ahLst/>
                <a:cxnLst/>
                <a:rect l="l" t="t" r="r" b="b"/>
                <a:pathLst>
                  <a:path w="378418" h="501979" extrusionOk="0">
                    <a:moveTo>
                      <a:pt x="313820" y="327890"/>
                    </a:moveTo>
                    <a:cubicBezTo>
                      <a:pt x="313820" y="412636"/>
                      <a:pt x="264908" y="437503"/>
                      <a:pt x="210437" y="437503"/>
                    </a:cubicBezTo>
                    <a:cubicBezTo>
                      <a:pt x="121854" y="437503"/>
                      <a:pt x="64618" y="373027"/>
                      <a:pt x="64618" y="249605"/>
                    </a:cubicBezTo>
                    <a:cubicBezTo>
                      <a:pt x="64618" y="148280"/>
                      <a:pt x="103392" y="64466"/>
                      <a:pt x="204906" y="64466"/>
                    </a:cubicBezTo>
                    <a:cubicBezTo>
                      <a:pt x="251986" y="64466"/>
                      <a:pt x="288911" y="82891"/>
                      <a:pt x="300898" y="97641"/>
                    </a:cubicBezTo>
                    <a:cubicBezTo>
                      <a:pt x="326751" y="130798"/>
                      <a:pt x="376578" y="92094"/>
                      <a:pt x="350744" y="56187"/>
                    </a:cubicBezTo>
                    <a:cubicBezTo>
                      <a:pt x="316585" y="17511"/>
                      <a:pt x="257517" y="0"/>
                      <a:pt x="203065" y="0"/>
                    </a:cubicBezTo>
                    <a:cubicBezTo>
                      <a:pt x="66468" y="0"/>
                      <a:pt x="0" y="112373"/>
                      <a:pt x="0" y="248691"/>
                    </a:cubicBezTo>
                    <a:cubicBezTo>
                      <a:pt x="0" y="387778"/>
                      <a:pt x="69224" y="501979"/>
                      <a:pt x="208597" y="501979"/>
                    </a:cubicBezTo>
                    <a:cubicBezTo>
                      <a:pt x="314726" y="501979"/>
                      <a:pt x="378419" y="435676"/>
                      <a:pt x="378419" y="328831"/>
                    </a:cubicBezTo>
                    <a:cubicBezTo>
                      <a:pt x="378428" y="286444"/>
                      <a:pt x="313820" y="286444"/>
                      <a:pt x="313820" y="3278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25"/>
              <p:cNvSpPr/>
              <p:nvPr/>
            </p:nvSpPr>
            <p:spPr>
              <a:xfrm>
                <a:off x="12560108" y="7952132"/>
                <a:ext cx="429161" cy="493689"/>
              </a:xfrm>
              <a:custGeom>
                <a:avLst/>
                <a:gdLst/>
                <a:ahLst/>
                <a:cxnLst/>
                <a:rect l="l" t="t" r="r" b="b"/>
                <a:pathLst>
                  <a:path w="429161" h="493689" extrusionOk="0">
                    <a:moveTo>
                      <a:pt x="297170" y="0"/>
                    </a:moveTo>
                    <a:cubicBezTo>
                      <a:pt x="237187" y="0"/>
                      <a:pt x="181800" y="41455"/>
                      <a:pt x="153201" y="108700"/>
                    </a:cubicBezTo>
                    <a:lnTo>
                      <a:pt x="150435" y="39618"/>
                    </a:lnTo>
                    <a:cubicBezTo>
                      <a:pt x="149501" y="23040"/>
                      <a:pt x="135654" y="10145"/>
                      <a:pt x="119051" y="9231"/>
                    </a:cubicBezTo>
                    <a:cubicBezTo>
                      <a:pt x="98758" y="8298"/>
                      <a:pt x="78446" y="9231"/>
                      <a:pt x="59068" y="9231"/>
                    </a:cubicBezTo>
                    <a:lnTo>
                      <a:pt x="32299" y="9231"/>
                    </a:lnTo>
                    <a:cubicBezTo>
                      <a:pt x="14753" y="9231"/>
                      <a:pt x="0" y="23963"/>
                      <a:pt x="0" y="41464"/>
                    </a:cubicBezTo>
                    <a:cubicBezTo>
                      <a:pt x="0" y="59870"/>
                      <a:pt x="14762" y="73697"/>
                      <a:pt x="32299" y="73697"/>
                    </a:cubicBezTo>
                    <a:lnTo>
                      <a:pt x="87668" y="73697"/>
                    </a:lnTo>
                    <a:cubicBezTo>
                      <a:pt x="89518" y="117903"/>
                      <a:pt x="89518" y="170406"/>
                      <a:pt x="89518" y="215544"/>
                    </a:cubicBezTo>
                    <a:lnTo>
                      <a:pt x="89518" y="428310"/>
                    </a:lnTo>
                    <a:lnTo>
                      <a:pt x="47052" y="428310"/>
                    </a:lnTo>
                    <a:cubicBezTo>
                      <a:pt x="29525" y="428310"/>
                      <a:pt x="14753" y="442119"/>
                      <a:pt x="14753" y="460543"/>
                    </a:cubicBezTo>
                    <a:cubicBezTo>
                      <a:pt x="14753" y="478035"/>
                      <a:pt x="29534" y="492776"/>
                      <a:pt x="47052" y="492776"/>
                    </a:cubicBezTo>
                    <a:cubicBezTo>
                      <a:pt x="56293" y="492776"/>
                      <a:pt x="178119" y="492776"/>
                      <a:pt x="198431" y="493690"/>
                    </a:cubicBezTo>
                    <a:cubicBezTo>
                      <a:pt x="216893" y="493690"/>
                      <a:pt x="230731" y="478958"/>
                      <a:pt x="230731" y="460534"/>
                    </a:cubicBezTo>
                    <a:cubicBezTo>
                      <a:pt x="230731" y="443023"/>
                      <a:pt x="216893" y="428300"/>
                      <a:pt x="198431" y="428300"/>
                    </a:cubicBezTo>
                    <a:lnTo>
                      <a:pt x="163357" y="429214"/>
                    </a:lnTo>
                    <a:lnTo>
                      <a:pt x="154116" y="429214"/>
                    </a:lnTo>
                    <a:lnTo>
                      <a:pt x="154116" y="263423"/>
                    </a:lnTo>
                    <a:cubicBezTo>
                      <a:pt x="156882" y="160271"/>
                      <a:pt x="243662" y="64476"/>
                      <a:pt x="297170" y="64476"/>
                    </a:cubicBezTo>
                    <a:cubicBezTo>
                      <a:pt x="333179" y="64476"/>
                      <a:pt x="362713" y="86574"/>
                      <a:pt x="364563" y="121576"/>
                    </a:cubicBezTo>
                    <a:cubicBezTo>
                      <a:pt x="365478" y="139087"/>
                      <a:pt x="379325" y="152896"/>
                      <a:pt x="396862" y="152896"/>
                    </a:cubicBezTo>
                    <a:cubicBezTo>
                      <a:pt x="414390" y="152896"/>
                      <a:pt x="429162" y="138164"/>
                      <a:pt x="429162" y="120663"/>
                    </a:cubicBezTo>
                    <a:cubicBezTo>
                      <a:pt x="429171" y="49744"/>
                      <a:pt x="359947" y="0"/>
                      <a:pt x="297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25"/>
              <p:cNvSpPr/>
              <p:nvPr/>
            </p:nvSpPr>
            <p:spPr>
              <a:xfrm>
                <a:off x="13027212" y="7737362"/>
                <a:ext cx="166920" cy="165478"/>
              </a:xfrm>
              <a:custGeom>
                <a:avLst/>
                <a:gdLst/>
                <a:ahLst/>
                <a:cxnLst/>
                <a:rect l="l" t="t" r="r" b="b"/>
                <a:pathLst>
                  <a:path w="166920" h="165478" extrusionOk="0">
                    <a:moveTo>
                      <a:pt x="37766" y="152141"/>
                    </a:moveTo>
                    <a:cubicBezTo>
                      <a:pt x="54378" y="164104"/>
                      <a:pt x="75606" y="167805"/>
                      <a:pt x="97750" y="164104"/>
                    </a:cubicBezTo>
                    <a:cubicBezTo>
                      <a:pt x="142064" y="156728"/>
                      <a:pt x="172514" y="114378"/>
                      <a:pt x="166058" y="70154"/>
                    </a:cubicBezTo>
                    <a:cubicBezTo>
                      <a:pt x="158667" y="25017"/>
                      <a:pt x="116212" y="-6284"/>
                      <a:pt x="70981" y="1072"/>
                    </a:cubicBezTo>
                    <a:cubicBezTo>
                      <a:pt x="25769" y="8448"/>
                      <a:pt x="-5615" y="49902"/>
                      <a:pt x="842" y="94108"/>
                    </a:cubicBezTo>
                    <a:cubicBezTo>
                      <a:pt x="5467" y="118061"/>
                      <a:pt x="18388" y="139246"/>
                      <a:pt x="37766" y="152141"/>
                    </a:cubicBezTo>
                    <a:close/>
                    <a:moveTo>
                      <a:pt x="78381" y="56345"/>
                    </a:moveTo>
                    <a:cubicBezTo>
                      <a:pt x="95928" y="53585"/>
                      <a:pt x="109765" y="61875"/>
                      <a:pt x="112540" y="77530"/>
                    </a:cubicBezTo>
                    <a:cubicBezTo>
                      <a:pt x="114390" y="94108"/>
                      <a:pt x="104234" y="107003"/>
                      <a:pt x="86687" y="109763"/>
                    </a:cubicBezTo>
                    <a:cubicBezTo>
                      <a:pt x="70075" y="112523"/>
                      <a:pt x="56237" y="102388"/>
                      <a:pt x="53463" y="85809"/>
                    </a:cubicBezTo>
                    <a:cubicBezTo>
                      <a:pt x="51613" y="71077"/>
                      <a:pt x="61769" y="58192"/>
                      <a:pt x="78381" y="563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25"/>
              <p:cNvSpPr/>
              <p:nvPr/>
            </p:nvSpPr>
            <p:spPr>
              <a:xfrm>
                <a:off x="13012385" y="7961363"/>
                <a:ext cx="256583" cy="484459"/>
              </a:xfrm>
              <a:custGeom>
                <a:avLst/>
                <a:gdLst/>
                <a:ahLst/>
                <a:cxnLst/>
                <a:rect l="l" t="t" r="r" b="b"/>
                <a:pathLst>
                  <a:path w="256583" h="484459" extrusionOk="0">
                    <a:moveTo>
                      <a:pt x="224274" y="419993"/>
                    </a:moveTo>
                    <a:lnTo>
                      <a:pt x="156900" y="419993"/>
                    </a:lnTo>
                    <a:lnTo>
                      <a:pt x="158750" y="171302"/>
                    </a:lnTo>
                    <a:cubicBezTo>
                      <a:pt x="158750" y="74592"/>
                      <a:pt x="156900" y="64476"/>
                      <a:pt x="155985" y="51571"/>
                    </a:cubicBezTo>
                    <a:lnTo>
                      <a:pt x="154135" y="30387"/>
                    </a:lnTo>
                    <a:cubicBezTo>
                      <a:pt x="153219" y="13809"/>
                      <a:pt x="139354" y="0"/>
                      <a:pt x="121836" y="0"/>
                    </a:cubicBezTo>
                    <a:lnTo>
                      <a:pt x="36915" y="0"/>
                    </a:lnTo>
                    <a:cubicBezTo>
                      <a:pt x="19387" y="0"/>
                      <a:pt x="4615" y="13809"/>
                      <a:pt x="4615" y="32233"/>
                    </a:cubicBezTo>
                    <a:cubicBezTo>
                      <a:pt x="4615" y="49725"/>
                      <a:pt x="18453" y="63534"/>
                      <a:pt x="35999" y="64467"/>
                    </a:cubicBezTo>
                    <a:cubicBezTo>
                      <a:pt x="53527" y="65380"/>
                      <a:pt x="77521" y="65380"/>
                      <a:pt x="91367" y="65380"/>
                    </a:cubicBezTo>
                    <a:cubicBezTo>
                      <a:pt x="92302" y="75515"/>
                      <a:pt x="94151" y="95767"/>
                      <a:pt x="94151" y="172225"/>
                    </a:cubicBezTo>
                    <a:lnTo>
                      <a:pt x="92302" y="419983"/>
                    </a:lnTo>
                    <a:lnTo>
                      <a:pt x="32299" y="419983"/>
                    </a:lnTo>
                    <a:cubicBezTo>
                      <a:pt x="14772" y="419983"/>
                      <a:pt x="0" y="434734"/>
                      <a:pt x="0" y="453158"/>
                    </a:cubicBezTo>
                    <a:cubicBezTo>
                      <a:pt x="0" y="469736"/>
                      <a:pt x="13865" y="484459"/>
                      <a:pt x="31384" y="484459"/>
                    </a:cubicBezTo>
                    <a:lnTo>
                      <a:pt x="224284" y="484459"/>
                    </a:lnTo>
                    <a:cubicBezTo>
                      <a:pt x="241812" y="484459"/>
                      <a:pt x="256583" y="469727"/>
                      <a:pt x="256583" y="452226"/>
                    </a:cubicBezTo>
                    <a:cubicBezTo>
                      <a:pt x="256574" y="433802"/>
                      <a:pt x="241793" y="419993"/>
                      <a:pt x="224274" y="4199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25"/>
              <p:cNvSpPr/>
              <p:nvPr/>
            </p:nvSpPr>
            <p:spPr>
              <a:xfrm>
                <a:off x="13304995" y="7799236"/>
                <a:ext cx="491013" cy="655807"/>
              </a:xfrm>
              <a:custGeom>
                <a:avLst/>
                <a:gdLst/>
                <a:ahLst/>
                <a:cxnLst/>
                <a:rect l="l" t="t" r="r" b="b"/>
                <a:pathLst>
                  <a:path w="491013" h="655807" extrusionOk="0">
                    <a:moveTo>
                      <a:pt x="294423" y="152896"/>
                    </a:moveTo>
                    <a:cubicBezTo>
                      <a:pt x="220593" y="152896"/>
                      <a:pt x="168897" y="186052"/>
                      <a:pt x="135673" y="233036"/>
                    </a:cubicBezTo>
                    <a:lnTo>
                      <a:pt x="135673" y="117893"/>
                    </a:lnTo>
                    <a:cubicBezTo>
                      <a:pt x="135673" y="84737"/>
                      <a:pt x="135673" y="58947"/>
                      <a:pt x="134757" y="32233"/>
                    </a:cubicBezTo>
                    <a:cubicBezTo>
                      <a:pt x="134757" y="14741"/>
                      <a:pt x="119976" y="914"/>
                      <a:pt x="102458" y="914"/>
                    </a:cubicBezTo>
                    <a:lnTo>
                      <a:pt x="81230" y="1846"/>
                    </a:lnTo>
                    <a:cubicBezTo>
                      <a:pt x="67365" y="1846"/>
                      <a:pt x="59068" y="0"/>
                      <a:pt x="32299" y="0"/>
                    </a:cubicBezTo>
                    <a:cubicBezTo>
                      <a:pt x="14772" y="0"/>
                      <a:pt x="0" y="14751"/>
                      <a:pt x="0" y="33156"/>
                    </a:cubicBezTo>
                    <a:cubicBezTo>
                      <a:pt x="0" y="49753"/>
                      <a:pt x="13865" y="64476"/>
                      <a:pt x="30468" y="64476"/>
                    </a:cubicBezTo>
                    <a:cubicBezTo>
                      <a:pt x="50762" y="65390"/>
                      <a:pt x="61833" y="66322"/>
                      <a:pt x="71074" y="66322"/>
                    </a:cubicBezTo>
                    <a:lnTo>
                      <a:pt x="71074" y="434743"/>
                    </a:lnTo>
                    <a:cubicBezTo>
                      <a:pt x="71074" y="458697"/>
                      <a:pt x="71990" y="500152"/>
                      <a:pt x="72924" y="539741"/>
                    </a:cubicBezTo>
                    <a:cubicBezTo>
                      <a:pt x="73840" y="574763"/>
                      <a:pt x="74755" y="607910"/>
                      <a:pt x="74755" y="623574"/>
                    </a:cubicBezTo>
                    <a:cubicBezTo>
                      <a:pt x="74755" y="641998"/>
                      <a:pt x="89536" y="655807"/>
                      <a:pt x="107055" y="655807"/>
                    </a:cubicBezTo>
                    <a:cubicBezTo>
                      <a:pt x="125517" y="655807"/>
                      <a:pt x="139354" y="641998"/>
                      <a:pt x="139354" y="623574"/>
                    </a:cubicBezTo>
                    <a:cubicBezTo>
                      <a:pt x="139354" y="613439"/>
                      <a:pt x="139354" y="595928"/>
                      <a:pt x="138438" y="576590"/>
                    </a:cubicBezTo>
                    <a:cubicBezTo>
                      <a:pt x="169822" y="621728"/>
                      <a:pt x="216884" y="654875"/>
                      <a:pt x="285201" y="654875"/>
                    </a:cubicBezTo>
                    <a:cubicBezTo>
                      <a:pt x="416249" y="654875"/>
                      <a:pt x="491014" y="531452"/>
                      <a:pt x="491014" y="397913"/>
                    </a:cubicBezTo>
                    <a:cubicBezTo>
                      <a:pt x="491014" y="292896"/>
                      <a:pt x="444868" y="152896"/>
                      <a:pt x="294423" y="152896"/>
                    </a:cubicBezTo>
                    <a:close/>
                    <a:moveTo>
                      <a:pt x="283351" y="590399"/>
                    </a:moveTo>
                    <a:cubicBezTo>
                      <a:pt x="191975" y="590399"/>
                      <a:pt x="137532" y="498296"/>
                      <a:pt x="135673" y="399741"/>
                    </a:cubicBezTo>
                    <a:lnTo>
                      <a:pt x="135673" y="389606"/>
                    </a:lnTo>
                    <a:cubicBezTo>
                      <a:pt x="137523" y="290127"/>
                      <a:pt x="195656" y="217372"/>
                      <a:pt x="287033" y="217372"/>
                    </a:cubicBezTo>
                    <a:cubicBezTo>
                      <a:pt x="391331" y="217372"/>
                      <a:pt x="426405" y="310407"/>
                      <a:pt x="426405" y="394221"/>
                    </a:cubicBezTo>
                    <a:cubicBezTo>
                      <a:pt x="426405" y="490930"/>
                      <a:pt x="379344" y="590399"/>
                      <a:pt x="283351" y="590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25"/>
              <p:cNvSpPr/>
              <p:nvPr/>
            </p:nvSpPr>
            <p:spPr>
              <a:xfrm>
                <a:off x="13867111" y="7952141"/>
                <a:ext cx="382118" cy="501988"/>
              </a:xfrm>
              <a:custGeom>
                <a:avLst/>
                <a:gdLst/>
                <a:ahLst/>
                <a:cxnLst/>
                <a:rect l="l" t="t" r="r" b="b"/>
                <a:pathLst>
                  <a:path w="382118" h="501988" extrusionOk="0">
                    <a:moveTo>
                      <a:pt x="351651" y="288300"/>
                    </a:moveTo>
                    <a:cubicBezTo>
                      <a:pt x="366432" y="287367"/>
                      <a:pt x="380269" y="273549"/>
                      <a:pt x="381184" y="258826"/>
                    </a:cubicBezTo>
                    <a:cubicBezTo>
                      <a:pt x="382119" y="247777"/>
                      <a:pt x="382119" y="237642"/>
                      <a:pt x="382119" y="228421"/>
                    </a:cubicBezTo>
                    <a:cubicBezTo>
                      <a:pt x="382119" y="77371"/>
                      <a:pt x="309204" y="0"/>
                      <a:pt x="208597" y="0"/>
                    </a:cubicBezTo>
                    <a:cubicBezTo>
                      <a:pt x="82155" y="0"/>
                      <a:pt x="0" y="122509"/>
                      <a:pt x="0" y="259749"/>
                    </a:cubicBezTo>
                    <a:cubicBezTo>
                      <a:pt x="0" y="347256"/>
                      <a:pt x="25853" y="398836"/>
                      <a:pt x="46165" y="424636"/>
                    </a:cubicBezTo>
                    <a:cubicBezTo>
                      <a:pt x="84005" y="471601"/>
                      <a:pt x="147679" y="501988"/>
                      <a:pt x="207681" y="501988"/>
                    </a:cubicBezTo>
                    <a:cubicBezTo>
                      <a:pt x="283361" y="501988"/>
                      <a:pt x="342429" y="483583"/>
                      <a:pt x="374737" y="419088"/>
                    </a:cubicBezTo>
                    <a:cubicBezTo>
                      <a:pt x="376587" y="415415"/>
                      <a:pt x="378419" y="410799"/>
                      <a:pt x="378419" y="405279"/>
                    </a:cubicBezTo>
                    <a:cubicBezTo>
                      <a:pt x="378419" y="391470"/>
                      <a:pt x="365516" y="373978"/>
                      <a:pt x="347054" y="373978"/>
                    </a:cubicBezTo>
                    <a:cubicBezTo>
                      <a:pt x="335048" y="373978"/>
                      <a:pt x="323051" y="381335"/>
                      <a:pt x="318435" y="392403"/>
                    </a:cubicBezTo>
                    <a:cubicBezTo>
                      <a:pt x="308279" y="414501"/>
                      <a:pt x="286136" y="439368"/>
                      <a:pt x="207681" y="439368"/>
                    </a:cubicBezTo>
                    <a:cubicBezTo>
                      <a:pt x="132001" y="439368"/>
                      <a:pt x="68308" y="379508"/>
                      <a:pt x="66458" y="290146"/>
                    </a:cubicBezTo>
                    <a:lnTo>
                      <a:pt x="179978" y="290146"/>
                    </a:lnTo>
                    <a:cubicBezTo>
                      <a:pt x="226143" y="290127"/>
                      <a:pt x="303673" y="289213"/>
                      <a:pt x="351651" y="288300"/>
                    </a:cubicBezTo>
                    <a:close/>
                    <a:moveTo>
                      <a:pt x="64599" y="226584"/>
                    </a:moveTo>
                    <a:cubicBezTo>
                      <a:pt x="72924" y="135395"/>
                      <a:pt x="128292" y="63553"/>
                      <a:pt x="210437" y="63553"/>
                    </a:cubicBezTo>
                    <a:cubicBezTo>
                      <a:pt x="285202" y="63553"/>
                      <a:pt x="318417" y="130788"/>
                      <a:pt x="317501" y="226584"/>
                    </a:cubicBezTo>
                    <a:lnTo>
                      <a:pt x="64599" y="22658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87" name="Google Shape;2187;p25"/>
          <p:cNvGrpSpPr/>
          <p:nvPr/>
        </p:nvGrpSpPr>
        <p:grpSpPr>
          <a:xfrm>
            <a:off x="7715444" y="213005"/>
            <a:ext cx="1239832" cy="1244500"/>
            <a:chOff x="16019469" y="816821"/>
            <a:chExt cx="2479664" cy="2489000"/>
          </a:xfrm>
        </p:grpSpPr>
        <p:sp>
          <p:nvSpPr>
            <p:cNvPr id="2188" name="Google Shape;2188;p25"/>
            <p:cNvSpPr/>
            <p:nvPr/>
          </p:nvSpPr>
          <p:spPr>
            <a:xfrm>
              <a:off x="16019473" y="816821"/>
              <a:ext cx="2479659" cy="2489000"/>
            </a:xfrm>
            <a:custGeom>
              <a:avLst/>
              <a:gdLst/>
              <a:ahLst/>
              <a:cxnLst/>
              <a:rect l="l" t="t" r="r" b="b"/>
              <a:pathLst>
                <a:path w="2479659" h="2489000" extrusionOk="0">
                  <a:moveTo>
                    <a:pt x="2477098" y="1160578"/>
                  </a:moveTo>
                  <a:cubicBezTo>
                    <a:pt x="2476456" y="1150552"/>
                    <a:pt x="2475640" y="1140531"/>
                    <a:pt x="2474709" y="1130565"/>
                  </a:cubicBezTo>
                  <a:cubicBezTo>
                    <a:pt x="2474241" y="1125612"/>
                    <a:pt x="2473718" y="1120600"/>
                    <a:pt x="2473196" y="1115587"/>
                  </a:cubicBezTo>
                  <a:cubicBezTo>
                    <a:pt x="2464161" y="1030269"/>
                    <a:pt x="2445573" y="946759"/>
                    <a:pt x="2418707" y="866280"/>
                  </a:cubicBezTo>
                  <a:cubicBezTo>
                    <a:pt x="2418533" y="865872"/>
                    <a:pt x="2418413" y="865524"/>
                    <a:pt x="2418299" y="865116"/>
                  </a:cubicBezTo>
                  <a:cubicBezTo>
                    <a:pt x="2413694" y="851247"/>
                    <a:pt x="2408801" y="837493"/>
                    <a:pt x="2403614" y="823798"/>
                  </a:cubicBezTo>
                  <a:cubicBezTo>
                    <a:pt x="2397959" y="808820"/>
                    <a:pt x="2392075" y="794020"/>
                    <a:pt x="2385897" y="779276"/>
                  </a:cubicBezTo>
                  <a:cubicBezTo>
                    <a:pt x="2382403" y="771002"/>
                    <a:pt x="2378843" y="762784"/>
                    <a:pt x="2375175" y="754625"/>
                  </a:cubicBezTo>
                  <a:cubicBezTo>
                    <a:pt x="2375175" y="754565"/>
                    <a:pt x="2375115" y="754510"/>
                    <a:pt x="2375115" y="754450"/>
                  </a:cubicBezTo>
                  <a:cubicBezTo>
                    <a:pt x="2178017" y="312940"/>
                    <a:pt x="1725964" y="-12071"/>
                    <a:pt x="1224320" y="344"/>
                  </a:cubicBezTo>
                  <a:cubicBezTo>
                    <a:pt x="1145822" y="-298"/>
                    <a:pt x="1067847" y="7338"/>
                    <a:pt x="991620" y="22546"/>
                  </a:cubicBezTo>
                  <a:cubicBezTo>
                    <a:pt x="983461" y="24178"/>
                    <a:pt x="975302" y="25866"/>
                    <a:pt x="967203" y="27673"/>
                  </a:cubicBezTo>
                  <a:cubicBezTo>
                    <a:pt x="946629" y="32218"/>
                    <a:pt x="926174" y="37290"/>
                    <a:pt x="905894" y="42940"/>
                  </a:cubicBezTo>
                  <a:cubicBezTo>
                    <a:pt x="902166" y="43991"/>
                    <a:pt x="898492" y="45096"/>
                    <a:pt x="894764" y="46146"/>
                  </a:cubicBezTo>
                  <a:cubicBezTo>
                    <a:pt x="653029" y="115733"/>
                    <a:pt x="434143" y="261134"/>
                    <a:pt x="276272" y="457062"/>
                  </a:cubicBezTo>
                  <a:cubicBezTo>
                    <a:pt x="271667" y="462772"/>
                    <a:pt x="267122" y="468486"/>
                    <a:pt x="262692" y="474256"/>
                  </a:cubicBezTo>
                  <a:cubicBezTo>
                    <a:pt x="258555" y="479503"/>
                    <a:pt x="254533" y="484804"/>
                    <a:pt x="250570" y="490106"/>
                  </a:cubicBezTo>
                  <a:cubicBezTo>
                    <a:pt x="249172" y="491913"/>
                    <a:pt x="247833" y="493720"/>
                    <a:pt x="246548" y="495527"/>
                  </a:cubicBezTo>
                  <a:cubicBezTo>
                    <a:pt x="243636" y="499375"/>
                    <a:pt x="240838" y="503277"/>
                    <a:pt x="238041" y="507125"/>
                  </a:cubicBezTo>
                  <a:cubicBezTo>
                    <a:pt x="236582" y="509107"/>
                    <a:pt x="235129" y="511088"/>
                    <a:pt x="233785" y="513069"/>
                  </a:cubicBezTo>
                  <a:cubicBezTo>
                    <a:pt x="230813" y="517206"/>
                    <a:pt x="227841" y="521402"/>
                    <a:pt x="224929" y="525599"/>
                  </a:cubicBezTo>
                  <a:cubicBezTo>
                    <a:pt x="224580" y="526121"/>
                    <a:pt x="224172" y="526649"/>
                    <a:pt x="223824" y="527231"/>
                  </a:cubicBezTo>
                  <a:cubicBezTo>
                    <a:pt x="179590" y="591163"/>
                    <a:pt x="141593" y="659695"/>
                    <a:pt x="110944" y="731960"/>
                  </a:cubicBezTo>
                  <a:cubicBezTo>
                    <a:pt x="-141335" y="1275160"/>
                    <a:pt x="55170" y="1922674"/>
                    <a:pt x="512879" y="2257243"/>
                  </a:cubicBezTo>
                  <a:cubicBezTo>
                    <a:pt x="513347" y="2257591"/>
                    <a:pt x="513810" y="2257945"/>
                    <a:pt x="514278" y="2258293"/>
                  </a:cubicBezTo>
                  <a:cubicBezTo>
                    <a:pt x="521332" y="2263480"/>
                    <a:pt x="528495" y="2268547"/>
                    <a:pt x="535663" y="2273506"/>
                  </a:cubicBezTo>
                  <a:cubicBezTo>
                    <a:pt x="539277" y="2276010"/>
                    <a:pt x="542891" y="2278459"/>
                    <a:pt x="546500" y="2280963"/>
                  </a:cubicBezTo>
                  <a:cubicBezTo>
                    <a:pt x="550114" y="2283412"/>
                    <a:pt x="553728" y="2285856"/>
                    <a:pt x="557397" y="2288245"/>
                  </a:cubicBezTo>
                  <a:cubicBezTo>
                    <a:pt x="563515" y="2292268"/>
                    <a:pt x="569633" y="2296290"/>
                    <a:pt x="575811" y="2300252"/>
                  </a:cubicBezTo>
                  <a:cubicBezTo>
                    <a:pt x="579484" y="2302527"/>
                    <a:pt x="583153" y="2304857"/>
                    <a:pt x="586827" y="2307127"/>
                  </a:cubicBezTo>
                  <a:cubicBezTo>
                    <a:pt x="591023" y="2309750"/>
                    <a:pt x="595279" y="2312314"/>
                    <a:pt x="599531" y="2314877"/>
                  </a:cubicBezTo>
                  <a:cubicBezTo>
                    <a:pt x="603841" y="2317441"/>
                    <a:pt x="608098" y="2320005"/>
                    <a:pt x="612409" y="2322514"/>
                  </a:cubicBezTo>
                  <a:cubicBezTo>
                    <a:pt x="719111" y="2385047"/>
                    <a:pt x="837472" y="2431551"/>
                    <a:pt x="965510" y="2457835"/>
                  </a:cubicBezTo>
                  <a:cubicBezTo>
                    <a:pt x="1005722" y="2467158"/>
                    <a:pt x="1045934" y="2474327"/>
                    <a:pt x="1085967" y="2479399"/>
                  </a:cubicBezTo>
                  <a:cubicBezTo>
                    <a:pt x="1091214" y="2480101"/>
                    <a:pt x="1096515" y="2480738"/>
                    <a:pt x="1101762" y="2481321"/>
                  </a:cubicBezTo>
                  <a:cubicBezTo>
                    <a:pt x="1107357" y="2482022"/>
                    <a:pt x="1112893" y="2482605"/>
                    <a:pt x="1118428" y="2483128"/>
                  </a:cubicBezTo>
                  <a:cubicBezTo>
                    <a:pt x="1118837" y="2483128"/>
                    <a:pt x="1119245" y="2483187"/>
                    <a:pt x="1119593" y="2483187"/>
                  </a:cubicBezTo>
                  <a:cubicBezTo>
                    <a:pt x="1124198" y="2483710"/>
                    <a:pt x="1128802" y="2484118"/>
                    <a:pt x="1133347" y="2484472"/>
                  </a:cubicBezTo>
                  <a:cubicBezTo>
                    <a:pt x="1138126" y="2484939"/>
                    <a:pt x="1142845" y="2485288"/>
                    <a:pt x="1147569" y="2485636"/>
                  </a:cubicBezTo>
                  <a:cubicBezTo>
                    <a:pt x="1150367" y="2485870"/>
                    <a:pt x="1153224" y="2486104"/>
                    <a:pt x="1156022" y="2486279"/>
                  </a:cubicBezTo>
                  <a:cubicBezTo>
                    <a:pt x="1160567" y="2486572"/>
                    <a:pt x="1165057" y="2486861"/>
                    <a:pt x="1169542" y="2487095"/>
                  </a:cubicBezTo>
                  <a:cubicBezTo>
                    <a:pt x="1172574" y="2487269"/>
                    <a:pt x="1175605" y="2487443"/>
                    <a:pt x="1178577" y="2487563"/>
                  </a:cubicBezTo>
                  <a:cubicBezTo>
                    <a:pt x="1186442" y="2487971"/>
                    <a:pt x="1194372" y="2488265"/>
                    <a:pt x="1202237" y="2488494"/>
                  </a:cubicBezTo>
                  <a:cubicBezTo>
                    <a:pt x="1608718" y="2500326"/>
                    <a:pt x="1991538" y="2303931"/>
                    <a:pt x="2229773" y="1990110"/>
                  </a:cubicBezTo>
                  <a:cubicBezTo>
                    <a:pt x="2232456" y="1986616"/>
                    <a:pt x="2235075" y="1983056"/>
                    <a:pt x="2237758" y="1979502"/>
                  </a:cubicBezTo>
                  <a:cubicBezTo>
                    <a:pt x="2240441" y="1976008"/>
                    <a:pt x="2243005" y="1972448"/>
                    <a:pt x="2245568" y="1968839"/>
                  </a:cubicBezTo>
                  <a:cubicBezTo>
                    <a:pt x="2248192" y="1965285"/>
                    <a:pt x="2250755" y="1961671"/>
                    <a:pt x="2253319" y="1958057"/>
                  </a:cubicBezTo>
                  <a:cubicBezTo>
                    <a:pt x="2255883" y="1954443"/>
                    <a:pt x="2258446" y="1950829"/>
                    <a:pt x="2260955" y="1947220"/>
                  </a:cubicBezTo>
                  <a:cubicBezTo>
                    <a:pt x="2271095" y="1932709"/>
                    <a:pt x="2280827" y="1917964"/>
                    <a:pt x="2290271" y="1902986"/>
                  </a:cubicBezTo>
                  <a:cubicBezTo>
                    <a:pt x="2396570" y="1735029"/>
                    <a:pt x="2463529" y="1539515"/>
                    <a:pt x="2475938" y="1327967"/>
                  </a:cubicBezTo>
                  <a:cubicBezTo>
                    <a:pt x="2476929" y="1315611"/>
                    <a:pt x="2477746" y="1303256"/>
                    <a:pt x="2478328" y="1290901"/>
                  </a:cubicBezTo>
                  <a:cubicBezTo>
                    <a:pt x="2478562" y="1286356"/>
                    <a:pt x="2478736" y="1281811"/>
                    <a:pt x="2478910" y="1277206"/>
                  </a:cubicBezTo>
                  <a:cubicBezTo>
                    <a:pt x="2479085" y="1272661"/>
                    <a:pt x="2479204" y="1268116"/>
                    <a:pt x="2479319" y="1263572"/>
                  </a:cubicBezTo>
                  <a:cubicBezTo>
                    <a:pt x="2479378" y="1260774"/>
                    <a:pt x="2479433" y="1257976"/>
                    <a:pt x="2479493" y="1255179"/>
                  </a:cubicBezTo>
                  <a:cubicBezTo>
                    <a:pt x="2479553" y="1252730"/>
                    <a:pt x="2479607" y="1250285"/>
                    <a:pt x="2479607" y="1247896"/>
                  </a:cubicBezTo>
                  <a:cubicBezTo>
                    <a:pt x="2479891" y="1218621"/>
                    <a:pt x="2479020" y="1189544"/>
                    <a:pt x="2477098" y="1160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25"/>
            <p:cNvSpPr/>
            <p:nvPr/>
          </p:nvSpPr>
          <p:spPr>
            <a:xfrm>
              <a:off x="16019469" y="1273873"/>
              <a:ext cx="731241" cy="1865446"/>
            </a:xfrm>
            <a:custGeom>
              <a:avLst/>
              <a:gdLst/>
              <a:ahLst/>
              <a:cxnLst/>
              <a:rect l="l" t="t" r="r" b="b"/>
              <a:pathLst>
                <a:path w="731241" h="1865446" extrusionOk="0">
                  <a:moveTo>
                    <a:pt x="731241" y="1028771"/>
                  </a:moveTo>
                  <a:cubicBezTo>
                    <a:pt x="730599" y="1065717"/>
                    <a:pt x="727747" y="1104062"/>
                    <a:pt x="726985" y="1142293"/>
                  </a:cubicBezTo>
                  <a:cubicBezTo>
                    <a:pt x="675702" y="1162807"/>
                    <a:pt x="604776" y="1165485"/>
                    <a:pt x="561652" y="1185243"/>
                  </a:cubicBezTo>
                  <a:cubicBezTo>
                    <a:pt x="531700" y="1232389"/>
                    <a:pt x="530938" y="1295445"/>
                    <a:pt x="526219" y="1347251"/>
                  </a:cubicBezTo>
                  <a:cubicBezTo>
                    <a:pt x="558506" y="1386004"/>
                    <a:pt x="613577" y="1397603"/>
                    <a:pt x="643356" y="1438278"/>
                  </a:cubicBezTo>
                  <a:cubicBezTo>
                    <a:pt x="676340" y="1500457"/>
                    <a:pt x="650409" y="1576396"/>
                    <a:pt x="644695" y="1642772"/>
                  </a:cubicBezTo>
                  <a:cubicBezTo>
                    <a:pt x="633390" y="1716899"/>
                    <a:pt x="620566" y="1790852"/>
                    <a:pt x="612408" y="1865447"/>
                  </a:cubicBezTo>
                  <a:cubicBezTo>
                    <a:pt x="608097" y="1862943"/>
                    <a:pt x="603841" y="1860379"/>
                    <a:pt x="599530" y="1857810"/>
                  </a:cubicBezTo>
                  <a:cubicBezTo>
                    <a:pt x="595273" y="1855247"/>
                    <a:pt x="591022" y="1852683"/>
                    <a:pt x="586826" y="1850060"/>
                  </a:cubicBezTo>
                  <a:cubicBezTo>
                    <a:pt x="583152" y="1847785"/>
                    <a:pt x="579483" y="1845455"/>
                    <a:pt x="575810" y="1843185"/>
                  </a:cubicBezTo>
                  <a:cubicBezTo>
                    <a:pt x="569632" y="1839223"/>
                    <a:pt x="563514" y="1835200"/>
                    <a:pt x="557396" y="1831178"/>
                  </a:cubicBezTo>
                  <a:cubicBezTo>
                    <a:pt x="553722" y="1828789"/>
                    <a:pt x="550113" y="1826340"/>
                    <a:pt x="546499" y="1823896"/>
                  </a:cubicBezTo>
                  <a:cubicBezTo>
                    <a:pt x="542885" y="1821392"/>
                    <a:pt x="539271" y="1818942"/>
                    <a:pt x="535662" y="1816438"/>
                  </a:cubicBezTo>
                  <a:cubicBezTo>
                    <a:pt x="528494" y="1811485"/>
                    <a:pt x="521326" y="1806413"/>
                    <a:pt x="514277" y="1801226"/>
                  </a:cubicBezTo>
                  <a:cubicBezTo>
                    <a:pt x="513809" y="1800877"/>
                    <a:pt x="513346" y="1800529"/>
                    <a:pt x="512878" y="1800175"/>
                  </a:cubicBezTo>
                  <a:cubicBezTo>
                    <a:pt x="55174" y="1465612"/>
                    <a:pt x="-141336" y="818098"/>
                    <a:pt x="110943" y="274898"/>
                  </a:cubicBezTo>
                  <a:cubicBezTo>
                    <a:pt x="141597" y="202633"/>
                    <a:pt x="179594" y="134101"/>
                    <a:pt x="223823" y="70169"/>
                  </a:cubicBezTo>
                  <a:cubicBezTo>
                    <a:pt x="224171" y="69587"/>
                    <a:pt x="224580" y="69064"/>
                    <a:pt x="224928" y="68537"/>
                  </a:cubicBezTo>
                  <a:cubicBezTo>
                    <a:pt x="227840" y="64340"/>
                    <a:pt x="230812" y="60144"/>
                    <a:pt x="233784" y="56007"/>
                  </a:cubicBezTo>
                  <a:cubicBezTo>
                    <a:pt x="235123" y="54026"/>
                    <a:pt x="236581" y="52045"/>
                    <a:pt x="238040" y="50063"/>
                  </a:cubicBezTo>
                  <a:cubicBezTo>
                    <a:pt x="240838" y="46215"/>
                    <a:pt x="243635" y="42313"/>
                    <a:pt x="246547" y="38465"/>
                  </a:cubicBezTo>
                  <a:cubicBezTo>
                    <a:pt x="247832" y="36658"/>
                    <a:pt x="249171" y="34851"/>
                    <a:pt x="250569" y="33044"/>
                  </a:cubicBezTo>
                  <a:cubicBezTo>
                    <a:pt x="254532" y="27742"/>
                    <a:pt x="258554" y="22436"/>
                    <a:pt x="262691" y="17194"/>
                  </a:cubicBezTo>
                  <a:cubicBezTo>
                    <a:pt x="267121" y="11424"/>
                    <a:pt x="271666" y="5715"/>
                    <a:pt x="276271" y="0"/>
                  </a:cubicBezTo>
                  <a:cubicBezTo>
                    <a:pt x="286411" y="6820"/>
                    <a:pt x="295560" y="15795"/>
                    <a:pt x="304650" y="23192"/>
                  </a:cubicBezTo>
                  <a:cubicBezTo>
                    <a:pt x="335653" y="50701"/>
                    <a:pt x="368054" y="76397"/>
                    <a:pt x="399699" y="103148"/>
                  </a:cubicBezTo>
                  <a:cubicBezTo>
                    <a:pt x="416425" y="134619"/>
                    <a:pt x="432743" y="166672"/>
                    <a:pt x="442883" y="200881"/>
                  </a:cubicBezTo>
                  <a:cubicBezTo>
                    <a:pt x="463104" y="282524"/>
                    <a:pt x="430996" y="364641"/>
                    <a:pt x="423126" y="445702"/>
                  </a:cubicBezTo>
                  <a:cubicBezTo>
                    <a:pt x="425341" y="463767"/>
                    <a:pt x="432569" y="481369"/>
                    <a:pt x="429363" y="499842"/>
                  </a:cubicBezTo>
                  <a:cubicBezTo>
                    <a:pt x="418232" y="563421"/>
                    <a:pt x="379887" y="634929"/>
                    <a:pt x="426974" y="693146"/>
                  </a:cubicBezTo>
                  <a:cubicBezTo>
                    <a:pt x="456871" y="731551"/>
                    <a:pt x="499293" y="757541"/>
                    <a:pt x="538863" y="784930"/>
                  </a:cubicBezTo>
                  <a:cubicBezTo>
                    <a:pt x="563340" y="803871"/>
                    <a:pt x="603258" y="812319"/>
                    <a:pt x="610546" y="846239"/>
                  </a:cubicBezTo>
                  <a:cubicBezTo>
                    <a:pt x="615210" y="886391"/>
                    <a:pt x="626689" y="927071"/>
                    <a:pt x="659907" y="953349"/>
                  </a:cubicBezTo>
                  <a:cubicBezTo>
                    <a:pt x="683339" y="978244"/>
                    <a:pt x="726114" y="991296"/>
                    <a:pt x="731241" y="10287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25"/>
            <p:cNvSpPr/>
            <p:nvPr/>
          </p:nvSpPr>
          <p:spPr>
            <a:xfrm>
              <a:off x="17034088" y="1932418"/>
              <a:ext cx="1465043" cy="1373388"/>
            </a:xfrm>
            <a:custGeom>
              <a:avLst/>
              <a:gdLst/>
              <a:ahLst/>
              <a:cxnLst/>
              <a:rect l="l" t="t" r="r" b="b"/>
              <a:pathLst>
                <a:path w="1465043" h="1373388" extrusionOk="0">
                  <a:moveTo>
                    <a:pt x="1462484" y="44981"/>
                  </a:moveTo>
                  <a:cubicBezTo>
                    <a:pt x="1464406" y="73943"/>
                    <a:pt x="1465282" y="103024"/>
                    <a:pt x="1464988" y="132279"/>
                  </a:cubicBezTo>
                  <a:cubicBezTo>
                    <a:pt x="1464988" y="134669"/>
                    <a:pt x="1464928" y="137118"/>
                    <a:pt x="1464873" y="139562"/>
                  </a:cubicBezTo>
                  <a:cubicBezTo>
                    <a:pt x="1464814" y="142360"/>
                    <a:pt x="1464759" y="145157"/>
                    <a:pt x="1464699" y="147955"/>
                  </a:cubicBezTo>
                  <a:cubicBezTo>
                    <a:pt x="1464585" y="152500"/>
                    <a:pt x="1464465" y="157045"/>
                    <a:pt x="1464291" y="161590"/>
                  </a:cubicBezTo>
                  <a:cubicBezTo>
                    <a:pt x="1464117" y="166194"/>
                    <a:pt x="1463942" y="170739"/>
                    <a:pt x="1463709" y="175284"/>
                  </a:cubicBezTo>
                  <a:cubicBezTo>
                    <a:pt x="1463126" y="187639"/>
                    <a:pt x="1462310" y="199995"/>
                    <a:pt x="1461319" y="212350"/>
                  </a:cubicBezTo>
                  <a:cubicBezTo>
                    <a:pt x="1448904" y="423893"/>
                    <a:pt x="1381946" y="619413"/>
                    <a:pt x="1275651" y="787369"/>
                  </a:cubicBezTo>
                  <a:cubicBezTo>
                    <a:pt x="1266208" y="802348"/>
                    <a:pt x="1256476" y="817093"/>
                    <a:pt x="1246336" y="831603"/>
                  </a:cubicBezTo>
                  <a:cubicBezTo>
                    <a:pt x="1243832" y="835218"/>
                    <a:pt x="1241268" y="838831"/>
                    <a:pt x="1238700" y="842446"/>
                  </a:cubicBezTo>
                  <a:cubicBezTo>
                    <a:pt x="1236131" y="846059"/>
                    <a:pt x="1233572" y="849673"/>
                    <a:pt x="1230949" y="853228"/>
                  </a:cubicBezTo>
                  <a:cubicBezTo>
                    <a:pt x="1228385" y="856842"/>
                    <a:pt x="1225822" y="860396"/>
                    <a:pt x="1223139" y="863890"/>
                  </a:cubicBezTo>
                  <a:cubicBezTo>
                    <a:pt x="1220455" y="867445"/>
                    <a:pt x="1217837" y="870999"/>
                    <a:pt x="1215154" y="874499"/>
                  </a:cubicBezTo>
                  <a:cubicBezTo>
                    <a:pt x="976919" y="1188319"/>
                    <a:pt x="594098" y="1384715"/>
                    <a:pt x="187618" y="1372882"/>
                  </a:cubicBezTo>
                  <a:cubicBezTo>
                    <a:pt x="179753" y="1372648"/>
                    <a:pt x="171823" y="1372360"/>
                    <a:pt x="163958" y="1371951"/>
                  </a:cubicBezTo>
                  <a:cubicBezTo>
                    <a:pt x="160986" y="1371837"/>
                    <a:pt x="157954" y="1371658"/>
                    <a:pt x="154923" y="1371483"/>
                  </a:cubicBezTo>
                  <a:cubicBezTo>
                    <a:pt x="150438" y="1371249"/>
                    <a:pt x="145947" y="1370961"/>
                    <a:pt x="141403" y="1370667"/>
                  </a:cubicBezTo>
                  <a:cubicBezTo>
                    <a:pt x="138605" y="1370493"/>
                    <a:pt x="135748" y="1370259"/>
                    <a:pt x="132950" y="1370025"/>
                  </a:cubicBezTo>
                  <a:cubicBezTo>
                    <a:pt x="128231" y="1369676"/>
                    <a:pt x="123507" y="1369323"/>
                    <a:pt x="118728" y="1368860"/>
                  </a:cubicBezTo>
                  <a:cubicBezTo>
                    <a:pt x="114183" y="1368512"/>
                    <a:pt x="109578" y="1368103"/>
                    <a:pt x="104974" y="1367576"/>
                  </a:cubicBezTo>
                  <a:cubicBezTo>
                    <a:pt x="104625" y="1367576"/>
                    <a:pt x="104217" y="1367516"/>
                    <a:pt x="103809" y="1367516"/>
                  </a:cubicBezTo>
                  <a:cubicBezTo>
                    <a:pt x="98273" y="1366993"/>
                    <a:pt x="92738" y="1366411"/>
                    <a:pt x="87143" y="1365709"/>
                  </a:cubicBezTo>
                  <a:cubicBezTo>
                    <a:pt x="81896" y="1365127"/>
                    <a:pt x="76594" y="1364484"/>
                    <a:pt x="71348" y="1363787"/>
                  </a:cubicBezTo>
                  <a:cubicBezTo>
                    <a:pt x="58524" y="1326896"/>
                    <a:pt x="45184" y="1290303"/>
                    <a:pt x="30319" y="1254168"/>
                  </a:cubicBezTo>
                  <a:cubicBezTo>
                    <a:pt x="18955" y="1223225"/>
                    <a:pt x="-2839" y="1192919"/>
                    <a:pt x="307" y="1158710"/>
                  </a:cubicBezTo>
                  <a:cubicBezTo>
                    <a:pt x="16331" y="1080795"/>
                    <a:pt x="150139" y="989007"/>
                    <a:pt x="133005" y="909459"/>
                  </a:cubicBezTo>
                  <a:cubicBezTo>
                    <a:pt x="104506" y="836377"/>
                    <a:pt x="49435" y="776298"/>
                    <a:pt x="24724" y="701236"/>
                  </a:cubicBezTo>
                  <a:cubicBezTo>
                    <a:pt x="-395" y="633575"/>
                    <a:pt x="10621" y="554495"/>
                    <a:pt x="66215" y="505308"/>
                  </a:cubicBezTo>
                  <a:cubicBezTo>
                    <a:pt x="117966" y="452392"/>
                    <a:pt x="168084" y="396505"/>
                    <a:pt x="229393" y="354371"/>
                  </a:cubicBezTo>
                  <a:cubicBezTo>
                    <a:pt x="363021" y="260547"/>
                    <a:pt x="345305" y="401692"/>
                    <a:pt x="429691" y="397963"/>
                  </a:cubicBezTo>
                  <a:cubicBezTo>
                    <a:pt x="533248" y="393418"/>
                    <a:pt x="637038" y="383975"/>
                    <a:pt x="739843" y="375468"/>
                  </a:cubicBezTo>
                  <a:cubicBezTo>
                    <a:pt x="799225" y="389979"/>
                    <a:pt x="812571" y="463060"/>
                    <a:pt x="842703" y="508280"/>
                  </a:cubicBezTo>
                  <a:cubicBezTo>
                    <a:pt x="896141" y="511954"/>
                    <a:pt x="947952" y="526519"/>
                    <a:pt x="1000051" y="538003"/>
                  </a:cubicBezTo>
                  <a:cubicBezTo>
                    <a:pt x="1024413" y="542608"/>
                    <a:pt x="1050463" y="545286"/>
                    <a:pt x="1070041" y="562131"/>
                  </a:cubicBezTo>
                  <a:cubicBezTo>
                    <a:pt x="1090556" y="580953"/>
                    <a:pt x="1093876" y="610268"/>
                    <a:pt x="1100288" y="636552"/>
                  </a:cubicBezTo>
                  <a:cubicBezTo>
                    <a:pt x="1165618" y="577170"/>
                    <a:pt x="1241552" y="528739"/>
                    <a:pt x="1298604" y="461198"/>
                  </a:cubicBezTo>
                  <a:cubicBezTo>
                    <a:pt x="1283043" y="388117"/>
                    <a:pt x="1264281" y="308046"/>
                    <a:pt x="1281122" y="234094"/>
                  </a:cubicBezTo>
                  <a:cubicBezTo>
                    <a:pt x="1335317" y="162819"/>
                    <a:pt x="1394644" y="98484"/>
                    <a:pt x="1439287" y="21385"/>
                  </a:cubicBezTo>
                  <a:cubicBezTo>
                    <a:pt x="1443717" y="11305"/>
                    <a:pt x="1450592" y="4251"/>
                    <a:pt x="1458576" y="0"/>
                  </a:cubicBezTo>
                  <a:cubicBezTo>
                    <a:pt x="1459099" y="5013"/>
                    <a:pt x="1459627" y="10026"/>
                    <a:pt x="1460090" y="14979"/>
                  </a:cubicBezTo>
                  <a:cubicBezTo>
                    <a:pt x="1461025" y="24935"/>
                    <a:pt x="1461842" y="34960"/>
                    <a:pt x="1462484" y="44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25"/>
            <p:cNvSpPr/>
            <p:nvPr/>
          </p:nvSpPr>
          <p:spPr>
            <a:xfrm>
              <a:off x="16705277" y="816826"/>
              <a:ext cx="1732899" cy="1208475"/>
            </a:xfrm>
            <a:custGeom>
              <a:avLst/>
              <a:gdLst/>
              <a:ahLst/>
              <a:cxnLst/>
              <a:rect l="l" t="t" r="r" b="b"/>
              <a:pathLst>
                <a:path w="1732899" h="1208475" extrusionOk="0">
                  <a:moveTo>
                    <a:pt x="1732491" y="865111"/>
                  </a:moveTo>
                  <a:cubicBezTo>
                    <a:pt x="1732605" y="865519"/>
                    <a:pt x="1732725" y="865867"/>
                    <a:pt x="1732899" y="866275"/>
                  </a:cubicBezTo>
                  <a:cubicBezTo>
                    <a:pt x="1648687" y="868371"/>
                    <a:pt x="1565296" y="817148"/>
                    <a:pt x="1479162" y="827403"/>
                  </a:cubicBezTo>
                  <a:cubicBezTo>
                    <a:pt x="1496759" y="872568"/>
                    <a:pt x="1487844" y="933642"/>
                    <a:pt x="1437437" y="952056"/>
                  </a:cubicBezTo>
                  <a:cubicBezTo>
                    <a:pt x="1406902" y="969772"/>
                    <a:pt x="1378926" y="991740"/>
                    <a:pt x="1347107" y="1007535"/>
                  </a:cubicBezTo>
                  <a:cubicBezTo>
                    <a:pt x="1331780" y="1111211"/>
                    <a:pt x="1338834" y="1244083"/>
                    <a:pt x="1190923" y="1199674"/>
                  </a:cubicBezTo>
                  <a:cubicBezTo>
                    <a:pt x="1152170" y="1191107"/>
                    <a:pt x="1130551" y="1156257"/>
                    <a:pt x="1109160" y="1126070"/>
                  </a:cubicBezTo>
                  <a:cubicBezTo>
                    <a:pt x="1073902" y="1083588"/>
                    <a:pt x="1057121" y="1020995"/>
                    <a:pt x="1011488" y="989236"/>
                  </a:cubicBezTo>
                  <a:cubicBezTo>
                    <a:pt x="1010323" y="989176"/>
                    <a:pt x="1009213" y="989122"/>
                    <a:pt x="1008048" y="989062"/>
                  </a:cubicBezTo>
                  <a:cubicBezTo>
                    <a:pt x="1007466" y="950015"/>
                    <a:pt x="1032405" y="913825"/>
                    <a:pt x="1028094" y="874549"/>
                  </a:cubicBezTo>
                  <a:cubicBezTo>
                    <a:pt x="1019004" y="827054"/>
                    <a:pt x="1003503" y="780779"/>
                    <a:pt x="998197" y="732587"/>
                  </a:cubicBezTo>
                  <a:cubicBezTo>
                    <a:pt x="1037358" y="670462"/>
                    <a:pt x="1132816" y="595405"/>
                    <a:pt x="1103620" y="513348"/>
                  </a:cubicBezTo>
                  <a:cubicBezTo>
                    <a:pt x="1093888" y="487706"/>
                    <a:pt x="1079492" y="447669"/>
                    <a:pt x="1045283" y="453438"/>
                  </a:cubicBezTo>
                  <a:cubicBezTo>
                    <a:pt x="982227" y="468417"/>
                    <a:pt x="927913" y="506294"/>
                    <a:pt x="866550" y="525295"/>
                  </a:cubicBezTo>
                  <a:cubicBezTo>
                    <a:pt x="833332" y="536485"/>
                    <a:pt x="800054" y="527217"/>
                    <a:pt x="767189" y="521099"/>
                  </a:cubicBezTo>
                  <a:cubicBezTo>
                    <a:pt x="757224" y="520222"/>
                    <a:pt x="747900" y="524070"/>
                    <a:pt x="739626" y="529143"/>
                  </a:cubicBezTo>
                  <a:cubicBezTo>
                    <a:pt x="684321" y="559215"/>
                    <a:pt x="640032" y="604788"/>
                    <a:pt x="604539" y="656305"/>
                  </a:cubicBezTo>
                  <a:cubicBezTo>
                    <a:pt x="591079" y="674310"/>
                    <a:pt x="580645" y="694416"/>
                    <a:pt x="569400" y="713940"/>
                  </a:cubicBezTo>
                  <a:cubicBezTo>
                    <a:pt x="546088" y="724722"/>
                    <a:pt x="522368" y="732587"/>
                    <a:pt x="498125" y="722855"/>
                  </a:cubicBezTo>
                  <a:cubicBezTo>
                    <a:pt x="473066" y="710908"/>
                    <a:pt x="454708" y="689523"/>
                    <a:pt x="431749" y="674484"/>
                  </a:cubicBezTo>
                  <a:cubicBezTo>
                    <a:pt x="391303" y="661258"/>
                    <a:pt x="344277" y="675181"/>
                    <a:pt x="304821" y="655543"/>
                  </a:cubicBezTo>
                  <a:cubicBezTo>
                    <a:pt x="272126" y="653094"/>
                    <a:pt x="246430" y="635029"/>
                    <a:pt x="220963" y="616148"/>
                  </a:cubicBezTo>
                  <a:cubicBezTo>
                    <a:pt x="164607" y="584503"/>
                    <a:pt x="97882" y="581705"/>
                    <a:pt x="35061" y="586892"/>
                  </a:cubicBezTo>
                  <a:cubicBezTo>
                    <a:pt x="-313" y="583044"/>
                    <a:pt x="1668" y="540677"/>
                    <a:pt x="2077" y="513811"/>
                  </a:cubicBezTo>
                  <a:cubicBezTo>
                    <a:pt x="2833" y="495397"/>
                    <a:pt x="-1418" y="480070"/>
                    <a:pt x="504" y="462876"/>
                  </a:cubicBezTo>
                  <a:cubicBezTo>
                    <a:pt x="13790" y="414331"/>
                    <a:pt x="110357" y="415262"/>
                    <a:pt x="151789" y="399880"/>
                  </a:cubicBezTo>
                  <a:cubicBezTo>
                    <a:pt x="222769" y="385952"/>
                    <a:pt x="215193" y="339388"/>
                    <a:pt x="229704" y="283386"/>
                  </a:cubicBezTo>
                  <a:cubicBezTo>
                    <a:pt x="238853" y="258621"/>
                    <a:pt x="261175" y="244050"/>
                    <a:pt x="281977" y="229191"/>
                  </a:cubicBezTo>
                  <a:cubicBezTo>
                    <a:pt x="229176" y="188630"/>
                    <a:pt x="201847" y="126625"/>
                    <a:pt x="208373" y="56635"/>
                  </a:cubicBezTo>
                  <a:cubicBezTo>
                    <a:pt x="208722" y="53195"/>
                    <a:pt x="208896" y="49700"/>
                    <a:pt x="208956" y="46146"/>
                  </a:cubicBezTo>
                  <a:cubicBezTo>
                    <a:pt x="212684" y="45096"/>
                    <a:pt x="216358" y="43991"/>
                    <a:pt x="220086" y="42940"/>
                  </a:cubicBezTo>
                  <a:cubicBezTo>
                    <a:pt x="240367" y="37285"/>
                    <a:pt x="260821" y="32218"/>
                    <a:pt x="281395" y="27673"/>
                  </a:cubicBezTo>
                  <a:cubicBezTo>
                    <a:pt x="289494" y="25866"/>
                    <a:pt x="297653" y="24178"/>
                    <a:pt x="305812" y="22546"/>
                  </a:cubicBezTo>
                  <a:cubicBezTo>
                    <a:pt x="382039" y="7333"/>
                    <a:pt x="460014" y="-298"/>
                    <a:pt x="538512" y="344"/>
                  </a:cubicBezTo>
                  <a:cubicBezTo>
                    <a:pt x="1040161" y="-12071"/>
                    <a:pt x="1492215" y="312940"/>
                    <a:pt x="1689307" y="754446"/>
                  </a:cubicBezTo>
                  <a:cubicBezTo>
                    <a:pt x="1689307" y="754505"/>
                    <a:pt x="1689367" y="754560"/>
                    <a:pt x="1689367" y="754620"/>
                  </a:cubicBezTo>
                  <a:cubicBezTo>
                    <a:pt x="1693041" y="762779"/>
                    <a:pt x="1696595" y="770997"/>
                    <a:pt x="1700089" y="779271"/>
                  </a:cubicBezTo>
                  <a:cubicBezTo>
                    <a:pt x="1706267" y="794015"/>
                    <a:pt x="1712151" y="808815"/>
                    <a:pt x="1717806" y="823794"/>
                  </a:cubicBezTo>
                  <a:cubicBezTo>
                    <a:pt x="1722993" y="837488"/>
                    <a:pt x="1727886" y="851242"/>
                    <a:pt x="1732491" y="865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2" name="Google Shape;2192;p25"/>
          <p:cNvSpPr/>
          <p:nvPr/>
        </p:nvSpPr>
        <p:spPr>
          <a:xfrm>
            <a:off x="169187" y="3949330"/>
            <a:ext cx="690324" cy="989995"/>
          </a:xfrm>
          <a:custGeom>
            <a:avLst/>
            <a:gdLst/>
            <a:ahLst/>
            <a:cxnLst/>
            <a:rect l="l" t="t" r="r" b="b"/>
            <a:pathLst>
              <a:path w="1380647" h="1979990" extrusionOk="0">
                <a:moveTo>
                  <a:pt x="1378491" y="37853"/>
                </a:moveTo>
                <a:cubicBezTo>
                  <a:pt x="1378456" y="37666"/>
                  <a:pt x="1378420" y="37484"/>
                  <a:pt x="1378380" y="37298"/>
                </a:cubicBezTo>
                <a:cubicBezTo>
                  <a:pt x="1372936" y="10362"/>
                  <a:pt x="1344465" y="-6258"/>
                  <a:pt x="1318320" y="2229"/>
                </a:cubicBezTo>
                <a:cubicBezTo>
                  <a:pt x="1318141" y="2284"/>
                  <a:pt x="1317963" y="2344"/>
                  <a:pt x="1317785" y="2403"/>
                </a:cubicBezTo>
                <a:cubicBezTo>
                  <a:pt x="1291576" y="11079"/>
                  <a:pt x="1271250" y="28899"/>
                  <a:pt x="1251298" y="46081"/>
                </a:cubicBezTo>
                <a:cubicBezTo>
                  <a:pt x="855216" y="391463"/>
                  <a:pt x="459134" y="736840"/>
                  <a:pt x="62807" y="1082071"/>
                </a:cubicBezTo>
                <a:cubicBezTo>
                  <a:pt x="26494" y="1113683"/>
                  <a:pt x="-12579" y="1155667"/>
                  <a:pt x="3871" y="1204378"/>
                </a:cubicBezTo>
                <a:cubicBezTo>
                  <a:pt x="5824" y="1209514"/>
                  <a:pt x="8146" y="1214583"/>
                  <a:pt x="10840" y="1219011"/>
                </a:cubicBezTo>
                <a:cubicBezTo>
                  <a:pt x="35104" y="1260008"/>
                  <a:pt x="94400" y="1278929"/>
                  <a:pt x="144611" y="1286267"/>
                </a:cubicBezTo>
                <a:cubicBezTo>
                  <a:pt x="241332" y="1300491"/>
                  <a:pt x="341695" y="1301140"/>
                  <a:pt x="436665" y="1321190"/>
                </a:cubicBezTo>
                <a:cubicBezTo>
                  <a:pt x="363070" y="1410824"/>
                  <a:pt x="198019" y="1662571"/>
                  <a:pt x="127550" y="1755168"/>
                </a:cubicBezTo>
                <a:cubicBezTo>
                  <a:pt x="116120" y="1770188"/>
                  <a:pt x="99816" y="1792783"/>
                  <a:pt x="109519" y="1814298"/>
                </a:cubicBezTo>
                <a:cubicBezTo>
                  <a:pt x="124436" y="1847376"/>
                  <a:pt x="167531" y="1874276"/>
                  <a:pt x="197350" y="1895462"/>
                </a:cubicBezTo>
                <a:cubicBezTo>
                  <a:pt x="210195" y="1904589"/>
                  <a:pt x="223341" y="1913329"/>
                  <a:pt x="236744" y="1921653"/>
                </a:cubicBezTo>
                <a:cubicBezTo>
                  <a:pt x="250584" y="1929236"/>
                  <a:pt x="264653" y="1936388"/>
                  <a:pt x="278920" y="1943088"/>
                </a:cubicBezTo>
                <a:cubicBezTo>
                  <a:pt x="312031" y="1958643"/>
                  <a:pt x="356644" y="1982949"/>
                  <a:pt x="392798" y="1979694"/>
                </a:cubicBezTo>
                <a:cubicBezTo>
                  <a:pt x="416312" y="1977576"/>
                  <a:pt x="427996" y="1952283"/>
                  <a:pt x="435477" y="1934950"/>
                </a:cubicBezTo>
                <a:cubicBezTo>
                  <a:pt x="481567" y="1828122"/>
                  <a:pt x="619910" y="1560780"/>
                  <a:pt x="661884" y="1452685"/>
                </a:cubicBezTo>
                <a:cubicBezTo>
                  <a:pt x="726002" y="1525517"/>
                  <a:pt x="775860" y="1612577"/>
                  <a:pt x="835762" y="1689800"/>
                </a:cubicBezTo>
                <a:cubicBezTo>
                  <a:pt x="866821" y="1729911"/>
                  <a:pt x="912432" y="1772243"/>
                  <a:pt x="960079" y="1773233"/>
                </a:cubicBezTo>
                <a:cubicBezTo>
                  <a:pt x="965262" y="1773403"/>
                  <a:pt x="970820" y="1772936"/>
                  <a:pt x="976256" y="1772112"/>
                </a:cubicBezTo>
                <a:cubicBezTo>
                  <a:pt x="1026788" y="1762509"/>
                  <a:pt x="1044190" y="1707870"/>
                  <a:pt x="1053909" y="1660730"/>
                </a:cubicBezTo>
                <a:cubicBezTo>
                  <a:pt x="1160135" y="1146119"/>
                  <a:pt x="1266611" y="631655"/>
                  <a:pt x="1373083" y="117187"/>
                </a:cubicBezTo>
                <a:cubicBezTo>
                  <a:pt x="1378254" y="91380"/>
                  <a:pt x="1383804" y="64935"/>
                  <a:pt x="1378491" y="378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3" name="Google Shape;2193;p25"/>
          <p:cNvGrpSpPr/>
          <p:nvPr/>
        </p:nvGrpSpPr>
        <p:grpSpPr>
          <a:xfrm rot="-450893">
            <a:off x="270524" y="81090"/>
            <a:ext cx="1302316" cy="947818"/>
            <a:chOff x="2484846" y="7378706"/>
            <a:chExt cx="2857748" cy="2079852"/>
          </a:xfrm>
        </p:grpSpPr>
        <p:sp>
          <p:nvSpPr>
            <p:cNvPr id="2194" name="Google Shape;2194;p25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25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25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25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25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25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25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25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25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25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25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25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25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25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25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25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25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25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25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FA9C5F52-8A7E-72E4-69D3-F2E94A98D209}"/>
              </a:ext>
            </a:extLst>
          </p:cNvPr>
          <p:cNvSpPr txBox="1"/>
          <p:nvPr/>
        </p:nvSpPr>
        <p:spPr>
          <a:xfrm>
            <a:off x="882238" y="379644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7" grpId="0" animBg="1"/>
      <p:bldP spid="2160" grpId="0" animBg="1"/>
      <p:bldP spid="2169" grpId="0" animBg="1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13"/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1173" name="Google Shape;1173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5" name="Google Shape;1175;p13"/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19B88BDA-58EF-CD47-B43B-874B0B545370}"/>
              </a:ext>
            </a:extLst>
          </p:cNvPr>
          <p:cNvSpPr/>
          <p:nvPr/>
        </p:nvSpPr>
        <p:spPr>
          <a:xfrm>
            <a:off x="571073" y="960849"/>
            <a:ext cx="8179594" cy="33289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1: TẬP HỢP Q CÁC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Khái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niệm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Thứ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trong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tập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Biểu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diễn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trục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đối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So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sánh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CF693E83-AA80-524F-88F9-42DD141D7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3190" y="2023763"/>
            <a:ext cx="3119737" cy="311973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166FE9-1C74-F51D-533E-E0D962AE6B74}"/>
              </a:ext>
            </a:extLst>
          </p:cNvPr>
          <p:cNvSpPr/>
          <p:nvPr/>
        </p:nvSpPr>
        <p:spPr>
          <a:xfrm>
            <a:off x="685800" y="1057274"/>
            <a:ext cx="7915275" cy="33289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2: CÁC PHÉP TÍNH VỚI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trừ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vế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, chia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5" name="Google Shape;1172;p13">
            <a:extLst>
              <a:ext uri="{FF2B5EF4-FFF2-40B4-BE49-F238E27FC236}">
                <a16:creationId xmlns:a16="http://schemas.microsoft.com/office/drawing/2014/main" id="{2BE48535-A108-89E0-6059-CFF03EF81633}"/>
              </a:ext>
            </a:extLst>
          </p:cNvPr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6" name="Google Shape;1173;p13">
              <a:extLst>
                <a:ext uri="{FF2B5EF4-FFF2-40B4-BE49-F238E27FC236}">
                  <a16:creationId xmlns:a16="http://schemas.microsoft.com/office/drawing/2014/main" id="{C19EF038-DF68-39DB-BCF7-16A949E8A2D5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74;p13">
              <a:extLst>
                <a:ext uri="{FF2B5EF4-FFF2-40B4-BE49-F238E27FC236}">
                  <a16:creationId xmlns:a16="http://schemas.microsoft.com/office/drawing/2014/main" id="{2F0B1DBF-3A23-0775-FF70-22D5B3C5D237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175;p13">
            <a:extLst>
              <a:ext uri="{FF2B5EF4-FFF2-40B4-BE49-F238E27FC236}">
                <a16:creationId xmlns:a16="http://schemas.microsoft.com/office/drawing/2014/main" id="{1BE1E461-4609-C72D-BE93-03E3A5A40C7B}"/>
              </a:ext>
            </a:extLst>
          </p:cNvPr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063;p32">
            <a:extLst>
              <a:ext uri="{FF2B5EF4-FFF2-40B4-BE49-F238E27FC236}">
                <a16:creationId xmlns:a16="http://schemas.microsoft.com/office/drawing/2014/main" id="{2F2D2B3B-BF1D-5601-B5CE-F1F3D048DBAF}"/>
              </a:ext>
            </a:extLst>
          </p:cNvPr>
          <p:cNvSpPr/>
          <p:nvPr/>
        </p:nvSpPr>
        <p:spPr>
          <a:xfrm rot="587529">
            <a:off x="7016396" y="242479"/>
            <a:ext cx="680818" cy="698905"/>
          </a:xfrm>
          <a:custGeom>
            <a:avLst/>
            <a:gdLst/>
            <a:ahLst/>
            <a:cxnLst/>
            <a:rect l="l" t="t" r="r" b="b"/>
            <a:pathLst>
              <a:path w="1362233" h="1398422" extrusionOk="0">
                <a:moveTo>
                  <a:pt x="681114" y="273411"/>
                </a:moveTo>
                <a:cubicBezTo>
                  <a:pt x="638620" y="273755"/>
                  <a:pt x="596129" y="274115"/>
                  <a:pt x="553638" y="274490"/>
                </a:cubicBezTo>
                <a:cubicBezTo>
                  <a:pt x="552387" y="208521"/>
                  <a:pt x="549521" y="142650"/>
                  <a:pt x="547590" y="76806"/>
                </a:cubicBezTo>
                <a:cubicBezTo>
                  <a:pt x="547143" y="61516"/>
                  <a:pt x="546079" y="45224"/>
                  <a:pt x="539145" y="31302"/>
                </a:cubicBezTo>
                <a:cubicBezTo>
                  <a:pt x="531206" y="15357"/>
                  <a:pt x="520432" y="14750"/>
                  <a:pt x="503725" y="11528"/>
                </a:cubicBezTo>
                <a:cubicBezTo>
                  <a:pt x="464743" y="4010"/>
                  <a:pt x="425056" y="161"/>
                  <a:pt x="385358" y="5"/>
                </a:cubicBezTo>
                <a:cubicBezTo>
                  <a:pt x="360813" y="-90"/>
                  <a:pt x="336265" y="1224"/>
                  <a:pt x="311874" y="3960"/>
                </a:cubicBezTo>
                <a:cubicBezTo>
                  <a:pt x="294947" y="5859"/>
                  <a:pt x="272811" y="5165"/>
                  <a:pt x="260775" y="19446"/>
                </a:cubicBezTo>
                <a:cubicBezTo>
                  <a:pt x="254042" y="27431"/>
                  <a:pt x="252249" y="38355"/>
                  <a:pt x="250939" y="48715"/>
                </a:cubicBezTo>
                <a:cubicBezTo>
                  <a:pt x="241531" y="123080"/>
                  <a:pt x="242969" y="199283"/>
                  <a:pt x="242200" y="274154"/>
                </a:cubicBezTo>
                <a:cubicBezTo>
                  <a:pt x="242275" y="266880"/>
                  <a:pt x="60605" y="274524"/>
                  <a:pt x="41495" y="276171"/>
                </a:cubicBezTo>
                <a:cubicBezTo>
                  <a:pt x="32319" y="276963"/>
                  <a:pt x="22426" y="278053"/>
                  <a:pt x="15620" y="284254"/>
                </a:cubicBezTo>
                <a:cubicBezTo>
                  <a:pt x="8658" y="290594"/>
                  <a:pt x="6724" y="300638"/>
                  <a:pt x="5501" y="309971"/>
                </a:cubicBezTo>
                <a:cubicBezTo>
                  <a:pt x="-3179" y="372148"/>
                  <a:pt x="-521" y="436623"/>
                  <a:pt x="6114" y="498861"/>
                </a:cubicBezTo>
                <a:cubicBezTo>
                  <a:pt x="9850" y="533912"/>
                  <a:pt x="7217" y="579358"/>
                  <a:pt x="48919" y="589183"/>
                </a:cubicBezTo>
                <a:cubicBezTo>
                  <a:pt x="75383" y="595420"/>
                  <a:pt x="102783" y="595697"/>
                  <a:pt x="129787" y="597313"/>
                </a:cubicBezTo>
                <a:cubicBezTo>
                  <a:pt x="166119" y="599489"/>
                  <a:pt x="200875" y="599920"/>
                  <a:pt x="237411" y="598001"/>
                </a:cubicBezTo>
                <a:cubicBezTo>
                  <a:pt x="236829" y="633910"/>
                  <a:pt x="236259" y="669819"/>
                  <a:pt x="235679" y="705722"/>
                </a:cubicBezTo>
                <a:cubicBezTo>
                  <a:pt x="236259" y="741625"/>
                  <a:pt x="236829" y="777534"/>
                  <a:pt x="237411" y="813440"/>
                </a:cubicBezTo>
                <a:cubicBezTo>
                  <a:pt x="237397" y="812489"/>
                  <a:pt x="87512" y="809065"/>
                  <a:pt x="74370" y="807824"/>
                </a:cubicBezTo>
                <a:cubicBezTo>
                  <a:pt x="61738" y="806629"/>
                  <a:pt x="48437" y="806162"/>
                  <a:pt x="36967" y="811588"/>
                </a:cubicBezTo>
                <a:cubicBezTo>
                  <a:pt x="9749" y="824459"/>
                  <a:pt x="10886" y="878894"/>
                  <a:pt x="8179" y="904208"/>
                </a:cubicBezTo>
                <a:cubicBezTo>
                  <a:pt x="4315" y="940369"/>
                  <a:pt x="3467" y="976851"/>
                  <a:pt x="5639" y="1013151"/>
                </a:cubicBezTo>
                <a:cubicBezTo>
                  <a:pt x="8515" y="1061254"/>
                  <a:pt x="4737" y="1132381"/>
                  <a:pt x="67749" y="1134545"/>
                </a:cubicBezTo>
                <a:cubicBezTo>
                  <a:pt x="84025" y="1135105"/>
                  <a:pt x="100463" y="1138794"/>
                  <a:pt x="116957" y="1139706"/>
                </a:cubicBezTo>
                <a:cubicBezTo>
                  <a:pt x="127501" y="1140290"/>
                  <a:pt x="242230" y="1140150"/>
                  <a:pt x="242202" y="1137286"/>
                </a:cubicBezTo>
                <a:cubicBezTo>
                  <a:pt x="242955" y="1210547"/>
                  <a:pt x="236457" y="1281262"/>
                  <a:pt x="245745" y="1354330"/>
                </a:cubicBezTo>
                <a:cubicBezTo>
                  <a:pt x="247225" y="1365968"/>
                  <a:pt x="248527" y="1378271"/>
                  <a:pt x="259060" y="1384578"/>
                </a:cubicBezTo>
                <a:cubicBezTo>
                  <a:pt x="271770" y="1392191"/>
                  <a:pt x="295118" y="1392557"/>
                  <a:pt x="309619" y="1394854"/>
                </a:cubicBezTo>
                <a:cubicBezTo>
                  <a:pt x="343782" y="1400263"/>
                  <a:pt x="383615" y="1397843"/>
                  <a:pt x="418200" y="1398103"/>
                </a:cubicBezTo>
                <a:cubicBezTo>
                  <a:pt x="444751" y="1398305"/>
                  <a:pt x="471317" y="1396982"/>
                  <a:pt x="497717" y="1394126"/>
                </a:cubicBezTo>
                <a:cubicBezTo>
                  <a:pt x="521294" y="1391578"/>
                  <a:pt x="534592" y="1387741"/>
                  <a:pt x="541078" y="1362866"/>
                </a:cubicBezTo>
                <a:cubicBezTo>
                  <a:pt x="547820" y="1337012"/>
                  <a:pt x="546575" y="1315801"/>
                  <a:pt x="549034" y="1289233"/>
                </a:cubicBezTo>
                <a:cubicBezTo>
                  <a:pt x="550252" y="1276088"/>
                  <a:pt x="555462" y="1136968"/>
                  <a:pt x="553641" y="1136951"/>
                </a:cubicBezTo>
                <a:cubicBezTo>
                  <a:pt x="596132" y="1137323"/>
                  <a:pt x="638623" y="1137686"/>
                  <a:pt x="681117" y="1138030"/>
                </a:cubicBezTo>
                <a:cubicBezTo>
                  <a:pt x="723610" y="1137686"/>
                  <a:pt x="766102" y="1137326"/>
                  <a:pt x="808593" y="1136951"/>
                </a:cubicBezTo>
                <a:cubicBezTo>
                  <a:pt x="806768" y="1136968"/>
                  <a:pt x="811982" y="1276088"/>
                  <a:pt x="813199" y="1289233"/>
                </a:cubicBezTo>
                <a:cubicBezTo>
                  <a:pt x="815661" y="1315801"/>
                  <a:pt x="814413" y="1337015"/>
                  <a:pt x="821155" y="1362866"/>
                </a:cubicBezTo>
                <a:cubicBezTo>
                  <a:pt x="827642" y="1387741"/>
                  <a:pt x="840940" y="1391578"/>
                  <a:pt x="864516" y="1394126"/>
                </a:cubicBezTo>
                <a:cubicBezTo>
                  <a:pt x="890916" y="1396982"/>
                  <a:pt x="917479" y="1398302"/>
                  <a:pt x="944033" y="1398103"/>
                </a:cubicBezTo>
                <a:cubicBezTo>
                  <a:pt x="978619" y="1397843"/>
                  <a:pt x="1018454" y="1400263"/>
                  <a:pt x="1052614" y="1394854"/>
                </a:cubicBezTo>
                <a:cubicBezTo>
                  <a:pt x="1067118" y="1392557"/>
                  <a:pt x="1090463" y="1392191"/>
                  <a:pt x="1103173" y="1384578"/>
                </a:cubicBezTo>
                <a:cubicBezTo>
                  <a:pt x="1113706" y="1378271"/>
                  <a:pt x="1115011" y="1365968"/>
                  <a:pt x="1116488" y="1354330"/>
                </a:cubicBezTo>
                <a:cubicBezTo>
                  <a:pt x="1125776" y="1281265"/>
                  <a:pt x="1119278" y="1210547"/>
                  <a:pt x="1120031" y="1137286"/>
                </a:cubicBezTo>
                <a:cubicBezTo>
                  <a:pt x="1120003" y="1140150"/>
                  <a:pt x="1234729" y="1140290"/>
                  <a:pt x="1245277" y="1139706"/>
                </a:cubicBezTo>
                <a:cubicBezTo>
                  <a:pt x="1261771" y="1138794"/>
                  <a:pt x="1278208" y="1135105"/>
                  <a:pt x="1294484" y="1134545"/>
                </a:cubicBezTo>
                <a:cubicBezTo>
                  <a:pt x="1357496" y="1132378"/>
                  <a:pt x="1353718" y="1061254"/>
                  <a:pt x="1356595" y="1013151"/>
                </a:cubicBezTo>
                <a:cubicBezTo>
                  <a:pt x="1358766" y="976851"/>
                  <a:pt x="1357918" y="940369"/>
                  <a:pt x="1354054" y="904208"/>
                </a:cubicBezTo>
                <a:cubicBezTo>
                  <a:pt x="1351348" y="878894"/>
                  <a:pt x="1352484" y="824456"/>
                  <a:pt x="1325267" y="811588"/>
                </a:cubicBezTo>
                <a:cubicBezTo>
                  <a:pt x="1313796" y="806165"/>
                  <a:pt x="1300495" y="806629"/>
                  <a:pt x="1287863" y="807824"/>
                </a:cubicBezTo>
                <a:cubicBezTo>
                  <a:pt x="1274722" y="809065"/>
                  <a:pt x="1124836" y="812486"/>
                  <a:pt x="1124822" y="813440"/>
                </a:cubicBezTo>
                <a:cubicBezTo>
                  <a:pt x="1125401" y="777531"/>
                  <a:pt x="1125975" y="741622"/>
                  <a:pt x="1126554" y="705722"/>
                </a:cubicBezTo>
                <a:cubicBezTo>
                  <a:pt x="1125975" y="669819"/>
                  <a:pt x="1125404" y="633910"/>
                  <a:pt x="1124822" y="598001"/>
                </a:cubicBezTo>
                <a:cubicBezTo>
                  <a:pt x="1161358" y="599917"/>
                  <a:pt x="1196114" y="599489"/>
                  <a:pt x="1232446" y="597313"/>
                </a:cubicBezTo>
                <a:cubicBezTo>
                  <a:pt x="1259453" y="595697"/>
                  <a:pt x="1286850" y="595420"/>
                  <a:pt x="1313314" y="589183"/>
                </a:cubicBezTo>
                <a:cubicBezTo>
                  <a:pt x="1355014" y="579358"/>
                  <a:pt x="1352380" y="533912"/>
                  <a:pt x="1356119" y="498861"/>
                </a:cubicBezTo>
                <a:cubicBezTo>
                  <a:pt x="1362754" y="436623"/>
                  <a:pt x="1365412" y="372148"/>
                  <a:pt x="1356732" y="309971"/>
                </a:cubicBezTo>
                <a:cubicBezTo>
                  <a:pt x="1355509" y="300638"/>
                  <a:pt x="1353575" y="290592"/>
                  <a:pt x="1346613" y="284254"/>
                </a:cubicBezTo>
                <a:cubicBezTo>
                  <a:pt x="1339804" y="278056"/>
                  <a:pt x="1329912" y="276963"/>
                  <a:pt x="1320739" y="276171"/>
                </a:cubicBezTo>
                <a:cubicBezTo>
                  <a:pt x="1301628" y="274521"/>
                  <a:pt x="1119958" y="266880"/>
                  <a:pt x="1120034" y="274154"/>
                </a:cubicBezTo>
                <a:cubicBezTo>
                  <a:pt x="1119264" y="199283"/>
                  <a:pt x="1120700" y="123080"/>
                  <a:pt x="1111294" y="48715"/>
                </a:cubicBezTo>
                <a:cubicBezTo>
                  <a:pt x="1109985" y="38355"/>
                  <a:pt x="1108191" y="27433"/>
                  <a:pt x="1101458" y="19446"/>
                </a:cubicBezTo>
                <a:cubicBezTo>
                  <a:pt x="1089422" y="5165"/>
                  <a:pt x="1067286" y="5859"/>
                  <a:pt x="1050359" y="3960"/>
                </a:cubicBezTo>
                <a:cubicBezTo>
                  <a:pt x="1025968" y="1224"/>
                  <a:pt x="1001417" y="-90"/>
                  <a:pt x="976875" y="5"/>
                </a:cubicBezTo>
                <a:cubicBezTo>
                  <a:pt x="937174" y="161"/>
                  <a:pt x="897490" y="4010"/>
                  <a:pt x="858508" y="11528"/>
                </a:cubicBezTo>
                <a:cubicBezTo>
                  <a:pt x="841801" y="14750"/>
                  <a:pt x="831030" y="15357"/>
                  <a:pt x="823088" y="31302"/>
                </a:cubicBezTo>
                <a:cubicBezTo>
                  <a:pt x="816154" y="45224"/>
                  <a:pt x="815091" y="61516"/>
                  <a:pt x="814643" y="76806"/>
                </a:cubicBezTo>
                <a:cubicBezTo>
                  <a:pt x="812712" y="142652"/>
                  <a:pt x="809846" y="208524"/>
                  <a:pt x="808596" y="274490"/>
                </a:cubicBezTo>
                <a:cubicBezTo>
                  <a:pt x="766096" y="274118"/>
                  <a:pt x="723605" y="273755"/>
                  <a:pt x="681114" y="273411"/>
                </a:cubicBezTo>
                <a:close/>
                <a:moveTo>
                  <a:pt x="681114" y="821478"/>
                </a:moveTo>
                <a:cubicBezTo>
                  <a:pt x="638217" y="822026"/>
                  <a:pt x="595312" y="822563"/>
                  <a:pt x="552409" y="823111"/>
                </a:cubicBezTo>
                <a:cubicBezTo>
                  <a:pt x="553212" y="783980"/>
                  <a:pt x="554001" y="744852"/>
                  <a:pt x="554774" y="705722"/>
                </a:cubicBezTo>
                <a:cubicBezTo>
                  <a:pt x="554001" y="666594"/>
                  <a:pt x="553212" y="627463"/>
                  <a:pt x="552409" y="588333"/>
                </a:cubicBezTo>
                <a:cubicBezTo>
                  <a:pt x="595312" y="588881"/>
                  <a:pt x="638217" y="589418"/>
                  <a:pt x="681114" y="589966"/>
                </a:cubicBezTo>
                <a:cubicBezTo>
                  <a:pt x="724011" y="589418"/>
                  <a:pt x="766916" y="588881"/>
                  <a:pt x="809818" y="588333"/>
                </a:cubicBezTo>
                <a:cubicBezTo>
                  <a:pt x="809015" y="627463"/>
                  <a:pt x="808226" y="666591"/>
                  <a:pt x="807454" y="705722"/>
                </a:cubicBezTo>
                <a:cubicBezTo>
                  <a:pt x="808226" y="744850"/>
                  <a:pt x="809015" y="783980"/>
                  <a:pt x="809818" y="823111"/>
                </a:cubicBezTo>
                <a:cubicBezTo>
                  <a:pt x="766916" y="822560"/>
                  <a:pt x="724011" y="822023"/>
                  <a:pt x="681114" y="821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518C9953-9242-DDC9-0D12-B7BFCCBEE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43610" y="2777984"/>
            <a:ext cx="1386887" cy="11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390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6988827A-194C-D192-2047-C6EC24736BE6}"/>
              </a:ext>
            </a:extLst>
          </p:cNvPr>
          <p:cNvSpPr/>
          <p:nvPr/>
        </p:nvSpPr>
        <p:spPr>
          <a:xfrm>
            <a:off x="415259" y="936176"/>
            <a:ext cx="8493919" cy="35075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3: LUỸ THỪA VỚI SỐ MŨ TỰ NHIÊN CỦA MỘT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mũ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thương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cùng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cơ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5" name="Google Shape;1172;p13">
            <a:extLst>
              <a:ext uri="{FF2B5EF4-FFF2-40B4-BE49-F238E27FC236}">
                <a16:creationId xmlns:a16="http://schemas.microsoft.com/office/drawing/2014/main" id="{F34622C8-EE7D-06C0-268A-AC7EA057C7E5}"/>
              </a:ext>
            </a:extLst>
          </p:cNvPr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6" name="Google Shape;1173;p13">
              <a:extLst>
                <a:ext uri="{FF2B5EF4-FFF2-40B4-BE49-F238E27FC236}">
                  <a16:creationId xmlns:a16="http://schemas.microsoft.com/office/drawing/2014/main" id="{5FC79785-F5EC-86DC-AFB4-F83B7E8B7379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74;p13">
              <a:extLst>
                <a:ext uri="{FF2B5EF4-FFF2-40B4-BE49-F238E27FC236}">
                  <a16:creationId xmlns:a16="http://schemas.microsoft.com/office/drawing/2014/main" id="{9A00DDB3-36A3-71C8-238F-06989ADB020C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175;p13">
            <a:extLst>
              <a:ext uri="{FF2B5EF4-FFF2-40B4-BE49-F238E27FC236}">
                <a16:creationId xmlns:a16="http://schemas.microsoft.com/office/drawing/2014/main" id="{2E192AD5-F686-BD5F-BA73-F8CA4EE8B341}"/>
              </a:ext>
            </a:extLst>
          </p:cNvPr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FA2E7-9A8D-DB22-18F2-FCC8260D8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34034" y="2337618"/>
            <a:ext cx="3040916" cy="22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550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13"/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1173" name="Google Shape;1173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5" name="Google Shape;1175;p13"/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38885B65-5F55-8E0A-395B-5A30D3BC64ED}"/>
              </a:ext>
            </a:extLst>
          </p:cNvPr>
          <p:cNvSpPr/>
          <p:nvPr/>
        </p:nvSpPr>
        <p:spPr>
          <a:xfrm>
            <a:off x="282178" y="1111589"/>
            <a:ext cx="8579644" cy="35247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4: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THỨ TỰ THỰC HIỆN CÁC PHÉP TÍNH. QUY TẮC DẤU NGOẶC + BIỂU DIỄN THẬP PHÂN CỦA SỐ HỮU TỈ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Thứ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diễn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vô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tuần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hoàn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)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7" name="Google Shape;4058;p32">
            <a:extLst>
              <a:ext uri="{FF2B5EF4-FFF2-40B4-BE49-F238E27FC236}">
                <a16:creationId xmlns:a16="http://schemas.microsoft.com/office/drawing/2014/main" id="{9EE7B022-2AF1-A728-1F8D-037EF2EF5574}"/>
              </a:ext>
            </a:extLst>
          </p:cNvPr>
          <p:cNvGrpSpPr/>
          <p:nvPr/>
        </p:nvGrpSpPr>
        <p:grpSpPr>
          <a:xfrm rot="-733608">
            <a:off x="7272159" y="2707528"/>
            <a:ext cx="751329" cy="573252"/>
            <a:chOff x="16932102" y="3817254"/>
            <a:chExt cx="1502531" cy="1146406"/>
          </a:xfrm>
        </p:grpSpPr>
        <p:sp>
          <p:nvSpPr>
            <p:cNvPr id="8" name="Google Shape;4059;p32">
              <a:extLst>
                <a:ext uri="{FF2B5EF4-FFF2-40B4-BE49-F238E27FC236}">
                  <a16:creationId xmlns:a16="http://schemas.microsoft.com/office/drawing/2014/main" id="{A1514EE9-C280-B7DC-E5DA-2DA24055D847}"/>
                </a:ext>
              </a:extLst>
            </p:cNvPr>
            <p:cNvSpPr/>
            <p:nvPr/>
          </p:nvSpPr>
          <p:spPr>
            <a:xfrm>
              <a:off x="16932102" y="3817254"/>
              <a:ext cx="1502531" cy="516030"/>
            </a:xfrm>
            <a:custGeom>
              <a:avLst/>
              <a:gdLst/>
              <a:ahLst/>
              <a:cxnLst/>
              <a:rect l="l" t="t" r="r" b="b"/>
              <a:pathLst>
                <a:path w="1502531" h="516030" extrusionOk="0">
                  <a:moveTo>
                    <a:pt x="1453865" y="264131"/>
                  </a:moveTo>
                  <a:cubicBezTo>
                    <a:pt x="1052984" y="-88480"/>
                    <a:pt x="448813" y="-87976"/>
                    <a:pt x="48502" y="265239"/>
                  </a:cubicBezTo>
                  <a:cubicBezTo>
                    <a:pt x="-10887" y="317639"/>
                    <a:pt x="-16515" y="408224"/>
                    <a:pt x="35923" y="467560"/>
                  </a:cubicBezTo>
                  <a:cubicBezTo>
                    <a:pt x="88362" y="526912"/>
                    <a:pt x="179024" y="532536"/>
                    <a:pt x="238386" y="480124"/>
                  </a:cubicBezTo>
                  <a:cubicBezTo>
                    <a:pt x="530629" y="222292"/>
                    <a:pt x="971676" y="221929"/>
                    <a:pt x="1264312" y="479316"/>
                  </a:cubicBezTo>
                  <a:cubicBezTo>
                    <a:pt x="1291604" y="503315"/>
                    <a:pt x="1325444" y="515089"/>
                    <a:pt x="1359145" y="515062"/>
                  </a:cubicBezTo>
                  <a:cubicBezTo>
                    <a:pt x="1398887" y="515032"/>
                    <a:pt x="1438431" y="498580"/>
                    <a:pt x="1466760" y="466434"/>
                  </a:cubicBezTo>
                  <a:cubicBezTo>
                    <a:pt x="1519102" y="407010"/>
                    <a:pt x="1513329" y="316435"/>
                    <a:pt x="1453865" y="264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060;p32">
              <a:extLst>
                <a:ext uri="{FF2B5EF4-FFF2-40B4-BE49-F238E27FC236}">
                  <a16:creationId xmlns:a16="http://schemas.microsoft.com/office/drawing/2014/main" id="{A8925B3F-5CA5-6650-514C-4DFEA880DA10}"/>
                </a:ext>
              </a:extLst>
            </p:cNvPr>
            <p:cNvSpPr/>
            <p:nvPr/>
          </p:nvSpPr>
          <p:spPr>
            <a:xfrm>
              <a:off x="17274150" y="4238786"/>
              <a:ext cx="818893" cy="387008"/>
            </a:xfrm>
            <a:custGeom>
              <a:avLst/>
              <a:gdLst/>
              <a:ahLst/>
              <a:cxnLst/>
              <a:rect l="l" t="t" r="r" b="b"/>
              <a:pathLst>
                <a:path w="818893" h="387008" extrusionOk="0">
                  <a:moveTo>
                    <a:pt x="770221" y="135649"/>
                  </a:moveTo>
                  <a:cubicBezTo>
                    <a:pt x="564362" y="-45432"/>
                    <a:pt x="254089" y="-45189"/>
                    <a:pt x="48504" y="136217"/>
                  </a:cubicBezTo>
                  <a:cubicBezTo>
                    <a:pt x="-10885" y="188617"/>
                    <a:pt x="-16514" y="279186"/>
                    <a:pt x="35916" y="338538"/>
                  </a:cubicBezTo>
                  <a:cubicBezTo>
                    <a:pt x="88366" y="397904"/>
                    <a:pt x="179026" y="403502"/>
                    <a:pt x="238385" y="351102"/>
                  </a:cubicBezTo>
                  <a:cubicBezTo>
                    <a:pt x="335911" y="265079"/>
                    <a:pt x="483045" y="264977"/>
                    <a:pt x="580679" y="350831"/>
                  </a:cubicBezTo>
                  <a:cubicBezTo>
                    <a:pt x="607965" y="374830"/>
                    <a:pt x="641805" y="386605"/>
                    <a:pt x="675507" y="386578"/>
                  </a:cubicBezTo>
                  <a:cubicBezTo>
                    <a:pt x="715255" y="386547"/>
                    <a:pt x="754802" y="370095"/>
                    <a:pt x="783121" y="337949"/>
                  </a:cubicBezTo>
                  <a:cubicBezTo>
                    <a:pt x="835467" y="278514"/>
                    <a:pt x="829691" y="187953"/>
                    <a:pt x="770221" y="1356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061;p32">
              <a:extLst>
                <a:ext uri="{FF2B5EF4-FFF2-40B4-BE49-F238E27FC236}">
                  <a16:creationId xmlns:a16="http://schemas.microsoft.com/office/drawing/2014/main" id="{A3852226-067C-F272-1132-385DC27A11B8}"/>
                </a:ext>
              </a:extLst>
            </p:cNvPr>
            <p:cNvSpPr/>
            <p:nvPr/>
          </p:nvSpPr>
          <p:spPr>
            <a:xfrm rot="-798371">
              <a:off x="17548309" y="4665571"/>
              <a:ext cx="270760" cy="270562"/>
            </a:xfrm>
            <a:custGeom>
              <a:avLst/>
              <a:gdLst/>
              <a:ahLst/>
              <a:cxnLst/>
              <a:rect l="l" t="t" r="r" b="b"/>
              <a:pathLst>
                <a:path w="270942" h="270744" extrusionOk="0">
                  <a:moveTo>
                    <a:pt x="270942" y="135372"/>
                  </a:moveTo>
                  <a:cubicBezTo>
                    <a:pt x="270942" y="210136"/>
                    <a:pt x="210290" y="270744"/>
                    <a:pt x="135471" y="270744"/>
                  </a:cubicBezTo>
                  <a:cubicBezTo>
                    <a:pt x="60653" y="270744"/>
                    <a:pt x="0" y="210136"/>
                    <a:pt x="0" y="135372"/>
                  </a:cubicBezTo>
                  <a:cubicBezTo>
                    <a:pt x="0" y="60608"/>
                    <a:pt x="60653" y="0"/>
                    <a:pt x="135471" y="0"/>
                  </a:cubicBezTo>
                  <a:cubicBezTo>
                    <a:pt x="210290" y="0"/>
                    <a:pt x="270942" y="60608"/>
                    <a:pt x="270942" y="135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4062;p32">
            <a:extLst>
              <a:ext uri="{FF2B5EF4-FFF2-40B4-BE49-F238E27FC236}">
                <a16:creationId xmlns:a16="http://schemas.microsoft.com/office/drawing/2014/main" id="{400A8101-32B5-03F1-171D-DA2CF69C289D}"/>
              </a:ext>
            </a:extLst>
          </p:cNvPr>
          <p:cNvSpPr/>
          <p:nvPr/>
        </p:nvSpPr>
        <p:spPr>
          <a:xfrm rot="-975612">
            <a:off x="4924304" y="4414855"/>
            <a:ext cx="431464" cy="681877"/>
          </a:xfrm>
          <a:custGeom>
            <a:avLst/>
            <a:gdLst/>
            <a:ahLst/>
            <a:cxnLst/>
            <a:rect l="l" t="t" r="r" b="b"/>
            <a:pathLst>
              <a:path w="1219856" h="1805670" extrusionOk="0">
                <a:moveTo>
                  <a:pt x="633633" y="412"/>
                </a:moveTo>
                <a:cubicBezTo>
                  <a:pt x="625792" y="137"/>
                  <a:pt x="617952" y="0"/>
                  <a:pt x="609977" y="0"/>
                </a:cubicBezTo>
                <a:cubicBezTo>
                  <a:pt x="601999" y="0"/>
                  <a:pt x="594162" y="137"/>
                  <a:pt x="586321" y="412"/>
                </a:cubicBezTo>
                <a:cubicBezTo>
                  <a:pt x="204520" y="15258"/>
                  <a:pt x="-66838" y="404275"/>
                  <a:pt x="14447" y="802501"/>
                </a:cubicBezTo>
                <a:cubicBezTo>
                  <a:pt x="119387" y="1315232"/>
                  <a:pt x="392392" y="1666800"/>
                  <a:pt x="531305" y="1777733"/>
                </a:cubicBezTo>
                <a:cubicBezTo>
                  <a:pt x="578068" y="1814984"/>
                  <a:pt x="641886" y="1814984"/>
                  <a:pt x="688508" y="1777733"/>
                </a:cubicBezTo>
                <a:cubicBezTo>
                  <a:pt x="827421" y="1666800"/>
                  <a:pt x="1100563" y="1315232"/>
                  <a:pt x="1205366" y="802501"/>
                </a:cubicBezTo>
                <a:cubicBezTo>
                  <a:pt x="1286788" y="404275"/>
                  <a:pt x="1015431" y="15258"/>
                  <a:pt x="633633" y="412"/>
                </a:cubicBezTo>
                <a:close/>
                <a:moveTo>
                  <a:pt x="609977" y="948132"/>
                </a:moveTo>
                <a:cubicBezTo>
                  <a:pt x="462465" y="948132"/>
                  <a:pt x="342822" y="828553"/>
                  <a:pt x="342822" y="681120"/>
                </a:cubicBezTo>
                <a:cubicBezTo>
                  <a:pt x="342822" y="533691"/>
                  <a:pt x="462465" y="414112"/>
                  <a:pt x="609977" y="414112"/>
                </a:cubicBezTo>
                <a:cubicBezTo>
                  <a:pt x="757486" y="414112"/>
                  <a:pt x="877132" y="533691"/>
                  <a:pt x="877132" y="681120"/>
                </a:cubicBezTo>
                <a:cubicBezTo>
                  <a:pt x="877129" y="828553"/>
                  <a:pt x="757486" y="948132"/>
                  <a:pt x="609977" y="9481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063;p32">
            <a:extLst>
              <a:ext uri="{FF2B5EF4-FFF2-40B4-BE49-F238E27FC236}">
                <a16:creationId xmlns:a16="http://schemas.microsoft.com/office/drawing/2014/main" id="{EFF0781F-B637-3750-B5D6-C4726EC518FA}"/>
              </a:ext>
            </a:extLst>
          </p:cNvPr>
          <p:cNvSpPr/>
          <p:nvPr/>
        </p:nvSpPr>
        <p:spPr>
          <a:xfrm rot="587529">
            <a:off x="6721430" y="269637"/>
            <a:ext cx="680818" cy="698905"/>
          </a:xfrm>
          <a:custGeom>
            <a:avLst/>
            <a:gdLst/>
            <a:ahLst/>
            <a:cxnLst/>
            <a:rect l="l" t="t" r="r" b="b"/>
            <a:pathLst>
              <a:path w="1362233" h="1398422" extrusionOk="0">
                <a:moveTo>
                  <a:pt x="681114" y="273411"/>
                </a:moveTo>
                <a:cubicBezTo>
                  <a:pt x="638620" y="273755"/>
                  <a:pt x="596129" y="274115"/>
                  <a:pt x="553638" y="274490"/>
                </a:cubicBezTo>
                <a:cubicBezTo>
                  <a:pt x="552387" y="208521"/>
                  <a:pt x="549521" y="142650"/>
                  <a:pt x="547590" y="76806"/>
                </a:cubicBezTo>
                <a:cubicBezTo>
                  <a:pt x="547143" y="61516"/>
                  <a:pt x="546079" y="45224"/>
                  <a:pt x="539145" y="31302"/>
                </a:cubicBezTo>
                <a:cubicBezTo>
                  <a:pt x="531206" y="15357"/>
                  <a:pt x="520432" y="14750"/>
                  <a:pt x="503725" y="11528"/>
                </a:cubicBezTo>
                <a:cubicBezTo>
                  <a:pt x="464743" y="4010"/>
                  <a:pt x="425056" y="161"/>
                  <a:pt x="385358" y="5"/>
                </a:cubicBezTo>
                <a:cubicBezTo>
                  <a:pt x="360813" y="-90"/>
                  <a:pt x="336265" y="1224"/>
                  <a:pt x="311874" y="3960"/>
                </a:cubicBezTo>
                <a:cubicBezTo>
                  <a:pt x="294947" y="5859"/>
                  <a:pt x="272811" y="5165"/>
                  <a:pt x="260775" y="19446"/>
                </a:cubicBezTo>
                <a:cubicBezTo>
                  <a:pt x="254042" y="27431"/>
                  <a:pt x="252249" y="38355"/>
                  <a:pt x="250939" y="48715"/>
                </a:cubicBezTo>
                <a:cubicBezTo>
                  <a:pt x="241531" y="123080"/>
                  <a:pt x="242969" y="199283"/>
                  <a:pt x="242200" y="274154"/>
                </a:cubicBezTo>
                <a:cubicBezTo>
                  <a:pt x="242275" y="266880"/>
                  <a:pt x="60605" y="274524"/>
                  <a:pt x="41495" y="276171"/>
                </a:cubicBezTo>
                <a:cubicBezTo>
                  <a:pt x="32319" y="276963"/>
                  <a:pt x="22426" y="278053"/>
                  <a:pt x="15620" y="284254"/>
                </a:cubicBezTo>
                <a:cubicBezTo>
                  <a:pt x="8658" y="290594"/>
                  <a:pt x="6724" y="300638"/>
                  <a:pt x="5501" y="309971"/>
                </a:cubicBezTo>
                <a:cubicBezTo>
                  <a:pt x="-3179" y="372148"/>
                  <a:pt x="-521" y="436623"/>
                  <a:pt x="6114" y="498861"/>
                </a:cubicBezTo>
                <a:cubicBezTo>
                  <a:pt x="9850" y="533912"/>
                  <a:pt x="7217" y="579358"/>
                  <a:pt x="48919" y="589183"/>
                </a:cubicBezTo>
                <a:cubicBezTo>
                  <a:pt x="75383" y="595420"/>
                  <a:pt x="102783" y="595697"/>
                  <a:pt x="129787" y="597313"/>
                </a:cubicBezTo>
                <a:cubicBezTo>
                  <a:pt x="166119" y="599489"/>
                  <a:pt x="200875" y="599920"/>
                  <a:pt x="237411" y="598001"/>
                </a:cubicBezTo>
                <a:cubicBezTo>
                  <a:pt x="236829" y="633910"/>
                  <a:pt x="236259" y="669819"/>
                  <a:pt x="235679" y="705722"/>
                </a:cubicBezTo>
                <a:cubicBezTo>
                  <a:pt x="236259" y="741625"/>
                  <a:pt x="236829" y="777534"/>
                  <a:pt x="237411" y="813440"/>
                </a:cubicBezTo>
                <a:cubicBezTo>
                  <a:pt x="237397" y="812489"/>
                  <a:pt x="87512" y="809065"/>
                  <a:pt x="74370" y="807824"/>
                </a:cubicBezTo>
                <a:cubicBezTo>
                  <a:pt x="61738" y="806629"/>
                  <a:pt x="48437" y="806162"/>
                  <a:pt x="36967" y="811588"/>
                </a:cubicBezTo>
                <a:cubicBezTo>
                  <a:pt x="9749" y="824459"/>
                  <a:pt x="10886" y="878894"/>
                  <a:pt x="8179" y="904208"/>
                </a:cubicBezTo>
                <a:cubicBezTo>
                  <a:pt x="4315" y="940369"/>
                  <a:pt x="3467" y="976851"/>
                  <a:pt x="5639" y="1013151"/>
                </a:cubicBezTo>
                <a:cubicBezTo>
                  <a:pt x="8515" y="1061254"/>
                  <a:pt x="4737" y="1132381"/>
                  <a:pt x="67749" y="1134545"/>
                </a:cubicBezTo>
                <a:cubicBezTo>
                  <a:pt x="84025" y="1135105"/>
                  <a:pt x="100463" y="1138794"/>
                  <a:pt x="116957" y="1139706"/>
                </a:cubicBezTo>
                <a:cubicBezTo>
                  <a:pt x="127501" y="1140290"/>
                  <a:pt x="242230" y="1140150"/>
                  <a:pt x="242202" y="1137286"/>
                </a:cubicBezTo>
                <a:cubicBezTo>
                  <a:pt x="242955" y="1210547"/>
                  <a:pt x="236457" y="1281262"/>
                  <a:pt x="245745" y="1354330"/>
                </a:cubicBezTo>
                <a:cubicBezTo>
                  <a:pt x="247225" y="1365968"/>
                  <a:pt x="248527" y="1378271"/>
                  <a:pt x="259060" y="1384578"/>
                </a:cubicBezTo>
                <a:cubicBezTo>
                  <a:pt x="271770" y="1392191"/>
                  <a:pt x="295118" y="1392557"/>
                  <a:pt x="309619" y="1394854"/>
                </a:cubicBezTo>
                <a:cubicBezTo>
                  <a:pt x="343782" y="1400263"/>
                  <a:pt x="383615" y="1397843"/>
                  <a:pt x="418200" y="1398103"/>
                </a:cubicBezTo>
                <a:cubicBezTo>
                  <a:pt x="444751" y="1398305"/>
                  <a:pt x="471317" y="1396982"/>
                  <a:pt x="497717" y="1394126"/>
                </a:cubicBezTo>
                <a:cubicBezTo>
                  <a:pt x="521294" y="1391578"/>
                  <a:pt x="534592" y="1387741"/>
                  <a:pt x="541078" y="1362866"/>
                </a:cubicBezTo>
                <a:cubicBezTo>
                  <a:pt x="547820" y="1337012"/>
                  <a:pt x="546575" y="1315801"/>
                  <a:pt x="549034" y="1289233"/>
                </a:cubicBezTo>
                <a:cubicBezTo>
                  <a:pt x="550252" y="1276088"/>
                  <a:pt x="555462" y="1136968"/>
                  <a:pt x="553641" y="1136951"/>
                </a:cubicBezTo>
                <a:cubicBezTo>
                  <a:pt x="596132" y="1137323"/>
                  <a:pt x="638623" y="1137686"/>
                  <a:pt x="681117" y="1138030"/>
                </a:cubicBezTo>
                <a:cubicBezTo>
                  <a:pt x="723610" y="1137686"/>
                  <a:pt x="766102" y="1137326"/>
                  <a:pt x="808593" y="1136951"/>
                </a:cubicBezTo>
                <a:cubicBezTo>
                  <a:pt x="806768" y="1136968"/>
                  <a:pt x="811982" y="1276088"/>
                  <a:pt x="813199" y="1289233"/>
                </a:cubicBezTo>
                <a:cubicBezTo>
                  <a:pt x="815661" y="1315801"/>
                  <a:pt x="814413" y="1337015"/>
                  <a:pt x="821155" y="1362866"/>
                </a:cubicBezTo>
                <a:cubicBezTo>
                  <a:pt x="827642" y="1387741"/>
                  <a:pt x="840940" y="1391578"/>
                  <a:pt x="864516" y="1394126"/>
                </a:cubicBezTo>
                <a:cubicBezTo>
                  <a:pt x="890916" y="1396982"/>
                  <a:pt x="917479" y="1398302"/>
                  <a:pt x="944033" y="1398103"/>
                </a:cubicBezTo>
                <a:cubicBezTo>
                  <a:pt x="978619" y="1397843"/>
                  <a:pt x="1018454" y="1400263"/>
                  <a:pt x="1052614" y="1394854"/>
                </a:cubicBezTo>
                <a:cubicBezTo>
                  <a:pt x="1067118" y="1392557"/>
                  <a:pt x="1090463" y="1392191"/>
                  <a:pt x="1103173" y="1384578"/>
                </a:cubicBezTo>
                <a:cubicBezTo>
                  <a:pt x="1113706" y="1378271"/>
                  <a:pt x="1115011" y="1365968"/>
                  <a:pt x="1116488" y="1354330"/>
                </a:cubicBezTo>
                <a:cubicBezTo>
                  <a:pt x="1125776" y="1281265"/>
                  <a:pt x="1119278" y="1210547"/>
                  <a:pt x="1120031" y="1137286"/>
                </a:cubicBezTo>
                <a:cubicBezTo>
                  <a:pt x="1120003" y="1140150"/>
                  <a:pt x="1234729" y="1140290"/>
                  <a:pt x="1245277" y="1139706"/>
                </a:cubicBezTo>
                <a:cubicBezTo>
                  <a:pt x="1261771" y="1138794"/>
                  <a:pt x="1278208" y="1135105"/>
                  <a:pt x="1294484" y="1134545"/>
                </a:cubicBezTo>
                <a:cubicBezTo>
                  <a:pt x="1357496" y="1132378"/>
                  <a:pt x="1353718" y="1061254"/>
                  <a:pt x="1356595" y="1013151"/>
                </a:cubicBezTo>
                <a:cubicBezTo>
                  <a:pt x="1358766" y="976851"/>
                  <a:pt x="1357918" y="940369"/>
                  <a:pt x="1354054" y="904208"/>
                </a:cubicBezTo>
                <a:cubicBezTo>
                  <a:pt x="1351348" y="878894"/>
                  <a:pt x="1352484" y="824456"/>
                  <a:pt x="1325267" y="811588"/>
                </a:cubicBezTo>
                <a:cubicBezTo>
                  <a:pt x="1313796" y="806165"/>
                  <a:pt x="1300495" y="806629"/>
                  <a:pt x="1287863" y="807824"/>
                </a:cubicBezTo>
                <a:cubicBezTo>
                  <a:pt x="1274722" y="809065"/>
                  <a:pt x="1124836" y="812486"/>
                  <a:pt x="1124822" y="813440"/>
                </a:cubicBezTo>
                <a:cubicBezTo>
                  <a:pt x="1125401" y="777531"/>
                  <a:pt x="1125975" y="741622"/>
                  <a:pt x="1126554" y="705722"/>
                </a:cubicBezTo>
                <a:cubicBezTo>
                  <a:pt x="1125975" y="669819"/>
                  <a:pt x="1125404" y="633910"/>
                  <a:pt x="1124822" y="598001"/>
                </a:cubicBezTo>
                <a:cubicBezTo>
                  <a:pt x="1161358" y="599917"/>
                  <a:pt x="1196114" y="599489"/>
                  <a:pt x="1232446" y="597313"/>
                </a:cubicBezTo>
                <a:cubicBezTo>
                  <a:pt x="1259453" y="595697"/>
                  <a:pt x="1286850" y="595420"/>
                  <a:pt x="1313314" y="589183"/>
                </a:cubicBezTo>
                <a:cubicBezTo>
                  <a:pt x="1355014" y="579358"/>
                  <a:pt x="1352380" y="533912"/>
                  <a:pt x="1356119" y="498861"/>
                </a:cubicBezTo>
                <a:cubicBezTo>
                  <a:pt x="1362754" y="436623"/>
                  <a:pt x="1365412" y="372148"/>
                  <a:pt x="1356732" y="309971"/>
                </a:cubicBezTo>
                <a:cubicBezTo>
                  <a:pt x="1355509" y="300638"/>
                  <a:pt x="1353575" y="290592"/>
                  <a:pt x="1346613" y="284254"/>
                </a:cubicBezTo>
                <a:cubicBezTo>
                  <a:pt x="1339804" y="278056"/>
                  <a:pt x="1329912" y="276963"/>
                  <a:pt x="1320739" y="276171"/>
                </a:cubicBezTo>
                <a:cubicBezTo>
                  <a:pt x="1301628" y="274521"/>
                  <a:pt x="1119958" y="266880"/>
                  <a:pt x="1120034" y="274154"/>
                </a:cubicBezTo>
                <a:cubicBezTo>
                  <a:pt x="1119264" y="199283"/>
                  <a:pt x="1120700" y="123080"/>
                  <a:pt x="1111294" y="48715"/>
                </a:cubicBezTo>
                <a:cubicBezTo>
                  <a:pt x="1109985" y="38355"/>
                  <a:pt x="1108191" y="27433"/>
                  <a:pt x="1101458" y="19446"/>
                </a:cubicBezTo>
                <a:cubicBezTo>
                  <a:pt x="1089422" y="5165"/>
                  <a:pt x="1067286" y="5859"/>
                  <a:pt x="1050359" y="3960"/>
                </a:cubicBezTo>
                <a:cubicBezTo>
                  <a:pt x="1025968" y="1224"/>
                  <a:pt x="1001417" y="-90"/>
                  <a:pt x="976875" y="5"/>
                </a:cubicBezTo>
                <a:cubicBezTo>
                  <a:pt x="937174" y="161"/>
                  <a:pt x="897490" y="4010"/>
                  <a:pt x="858508" y="11528"/>
                </a:cubicBezTo>
                <a:cubicBezTo>
                  <a:pt x="841801" y="14750"/>
                  <a:pt x="831030" y="15357"/>
                  <a:pt x="823088" y="31302"/>
                </a:cubicBezTo>
                <a:cubicBezTo>
                  <a:pt x="816154" y="45224"/>
                  <a:pt x="815091" y="61516"/>
                  <a:pt x="814643" y="76806"/>
                </a:cubicBezTo>
                <a:cubicBezTo>
                  <a:pt x="812712" y="142652"/>
                  <a:pt x="809846" y="208524"/>
                  <a:pt x="808596" y="274490"/>
                </a:cubicBezTo>
                <a:cubicBezTo>
                  <a:pt x="766096" y="274118"/>
                  <a:pt x="723605" y="273755"/>
                  <a:pt x="681114" y="273411"/>
                </a:cubicBezTo>
                <a:close/>
                <a:moveTo>
                  <a:pt x="681114" y="821478"/>
                </a:moveTo>
                <a:cubicBezTo>
                  <a:pt x="638217" y="822026"/>
                  <a:pt x="595312" y="822563"/>
                  <a:pt x="552409" y="823111"/>
                </a:cubicBezTo>
                <a:cubicBezTo>
                  <a:pt x="553212" y="783980"/>
                  <a:pt x="554001" y="744852"/>
                  <a:pt x="554774" y="705722"/>
                </a:cubicBezTo>
                <a:cubicBezTo>
                  <a:pt x="554001" y="666594"/>
                  <a:pt x="553212" y="627463"/>
                  <a:pt x="552409" y="588333"/>
                </a:cubicBezTo>
                <a:cubicBezTo>
                  <a:pt x="595312" y="588881"/>
                  <a:pt x="638217" y="589418"/>
                  <a:pt x="681114" y="589966"/>
                </a:cubicBezTo>
                <a:cubicBezTo>
                  <a:pt x="724011" y="589418"/>
                  <a:pt x="766916" y="588881"/>
                  <a:pt x="809818" y="588333"/>
                </a:cubicBezTo>
                <a:cubicBezTo>
                  <a:pt x="809015" y="627463"/>
                  <a:pt x="808226" y="666591"/>
                  <a:pt x="807454" y="705722"/>
                </a:cubicBezTo>
                <a:cubicBezTo>
                  <a:pt x="808226" y="744850"/>
                  <a:pt x="809015" y="783980"/>
                  <a:pt x="809818" y="823111"/>
                </a:cubicBezTo>
                <a:cubicBezTo>
                  <a:pt x="766916" y="822560"/>
                  <a:pt x="724011" y="822023"/>
                  <a:pt x="681114" y="821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5051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58A884-7F2B-1B37-A1FD-F9674874FF62}"/>
              </a:ext>
            </a:extLst>
          </p:cNvPr>
          <p:cNvSpPr txBox="1"/>
          <p:nvPr/>
        </p:nvSpPr>
        <p:spPr>
          <a:xfrm>
            <a:off x="1046242" y="1162213"/>
            <a:ext cx="57403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a)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Sắp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xếp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các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sau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theo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thứ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tự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tăng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dần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: 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6C0ED5B-1D2C-AF53-6B7F-D95B9C194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007" y="916885"/>
            <a:ext cx="921544" cy="921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289D24F-8CE0-E470-742B-FEA3C14D0EA3}"/>
                  </a:ext>
                </a:extLst>
              </p:cNvPr>
              <p:cNvSpPr txBox="1"/>
              <p:nvPr/>
            </p:nvSpPr>
            <p:spPr>
              <a:xfrm>
                <a:off x="6682660" y="1059652"/>
                <a:ext cx="120969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0,5;1;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289D24F-8CE0-E470-742B-FEA3C14D0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660" y="1059652"/>
                <a:ext cx="1209690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1073192-1EF5-DC5F-FDE9-E8B44034D349}"/>
                  </a:ext>
                </a:extLst>
              </p:cNvPr>
              <p:cNvSpPr txBox="1"/>
              <p:nvPr/>
            </p:nvSpPr>
            <p:spPr>
              <a:xfrm>
                <a:off x="443864" y="2653232"/>
                <a:ext cx="6451007" cy="1981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0&lt;0,5&lt;1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&lt;0,5&lt;1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;0,5;1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1073192-1EF5-DC5F-FDE9-E8B44034D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4" y="2653232"/>
                <a:ext cx="6451007" cy="1981696"/>
              </a:xfrm>
              <a:prstGeom prst="rect">
                <a:avLst/>
              </a:prstGeom>
              <a:blipFill>
                <a:blip r:embed="rId5"/>
                <a:stretch>
                  <a:fillRect l="-1229" r="-1229" b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135A13C-18BD-6ECE-A3CA-AAC666A3767B}"/>
              </a:ext>
            </a:extLst>
          </p:cNvPr>
          <p:cNvSpPr txBox="1"/>
          <p:nvPr/>
        </p:nvSpPr>
        <p:spPr>
          <a:xfrm>
            <a:off x="0" y="128588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LUYỆN TẬP</a:t>
            </a:r>
          </a:p>
        </p:txBody>
      </p:sp>
      <p:sp>
        <p:nvSpPr>
          <p:cNvPr id="9" name="Rounded Rectangular Callout 11">
            <a:extLst>
              <a:ext uri="{FF2B5EF4-FFF2-40B4-BE49-F238E27FC236}">
                <a16:creationId xmlns:a16="http://schemas.microsoft.com/office/drawing/2014/main" id="{C370628C-DF13-1DBB-0F14-9E4EFFA3024A}"/>
              </a:ext>
            </a:extLst>
          </p:cNvPr>
          <p:cNvSpPr/>
          <p:nvPr/>
        </p:nvSpPr>
        <p:spPr>
          <a:xfrm>
            <a:off x="3909295" y="1890107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56F68258-AA80-23E6-B9C0-B6D1C84D3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33732" y="3244645"/>
            <a:ext cx="2917235" cy="189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976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FC0F9648-4345-6B69-EC93-0AE004E43189}"/>
              </a:ext>
            </a:extLst>
          </p:cNvPr>
          <p:cNvSpPr txBox="1"/>
          <p:nvPr/>
        </p:nvSpPr>
        <p:spPr>
          <a:xfrm>
            <a:off x="326826" y="266403"/>
            <a:ext cx="8724306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b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)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Trong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3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A, B, C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trên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trục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dưới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đây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có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biểu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diễn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hữu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tỉ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0,5.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Hãy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xác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định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đó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.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8381995-A87B-403F-52E0-8B3C42D42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70" y="1815710"/>
            <a:ext cx="8843962" cy="970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AE10064A-7715-A653-88B3-C6F75A8A9DDF}"/>
                  </a:ext>
                </a:extLst>
              </p:cNvPr>
              <p:cNvSpPr txBox="1"/>
              <p:nvPr/>
            </p:nvSpPr>
            <p:spPr>
              <a:xfrm>
                <a:off x="637580" y="3348484"/>
                <a:ext cx="4589858" cy="104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0,5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nằm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giữa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1.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0,5.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AE10064A-7715-A653-88B3-C6F75A8A9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80" y="3348484"/>
                <a:ext cx="4589858" cy="1045223"/>
              </a:xfrm>
              <a:prstGeom prst="rect">
                <a:avLst/>
              </a:prstGeom>
              <a:blipFill>
                <a:blip r:embed="rId4"/>
                <a:stretch>
                  <a:fillRect l="-172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oogle Shape;2465;p29">
            <a:extLst>
              <a:ext uri="{FF2B5EF4-FFF2-40B4-BE49-F238E27FC236}">
                <a16:creationId xmlns:a16="http://schemas.microsoft.com/office/drawing/2014/main" id="{41BB74B9-49CD-958D-D57E-DA4EA44A1B4F}"/>
              </a:ext>
            </a:extLst>
          </p:cNvPr>
          <p:cNvGrpSpPr/>
          <p:nvPr/>
        </p:nvGrpSpPr>
        <p:grpSpPr>
          <a:xfrm rot="-332580">
            <a:off x="6961246" y="3992343"/>
            <a:ext cx="1509936" cy="802727"/>
            <a:chOff x="12908898" y="8687228"/>
            <a:chExt cx="3019642" cy="1605331"/>
          </a:xfrm>
        </p:grpSpPr>
        <p:sp>
          <p:nvSpPr>
            <p:cNvPr id="10" name="Google Shape;2466;p29">
              <a:extLst>
                <a:ext uri="{FF2B5EF4-FFF2-40B4-BE49-F238E27FC236}">
                  <a16:creationId xmlns:a16="http://schemas.microsoft.com/office/drawing/2014/main" id="{8F6BA749-4B7E-CA4B-6AC5-40F56CDC4967}"/>
                </a:ext>
              </a:extLst>
            </p:cNvPr>
            <p:cNvSpPr/>
            <p:nvPr/>
          </p:nvSpPr>
          <p:spPr>
            <a:xfrm>
              <a:off x="12908898" y="8687228"/>
              <a:ext cx="3019642" cy="1605331"/>
            </a:xfrm>
            <a:custGeom>
              <a:avLst/>
              <a:gdLst/>
              <a:ahLst/>
              <a:cxnLst/>
              <a:rect l="l" t="t" r="r" b="b"/>
              <a:pathLst>
                <a:path w="3019642" h="1605331" extrusionOk="0">
                  <a:moveTo>
                    <a:pt x="101835" y="1489898"/>
                  </a:moveTo>
                  <a:cubicBezTo>
                    <a:pt x="165833" y="1554006"/>
                    <a:pt x="254605" y="1592591"/>
                    <a:pt x="345750" y="1592591"/>
                  </a:cubicBezTo>
                  <a:cubicBezTo>
                    <a:pt x="346390" y="1592591"/>
                    <a:pt x="667209" y="1592591"/>
                    <a:pt x="669474" y="1592585"/>
                  </a:cubicBezTo>
                  <a:cubicBezTo>
                    <a:pt x="669474" y="1592585"/>
                    <a:pt x="836877" y="1591332"/>
                    <a:pt x="836877" y="1591326"/>
                  </a:cubicBezTo>
                  <a:cubicBezTo>
                    <a:pt x="870679" y="1591326"/>
                    <a:pt x="903913" y="1586614"/>
                    <a:pt x="935692" y="1577430"/>
                  </a:cubicBezTo>
                  <a:cubicBezTo>
                    <a:pt x="968926" y="1588066"/>
                    <a:pt x="1004383" y="1593867"/>
                    <a:pt x="1041005" y="1593867"/>
                  </a:cubicBezTo>
                  <a:lnTo>
                    <a:pt x="1307604" y="1593867"/>
                  </a:lnTo>
                  <a:cubicBezTo>
                    <a:pt x="1334533" y="1593867"/>
                    <a:pt x="1360575" y="1590770"/>
                    <a:pt x="1385432" y="1585035"/>
                  </a:cubicBezTo>
                  <a:cubicBezTo>
                    <a:pt x="1410296" y="1590770"/>
                    <a:pt x="1436331" y="1593867"/>
                    <a:pt x="1463261" y="1593867"/>
                  </a:cubicBezTo>
                  <a:lnTo>
                    <a:pt x="1640574" y="1593867"/>
                  </a:lnTo>
                  <a:cubicBezTo>
                    <a:pt x="1690404" y="1593867"/>
                    <a:pt x="1738157" y="1583317"/>
                    <a:pt x="1781435" y="1564169"/>
                  </a:cubicBezTo>
                  <a:cubicBezTo>
                    <a:pt x="1816294" y="1579614"/>
                    <a:pt x="1854377" y="1589542"/>
                    <a:pt x="1894249" y="1591713"/>
                  </a:cubicBezTo>
                  <a:cubicBezTo>
                    <a:pt x="1927562" y="1594260"/>
                    <a:pt x="1965090" y="1593764"/>
                    <a:pt x="2106162" y="1592597"/>
                  </a:cubicBezTo>
                  <a:cubicBezTo>
                    <a:pt x="2151468" y="1592597"/>
                    <a:pt x="2197119" y="1583891"/>
                    <a:pt x="2240367" y="1565936"/>
                  </a:cubicBezTo>
                  <a:cubicBezTo>
                    <a:pt x="2244504" y="1564218"/>
                    <a:pt x="2248604" y="1562421"/>
                    <a:pt x="2252669" y="1560546"/>
                  </a:cubicBezTo>
                  <a:cubicBezTo>
                    <a:pt x="2320394" y="1588398"/>
                    <a:pt x="2396102" y="1605331"/>
                    <a:pt x="2474885" y="1605331"/>
                  </a:cubicBezTo>
                  <a:cubicBezTo>
                    <a:pt x="2560999" y="1605331"/>
                    <a:pt x="2681978" y="1593994"/>
                    <a:pt x="2795161" y="1523921"/>
                  </a:cubicBezTo>
                  <a:cubicBezTo>
                    <a:pt x="2874432" y="1474846"/>
                    <a:pt x="2935719" y="1405638"/>
                    <a:pt x="2977366" y="1322201"/>
                  </a:cubicBezTo>
                  <a:cubicBezTo>
                    <a:pt x="2988829" y="1299237"/>
                    <a:pt x="3014520" y="1243151"/>
                    <a:pt x="3014520" y="1166979"/>
                  </a:cubicBezTo>
                  <a:cubicBezTo>
                    <a:pt x="3014520" y="1133107"/>
                    <a:pt x="3009507" y="1101129"/>
                    <a:pt x="3000847" y="1071498"/>
                  </a:cubicBezTo>
                  <a:cubicBezTo>
                    <a:pt x="3009640" y="1045829"/>
                    <a:pt x="3015504" y="1018333"/>
                    <a:pt x="3017268" y="989440"/>
                  </a:cubicBezTo>
                  <a:cubicBezTo>
                    <a:pt x="3019786" y="959615"/>
                    <a:pt x="3019641" y="933469"/>
                    <a:pt x="3019641" y="921648"/>
                  </a:cubicBezTo>
                  <a:cubicBezTo>
                    <a:pt x="3019641" y="771683"/>
                    <a:pt x="2983822" y="617272"/>
                    <a:pt x="2884832" y="493992"/>
                  </a:cubicBezTo>
                  <a:cubicBezTo>
                    <a:pt x="2836669" y="434010"/>
                    <a:pt x="2776409" y="385461"/>
                    <a:pt x="2706522" y="351928"/>
                  </a:cubicBezTo>
                  <a:cubicBezTo>
                    <a:pt x="2631834" y="316090"/>
                    <a:pt x="2552937" y="300603"/>
                    <a:pt x="2476153" y="300603"/>
                  </a:cubicBezTo>
                  <a:cubicBezTo>
                    <a:pt x="2378709" y="300603"/>
                    <a:pt x="2289804" y="325231"/>
                    <a:pt x="2212779" y="366864"/>
                  </a:cubicBezTo>
                  <a:cubicBezTo>
                    <a:pt x="2193979" y="355140"/>
                    <a:pt x="2173778" y="345043"/>
                    <a:pt x="2152332" y="336919"/>
                  </a:cubicBezTo>
                  <a:cubicBezTo>
                    <a:pt x="2113197" y="322091"/>
                    <a:pt x="2070494" y="314081"/>
                    <a:pt x="2026225" y="314632"/>
                  </a:cubicBezTo>
                  <a:cubicBezTo>
                    <a:pt x="2001120" y="314414"/>
                    <a:pt x="1885280" y="313404"/>
                    <a:pt x="1882925" y="313392"/>
                  </a:cubicBezTo>
                  <a:cubicBezTo>
                    <a:pt x="1879803" y="313392"/>
                    <a:pt x="1876680" y="313434"/>
                    <a:pt x="1873564" y="313519"/>
                  </a:cubicBezTo>
                  <a:cubicBezTo>
                    <a:pt x="1852384" y="259798"/>
                    <a:pt x="1818939" y="213100"/>
                    <a:pt x="1776730" y="176530"/>
                  </a:cubicBezTo>
                  <a:cubicBezTo>
                    <a:pt x="1716156" y="124043"/>
                    <a:pt x="1645720" y="99028"/>
                    <a:pt x="1579771" y="92398"/>
                  </a:cubicBezTo>
                  <a:lnTo>
                    <a:pt x="1578974" y="92325"/>
                  </a:lnTo>
                  <a:cubicBezTo>
                    <a:pt x="1574112" y="91877"/>
                    <a:pt x="1569232" y="91551"/>
                    <a:pt x="1564352" y="91339"/>
                  </a:cubicBezTo>
                  <a:cubicBezTo>
                    <a:pt x="1526444" y="89706"/>
                    <a:pt x="1506466" y="89736"/>
                    <a:pt x="1458163" y="89736"/>
                  </a:cubicBezTo>
                  <a:cubicBezTo>
                    <a:pt x="1437811" y="89736"/>
                    <a:pt x="1417869" y="91527"/>
                    <a:pt x="1398519" y="94914"/>
                  </a:cubicBezTo>
                  <a:cubicBezTo>
                    <a:pt x="1336846" y="44297"/>
                    <a:pt x="1260099" y="10703"/>
                    <a:pt x="1174812" y="2131"/>
                  </a:cubicBezTo>
                  <a:cubicBezTo>
                    <a:pt x="1008918" y="-14542"/>
                    <a:pt x="855919" y="67999"/>
                    <a:pt x="774546" y="201648"/>
                  </a:cubicBezTo>
                  <a:cubicBezTo>
                    <a:pt x="771538" y="198394"/>
                    <a:pt x="768476" y="195206"/>
                    <a:pt x="765360" y="192090"/>
                  </a:cubicBezTo>
                  <a:cubicBezTo>
                    <a:pt x="704731" y="131357"/>
                    <a:pt x="617965" y="89736"/>
                    <a:pt x="519228" y="89736"/>
                  </a:cubicBezTo>
                  <a:cubicBezTo>
                    <a:pt x="456927" y="89736"/>
                    <a:pt x="419018" y="90311"/>
                    <a:pt x="392651" y="90710"/>
                  </a:cubicBezTo>
                  <a:cubicBezTo>
                    <a:pt x="377873" y="90934"/>
                    <a:pt x="369484" y="91055"/>
                    <a:pt x="362327" y="91055"/>
                  </a:cubicBezTo>
                  <a:cubicBezTo>
                    <a:pt x="314714" y="91055"/>
                    <a:pt x="268730" y="100861"/>
                    <a:pt x="226818" y="118738"/>
                  </a:cubicBezTo>
                  <a:cubicBezTo>
                    <a:pt x="182604" y="137595"/>
                    <a:pt x="144067" y="164921"/>
                    <a:pt x="112633" y="197680"/>
                  </a:cubicBezTo>
                  <a:cubicBezTo>
                    <a:pt x="51853" y="261038"/>
                    <a:pt x="15304" y="347221"/>
                    <a:pt x="15304" y="439968"/>
                  </a:cubicBezTo>
                  <a:cubicBezTo>
                    <a:pt x="15304" y="522341"/>
                    <a:pt x="43743" y="598506"/>
                    <a:pt x="92003" y="658349"/>
                  </a:cubicBezTo>
                  <a:cubicBezTo>
                    <a:pt x="92619" y="691059"/>
                    <a:pt x="93500" y="731229"/>
                    <a:pt x="94763" y="780945"/>
                  </a:cubicBezTo>
                  <a:cubicBezTo>
                    <a:pt x="95572" y="797588"/>
                    <a:pt x="99232" y="907008"/>
                    <a:pt x="101490" y="996881"/>
                  </a:cubicBezTo>
                  <a:cubicBezTo>
                    <a:pt x="101466" y="996906"/>
                    <a:pt x="101442" y="996930"/>
                    <a:pt x="101418" y="996954"/>
                  </a:cubicBezTo>
                  <a:cubicBezTo>
                    <a:pt x="14283" y="1084238"/>
                    <a:pt x="0" y="1189224"/>
                    <a:pt x="0" y="1242413"/>
                  </a:cubicBezTo>
                  <a:cubicBezTo>
                    <a:pt x="0" y="1343411"/>
                    <a:pt x="41834" y="1429788"/>
                    <a:pt x="101835" y="14898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2467;p29">
              <a:extLst>
                <a:ext uri="{FF2B5EF4-FFF2-40B4-BE49-F238E27FC236}">
                  <a16:creationId xmlns:a16="http://schemas.microsoft.com/office/drawing/2014/main" id="{354EDFF6-0A48-8B76-8F3C-70B40196809B}"/>
                </a:ext>
              </a:extLst>
            </p:cNvPr>
            <p:cNvGrpSpPr/>
            <p:nvPr/>
          </p:nvGrpSpPr>
          <p:grpSpPr>
            <a:xfrm>
              <a:off x="13212559" y="8994081"/>
              <a:ext cx="2412316" cy="994289"/>
              <a:chOff x="13212559" y="8994081"/>
              <a:chExt cx="2412316" cy="994289"/>
            </a:xfrm>
          </p:grpSpPr>
          <p:sp>
            <p:nvSpPr>
              <p:cNvPr id="12" name="Google Shape;2468;p29">
                <a:extLst>
                  <a:ext uri="{FF2B5EF4-FFF2-40B4-BE49-F238E27FC236}">
                    <a16:creationId xmlns:a16="http://schemas.microsoft.com/office/drawing/2014/main" id="{7966C62B-2D2A-44C6-ADBC-9A7989079DEA}"/>
                  </a:ext>
                </a:extLst>
              </p:cNvPr>
              <p:cNvSpPr/>
              <p:nvPr/>
            </p:nvSpPr>
            <p:spPr>
              <a:xfrm>
                <a:off x="13212559" y="9081159"/>
                <a:ext cx="580703" cy="894477"/>
              </a:xfrm>
              <a:custGeom>
                <a:avLst/>
                <a:gdLst/>
                <a:ahLst/>
                <a:cxnLst/>
                <a:rect l="l" t="t" r="r" b="b"/>
                <a:pathLst>
                  <a:path w="580703" h="894477" extrusionOk="0">
                    <a:moveTo>
                      <a:pt x="580382" y="765384"/>
                    </a:moveTo>
                    <a:cubicBezTo>
                      <a:pt x="580382" y="789697"/>
                      <a:pt x="577834" y="816503"/>
                      <a:pt x="577834" y="851023"/>
                    </a:cubicBezTo>
                    <a:cubicBezTo>
                      <a:pt x="577834" y="865082"/>
                      <a:pt x="567633" y="893207"/>
                      <a:pt x="533191" y="893207"/>
                    </a:cubicBezTo>
                    <a:lnTo>
                      <a:pt x="363541" y="894478"/>
                    </a:lnTo>
                    <a:lnTo>
                      <a:pt x="42088" y="894478"/>
                    </a:lnTo>
                    <a:cubicBezTo>
                      <a:pt x="29333" y="894478"/>
                      <a:pt x="0" y="881682"/>
                      <a:pt x="0" y="848488"/>
                    </a:cubicBezTo>
                    <a:cubicBezTo>
                      <a:pt x="0" y="838234"/>
                      <a:pt x="6371" y="806304"/>
                      <a:pt x="44642" y="806304"/>
                    </a:cubicBezTo>
                    <a:lnTo>
                      <a:pt x="103308" y="806304"/>
                    </a:lnTo>
                    <a:lnTo>
                      <a:pt x="103308" y="705335"/>
                    </a:lnTo>
                    <a:cubicBezTo>
                      <a:pt x="103308" y="629956"/>
                      <a:pt x="95656" y="397414"/>
                      <a:pt x="94376" y="371830"/>
                    </a:cubicBezTo>
                    <a:cubicBezTo>
                      <a:pt x="90547" y="217261"/>
                      <a:pt x="90547" y="159747"/>
                      <a:pt x="90547" y="131622"/>
                    </a:cubicBezTo>
                    <a:cubicBezTo>
                      <a:pt x="90547" y="117563"/>
                      <a:pt x="91827" y="103497"/>
                      <a:pt x="91827" y="89438"/>
                    </a:cubicBezTo>
                    <a:lnTo>
                      <a:pt x="58660" y="89438"/>
                    </a:lnTo>
                    <a:cubicBezTo>
                      <a:pt x="38253" y="89438"/>
                      <a:pt x="15298" y="74108"/>
                      <a:pt x="15298" y="46038"/>
                    </a:cubicBezTo>
                    <a:cubicBezTo>
                      <a:pt x="15298" y="21724"/>
                      <a:pt x="34430" y="1319"/>
                      <a:pt x="58660" y="1319"/>
                    </a:cubicBezTo>
                    <a:cubicBezTo>
                      <a:pt x="86718" y="1319"/>
                      <a:pt x="122447" y="0"/>
                      <a:pt x="215561" y="0"/>
                    </a:cubicBezTo>
                    <a:cubicBezTo>
                      <a:pt x="239796" y="0"/>
                      <a:pt x="260203" y="20460"/>
                      <a:pt x="260203" y="44719"/>
                    </a:cubicBezTo>
                    <a:cubicBezTo>
                      <a:pt x="260203" y="66443"/>
                      <a:pt x="241071" y="88174"/>
                      <a:pt x="215561" y="88174"/>
                    </a:cubicBezTo>
                    <a:lnTo>
                      <a:pt x="179850" y="88174"/>
                    </a:lnTo>
                    <a:cubicBezTo>
                      <a:pt x="179850" y="106093"/>
                      <a:pt x="181118" y="112487"/>
                      <a:pt x="179850" y="130358"/>
                    </a:cubicBezTo>
                    <a:cubicBezTo>
                      <a:pt x="178570" y="182742"/>
                      <a:pt x="178570" y="208277"/>
                      <a:pt x="183679" y="370565"/>
                    </a:cubicBezTo>
                    <a:cubicBezTo>
                      <a:pt x="184947" y="392290"/>
                      <a:pt x="191331" y="696406"/>
                      <a:pt x="191331" y="706612"/>
                    </a:cubicBezTo>
                    <a:lnTo>
                      <a:pt x="191331" y="806310"/>
                    </a:lnTo>
                    <a:lnTo>
                      <a:pt x="366084" y="806310"/>
                    </a:lnTo>
                    <a:lnTo>
                      <a:pt x="478330" y="806310"/>
                    </a:lnTo>
                    <a:lnTo>
                      <a:pt x="489823" y="806310"/>
                    </a:lnTo>
                    <a:lnTo>
                      <a:pt x="491091" y="766715"/>
                    </a:lnTo>
                    <a:cubicBezTo>
                      <a:pt x="492372" y="724531"/>
                      <a:pt x="491091" y="693871"/>
                      <a:pt x="491091" y="646557"/>
                    </a:cubicBezTo>
                    <a:cubicBezTo>
                      <a:pt x="491091" y="617167"/>
                      <a:pt x="516607" y="601838"/>
                      <a:pt x="535734" y="601838"/>
                    </a:cubicBezTo>
                    <a:cubicBezTo>
                      <a:pt x="556140" y="601838"/>
                      <a:pt x="577834" y="621027"/>
                      <a:pt x="579114" y="645292"/>
                    </a:cubicBezTo>
                    <a:cubicBezTo>
                      <a:pt x="581663" y="704065"/>
                      <a:pt x="580382" y="738584"/>
                      <a:pt x="580382" y="765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469;p29">
                <a:extLst>
                  <a:ext uri="{FF2B5EF4-FFF2-40B4-BE49-F238E27FC236}">
                    <a16:creationId xmlns:a16="http://schemas.microsoft.com/office/drawing/2014/main" id="{03E649DF-5FD4-EA0D-517E-B8E7B1713218}"/>
                  </a:ext>
                </a:extLst>
              </p:cNvPr>
              <p:cNvSpPr/>
              <p:nvPr/>
            </p:nvSpPr>
            <p:spPr>
              <a:xfrm>
                <a:off x="13906541" y="8994081"/>
                <a:ext cx="354603" cy="982819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982819" extrusionOk="0">
                    <a:moveTo>
                      <a:pt x="354603" y="938100"/>
                    </a:moveTo>
                    <a:cubicBezTo>
                      <a:pt x="354603" y="962365"/>
                      <a:pt x="334196" y="982819"/>
                      <a:pt x="309961" y="982819"/>
                    </a:cubicBezTo>
                    <a:lnTo>
                      <a:pt x="43362" y="982819"/>
                    </a:lnTo>
                    <a:cubicBezTo>
                      <a:pt x="19126" y="982819"/>
                      <a:pt x="0" y="962359"/>
                      <a:pt x="0" y="939365"/>
                    </a:cubicBezTo>
                    <a:cubicBezTo>
                      <a:pt x="0" y="913835"/>
                      <a:pt x="20407" y="893375"/>
                      <a:pt x="44642" y="893375"/>
                    </a:cubicBezTo>
                    <a:lnTo>
                      <a:pt x="127562" y="893375"/>
                    </a:lnTo>
                    <a:lnTo>
                      <a:pt x="130111" y="549664"/>
                    </a:lnTo>
                    <a:cubicBezTo>
                      <a:pt x="130111" y="443571"/>
                      <a:pt x="127562" y="415501"/>
                      <a:pt x="126288" y="401442"/>
                    </a:cubicBezTo>
                    <a:cubicBezTo>
                      <a:pt x="107155" y="401442"/>
                      <a:pt x="73993" y="401442"/>
                      <a:pt x="49758" y="400171"/>
                    </a:cubicBezTo>
                    <a:cubicBezTo>
                      <a:pt x="25522" y="398852"/>
                      <a:pt x="6377" y="379711"/>
                      <a:pt x="6377" y="355452"/>
                    </a:cubicBezTo>
                    <a:cubicBezTo>
                      <a:pt x="6377" y="329868"/>
                      <a:pt x="26784" y="310733"/>
                      <a:pt x="51020" y="310733"/>
                    </a:cubicBezTo>
                    <a:lnTo>
                      <a:pt x="168382" y="310733"/>
                    </a:lnTo>
                    <a:cubicBezTo>
                      <a:pt x="192617" y="310733"/>
                      <a:pt x="211744" y="329868"/>
                      <a:pt x="213024" y="352863"/>
                    </a:cubicBezTo>
                    <a:lnTo>
                      <a:pt x="215573" y="382252"/>
                    </a:lnTo>
                    <a:cubicBezTo>
                      <a:pt x="216853" y="400171"/>
                      <a:pt x="219395" y="414182"/>
                      <a:pt x="219395" y="548345"/>
                    </a:cubicBezTo>
                    <a:lnTo>
                      <a:pt x="216847" y="893375"/>
                    </a:lnTo>
                    <a:lnTo>
                      <a:pt x="309961" y="893375"/>
                    </a:lnTo>
                    <a:cubicBezTo>
                      <a:pt x="334196" y="893381"/>
                      <a:pt x="354603" y="912516"/>
                      <a:pt x="354603" y="938100"/>
                    </a:cubicBezTo>
                    <a:close/>
                    <a:moveTo>
                      <a:pt x="21681" y="130526"/>
                    </a:moveTo>
                    <a:cubicBezTo>
                      <a:pt x="12749" y="69207"/>
                      <a:pt x="56117" y="11693"/>
                      <a:pt x="118624" y="1487"/>
                    </a:cubicBezTo>
                    <a:cubicBezTo>
                      <a:pt x="181131" y="-8713"/>
                      <a:pt x="239802" y="34681"/>
                      <a:pt x="250009" y="97325"/>
                    </a:cubicBezTo>
                    <a:cubicBezTo>
                      <a:pt x="258929" y="158645"/>
                      <a:pt x="216841" y="217429"/>
                      <a:pt x="155614" y="227629"/>
                    </a:cubicBezTo>
                    <a:cubicBezTo>
                      <a:pt x="124995" y="232759"/>
                      <a:pt x="95650" y="227629"/>
                      <a:pt x="72695" y="211029"/>
                    </a:cubicBezTo>
                    <a:cubicBezTo>
                      <a:pt x="45917" y="193170"/>
                      <a:pt x="28053" y="163775"/>
                      <a:pt x="21681" y="130526"/>
                    </a:cubicBezTo>
                    <a:close/>
                    <a:moveTo>
                      <a:pt x="94388" y="119056"/>
                    </a:moveTo>
                    <a:cubicBezTo>
                      <a:pt x="98211" y="142051"/>
                      <a:pt x="117343" y="156110"/>
                      <a:pt x="140311" y="152250"/>
                    </a:cubicBezTo>
                    <a:cubicBezTo>
                      <a:pt x="164547" y="148445"/>
                      <a:pt x="178570" y="130526"/>
                      <a:pt x="176021" y="107531"/>
                    </a:cubicBezTo>
                    <a:cubicBezTo>
                      <a:pt x="172198" y="85807"/>
                      <a:pt x="153054" y="74337"/>
                      <a:pt x="128818" y="78142"/>
                    </a:cubicBezTo>
                    <a:cubicBezTo>
                      <a:pt x="105863" y="80731"/>
                      <a:pt x="91827" y="98596"/>
                      <a:pt x="94388" y="1190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470;p29">
                <a:extLst>
                  <a:ext uri="{FF2B5EF4-FFF2-40B4-BE49-F238E27FC236}">
                    <a16:creationId xmlns:a16="http://schemas.microsoft.com/office/drawing/2014/main" id="{83EE40D3-F17E-82A3-C00A-2349680803F2}"/>
                  </a:ext>
                </a:extLst>
              </p:cNvPr>
              <p:cNvSpPr/>
              <p:nvPr/>
            </p:nvSpPr>
            <p:spPr>
              <a:xfrm>
                <a:off x="14322430" y="9081159"/>
                <a:ext cx="737276" cy="895741"/>
              </a:xfrm>
              <a:custGeom>
                <a:avLst/>
                <a:gdLst/>
                <a:ahLst/>
                <a:cxnLst/>
                <a:rect l="l" t="t" r="r" b="b"/>
                <a:pathLst>
                  <a:path w="737276" h="895741" extrusionOk="0">
                    <a:moveTo>
                      <a:pt x="737277" y="849752"/>
                    </a:moveTo>
                    <a:cubicBezTo>
                      <a:pt x="737277" y="875282"/>
                      <a:pt x="718144" y="894471"/>
                      <a:pt x="692635" y="894471"/>
                    </a:cubicBezTo>
                    <a:cubicBezTo>
                      <a:pt x="538288" y="895742"/>
                      <a:pt x="520430" y="895742"/>
                      <a:pt x="503846" y="894471"/>
                    </a:cubicBezTo>
                    <a:cubicBezTo>
                      <a:pt x="480891" y="893201"/>
                      <a:pt x="461746" y="872747"/>
                      <a:pt x="461746" y="849752"/>
                    </a:cubicBezTo>
                    <a:cubicBezTo>
                      <a:pt x="461746" y="825439"/>
                      <a:pt x="482153" y="805033"/>
                      <a:pt x="506389" y="805033"/>
                    </a:cubicBezTo>
                    <a:lnTo>
                      <a:pt x="530637" y="805033"/>
                    </a:lnTo>
                    <a:cubicBezTo>
                      <a:pt x="528076" y="802444"/>
                      <a:pt x="525533" y="798639"/>
                      <a:pt x="522973" y="794779"/>
                    </a:cubicBezTo>
                    <a:cubicBezTo>
                      <a:pt x="497469" y="756455"/>
                      <a:pt x="471959" y="716860"/>
                      <a:pt x="447723" y="686200"/>
                    </a:cubicBezTo>
                    <a:cubicBezTo>
                      <a:pt x="429859" y="661886"/>
                      <a:pt x="406904" y="626151"/>
                      <a:pt x="373736" y="590361"/>
                    </a:cubicBezTo>
                    <a:cubicBezTo>
                      <a:pt x="349500" y="600561"/>
                      <a:pt x="323984" y="608226"/>
                      <a:pt x="295925" y="614627"/>
                    </a:cubicBezTo>
                    <a:cubicBezTo>
                      <a:pt x="262758" y="621021"/>
                      <a:pt x="227047" y="626151"/>
                      <a:pt x="190051" y="628686"/>
                    </a:cubicBezTo>
                    <a:lnTo>
                      <a:pt x="187502" y="806304"/>
                    </a:lnTo>
                    <a:lnTo>
                      <a:pt x="227041" y="806304"/>
                    </a:lnTo>
                    <a:cubicBezTo>
                      <a:pt x="252557" y="806304"/>
                      <a:pt x="271684" y="826764"/>
                      <a:pt x="271684" y="851023"/>
                    </a:cubicBezTo>
                    <a:cubicBezTo>
                      <a:pt x="271684" y="875288"/>
                      <a:pt x="252551" y="895742"/>
                      <a:pt x="227041" y="895742"/>
                    </a:cubicBezTo>
                    <a:lnTo>
                      <a:pt x="49728" y="895742"/>
                    </a:lnTo>
                    <a:cubicBezTo>
                      <a:pt x="25492" y="895742"/>
                      <a:pt x="5085" y="875282"/>
                      <a:pt x="5085" y="851023"/>
                    </a:cubicBezTo>
                    <a:cubicBezTo>
                      <a:pt x="5085" y="826758"/>
                      <a:pt x="25492" y="806304"/>
                      <a:pt x="49728" y="806304"/>
                    </a:cubicBezTo>
                    <a:lnTo>
                      <a:pt x="98199" y="806304"/>
                    </a:lnTo>
                    <a:cubicBezTo>
                      <a:pt x="99479" y="539248"/>
                      <a:pt x="100760" y="499653"/>
                      <a:pt x="102028" y="454928"/>
                    </a:cubicBezTo>
                    <a:cubicBezTo>
                      <a:pt x="103308" y="403808"/>
                      <a:pt x="103308" y="352695"/>
                      <a:pt x="103308" y="301575"/>
                    </a:cubicBezTo>
                    <a:cubicBezTo>
                      <a:pt x="102028" y="204466"/>
                      <a:pt x="99479" y="141876"/>
                      <a:pt x="95656" y="89438"/>
                    </a:cubicBezTo>
                    <a:lnTo>
                      <a:pt x="44642" y="89438"/>
                    </a:lnTo>
                    <a:cubicBezTo>
                      <a:pt x="20395" y="89438"/>
                      <a:pt x="0" y="70303"/>
                      <a:pt x="0" y="44719"/>
                    </a:cubicBezTo>
                    <a:cubicBezTo>
                      <a:pt x="0" y="20454"/>
                      <a:pt x="20395" y="0"/>
                      <a:pt x="44642" y="0"/>
                    </a:cubicBezTo>
                    <a:cubicBezTo>
                      <a:pt x="93114" y="0"/>
                      <a:pt x="107137" y="0"/>
                      <a:pt x="137756" y="1319"/>
                    </a:cubicBezTo>
                    <a:cubicBezTo>
                      <a:pt x="153060" y="2589"/>
                      <a:pt x="173467" y="12789"/>
                      <a:pt x="179844" y="38373"/>
                    </a:cubicBezTo>
                    <a:lnTo>
                      <a:pt x="183667" y="74108"/>
                    </a:lnTo>
                    <a:cubicBezTo>
                      <a:pt x="184947" y="90757"/>
                      <a:pt x="186228" y="111162"/>
                      <a:pt x="187508" y="140558"/>
                    </a:cubicBezTo>
                    <a:lnTo>
                      <a:pt x="192599" y="301575"/>
                    </a:lnTo>
                    <a:cubicBezTo>
                      <a:pt x="192599" y="353959"/>
                      <a:pt x="192599" y="405079"/>
                      <a:pt x="191331" y="456198"/>
                    </a:cubicBezTo>
                    <a:lnTo>
                      <a:pt x="190051" y="539242"/>
                    </a:lnTo>
                    <a:cubicBezTo>
                      <a:pt x="253825" y="534112"/>
                      <a:pt x="330368" y="520052"/>
                      <a:pt x="389039" y="481728"/>
                    </a:cubicBezTo>
                    <a:cubicBezTo>
                      <a:pt x="424750" y="458733"/>
                      <a:pt x="450266" y="420409"/>
                      <a:pt x="468130" y="365484"/>
                    </a:cubicBezTo>
                    <a:cubicBezTo>
                      <a:pt x="474501" y="348835"/>
                      <a:pt x="478330" y="330964"/>
                      <a:pt x="483433" y="313100"/>
                    </a:cubicBezTo>
                    <a:lnTo>
                      <a:pt x="470678" y="313100"/>
                    </a:lnTo>
                    <a:cubicBezTo>
                      <a:pt x="446443" y="313100"/>
                      <a:pt x="426036" y="293910"/>
                      <a:pt x="424756" y="269645"/>
                    </a:cubicBezTo>
                    <a:cubicBezTo>
                      <a:pt x="424756" y="244061"/>
                      <a:pt x="443900" y="223656"/>
                      <a:pt x="469398" y="223656"/>
                    </a:cubicBezTo>
                    <a:lnTo>
                      <a:pt x="614824" y="224926"/>
                    </a:lnTo>
                    <a:cubicBezTo>
                      <a:pt x="639060" y="223656"/>
                      <a:pt x="659467" y="244061"/>
                      <a:pt x="659467" y="268381"/>
                    </a:cubicBezTo>
                    <a:cubicBezTo>
                      <a:pt x="660747" y="292646"/>
                      <a:pt x="640334" y="313100"/>
                      <a:pt x="616105" y="314370"/>
                    </a:cubicBezTo>
                    <a:cubicBezTo>
                      <a:pt x="608441" y="314370"/>
                      <a:pt x="593137" y="314370"/>
                      <a:pt x="575285" y="313100"/>
                    </a:cubicBezTo>
                    <a:cubicBezTo>
                      <a:pt x="568902" y="339900"/>
                      <a:pt x="561250" y="366754"/>
                      <a:pt x="553598" y="393554"/>
                    </a:cubicBezTo>
                    <a:cubicBezTo>
                      <a:pt x="530643" y="462593"/>
                      <a:pt x="496195" y="512387"/>
                      <a:pt x="451552" y="546907"/>
                    </a:cubicBezTo>
                    <a:cubicBezTo>
                      <a:pt x="474507" y="575032"/>
                      <a:pt x="502566" y="608226"/>
                      <a:pt x="520430" y="632546"/>
                    </a:cubicBezTo>
                    <a:cubicBezTo>
                      <a:pt x="544666" y="665740"/>
                      <a:pt x="571462" y="705335"/>
                      <a:pt x="596960" y="744985"/>
                    </a:cubicBezTo>
                    <a:lnTo>
                      <a:pt x="639060" y="806304"/>
                    </a:lnTo>
                    <a:cubicBezTo>
                      <a:pt x="654364" y="806304"/>
                      <a:pt x="673496" y="806304"/>
                      <a:pt x="692635" y="805033"/>
                    </a:cubicBezTo>
                    <a:cubicBezTo>
                      <a:pt x="718151" y="805033"/>
                      <a:pt x="737277" y="825439"/>
                      <a:pt x="737277" y="8497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2471;p29">
                <a:extLst>
                  <a:ext uri="{FF2B5EF4-FFF2-40B4-BE49-F238E27FC236}">
                    <a16:creationId xmlns:a16="http://schemas.microsoft.com/office/drawing/2014/main" id="{A199D41D-49FD-6E13-E7CF-B43E9F192722}"/>
                  </a:ext>
                </a:extLst>
              </p:cNvPr>
              <p:cNvSpPr/>
              <p:nvPr/>
            </p:nvSpPr>
            <p:spPr>
              <a:xfrm>
                <a:off x="15096783" y="9292025"/>
                <a:ext cx="528093" cy="696345"/>
              </a:xfrm>
              <a:custGeom>
                <a:avLst/>
                <a:gdLst/>
                <a:ahLst/>
                <a:cxnLst/>
                <a:rect l="l" t="t" r="r" b="b"/>
                <a:pathLst>
                  <a:path w="528093" h="696345" extrusionOk="0">
                    <a:moveTo>
                      <a:pt x="528094" y="316851"/>
                    </a:moveTo>
                    <a:cubicBezTo>
                      <a:pt x="528094" y="329646"/>
                      <a:pt x="528094" y="343705"/>
                      <a:pt x="526802" y="359035"/>
                    </a:cubicBezTo>
                    <a:cubicBezTo>
                      <a:pt x="525533" y="379495"/>
                      <a:pt x="506407" y="398630"/>
                      <a:pt x="485982" y="399949"/>
                    </a:cubicBezTo>
                    <a:cubicBezTo>
                      <a:pt x="419677" y="401219"/>
                      <a:pt x="312522" y="402483"/>
                      <a:pt x="248722" y="402483"/>
                    </a:cubicBezTo>
                    <a:lnTo>
                      <a:pt x="91833" y="402483"/>
                    </a:lnTo>
                    <a:cubicBezTo>
                      <a:pt x="94394" y="526447"/>
                      <a:pt x="182417" y="609490"/>
                      <a:pt x="287012" y="609490"/>
                    </a:cubicBezTo>
                    <a:cubicBezTo>
                      <a:pt x="395429" y="609490"/>
                      <a:pt x="426036" y="574971"/>
                      <a:pt x="440077" y="544311"/>
                    </a:cubicBezTo>
                    <a:cubicBezTo>
                      <a:pt x="446461" y="528982"/>
                      <a:pt x="463033" y="518782"/>
                      <a:pt x="479629" y="518782"/>
                    </a:cubicBezTo>
                    <a:cubicBezTo>
                      <a:pt x="505145" y="518782"/>
                      <a:pt x="522979" y="543047"/>
                      <a:pt x="522979" y="562182"/>
                    </a:cubicBezTo>
                    <a:cubicBezTo>
                      <a:pt x="522979" y="569847"/>
                      <a:pt x="520448" y="576242"/>
                      <a:pt x="517888" y="581372"/>
                    </a:cubicBezTo>
                    <a:cubicBezTo>
                      <a:pt x="473245" y="670816"/>
                      <a:pt x="391606" y="696345"/>
                      <a:pt x="287012" y="696345"/>
                    </a:cubicBezTo>
                    <a:cubicBezTo>
                      <a:pt x="204080" y="696345"/>
                      <a:pt x="116087" y="654216"/>
                      <a:pt x="63787" y="589037"/>
                    </a:cubicBezTo>
                    <a:cubicBezTo>
                      <a:pt x="35710" y="553247"/>
                      <a:pt x="0" y="481728"/>
                      <a:pt x="0" y="360305"/>
                    </a:cubicBezTo>
                    <a:cubicBezTo>
                      <a:pt x="0" y="169947"/>
                      <a:pt x="113527" y="0"/>
                      <a:pt x="288280" y="0"/>
                    </a:cubicBezTo>
                    <a:cubicBezTo>
                      <a:pt x="427328" y="-6"/>
                      <a:pt x="528094" y="107309"/>
                      <a:pt x="528094" y="316851"/>
                    </a:cubicBezTo>
                    <a:close/>
                    <a:moveTo>
                      <a:pt x="89273" y="314316"/>
                    </a:moveTo>
                    <a:lnTo>
                      <a:pt x="438803" y="314316"/>
                    </a:lnTo>
                    <a:cubicBezTo>
                      <a:pt x="440071" y="181423"/>
                      <a:pt x="394161" y="88174"/>
                      <a:pt x="290834" y="88174"/>
                    </a:cubicBezTo>
                    <a:cubicBezTo>
                      <a:pt x="177296" y="88174"/>
                      <a:pt x="100778" y="187818"/>
                      <a:pt x="89273" y="3143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6" name="Google Shape;1106;p12"/>
          <p:cNvGrpSpPr/>
          <p:nvPr/>
        </p:nvGrpSpPr>
        <p:grpSpPr>
          <a:xfrm rot="-220841">
            <a:off x="342672" y="321036"/>
            <a:ext cx="4228374" cy="5686128"/>
            <a:chOff x="684924" y="641317"/>
            <a:chExt cx="8456216" cy="11371396"/>
          </a:xfrm>
        </p:grpSpPr>
        <p:sp>
          <p:nvSpPr>
            <p:cNvPr id="1107" name="Google Shape;1107;p12"/>
            <p:cNvSpPr/>
            <p:nvPr/>
          </p:nvSpPr>
          <p:spPr>
            <a:xfrm>
              <a:off x="693965" y="641317"/>
              <a:ext cx="8447175" cy="11371396"/>
            </a:xfrm>
            <a:custGeom>
              <a:avLst/>
              <a:gdLst/>
              <a:ahLst/>
              <a:cxnLst/>
              <a:rect l="l" t="t" r="r" b="b"/>
              <a:pathLst>
                <a:path w="8447175" h="11371396" extrusionOk="0">
                  <a:moveTo>
                    <a:pt x="8399804" y="10959719"/>
                  </a:moveTo>
                  <a:cubicBezTo>
                    <a:pt x="8383597" y="10684054"/>
                    <a:pt x="8427332" y="10359992"/>
                    <a:pt x="8409306" y="10024196"/>
                  </a:cubicBezTo>
                  <a:cubicBezTo>
                    <a:pt x="8365048" y="9246598"/>
                    <a:pt x="8390303" y="9811505"/>
                    <a:pt x="8390303" y="9045074"/>
                  </a:cubicBezTo>
                  <a:cubicBezTo>
                    <a:pt x="8392008" y="8181714"/>
                    <a:pt x="8276326" y="7635001"/>
                    <a:pt x="8317357" y="6239505"/>
                  </a:cubicBezTo>
                  <a:cubicBezTo>
                    <a:pt x="8332678" y="5912487"/>
                    <a:pt x="8338724" y="6085310"/>
                    <a:pt x="8294489" y="5305460"/>
                  </a:cubicBezTo>
                  <a:cubicBezTo>
                    <a:pt x="8217793" y="4200503"/>
                    <a:pt x="8210359" y="14221"/>
                    <a:pt x="8128298" y="12197"/>
                  </a:cubicBezTo>
                  <a:cubicBezTo>
                    <a:pt x="7434187" y="-6907"/>
                    <a:pt x="6635193" y="26888"/>
                    <a:pt x="6639512" y="26888"/>
                  </a:cubicBezTo>
                  <a:cubicBezTo>
                    <a:pt x="5856520" y="26888"/>
                    <a:pt x="6581978" y="-50005"/>
                    <a:pt x="5627272" y="56272"/>
                  </a:cubicBezTo>
                  <a:cubicBezTo>
                    <a:pt x="5202940" y="103281"/>
                    <a:pt x="4156603" y="45014"/>
                    <a:pt x="4107388" y="42058"/>
                  </a:cubicBezTo>
                  <a:cubicBezTo>
                    <a:pt x="4068108" y="44992"/>
                    <a:pt x="3186234" y="114061"/>
                    <a:pt x="3094717" y="106215"/>
                  </a:cubicBezTo>
                  <a:cubicBezTo>
                    <a:pt x="2192020" y="29254"/>
                    <a:pt x="456505" y="147789"/>
                    <a:pt x="564298" y="139556"/>
                  </a:cubicBezTo>
                  <a:cubicBezTo>
                    <a:pt x="536247" y="139556"/>
                    <a:pt x="77818" y="130732"/>
                    <a:pt x="82137" y="131232"/>
                  </a:cubicBezTo>
                  <a:cubicBezTo>
                    <a:pt x="79228" y="131232"/>
                    <a:pt x="76954" y="1491659"/>
                    <a:pt x="76954" y="2491590"/>
                  </a:cubicBezTo>
                  <a:cubicBezTo>
                    <a:pt x="76864" y="2493272"/>
                    <a:pt x="23285" y="3304348"/>
                    <a:pt x="18671" y="3670529"/>
                  </a:cubicBezTo>
                  <a:cubicBezTo>
                    <a:pt x="18671" y="3716583"/>
                    <a:pt x="75659" y="4256701"/>
                    <a:pt x="68316" y="4328340"/>
                  </a:cubicBezTo>
                  <a:cubicBezTo>
                    <a:pt x="-27884" y="5282513"/>
                    <a:pt x="120849" y="6223631"/>
                    <a:pt x="32491" y="8126245"/>
                  </a:cubicBezTo>
                  <a:cubicBezTo>
                    <a:pt x="-2447" y="8807594"/>
                    <a:pt x="44494" y="8706207"/>
                    <a:pt x="32923" y="9060289"/>
                  </a:cubicBezTo>
                  <a:cubicBezTo>
                    <a:pt x="-25247" y="10667725"/>
                    <a:pt x="7032" y="9835294"/>
                    <a:pt x="28604" y="10872546"/>
                  </a:cubicBezTo>
                  <a:cubicBezTo>
                    <a:pt x="38061" y="11314710"/>
                    <a:pt x="20012" y="11333928"/>
                    <a:pt x="48449" y="11334429"/>
                  </a:cubicBezTo>
                  <a:cubicBezTo>
                    <a:pt x="1870004" y="11362243"/>
                    <a:pt x="3433077" y="11379346"/>
                    <a:pt x="5801191" y="11337362"/>
                  </a:cubicBezTo>
                  <a:cubicBezTo>
                    <a:pt x="6740918" y="11319236"/>
                    <a:pt x="6754306" y="11378504"/>
                    <a:pt x="6854872" y="11370680"/>
                  </a:cubicBezTo>
                  <a:cubicBezTo>
                    <a:pt x="8767579" y="11224694"/>
                    <a:pt x="8443404" y="11607728"/>
                    <a:pt x="8399804" y="10959719"/>
                  </a:cubicBezTo>
                  <a:close/>
                  <a:moveTo>
                    <a:pt x="457687" y="1280287"/>
                  </a:moveTo>
                  <a:cubicBezTo>
                    <a:pt x="377830" y="1247970"/>
                    <a:pt x="335527" y="1140215"/>
                    <a:pt x="370056" y="1052519"/>
                  </a:cubicBezTo>
                  <a:cubicBezTo>
                    <a:pt x="427908" y="904099"/>
                    <a:pt x="626901" y="919792"/>
                    <a:pt x="678684" y="1063299"/>
                  </a:cubicBezTo>
                  <a:cubicBezTo>
                    <a:pt x="729625" y="1185769"/>
                    <a:pt x="604874" y="1340533"/>
                    <a:pt x="457687" y="1280287"/>
                  </a:cubicBezTo>
                  <a:close/>
                  <a:moveTo>
                    <a:pt x="442570" y="2210921"/>
                  </a:moveTo>
                  <a:cubicBezTo>
                    <a:pt x="378694" y="2176625"/>
                    <a:pt x="345438" y="2091408"/>
                    <a:pt x="364010" y="2014515"/>
                  </a:cubicBezTo>
                  <a:cubicBezTo>
                    <a:pt x="405018" y="1846514"/>
                    <a:pt x="624310" y="1846013"/>
                    <a:pt x="680411" y="2001779"/>
                  </a:cubicBezTo>
                  <a:cubicBezTo>
                    <a:pt x="734808" y="2132049"/>
                    <a:pt x="591508" y="2291249"/>
                    <a:pt x="442570" y="2210921"/>
                  </a:cubicBezTo>
                  <a:close/>
                  <a:moveTo>
                    <a:pt x="461142" y="3157702"/>
                  </a:moveTo>
                  <a:cubicBezTo>
                    <a:pt x="381286" y="3125385"/>
                    <a:pt x="338982" y="3018607"/>
                    <a:pt x="373080" y="2930434"/>
                  </a:cubicBezTo>
                  <a:cubicBezTo>
                    <a:pt x="430500" y="2781037"/>
                    <a:pt x="630788" y="2797207"/>
                    <a:pt x="682139" y="2940713"/>
                  </a:cubicBezTo>
                  <a:cubicBezTo>
                    <a:pt x="733513" y="3063661"/>
                    <a:pt x="607897" y="3217447"/>
                    <a:pt x="461142" y="3157702"/>
                  </a:cubicBezTo>
                  <a:close/>
                  <a:moveTo>
                    <a:pt x="463301" y="4096637"/>
                  </a:moveTo>
                  <a:cubicBezTo>
                    <a:pt x="383445" y="4064319"/>
                    <a:pt x="341142" y="3957542"/>
                    <a:pt x="375239" y="3869869"/>
                  </a:cubicBezTo>
                  <a:cubicBezTo>
                    <a:pt x="432659" y="3719994"/>
                    <a:pt x="632948" y="3736164"/>
                    <a:pt x="684299" y="3879671"/>
                  </a:cubicBezTo>
                  <a:cubicBezTo>
                    <a:pt x="736104" y="4003574"/>
                    <a:pt x="608761" y="4155905"/>
                    <a:pt x="463301" y="4096637"/>
                  </a:cubicBezTo>
                  <a:close/>
                  <a:moveTo>
                    <a:pt x="369624" y="4831342"/>
                  </a:moveTo>
                  <a:cubicBezTo>
                    <a:pt x="410632" y="4663341"/>
                    <a:pt x="629924" y="4662363"/>
                    <a:pt x="686026" y="4818606"/>
                  </a:cubicBezTo>
                  <a:cubicBezTo>
                    <a:pt x="799116" y="5089472"/>
                    <a:pt x="294519" y="5140416"/>
                    <a:pt x="369624" y="4831342"/>
                  </a:cubicBezTo>
                  <a:close/>
                  <a:moveTo>
                    <a:pt x="371784" y="5769799"/>
                  </a:moveTo>
                  <a:cubicBezTo>
                    <a:pt x="412792" y="5602298"/>
                    <a:pt x="631652" y="5600320"/>
                    <a:pt x="688186" y="5757063"/>
                  </a:cubicBezTo>
                  <a:cubicBezTo>
                    <a:pt x="801707" y="6029385"/>
                    <a:pt x="297110" y="6078873"/>
                    <a:pt x="371784" y="5769799"/>
                  </a:cubicBezTo>
                  <a:close/>
                  <a:moveTo>
                    <a:pt x="468916" y="6912986"/>
                  </a:moveTo>
                  <a:cubicBezTo>
                    <a:pt x="389060" y="6880669"/>
                    <a:pt x="346756" y="6773892"/>
                    <a:pt x="380854" y="6686219"/>
                  </a:cubicBezTo>
                  <a:cubicBezTo>
                    <a:pt x="438274" y="6536344"/>
                    <a:pt x="638562" y="6552514"/>
                    <a:pt x="689913" y="6696021"/>
                  </a:cubicBezTo>
                  <a:cubicBezTo>
                    <a:pt x="741287" y="6819446"/>
                    <a:pt x="614808" y="6972254"/>
                    <a:pt x="468916" y="6912986"/>
                  </a:cubicBezTo>
                  <a:close/>
                  <a:moveTo>
                    <a:pt x="375239" y="7647692"/>
                  </a:moveTo>
                  <a:cubicBezTo>
                    <a:pt x="416247" y="7479190"/>
                    <a:pt x="635539" y="7479190"/>
                    <a:pt x="691641" y="7634956"/>
                  </a:cubicBezTo>
                  <a:cubicBezTo>
                    <a:pt x="804731" y="7905821"/>
                    <a:pt x="300134" y="7956766"/>
                    <a:pt x="375239" y="7647692"/>
                  </a:cubicBezTo>
                  <a:close/>
                  <a:moveTo>
                    <a:pt x="455959" y="8782555"/>
                  </a:moveTo>
                  <a:cubicBezTo>
                    <a:pt x="392083" y="8748259"/>
                    <a:pt x="358827" y="8663041"/>
                    <a:pt x="377399" y="8586148"/>
                  </a:cubicBezTo>
                  <a:cubicBezTo>
                    <a:pt x="418407" y="8418147"/>
                    <a:pt x="637699" y="8417647"/>
                    <a:pt x="693800" y="8573412"/>
                  </a:cubicBezTo>
                  <a:cubicBezTo>
                    <a:pt x="748197" y="8703705"/>
                    <a:pt x="605306" y="8862882"/>
                    <a:pt x="455959" y="8782555"/>
                  </a:cubicBezTo>
                  <a:close/>
                  <a:moveTo>
                    <a:pt x="474508" y="9729336"/>
                  </a:moveTo>
                  <a:cubicBezTo>
                    <a:pt x="394652" y="9697018"/>
                    <a:pt x="352348" y="9590241"/>
                    <a:pt x="386446" y="9502568"/>
                  </a:cubicBezTo>
                  <a:cubicBezTo>
                    <a:pt x="443866" y="9352693"/>
                    <a:pt x="644154" y="9368863"/>
                    <a:pt x="695505" y="9512370"/>
                  </a:cubicBezTo>
                  <a:cubicBezTo>
                    <a:pt x="746901" y="9635795"/>
                    <a:pt x="620423" y="9788603"/>
                    <a:pt x="474508" y="9729336"/>
                  </a:cubicBezTo>
                  <a:close/>
                  <a:moveTo>
                    <a:pt x="476236" y="10668293"/>
                  </a:moveTo>
                  <a:cubicBezTo>
                    <a:pt x="307453" y="10599724"/>
                    <a:pt x="364010" y="10303386"/>
                    <a:pt x="566026" y="10337682"/>
                  </a:cubicBezTo>
                  <a:cubicBezTo>
                    <a:pt x="810777" y="10380279"/>
                    <a:pt x="707189" y="10762335"/>
                    <a:pt x="476236" y="10668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8" name="Google Shape;1108;p12"/>
            <p:cNvGrpSpPr/>
            <p:nvPr/>
          </p:nvGrpSpPr>
          <p:grpSpPr>
            <a:xfrm>
              <a:off x="684924" y="1234001"/>
              <a:ext cx="8422489" cy="10367034"/>
              <a:chOff x="684924" y="1234001"/>
              <a:chExt cx="8422489" cy="10367034"/>
            </a:xfrm>
          </p:grpSpPr>
          <p:sp>
            <p:nvSpPr>
              <p:cNvPr id="1109" name="Google Shape;1109;p12"/>
              <p:cNvSpPr/>
              <p:nvPr/>
            </p:nvSpPr>
            <p:spPr>
              <a:xfrm>
                <a:off x="761560" y="1234001"/>
                <a:ext cx="8114222" cy="82214"/>
              </a:xfrm>
              <a:custGeom>
                <a:avLst/>
                <a:gdLst/>
                <a:ahLst/>
                <a:cxnLst/>
                <a:rect l="l" t="t" r="r" b="b"/>
                <a:pathLst>
                  <a:path w="8114222" h="82214" extrusionOk="0">
                    <a:moveTo>
                      <a:pt x="8110326" y="82214"/>
                    </a:moveTo>
                    <a:cubicBezTo>
                      <a:pt x="8108143" y="82237"/>
                      <a:pt x="14383" y="54809"/>
                      <a:pt x="11518" y="54786"/>
                    </a:cubicBezTo>
                    <a:cubicBezTo>
                      <a:pt x="11518" y="-28611"/>
                      <a:pt x="-572526" y="295"/>
                      <a:pt x="6577076" y="30292"/>
                    </a:cubicBezTo>
                    <a:cubicBezTo>
                      <a:pt x="8278540" y="36842"/>
                      <a:pt x="8108325" y="11643"/>
                      <a:pt x="8110326" y="82214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12"/>
              <p:cNvSpPr/>
              <p:nvPr/>
            </p:nvSpPr>
            <p:spPr>
              <a:xfrm>
                <a:off x="762096" y="2165317"/>
                <a:ext cx="8137537" cy="85920"/>
              </a:xfrm>
              <a:custGeom>
                <a:avLst/>
                <a:gdLst/>
                <a:ahLst/>
                <a:cxnLst/>
                <a:rect l="l" t="t" r="r" b="b"/>
                <a:pathLst>
                  <a:path w="8137537" h="85920" extrusionOk="0">
                    <a:moveTo>
                      <a:pt x="8133113" y="85921"/>
                    </a:moveTo>
                    <a:cubicBezTo>
                      <a:pt x="8130521" y="85966"/>
                      <a:pt x="10915" y="58516"/>
                      <a:pt x="9255" y="58493"/>
                    </a:cubicBezTo>
                    <a:cubicBezTo>
                      <a:pt x="11188" y="-28862"/>
                      <a:pt x="-541441" y="-1957"/>
                      <a:pt x="6598545" y="33999"/>
                    </a:cubicBezTo>
                    <a:cubicBezTo>
                      <a:pt x="8299054" y="40526"/>
                      <a:pt x="8133113" y="14486"/>
                      <a:pt x="8133113" y="85921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2"/>
              <p:cNvSpPr/>
              <p:nvPr/>
            </p:nvSpPr>
            <p:spPr>
              <a:xfrm>
                <a:off x="764442" y="3100066"/>
                <a:ext cx="8191612" cy="68022"/>
              </a:xfrm>
              <a:custGeom>
                <a:avLst/>
                <a:gdLst/>
                <a:ahLst/>
                <a:cxnLst/>
                <a:rect l="l" t="t" r="r" b="b"/>
                <a:pathLst>
                  <a:path w="8191612" h="68022" extrusionOk="0">
                    <a:moveTo>
                      <a:pt x="1087367" y="62702"/>
                    </a:moveTo>
                    <a:cubicBezTo>
                      <a:pt x="-151235" y="62702"/>
                      <a:pt x="6500" y="79099"/>
                      <a:pt x="6500" y="0"/>
                    </a:cubicBezTo>
                    <a:cubicBezTo>
                      <a:pt x="9978894" y="56766"/>
                      <a:pt x="11422581" y="79281"/>
                      <a:pt x="1087367" y="62702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12"/>
              <p:cNvSpPr/>
              <p:nvPr/>
            </p:nvSpPr>
            <p:spPr>
              <a:xfrm>
                <a:off x="710526" y="4037954"/>
                <a:ext cx="8224042" cy="83352"/>
              </a:xfrm>
              <a:custGeom>
                <a:avLst/>
                <a:gdLst/>
                <a:ahLst/>
                <a:cxnLst/>
                <a:rect l="l" t="t" r="r" b="b"/>
                <a:pathLst>
                  <a:path w="8224042" h="83352" extrusionOk="0">
                    <a:moveTo>
                      <a:pt x="8219644" y="83353"/>
                    </a:moveTo>
                    <a:cubicBezTo>
                      <a:pt x="8217871" y="83376"/>
                      <a:pt x="11065" y="55447"/>
                      <a:pt x="8588" y="55425"/>
                    </a:cubicBezTo>
                    <a:cubicBezTo>
                      <a:pt x="12611" y="-29292"/>
                      <a:pt x="-546019" y="569"/>
                      <a:pt x="6694578" y="30931"/>
                    </a:cubicBezTo>
                    <a:cubicBezTo>
                      <a:pt x="8384584" y="37458"/>
                      <a:pt x="8219644" y="12236"/>
                      <a:pt x="8219644" y="83353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12"/>
              <p:cNvSpPr/>
              <p:nvPr/>
            </p:nvSpPr>
            <p:spPr>
              <a:xfrm>
                <a:off x="748383" y="4973107"/>
                <a:ext cx="8207265" cy="82745"/>
              </a:xfrm>
              <a:custGeom>
                <a:avLst/>
                <a:gdLst/>
                <a:ahLst/>
                <a:cxnLst/>
                <a:rect l="l" t="t" r="r" b="b"/>
                <a:pathLst>
                  <a:path w="8207265" h="82745" extrusionOk="0">
                    <a:moveTo>
                      <a:pt x="8203359" y="82745"/>
                    </a:moveTo>
                    <a:cubicBezTo>
                      <a:pt x="8201359" y="82768"/>
                      <a:pt x="8511" y="54840"/>
                      <a:pt x="6124" y="54817"/>
                    </a:cubicBezTo>
                    <a:cubicBezTo>
                      <a:pt x="18695" y="-28967"/>
                      <a:pt x="-548846" y="485"/>
                      <a:pt x="6679157" y="30824"/>
                    </a:cubicBezTo>
                    <a:cubicBezTo>
                      <a:pt x="8371369" y="37351"/>
                      <a:pt x="8201313" y="12720"/>
                      <a:pt x="8203359" y="82745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2"/>
              <p:cNvSpPr/>
              <p:nvPr/>
            </p:nvSpPr>
            <p:spPr>
              <a:xfrm>
                <a:off x="718857" y="5907589"/>
                <a:ext cx="8275423" cy="83286"/>
              </a:xfrm>
              <a:custGeom>
                <a:avLst/>
                <a:gdLst/>
                <a:ahLst/>
                <a:cxnLst/>
                <a:rect l="l" t="t" r="r" b="b"/>
                <a:pathLst>
                  <a:path w="8275423" h="83286" extrusionOk="0">
                    <a:moveTo>
                      <a:pt x="8273030" y="83286"/>
                    </a:moveTo>
                    <a:cubicBezTo>
                      <a:pt x="8271370" y="83309"/>
                      <a:pt x="202978" y="56200"/>
                      <a:pt x="11055" y="54880"/>
                    </a:cubicBezTo>
                    <a:cubicBezTo>
                      <a:pt x="9191" y="-29427"/>
                      <a:pt x="-560260" y="775"/>
                      <a:pt x="6730710" y="31364"/>
                    </a:cubicBezTo>
                    <a:cubicBezTo>
                      <a:pt x="8441585" y="37914"/>
                      <a:pt x="8266619" y="12715"/>
                      <a:pt x="8273030" y="832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2"/>
              <p:cNvSpPr/>
              <p:nvPr/>
            </p:nvSpPr>
            <p:spPr>
              <a:xfrm>
                <a:off x="743981" y="6839680"/>
                <a:ext cx="8292539" cy="75822"/>
              </a:xfrm>
              <a:custGeom>
                <a:avLst/>
                <a:gdLst/>
                <a:ahLst/>
                <a:cxnLst/>
                <a:rect l="l" t="t" r="r" b="b"/>
                <a:pathLst>
                  <a:path w="8292539" h="75822" extrusionOk="0">
                    <a:moveTo>
                      <a:pt x="3029583" y="66136"/>
                    </a:moveTo>
                    <a:cubicBezTo>
                      <a:pt x="-276870" y="53423"/>
                      <a:pt x="7366" y="90994"/>
                      <a:pt x="5366" y="0"/>
                    </a:cubicBezTo>
                    <a:cubicBezTo>
                      <a:pt x="8844974" y="24585"/>
                      <a:pt x="11763307" y="102980"/>
                      <a:pt x="3029583" y="6613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2"/>
              <p:cNvSpPr/>
              <p:nvPr/>
            </p:nvSpPr>
            <p:spPr>
              <a:xfrm>
                <a:off x="742507" y="7775788"/>
                <a:ext cx="8274491" cy="85132"/>
              </a:xfrm>
              <a:custGeom>
                <a:avLst/>
                <a:gdLst/>
                <a:ahLst/>
                <a:cxnLst/>
                <a:rect l="l" t="t" r="r" b="b"/>
                <a:pathLst>
                  <a:path w="8274491" h="85132" extrusionOk="0">
                    <a:moveTo>
                      <a:pt x="8270110" y="85133"/>
                    </a:moveTo>
                    <a:cubicBezTo>
                      <a:pt x="8268451" y="85155"/>
                      <a:pt x="186988" y="57932"/>
                      <a:pt x="9840" y="56727"/>
                    </a:cubicBezTo>
                    <a:cubicBezTo>
                      <a:pt x="9840" y="-31719"/>
                      <a:pt x="-548767" y="2099"/>
                      <a:pt x="6751523" y="32733"/>
                    </a:cubicBezTo>
                    <a:cubicBezTo>
                      <a:pt x="8434369" y="40875"/>
                      <a:pt x="8270110" y="11036"/>
                      <a:pt x="8270110" y="85133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12"/>
              <p:cNvSpPr/>
              <p:nvPr/>
            </p:nvSpPr>
            <p:spPr>
              <a:xfrm>
                <a:off x="717959" y="8709528"/>
                <a:ext cx="8336674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8336674" h="86415" extrusionOk="0">
                    <a:moveTo>
                      <a:pt x="8334803" y="86416"/>
                    </a:moveTo>
                    <a:cubicBezTo>
                      <a:pt x="8333143" y="86439"/>
                      <a:pt x="155957" y="58965"/>
                      <a:pt x="8497" y="58010"/>
                    </a:cubicBezTo>
                    <a:cubicBezTo>
                      <a:pt x="12748" y="-33529"/>
                      <a:pt x="-550792" y="3177"/>
                      <a:pt x="6798507" y="34017"/>
                    </a:cubicBezTo>
                    <a:cubicBezTo>
                      <a:pt x="8502198" y="40567"/>
                      <a:pt x="8326960" y="15300"/>
                      <a:pt x="8334803" y="8641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12"/>
              <p:cNvSpPr/>
              <p:nvPr/>
            </p:nvSpPr>
            <p:spPr>
              <a:xfrm>
                <a:off x="719606" y="9643794"/>
                <a:ext cx="8387807" cy="77294"/>
              </a:xfrm>
              <a:custGeom>
                <a:avLst/>
                <a:gdLst/>
                <a:ahLst/>
                <a:cxnLst/>
                <a:rect l="l" t="t" r="r" b="b"/>
                <a:pathLst>
                  <a:path w="8387807" h="77294" extrusionOk="0">
                    <a:moveTo>
                      <a:pt x="3120858" y="66614"/>
                    </a:moveTo>
                    <a:cubicBezTo>
                      <a:pt x="-328033" y="53378"/>
                      <a:pt x="9009" y="94064"/>
                      <a:pt x="9009" y="0"/>
                    </a:cubicBezTo>
                    <a:cubicBezTo>
                      <a:pt x="8795198" y="33864"/>
                      <a:pt x="11979038" y="104003"/>
                      <a:pt x="3120858" y="66614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2"/>
              <p:cNvSpPr/>
              <p:nvPr/>
            </p:nvSpPr>
            <p:spPr>
              <a:xfrm>
                <a:off x="684924" y="10580962"/>
                <a:ext cx="8421509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8421509" h="84550" extrusionOk="0">
                    <a:moveTo>
                      <a:pt x="8418347" y="84550"/>
                    </a:moveTo>
                    <a:cubicBezTo>
                      <a:pt x="8416620" y="84573"/>
                      <a:pt x="357116" y="58101"/>
                      <a:pt x="10458" y="55166"/>
                    </a:cubicBezTo>
                    <a:cubicBezTo>
                      <a:pt x="10458" y="-30483"/>
                      <a:pt x="-567835" y="1403"/>
                      <a:pt x="6876028" y="32628"/>
                    </a:cubicBezTo>
                    <a:cubicBezTo>
                      <a:pt x="8586402" y="39179"/>
                      <a:pt x="8414324" y="13957"/>
                      <a:pt x="8418347" y="8455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2"/>
              <p:cNvSpPr/>
              <p:nvPr/>
            </p:nvSpPr>
            <p:spPr>
              <a:xfrm>
                <a:off x="713104" y="11513641"/>
                <a:ext cx="8383690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8383690" h="87394" extrusionOk="0">
                    <a:moveTo>
                      <a:pt x="8380665" y="87395"/>
                    </a:moveTo>
                    <a:cubicBezTo>
                      <a:pt x="8379029" y="87418"/>
                      <a:pt x="230530" y="59353"/>
                      <a:pt x="10761" y="57511"/>
                    </a:cubicBezTo>
                    <a:cubicBezTo>
                      <a:pt x="8715" y="-28366"/>
                      <a:pt x="-560463" y="-2439"/>
                      <a:pt x="6869852" y="34973"/>
                    </a:cubicBezTo>
                    <a:cubicBezTo>
                      <a:pt x="8546038" y="41523"/>
                      <a:pt x="8376369" y="14391"/>
                      <a:pt x="8380665" y="87395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1" name="Google Shape;1121;p12"/>
            <p:cNvSpPr/>
            <p:nvPr/>
          </p:nvSpPr>
          <p:spPr>
            <a:xfrm>
              <a:off x="1794382" y="741184"/>
              <a:ext cx="226186" cy="11261988"/>
            </a:xfrm>
            <a:custGeom>
              <a:avLst/>
              <a:gdLst/>
              <a:ahLst/>
              <a:cxnLst/>
              <a:rect l="l" t="t" r="r" b="b"/>
              <a:pathLst>
                <a:path w="226186" h="11261988" extrusionOk="0">
                  <a:moveTo>
                    <a:pt x="226186" y="11261989"/>
                  </a:moveTo>
                  <a:cubicBezTo>
                    <a:pt x="101344" y="11261989"/>
                    <a:pt x="-95216" y="4756309"/>
                    <a:pt x="53085" y="3"/>
                  </a:cubicBezTo>
                  <a:cubicBezTo>
                    <a:pt x="179473" y="-3841"/>
                    <a:pt x="-125018" y="4388127"/>
                    <a:pt x="226186" y="1126198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12"/>
          <p:cNvGrpSpPr/>
          <p:nvPr/>
        </p:nvGrpSpPr>
        <p:grpSpPr>
          <a:xfrm>
            <a:off x="799993" y="350618"/>
            <a:ext cx="8162729" cy="4595575"/>
            <a:chOff x="1709398" y="1462277"/>
            <a:chExt cx="7431203" cy="7530450"/>
          </a:xfrm>
        </p:grpSpPr>
        <p:sp>
          <p:nvSpPr>
            <p:cNvPr id="1123" name="Google Shape;1123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398" y="1462277"/>
              <a:ext cx="7431203" cy="7530450"/>
            </a:xfrm>
            <a:custGeom>
              <a:avLst/>
              <a:gdLst/>
              <a:ahLst/>
              <a:cxnLst/>
              <a:rect l="l" t="t" r="r" b="b"/>
              <a:pathLst>
                <a:path w="7431203" h="7530450" extrusionOk="0">
                  <a:moveTo>
                    <a:pt x="7290334" y="5618007"/>
                  </a:moveTo>
                  <a:cubicBezTo>
                    <a:pt x="6703843" y="6738734"/>
                    <a:pt x="6338207" y="6998338"/>
                    <a:pt x="5770981" y="7372978"/>
                  </a:cubicBezTo>
                  <a:cubicBezTo>
                    <a:pt x="5322992" y="7618290"/>
                    <a:pt x="5935294" y="7495062"/>
                    <a:pt x="126398" y="7527006"/>
                  </a:cubicBezTo>
                  <a:cubicBezTo>
                    <a:pt x="-84329" y="7528196"/>
                    <a:pt x="41668" y="7777679"/>
                    <a:pt x="1590" y="1584051"/>
                  </a:cubicBezTo>
                  <a:cubicBezTo>
                    <a:pt x="5925" y="799062"/>
                    <a:pt x="4013" y="1142872"/>
                    <a:pt x="9176" y="221642"/>
                  </a:cubicBezTo>
                  <a:cubicBezTo>
                    <a:pt x="10139" y="-1711"/>
                    <a:pt x="-65788" y="137888"/>
                    <a:pt x="7304450" y="21"/>
                  </a:cubicBezTo>
                  <a:cubicBezTo>
                    <a:pt x="7373048" y="-1229"/>
                    <a:pt x="7429169" y="54255"/>
                    <a:pt x="7428867" y="122797"/>
                  </a:cubicBezTo>
                  <a:cubicBezTo>
                    <a:pt x="7396977" y="5878485"/>
                    <a:pt x="7512424" y="5189555"/>
                    <a:pt x="7290334" y="56180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12"/>
            <p:cNvSpPr/>
            <p:nvPr/>
          </p:nvSpPr>
          <p:spPr>
            <a:xfrm>
              <a:off x="7146228" y="6782228"/>
              <a:ext cx="1989554" cy="2205803"/>
            </a:xfrm>
            <a:custGeom>
              <a:avLst/>
              <a:gdLst/>
              <a:ahLst/>
              <a:cxnLst/>
              <a:rect l="l" t="t" r="r" b="b"/>
              <a:pathLst>
                <a:path w="1989554" h="2205803" extrusionOk="0">
                  <a:moveTo>
                    <a:pt x="1989555" y="0"/>
                  </a:moveTo>
                  <a:cubicBezTo>
                    <a:pt x="1869382" y="410485"/>
                    <a:pt x="1033997" y="1881061"/>
                    <a:pt x="0" y="2205804"/>
                  </a:cubicBezTo>
                  <a:cubicBezTo>
                    <a:pt x="562923" y="1821586"/>
                    <a:pt x="770370" y="1134101"/>
                    <a:pt x="878231" y="455833"/>
                  </a:cubicBezTo>
                  <a:cubicBezTo>
                    <a:pt x="893387" y="360422"/>
                    <a:pt x="1140204" y="439116"/>
                    <a:pt x="1398579" y="329306"/>
                  </a:cubicBezTo>
                  <a:cubicBezTo>
                    <a:pt x="1606778" y="240086"/>
                    <a:pt x="1835836" y="183156"/>
                    <a:pt x="1989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2"/>
            <p:cNvSpPr/>
            <p:nvPr/>
          </p:nvSpPr>
          <p:spPr>
            <a:xfrm>
              <a:off x="1714450" y="1462277"/>
              <a:ext cx="7423831" cy="958134"/>
            </a:xfrm>
            <a:custGeom>
              <a:avLst/>
              <a:gdLst/>
              <a:ahLst/>
              <a:cxnLst/>
              <a:rect l="l" t="t" r="r" b="b"/>
              <a:pathLst>
                <a:path w="7423831" h="958134" extrusionOk="0">
                  <a:moveTo>
                    <a:pt x="7423831" y="122812"/>
                  </a:moveTo>
                  <a:lnTo>
                    <a:pt x="7419993" y="815945"/>
                  </a:lnTo>
                  <a:lnTo>
                    <a:pt x="0" y="958135"/>
                  </a:lnTo>
                  <a:lnTo>
                    <a:pt x="4124" y="221642"/>
                  </a:lnTo>
                  <a:cubicBezTo>
                    <a:pt x="5102" y="-4708"/>
                    <a:pt x="-55067" y="137587"/>
                    <a:pt x="7299399" y="21"/>
                  </a:cubicBezTo>
                  <a:cubicBezTo>
                    <a:pt x="7368011" y="-1229"/>
                    <a:pt x="7424117" y="54255"/>
                    <a:pt x="7423831" y="1228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12"/>
          <p:cNvGrpSpPr/>
          <p:nvPr/>
        </p:nvGrpSpPr>
        <p:grpSpPr>
          <a:xfrm rot="512016">
            <a:off x="30614" y="4483562"/>
            <a:ext cx="2167762" cy="574346"/>
            <a:chOff x="389217" y="8084159"/>
            <a:chExt cx="4335213" cy="1148609"/>
          </a:xfrm>
        </p:grpSpPr>
        <p:sp>
          <p:nvSpPr>
            <p:cNvPr id="1137" name="Google Shape;1137;p12"/>
            <p:cNvSpPr/>
            <p:nvPr/>
          </p:nvSpPr>
          <p:spPr>
            <a:xfrm>
              <a:off x="389217" y="8084159"/>
              <a:ext cx="4335213" cy="1148609"/>
            </a:xfrm>
            <a:custGeom>
              <a:avLst/>
              <a:gdLst/>
              <a:ahLst/>
              <a:cxnLst/>
              <a:rect l="l" t="t" r="r" b="b"/>
              <a:pathLst>
                <a:path w="4335213" h="1148609" extrusionOk="0">
                  <a:moveTo>
                    <a:pt x="288071" y="1111688"/>
                  </a:moveTo>
                  <a:cubicBezTo>
                    <a:pt x="345149" y="1135907"/>
                    <a:pt x="405963" y="1147735"/>
                    <a:pt x="469248" y="1147735"/>
                  </a:cubicBezTo>
                  <a:cubicBezTo>
                    <a:pt x="545644" y="1147735"/>
                    <a:pt x="627345" y="1130222"/>
                    <a:pt x="700151" y="1087054"/>
                  </a:cubicBezTo>
                  <a:cubicBezTo>
                    <a:pt x="766401" y="1131927"/>
                    <a:pt x="840386" y="1147735"/>
                    <a:pt x="906975" y="1147735"/>
                  </a:cubicBezTo>
                  <a:cubicBezTo>
                    <a:pt x="946920" y="1147735"/>
                    <a:pt x="986370" y="1142302"/>
                    <a:pt x="1024347" y="1130993"/>
                  </a:cubicBezTo>
                  <a:cubicBezTo>
                    <a:pt x="1056982" y="1141878"/>
                    <a:pt x="1091733" y="1147735"/>
                    <a:pt x="1127092" y="1147735"/>
                  </a:cubicBezTo>
                  <a:cubicBezTo>
                    <a:pt x="1155400" y="1147735"/>
                    <a:pt x="1180207" y="1143080"/>
                    <a:pt x="1185652" y="1142155"/>
                  </a:cubicBezTo>
                  <a:cubicBezTo>
                    <a:pt x="1197842" y="1139939"/>
                    <a:pt x="1209894" y="1137041"/>
                    <a:pt x="1221747" y="1133441"/>
                  </a:cubicBezTo>
                  <a:cubicBezTo>
                    <a:pt x="1250047" y="1143323"/>
                    <a:pt x="1280255" y="1148601"/>
                    <a:pt x="1311286" y="1148601"/>
                  </a:cubicBezTo>
                  <a:cubicBezTo>
                    <a:pt x="1336786" y="1148601"/>
                    <a:pt x="1362156" y="1145045"/>
                    <a:pt x="1386615" y="1138045"/>
                  </a:cubicBezTo>
                  <a:cubicBezTo>
                    <a:pt x="1415730" y="1144482"/>
                    <a:pt x="1445834" y="1147735"/>
                    <a:pt x="1476597" y="1147735"/>
                  </a:cubicBezTo>
                  <a:cubicBezTo>
                    <a:pt x="1553148" y="1147735"/>
                    <a:pt x="1622945" y="1127653"/>
                    <a:pt x="1682693" y="1093181"/>
                  </a:cubicBezTo>
                  <a:cubicBezTo>
                    <a:pt x="1692525" y="1095456"/>
                    <a:pt x="1702661" y="1097195"/>
                    <a:pt x="1713083" y="1098346"/>
                  </a:cubicBezTo>
                  <a:cubicBezTo>
                    <a:pt x="1722837" y="1103685"/>
                    <a:pt x="1732947" y="1108703"/>
                    <a:pt x="1743412" y="1113350"/>
                  </a:cubicBezTo>
                  <a:cubicBezTo>
                    <a:pt x="1794914" y="1136219"/>
                    <a:pt x="1851957" y="1148670"/>
                    <a:pt x="1911089" y="1147718"/>
                  </a:cubicBezTo>
                  <a:cubicBezTo>
                    <a:pt x="1979057" y="1146948"/>
                    <a:pt x="2047822" y="1129011"/>
                    <a:pt x="2108194" y="1092410"/>
                  </a:cubicBezTo>
                  <a:cubicBezTo>
                    <a:pt x="2171783" y="1128855"/>
                    <a:pt x="2244780" y="1147735"/>
                    <a:pt x="2322051" y="1147735"/>
                  </a:cubicBezTo>
                  <a:cubicBezTo>
                    <a:pt x="2372166" y="1147735"/>
                    <a:pt x="2423876" y="1139637"/>
                    <a:pt x="2473228" y="1121111"/>
                  </a:cubicBezTo>
                  <a:cubicBezTo>
                    <a:pt x="2503063" y="1132628"/>
                    <a:pt x="2535811" y="1139195"/>
                    <a:pt x="2570476" y="1139195"/>
                  </a:cubicBezTo>
                  <a:cubicBezTo>
                    <a:pt x="2582120" y="1139195"/>
                    <a:pt x="2682593" y="1139239"/>
                    <a:pt x="2701087" y="1139836"/>
                  </a:cubicBezTo>
                  <a:cubicBezTo>
                    <a:pt x="2704373" y="1139974"/>
                    <a:pt x="2707659" y="1140043"/>
                    <a:pt x="2710954" y="1140043"/>
                  </a:cubicBezTo>
                  <a:cubicBezTo>
                    <a:pt x="2747405" y="1140043"/>
                    <a:pt x="2783499" y="1132758"/>
                    <a:pt x="2817132" y="1118472"/>
                  </a:cubicBezTo>
                  <a:cubicBezTo>
                    <a:pt x="2826227" y="1114604"/>
                    <a:pt x="2835045" y="1110278"/>
                    <a:pt x="2843551" y="1105511"/>
                  </a:cubicBezTo>
                  <a:cubicBezTo>
                    <a:pt x="2881900" y="1127047"/>
                    <a:pt x="2926856" y="1140052"/>
                    <a:pt x="2975628" y="1140052"/>
                  </a:cubicBezTo>
                  <a:lnTo>
                    <a:pt x="3154638" y="1140052"/>
                  </a:lnTo>
                  <a:cubicBezTo>
                    <a:pt x="3178195" y="1140052"/>
                    <a:pt x="3200877" y="1137024"/>
                    <a:pt x="3222362" y="1131460"/>
                  </a:cubicBezTo>
                  <a:cubicBezTo>
                    <a:pt x="3252232" y="1142622"/>
                    <a:pt x="3284347" y="1148609"/>
                    <a:pt x="3317407" y="1148609"/>
                  </a:cubicBezTo>
                  <a:cubicBezTo>
                    <a:pt x="3342907" y="1148609"/>
                    <a:pt x="3368277" y="1145053"/>
                    <a:pt x="3392736" y="1138053"/>
                  </a:cubicBezTo>
                  <a:cubicBezTo>
                    <a:pt x="3421852" y="1144491"/>
                    <a:pt x="3451955" y="1147744"/>
                    <a:pt x="3482727" y="1147744"/>
                  </a:cubicBezTo>
                  <a:cubicBezTo>
                    <a:pt x="3548544" y="1147744"/>
                    <a:pt x="3611760" y="1132792"/>
                    <a:pt x="3668863" y="1103979"/>
                  </a:cubicBezTo>
                  <a:cubicBezTo>
                    <a:pt x="3681696" y="1097498"/>
                    <a:pt x="3693973" y="1090455"/>
                    <a:pt x="3705695" y="1082918"/>
                  </a:cubicBezTo>
                  <a:cubicBezTo>
                    <a:pt x="3718840" y="1090931"/>
                    <a:pt x="3732227" y="1098164"/>
                    <a:pt x="3745727" y="1104619"/>
                  </a:cubicBezTo>
                  <a:cubicBezTo>
                    <a:pt x="3800853" y="1130975"/>
                    <a:pt x="3864910" y="1147744"/>
                    <a:pt x="3932418" y="1147744"/>
                  </a:cubicBezTo>
                  <a:cubicBezTo>
                    <a:pt x="3993077" y="1147744"/>
                    <a:pt x="4082408" y="1139905"/>
                    <a:pt x="4166936" y="1087764"/>
                  </a:cubicBezTo>
                  <a:cubicBezTo>
                    <a:pt x="4226337" y="1051129"/>
                    <a:pt x="4272065" y="999515"/>
                    <a:pt x="4302698" y="938367"/>
                  </a:cubicBezTo>
                  <a:cubicBezTo>
                    <a:pt x="4311724" y="920448"/>
                    <a:pt x="4331770" y="876855"/>
                    <a:pt x="4331770" y="817585"/>
                  </a:cubicBezTo>
                  <a:cubicBezTo>
                    <a:pt x="4331770" y="795555"/>
                    <a:pt x="4329047" y="774521"/>
                    <a:pt x="4324175" y="754680"/>
                  </a:cubicBezTo>
                  <a:cubicBezTo>
                    <a:pt x="4329082" y="737954"/>
                    <a:pt x="4332360" y="720312"/>
                    <a:pt x="4333487" y="701925"/>
                  </a:cubicBezTo>
                  <a:cubicBezTo>
                    <a:pt x="4335325" y="680215"/>
                    <a:pt x="4335212" y="661257"/>
                    <a:pt x="4335212" y="653470"/>
                  </a:cubicBezTo>
                  <a:cubicBezTo>
                    <a:pt x="4335212" y="547665"/>
                    <a:pt x="4309860" y="435241"/>
                    <a:pt x="4236534" y="344250"/>
                  </a:cubicBezTo>
                  <a:cubicBezTo>
                    <a:pt x="4200829" y="299948"/>
                    <a:pt x="4156012" y="263936"/>
                    <a:pt x="4103954" y="239042"/>
                  </a:cubicBezTo>
                  <a:cubicBezTo>
                    <a:pt x="4048333" y="212453"/>
                    <a:pt x="3989817" y="201083"/>
                    <a:pt x="3933286" y="201083"/>
                  </a:cubicBezTo>
                  <a:cubicBezTo>
                    <a:pt x="3850656" y="201083"/>
                    <a:pt x="3776333" y="225034"/>
                    <a:pt x="3714192" y="264248"/>
                  </a:cubicBezTo>
                  <a:cubicBezTo>
                    <a:pt x="3666739" y="233920"/>
                    <a:pt x="3612566" y="213733"/>
                    <a:pt x="3553590" y="205401"/>
                  </a:cubicBezTo>
                  <a:cubicBezTo>
                    <a:pt x="3539735" y="178846"/>
                    <a:pt x="3521830" y="155371"/>
                    <a:pt x="3501168" y="135565"/>
                  </a:cubicBezTo>
                  <a:cubicBezTo>
                    <a:pt x="3452128" y="88538"/>
                    <a:pt x="3385297" y="60045"/>
                    <a:pt x="3302546" y="60278"/>
                  </a:cubicBezTo>
                  <a:cubicBezTo>
                    <a:pt x="3302546" y="60278"/>
                    <a:pt x="3296919" y="60529"/>
                    <a:pt x="3293295" y="60720"/>
                  </a:cubicBezTo>
                  <a:cubicBezTo>
                    <a:pt x="3283809" y="60088"/>
                    <a:pt x="3269365" y="59197"/>
                    <a:pt x="3248035" y="59197"/>
                  </a:cubicBezTo>
                  <a:cubicBezTo>
                    <a:pt x="3239972" y="59197"/>
                    <a:pt x="3231978" y="59560"/>
                    <a:pt x="3224070" y="60261"/>
                  </a:cubicBezTo>
                  <a:cubicBezTo>
                    <a:pt x="3180016" y="28419"/>
                    <a:pt x="3127196" y="7428"/>
                    <a:pt x="3069173" y="1614"/>
                  </a:cubicBezTo>
                  <a:cubicBezTo>
                    <a:pt x="2921958" y="-13131"/>
                    <a:pt x="2788112" y="74590"/>
                    <a:pt x="2738743" y="206742"/>
                  </a:cubicBezTo>
                  <a:cubicBezTo>
                    <a:pt x="2724515" y="209286"/>
                    <a:pt x="2710599" y="212660"/>
                    <a:pt x="2697038" y="216779"/>
                  </a:cubicBezTo>
                  <a:cubicBezTo>
                    <a:pt x="2681327" y="213145"/>
                    <a:pt x="2665070" y="210809"/>
                    <a:pt x="2648380" y="209900"/>
                  </a:cubicBezTo>
                  <a:cubicBezTo>
                    <a:pt x="2627102" y="208922"/>
                    <a:pt x="2607056" y="209312"/>
                    <a:pt x="2595889" y="209485"/>
                  </a:cubicBezTo>
                  <a:cubicBezTo>
                    <a:pt x="2589455" y="209589"/>
                    <a:pt x="2585337" y="209641"/>
                    <a:pt x="2581617" y="209641"/>
                  </a:cubicBezTo>
                  <a:lnTo>
                    <a:pt x="2556776" y="209641"/>
                  </a:lnTo>
                  <a:cubicBezTo>
                    <a:pt x="2524748" y="209641"/>
                    <a:pt x="2494323" y="215248"/>
                    <a:pt x="2466318" y="225207"/>
                  </a:cubicBezTo>
                  <a:cubicBezTo>
                    <a:pt x="2415336" y="208023"/>
                    <a:pt x="2363738" y="201083"/>
                    <a:pt x="2316900" y="201083"/>
                  </a:cubicBezTo>
                  <a:cubicBezTo>
                    <a:pt x="2267227" y="201083"/>
                    <a:pt x="2217901" y="208948"/>
                    <a:pt x="2170812" y="225752"/>
                  </a:cubicBezTo>
                  <a:cubicBezTo>
                    <a:pt x="2133789" y="209805"/>
                    <a:pt x="2090194" y="200772"/>
                    <a:pt x="2041744" y="205167"/>
                  </a:cubicBezTo>
                  <a:cubicBezTo>
                    <a:pt x="2030056" y="206223"/>
                    <a:pt x="2018880" y="207988"/>
                    <a:pt x="2008207" y="210316"/>
                  </a:cubicBezTo>
                  <a:cubicBezTo>
                    <a:pt x="1978537" y="203956"/>
                    <a:pt x="1946976" y="200417"/>
                    <a:pt x="1914306" y="201092"/>
                  </a:cubicBezTo>
                  <a:cubicBezTo>
                    <a:pt x="1841006" y="201871"/>
                    <a:pt x="1768504" y="222429"/>
                    <a:pt x="1706372" y="263183"/>
                  </a:cubicBezTo>
                  <a:cubicBezTo>
                    <a:pt x="1699852" y="259065"/>
                    <a:pt x="1693132" y="255093"/>
                    <a:pt x="1686204" y="251277"/>
                  </a:cubicBezTo>
                  <a:cubicBezTo>
                    <a:pt x="1642809" y="227361"/>
                    <a:pt x="1596006" y="212254"/>
                    <a:pt x="1547425" y="205392"/>
                  </a:cubicBezTo>
                  <a:cubicBezTo>
                    <a:pt x="1533570" y="178854"/>
                    <a:pt x="1515683" y="155388"/>
                    <a:pt x="1495030" y="135574"/>
                  </a:cubicBezTo>
                  <a:cubicBezTo>
                    <a:pt x="1445973" y="88512"/>
                    <a:pt x="1379115" y="60036"/>
                    <a:pt x="1296382" y="60270"/>
                  </a:cubicBezTo>
                  <a:cubicBezTo>
                    <a:pt x="1296382" y="60270"/>
                    <a:pt x="1290763" y="60521"/>
                    <a:pt x="1287139" y="60711"/>
                  </a:cubicBezTo>
                  <a:cubicBezTo>
                    <a:pt x="1277654" y="60079"/>
                    <a:pt x="1263217" y="59188"/>
                    <a:pt x="1241888" y="59188"/>
                  </a:cubicBezTo>
                  <a:cubicBezTo>
                    <a:pt x="1165788" y="59188"/>
                    <a:pt x="1098236" y="90892"/>
                    <a:pt x="1050662" y="138369"/>
                  </a:cubicBezTo>
                  <a:cubicBezTo>
                    <a:pt x="1029116" y="159871"/>
                    <a:pt x="1011107" y="185119"/>
                    <a:pt x="997694" y="213041"/>
                  </a:cubicBezTo>
                  <a:cubicBezTo>
                    <a:pt x="997347" y="213050"/>
                    <a:pt x="997052" y="213067"/>
                    <a:pt x="996784" y="213076"/>
                  </a:cubicBezTo>
                  <a:cubicBezTo>
                    <a:pt x="965925" y="213474"/>
                    <a:pt x="935553" y="219089"/>
                    <a:pt x="906880" y="229576"/>
                  </a:cubicBezTo>
                  <a:cubicBezTo>
                    <a:pt x="888516" y="185906"/>
                    <a:pt x="860016" y="151599"/>
                    <a:pt x="830866" y="126887"/>
                  </a:cubicBezTo>
                  <a:cubicBezTo>
                    <a:pt x="802548" y="103075"/>
                    <a:pt x="763818" y="80067"/>
                    <a:pt x="714830" y="69199"/>
                  </a:cubicBezTo>
                  <a:cubicBezTo>
                    <a:pt x="680859" y="61646"/>
                    <a:pt x="647252" y="61170"/>
                    <a:pt x="615657" y="66197"/>
                  </a:cubicBezTo>
                  <a:cubicBezTo>
                    <a:pt x="574863" y="55805"/>
                    <a:pt x="534667" y="51496"/>
                    <a:pt x="497523" y="51496"/>
                  </a:cubicBezTo>
                  <a:cubicBezTo>
                    <a:pt x="385639" y="51496"/>
                    <a:pt x="279054" y="90874"/>
                    <a:pt x="198289" y="164353"/>
                  </a:cubicBezTo>
                  <a:cubicBezTo>
                    <a:pt x="156991" y="201922"/>
                    <a:pt x="122986" y="248032"/>
                    <a:pt x="99671" y="300727"/>
                  </a:cubicBezTo>
                  <a:cubicBezTo>
                    <a:pt x="77562" y="350688"/>
                    <a:pt x="65605" y="405398"/>
                    <a:pt x="65605" y="461995"/>
                  </a:cubicBezTo>
                  <a:cubicBezTo>
                    <a:pt x="65605" y="511099"/>
                    <a:pt x="74700" y="561743"/>
                    <a:pt x="94087" y="610509"/>
                  </a:cubicBezTo>
                  <a:cubicBezTo>
                    <a:pt x="85218" y="620261"/>
                    <a:pt x="77406" y="628853"/>
                    <a:pt x="77276" y="628992"/>
                  </a:cubicBezTo>
                  <a:cubicBezTo>
                    <a:pt x="55773" y="652726"/>
                    <a:pt x="14476" y="704477"/>
                    <a:pt x="2961" y="781071"/>
                  </a:cubicBezTo>
                  <a:cubicBezTo>
                    <a:pt x="-3056" y="821089"/>
                    <a:pt x="-420" y="865650"/>
                    <a:pt x="15663" y="910185"/>
                  </a:cubicBezTo>
                  <a:cubicBezTo>
                    <a:pt x="33004" y="958190"/>
                    <a:pt x="61634" y="994307"/>
                    <a:pt x="90827" y="1020377"/>
                  </a:cubicBezTo>
                  <a:cubicBezTo>
                    <a:pt x="129515" y="1054676"/>
                    <a:pt x="180289" y="1080089"/>
                    <a:pt x="238303" y="1086838"/>
                  </a:cubicBezTo>
                  <a:cubicBezTo>
                    <a:pt x="253910" y="1095863"/>
                    <a:pt x="270479" y="1104221"/>
                    <a:pt x="288071" y="11116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8" name="Google Shape;1138;p12"/>
            <p:cNvGrpSpPr/>
            <p:nvPr/>
          </p:nvGrpSpPr>
          <p:grpSpPr>
            <a:xfrm>
              <a:off x="630109" y="8326342"/>
              <a:ext cx="3853420" cy="666003"/>
              <a:chOff x="630109" y="8326342"/>
              <a:chExt cx="3853420" cy="666003"/>
            </a:xfrm>
          </p:grpSpPr>
          <p:sp>
            <p:nvSpPr>
              <p:cNvPr id="1139" name="Google Shape;1139;p12"/>
              <p:cNvSpPr/>
              <p:nvPr/>
            </p:nvSpPr>
            <p:spPr>
              <a:xfrm>
                <a:off x="630109" y="8376069"/>
                <a:ext cx="445471" cy="615402"/>
              </a:xfrm>
              <a:custGeom>
                <a:avLst/>
                <a:gdLst/>
                <a:ahLst/>
                <a:cxnLst/>
                <a:rect l="l" t="t" r="r" b="b"/>
                <a:pathLst>
                  <a:path w="445471" h="615402" extrusionOk="0">
                    <a:moveTo>
                      <a:pt x="385101" y="30760"/>
                    </a:moveTo>
                    <a:lnTo>
                      <a:pt x="379959" y="36756"/>
                    </a:lnTo>
                    <a:cubicBezTo>
                      <a:pt x="343985" y="11101"/>
                      <a:pt x="299445" y="0"/>
                      <a:pt x="256622" y="0"/>
                    </a:cubicBezTo>
                    <a:cubicBezTo>
                      <a:pt x="146126" y="0"/>
                      <a:pt x="65613" y="76931"/>
                      <a:pt x="65613" y="170085"/>
                    </a:cubicBezTo>
                    <a:cubicBezTo>
                      <a:pt x="65613" y="221378"/>
                      <a:pt x="90453" y="277794"/>
                      <a:pt x="149560" y="313685"/>
                    </a:cubicBezTo>
                    <a:cubicBezTo>
                      <a:pt x="168401" y="325651"/>
                      <a:pt x="194091" y="335057"/>
                      <a:pt x="265189" y="360695"/>
                    </a:cubicBezTo>
                    <a:cubicBezTo>
                      <a:pt x="333711" y="385484"/>
                      <a:pt x="348260" y="426507"/>
                      <a:pt x="348260" y="460693"/>
                    </a:cubicBezTo>
                    <a:cubicBezTo>
                      <a:pt x="348260" y="523088"/>
                      <a:pt x="301154" y="555570"/>
                      <a:pt x="230056" y="555570"/>
                    </a:cubicBezTo>
                    <a:cubicBezTo>
                      <a:pt x="179525" y="555570"/>
                      <a:pt x="139268" y="539337"/>
                      <a:pt x="99011" y="494889"/>
                    </a:cubicBezTo>
                    <a:lnTo>
                      <a:pt x="100728" y="493175"/>
                    </a:lnTo>
                    <a:cubicBezTo>
                      <a:pt x="117002" y="475230"/>
                      <a:pt x="122993" y="457284"/>
                      <a:pt x="106719" y="442748"/>
                    </a:cubicBezTo>
                    <a:cubicBezTo>
                      <a:pt x="91303" y="429059"/>
                      <a:pt x="73321" y="434207"/>
                      <a:pt x="57038" y="452153"/>
                    </a:cubicBezTo>
                    <a:lnTo>
                      <a:pt x="15073" y="498298"/>
                    </a:lnTo>
                    <a:cubicBezTo>
                      <a:pt x="-1202" y="516261"/>
                      <a:pt x="-6335" y="534206"/>
                      <a:pt x="9931" y="548743"/>
                    </a:cubicBezTo>
                    <a:cubicBezTo>
                      <a:pt x="25347" y="562414"/>
                      <a:pt x="43338" y="556435"/>
                      <a:pt x="58754" y="539337"/>
                    </a:cubicBezTo>
                    <a:cubicBezTo>
                      <a:pt x="104144" y="586347"/>
                      <a:pt x="156392" y="615403"/>
                      <a:pt x="228339" y="615403"/>
                    </a:cubicBezTo>
                    <a:cubicBezTo>
                      <a:pt x="330269" y="615403"/>
                      <a:pt x="408207" y="557283"/>
                      <a:pt x="408207" y="459845"/>
                    </a:cubicBezTo>
                    <a:cubicBezTo>
                      <a:pt x="408207" y="405991"/>
                      <a:pt x="384225" y="341027"/>
                      <a:pt x="284870" y="304271"/>
                    </a:cubicBezTo>
                    <a:cubicBezTo>
                      <a:pt x="209498" y="276920"/>
                      <a:pt x="195799" y="271789"/>
                      <a:pt x="181233" y="262383"/>
                    </a:cubicBezTo>
                    <a:cubicBezTo>
                      <a:pt x="146118" y="240172"/>
                      <a:pt x="125569" y="210242"/>
                      <a:pt x="125569" y="171790"/>
                    </a:cubicBezTo>
                    <a:cubicBezTo>
                      <a:pt x="125569" y="112805"/>
                      <a:pt x="173525" y="59816"/>
                      <a:pt x="261755" y="59816"/>
                    </a:cubicBezTo>
                    <a:cubicBezTo>
                      <a:pt x="298578" y="59816"/>
                      <a:pt x="319145" y="69221"/>
                      <a:pt x="341410" y="83758"/>
                    </a:cubicBezTo>
                    <a:cubicBezTo>
                      <a:pt x="326844" y="103417"/>
                      <a:pt x="328561" y="117936"/>
                      <a:pt x="341410" y="129054"/>
                    </a:cubicBezTo>
                    <a:cubicBezTo>
                      <a:pt x="356826" y="141869"/>
                      <a:pt x="374818" y="136747"/>
                      <a:pt x="391092" y="117088"/>
                    </a:cubicBezTo>
                    <a:lnTo>
                      <a:pt x="431349" y="69230"/>
                    </a:lnTo>
                    <a:cubicBezTo>
                      <a:pt x="446765" y="50419"/>
                      <a:pt x="451898" y="33321"/>
                      <a:pt x="434774" y="18802"/>
                    </a:cubicBezTo>
                    <a:cubicBezTo>
                      <a:pt x="418508" y="5122"/>
                      <a:pt x="401375" y="11101"/>
                      <a:pt x="385101" y="3076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12"/>
              <p:cNvSpPr/>
              <p:nvPr/>
            </p:nvSpPr>
            <p:spPr>
              <a:xfrm>
                <a:off x="1080368" y="8533812"/>
                <a:ext cx="512188" cy="457660"/>
              </a:xfrm>
              <a:custGeom>
                <a:avLst/>
                <a:gdLst/>
                <a:ahLst/>
                <a:cxnLst/>
                <a:rect l="l" t="t" r="r" b="b"/>
                <a:pathLst>
                  <a:path w="512188" h="457660" extrusionOk="0">
                    <a:moveTo>
                      <a:pt x="482206" y="320066"/>
                    </a:moveTo>
                    <a:cubicBezTo>
                      <a:pt x="465073" y="320066"/>
                      <a:pt x="452224" y="333754"/>
                      <a:pt x="452224" y="349130"/>
                    </a:cubicBezTo>
                    <a:cubicBezTo>
                      <a:pt x="452224" y="357670"/>
                      <a:pt x="453082" y="364514"/>
                      <a:pt x="453082" y="370485"/>
                    </a:cubicBezTo>
                    <a:cubicBezTo>
                      <a:pt x="453082" y="388447"/>
                      <a:pt x="449657" y="396988"/>
                      <a:pt x="434241" y="397836"/>
                    </a:cubicBezTo>
                    <a:cubicBezTo>
                      <a:pt x="415400" y="398701"/>
                      <a:pt x="414542" y="382451"/>
                      <a:pt x="411117" y="353404"/>
                    </a:cubicBezTo>
                    <a:cubicBezTo>
                      <a:pt x="410259" y="343134"/>
                      <a:pt x="409400" y="312365"/>
                      <a:pt x="409400" y="273047"/>
                    </a:cubicBezTo>
                    <a:cubicBezTo>
                      <a:pt x="409400" y="225189"/>
                      <a:pt x="410259" y="167917"/>
                      <a:pt x="411117" y="124317"/>
                    </a:cubicBezTo>
                    <a:cubicBezTo>
                      <a:pt x="411967" y="105523"/>
                      <a:pt x="411967" y="87577"/>
                      <a:pt x="411967" y="70480"/>
                    </a:cubicBezTo>
                    <a:cubicBezTo>
                      <a:pt x="411967" y="55095"/>
                      <a:pt x="412825" y="36284"/>
                      <a:pt x="406825" y="20900"/>
                    </a:cubicBezTo>
                    <a:cubicBezTo>
                      <a:pt x="402551" y="9781"/>
                      <a:pt x="392259" y="2954"/>
                      <a:pt x="380277" y="2089"/>
                    </a:cubicBezTo>
                    <a:cubicBezTo>
                      <a:pt x="365710" y="1241"/>
                      <a:pt x="316037" y="3802"/>
                      <a:pt x="309188" y="3802"/>
                    </a:cubicBezTo>
                    <a:cubicBezTo>
                      <a:pt x="292055" y="3802"/>
                      <a:pt x="279214" y="17474"/>
                      <a:pt x="279214" y="33715"/>
                    </a:cubicBezTo>
                    <a:cubicBezTo>
                      <a:pt x="279214" y="50812"/>
                      <a:pt x="292055" y="63627"/>
                      <a:pt x="309188" y="63627"/>
                    </a:cubicBezTo>
                    <a:cubicBezTo>
                      <a:pt x="316896" y="63627"/>
                      <a:pt x="327170" y="63627"/>
                      <a:pt x="352011" y="61914"/>
                    </a:cubicBezTo>
                    <a:cubicBezTo>
                      <a:pt x="351153" y="81572"/>
                      <a:pt x="350303" y="131152"/>
                      <a:pt x="350303" y="185854"/>
                    </a:cubicBezTo>
                    <a:cubicBezTo>
                      <a:pt x="343444" y="296115"/>
                      <a:pt x="317754" y="397827"/>
                      <a:pt x="215833" y="397827"/>
                    </a:cubicBezTo>
                    <a:cubicBezTo>
                      <a:pt x="143886" y="397827"/>
                      <a:pt x="134461" y="307234"/>
                      <a:pt x="134461" y="202952"/>
                    </a:cubicBezTo>
                    <a:lnTo>
                      <a:pt x="135319" y="134579"/>
                    </a:lnTo>
                    <a:cubicBezTo>
                      <a:pt x="135319" y="99518"/>
                      <a:pt x="134461" y="63627"/>
                      <a:pt x="131895" y="27736"/>
                    </a:cubicBezTo>
                    <a:cubicBezTo>
                      <a:pt x="130187" y="15769"/>
                      <a:pt x="120762" y="1233"/>
                      <a:pt x="102779" y="385"/>
                    </a:cubicBezTo>
                    <a:cubicBezTo>
                      <a:pt x="52239" y="-481"/>
                      <a:pt x="42823" y="385"/>
                      <a:pt x="33399" y="385"/>
                    </a:cubicBezTo>
                    <a:cubicBezTo>
                      <a:pt x="16274" y="385"/>
                      <a:pt x="0" y="12334"/>
                      <a:pt x="0" y="30297"/>
                    </a:cubicBezTo>
                    <a:cubicBezTo>
                      <a:pt x="0" y="45681"/>
                      <a:pt x="11124" y="58496"/>
                      <a:pt x="26549" y="60209"/>
                    </a:cubicBezTo>
                    <a:cubicBezTo>
                      <a:pt x="31690" y="61057"/>
                      <a:pt x="37682" y="61057"/>
                      <a:pt x="44531" y="61057"/>
                    </a:cubicBezTo>
                    <a:lnTo>
                      <a:pt x="73655" y="60209"/>
                    </a:lnTo>
                    <a:cubicBezTo>
                      <a:pt x="74505" y="84999"/>
                      <a:pt x="75363" y="109789"/>
                      <a:pt x="75363" y="134579"/>
                    </a:cubicBezTo>
                    <a:lnTo>
                      <a:pt x="74505" y="202104"/>
                    </a:lnTo>
                    <a:cubicBezTo>
                      <a:pt x="74505" y="383316"/>
                      <a:pt x="117337" y="457660"/>
                      <a:pt x="215833" y="457660"/>
                    </a:cubicBezTo>
                    <a:cubicBezTo>
                      <a:pt x="280922" y="457660"/>
                      <a:pt x="324604" y="426043"/>
                      <a:pt x="353728" y="378168"/>
                    </a:cubicBezTo>
                    <a:cubicBezTo>
                      <a:pt x="356303" y="396979"/>
                      <a:pt x="362294" y="414925"/>
                      <a:pt x="375144" y="430309"/>
                    </a:cubicBezTo>
                    <a:cubicBezTo>
                      <a:pt x="388852" y="447407"/>
                      <a:pt x="412825" y="457660"/>
                      <a:pt x="435949" y="457660"/>
                    </a:cubicBezTo>
                    <a:cubicBezTo>
                      <a:pt x="441100" y="457660"/>
                      <a:pt x="446232" y="456812"/>
                      <a:pt x="451374" y="455964"/>
                    </a:cubicBezTo>
                    <a:cubicBezTo>
                      <a:pt x="498481" y="447407"/>
                      <a:pt x="512188" y="406384"/>
                      <a:pt x="512188" y="356813"/>
                    </a:cubicBezTo>
                    <a:lnTo>
                      <a:pt x="512188" y="346560"/>
                    </a:lnTo>
                    <a:cubicBezTo>
                      <a:pt x="510463" y="331184"/>
                      <a:pt x="497613" y="320066"/>
                      <a:pt x="482206" y="32006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12"/>
              <p:cNvSpPr/>
              <p:nvPr/>
            </p:nvSpPr>
            <p:spPr>
              <a:xfrm>
                <a:off x="1601166" y="8383761"/>
                <a:ext cx="455648" cy="608584"/>
              </a:xfrm>
              <a:custGeom>
                <a:avLst/>
                <a:gdLst/>
                <a:ahLst/>
                <a:cxnLst/>
                <a:rect l="l" t="t" r="r" b="b"/>
                <a:pathLst>
                  <a:path w="455648" h="608584" extrusionOk="0">
                    <a:moveTo>
                      <a:pt x="273214" y="141886"/>
                    </a:moveTo>
                    <a:cubicBezTo>
                      <a:pt x="204691" y="141886"/>
                      <a:pt x="156735" y="172655"/>
                      <a:pt x="125895" y="216256"/>
                    </a:cubicBezTo>
                    <a:lnTo>
                      <a:pt x="125895" y="109404"/>
                    </a:lnTo>
                    <a:cubicBezTo>
                      <a:pt x="125895" y="78635"/>
                      <a:pt x="125895" y="54702"/>
                      <a:pt x="125036" y="29912"/>
                    </a:cubicBezTo>
                    <a:cubicBezTo>
                      <a:pt x="125036" y="13680"/>
                      <a:pt x="111328" y="848"/>
                      <a:pt x="95063" y="848"/>
                    </a:cubicBezTo>
                    <a:lnTo>
                      <a:pt x="75363" y="1713"/>
                    </a:lnTo>
                    <a:cubicBezTo>
                      <a:pt x="62522" y="1713"/>
                      <a:pt x="54814" y="0"/>
                      <a:pt x="29974" y="0"/>
                    </a:cubicBezTo>
                    <a:cubicBezTo>
                      <a:pt x="13699" y="0"/>
                      <a:pt x="0" y="13689"/>
                      <a:pt x="0" y="30769"/>
                    </a:cubicBezTo>
                    <a:cubicBezTo>
                      <a:pt x="0" y="46171"/>
                      <a:pt x="12841" y="59833"/>
                      <a:pt x="28257" y="59833"/>
                    </a:cubicBezTo>
                    <a:cubicBezTo>
                      <a:pt x="47106" y="60681"/>
                      <a:pt x="57381" y="61546"/>
                      <a:pt x="65947" y="61546"/>
                    </a:cubicBezTo>
                    <a:lnTo>
                      <a:pt x="65947" y="403439"/>
                    </a:lnTo>
                    <a:cubicBezTo>
                      <a:pt x="65947" y="425667"/>
                      <a:pt x="66797" y="464137"/>
                      <a:pt x="67655" y="500876"/>
                    </a:cubicBezTo>
                    <a:cubicBezTo>
                      <a:pt x="68514" y="533376"/>
                      <a:pt x="69363" y="564136"/>
                      <a:pt x="69363" y="578672"/>
                    </a:cubicBezTo>
                    <a:cubicBezTo>
                      <a:pt x="69363" y="595770"/>
                      <a:pt x="83071" y="608584"/>
                      <a:pt x="99337" y="608584"/>
                    </a:cubicBezTo>
                    <a:cubicBezTo>
                      <a:pt x="116470" y="608584"/>
                      <a:pt x="129319" y="595770"/>
                      <a:pt x="129319" y="578672"/>
                    </a:cubicBezTo>
                    <a:cubicBezTo>
                      <a:pt x="129319" y="569267"/>
                      <a:pt x="129319" y="553017"/>
                      <a:pt x="128461" y="535071"/>
                    </a:cubicBezTo>
                    <a:cubicBezTo>
                      <a:pt x="157576" y="576959"/>
                      <a:pt x="201258" y="607719"/>
                      <a:pt x="264648" y="607719"/>
                    </a:cubicBezTo>
                    <a:cubicBezTo>
                      <a:pt x="386268" y="607719"/>
                      <a:pt x="455648" y="493184"/>
                      <a:pt x="455648" y="369261"/>
                    </a:cubicBezTo>
                    <a:cubicBezTo>
                      <a:pt x="455648" y="271806"/>
                      <a:pt x="412825" y="141886"/>
                      <a:pt x="273214" y="141886"/>
                    </a:cubicBezTo>
                    <a:close/>
                    <a:moveTo>
                      <a:pt x="262939" y="547886"/>
                    </a:moveTo>
                    <a:cubicBezTo>
                      <a:pt x="178143" y="547886"/>
                      <a:pt x="127611" y="462415"/>
                      <a:pt x="125895" y="370957"/>
                    </a:cubicBezTo>
                    <a:lnTo>
                      <a:pt x="125895" y="361551"/>
                    </a:lnTo>
                    <a:cubicBezTo>
                      <a:pt x="127603" y="269236"/>
                      <a:pt x="181559" y="201719"/>
                      <a:pt x="266364" y="201719"/>
                    </a:cubicBezTo>
                    <a:cubicBezTo>
                      <a:pt x="363144" y="201719"/>
                      <a:pt x="395692" y="288056"/>
                      <a:pt x="395692" y="365834"/>
                    </a:cubicBezTo>
                    <a:cubicBezTo>
                      <a:pt x="395692" y="455580"/>
                      <a:pt x="352019" y="547886"/>
                      <a:pt x="262939" y="5478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12"/>
              <p:cNvSpPr/>
              <p:nvPr/>
            </p:nvSpPr>
            <p:spPr>
              <a:xfrm>
                <a:off x="2103582" y="8525605"/>
                <a:ext cx="380124" cy="465888"/>
              </a:xfrm>
              <a:custGeom>
                <a:avLst/>
                <a:gdLst/>
                <a:ahLst/>
                <a:cxnLst/>
                <a:rect l="l" t="t" r="r" b="b"/>
                <a:pathLst>
                  <a:path w="380124" h="465888" extrusionOk="0">
                    <a:moveTo>
                      <a:pt x="369552" y="10296"/>
                    </a:moveTo>
                    <a:cubicBezTo>
                      <a:pt x="354136" y="-2519"/>
                      <a:pt x="337003" y="1755"/>
                      <a:pt x="319870" y="22262"/>
                    </a:cubicBezTo>
                    <a:lnTo>
                      <a:pt x="312162" y="31668"/>
                    </a:lnTo>
                    <a:cubicBezTo>
                      <a:pt x="284755" y="14570"/>
                      <a:pt x="243649" y="-814"/>
                      <a:pt x="202525" y="33"/>
                    </a:cubicBezTo>
                    <a:cubicBezTo>
                      <a:pt x="122869" y="881"/>
                      <a:pt x="66330" y="57305"/>
                      <a:pt x="68055" y="133380"/>
                    </a:cubicBezTo>
                    <a:cubicBezTo>
                      <a:pt x="68905" y="202618"/>
                      <a:pt x="117737" y="235948"/>
                      <a:pt x="180259" y="262451"/>
                    </a:cubicBezTo>
                    <a:cubicBezTo>
                      <a:pt x="198242" y="269278"/>
                      <a:pt x="215374" y="276122"/>
                      <a:pt x="229941" y="287241"/>
                    </a:cubicBezTo>
                    <a:cubicBezTo>
                      <a:pt x="252215" y="301760"/>
                      <a:pt x="265056" y="323132"/>
                      <a:pt x="265056" y="344513"/>
                    </a:cubicBezTo>
                    <a:cubicBezTo>
                      <a:pt x="265923" y="385535"/>
                      <a:pt x="232507" y="406907"/>
                      <a:pt x="193976" y="407755"/>
                    </a:cubicBezTo>
                    <a:cubicBezTo>
                      <a:pt x="153719" y="408603"/>
                      <a:pt x="121161" y="384679"/>
                      <a:pt x="101471" y="359023"/>
                    </a:cubicBezTo>
                    <a:lnTo>
                      <a:pt x="103170" y="357328"/>
                    </a:lnTo>
                    <a:cubicBezTo>
                      <a:pt x="122869" y="338517"/>
                      <a:pt x="125444" y="321419"/>
                      <a:pt x="110878" y="307748"/>
                    </a:cubicBezTo>
                    <a:cubicBezTo>
                      <a:pt x="97179" y="293211"/>
                      <a:pt x="80046" y="295781"/>
                      <a:pt x="60347" y="315440"/>
                    </a:cubicBezTo>
                    <a:lnTo>
                      <a:pt x="17524" y="359023"/>
                    </a:lnTo>
                    <a:cubicBezTo>
                      <a:pt x="-2176" y="378682"/>
                      <a:pt x="-5600" y="395780"/>
                      <a:pt x="8949" y="409468"/>
                    </a:cubicBezTo>
                    <a:cubicBezTo>
                      <a:pt x="22665" y="423140"/>
                      <a:pt x="40648" y="420570"/>
                      <a:pt x="59497" y="401776"/>
                    </a:cubicBezTo>
                    <a:lnTo>
                      <a:pt x="59497" y="400911"/>
                    </a:lnTo>
                    <a:cubicBezTo>
                      <a:pt x="94612" y="441085"/>
                      <a:pt x="140002" y="466740"/>
                      <a:pt x="193967" y="465866"/>
                    </a:cubicBezTo>
                    <a:cubicBezTo>
                      <a:pt x="268489" y="465019"/>
                      <a:pt x="326720" y="414591"/>
                      <a:pt x="325003" y="343639"/>
                    </a:cubicBezTo>
                    <a:cubicBezTo>
                      <a:pt x="324153" y="304313"/>
                      <a:pt x="303605" y="265860"/>
                      <a:pt x="265047" y="240223"/>
                    </a:cubicBezTo>
                    <a:cubicBezTo>
                      <a:pt x="245348" y="225686"/>
                      <a:pt x="223941" y="217129"/>
                      <a:pt x="203374" y="209436"/>
                    </a:cubicBezTo>
                    <a:cubicBezTo>
                      <a:pt x="165693" y="193204"/>
                      <a:pt x="128878" y="172697"/>
                      <a:pt x="128002" y="130810"/>
                    </a:cubicBezTo>
                    <a:cubicBezTo>
                      <a:pt x="127153" y="89770"/>
                      <a:pt x="157976" y="59858"/>
                      <a:pt x="202525" y="59010"/>
                    </a:cubicBezTo>
                    <a:cubicBezTo>
                      <a:pt x="223074" y="59010"/>
                      <a:pt x="248781" y="64141"/>
                      <a:pt x="273622" y="77804"/>
                    </a:cubicBezTo>
                    <a:cubicBezTo>
                      <a:pt x="262481" y="95766"/>
                      <a:pt x="263348" y="110286"/>
                      <a:pt x="276189" y="120556"/>
                    </a:cubicBezTo>
                    <a:cubicBezTo>
                      <a:pt x="291605" y="133371"/>
                      <a:pt x="308737" y="129097"/>
                      <a:pt x="325870" y="108590"/>
                    </a:cubicBezTo>
                    <a:lnTo>
                      <a:pt x="366127" y="60706"/>
                    </a:lnTo>
                    <a:cubicBezTo>
                      <a:pt x="383269" y="40216"/>
                      <a:pt x="384968" y="22262"/>
                      <a:pt x="369552" y="1029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12"/>
              <p:cNvSpPr/>
              <p:nvPr/>
            </p:nvSpPr>
            <p:spPr>
              <a:xfrm>
                <a:off x="2517683" y="8525656"/>
                <a:ext cx="351169" cy="465832"/>
              </a:xfrm>
              <a:custGeom>
                <a:avLst/>
                <a:gdLst/>
                <a:ahLst/>
                <a:cxnLst/>
                <a:rect l="l" t="t" r="r" b="b"/>
                <a:pathLst>
                  <a:path w="351169" h="465832" extrusionOk="0">
                    <a:moveTo>
                      <a:pt x="291222" y="304279"/>
                    </a:moveTo>
                    <a:cubicBezTo>
                      <a:pt x="291222" y="382923"/>
                      <a:pt x="245833" y="406000"/>
                      <a:pt x="195284" y="406000"/>
                    </a:cubicBezTo>
                    <a:cubicBezTo>
                      <a:pt x="113080" y="406000"/>
                      <a:pt x="59965" y="346167"/>
                      <a:pt x="59965" y="231632"/>
                    </a:cubicBezTo>
                    <a:cubicBezTo>
                      <a:pt x="59965" y="137603"/>
                      <a:pt x="95947" y="59824"/>
                      <a:pt x="190151" y="59824"/>
                    </a:cubicBezTo>
                    <a:cubicBezTo>
                      <a:pt x="233841" y="59824"/>
                      <a:pt x="268107" y="76922"/>
                      <a:pt x="279231" y="90611"/>
                    </a:cubicBezTo>
                    <a:cubicBezTo>
                      <a:pt x="303222" y="121379"/>
                      <a:pt x="349462" y="85462"/>
                      <a:pt x="325488" y="52141"/>
                    </a:cubicBezTo>
                    <a:cubicBezTo>
                      <a:pt x="293789" y="16250"/>
                      <a:pt x="238974" y="0"/>
                      <a:pt x="188443" y="0"/>
                    </a:cubicBezTo>
                    <a:cubicBezTo>
                      <a:pt x="61681" y="0"/>
                      <a:pt x="0" y="104282"/>
                      <a:pt x="0" y="230784"/>
                    </a:cubicBezTo>
                    <a:cubicBezTo>
                      <a:pt x="0" y="359855"/>
                      <a:pt x="64239" y="465833"/>
                      <a:pt x="193576" y="465833"/>
                    </a:cubicBezTo>
                    <a:cubicBezTo>
                      <a:pt x="292064" y="465833"/>
                      <a:pt x="351170" y="404304"/>
                      <a:pt x="351170" y="305153"/>
                    </a:cubicBezTo>
                    <a:cubicBezTo>
                      <a:pt x="351179" y="265818"/>
                      <a:pt x="291222" y="265818"/>
                      <a:pt x="291222" y="304279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12"/>
              <p:cNvSpPr/>
              <p:nvPr/>
            </p:nvSpPr>
            <p:spPr>
              <a:xfrm>
                <a:off x="2916037" y="8525648"/>
                <a:ext cx="398259" cy="458140"/>
              </a:xfrm>
              <a:custGeom>
                <a:avLst/>
                <a:gdLst/>
                <a:ahLst/>
                <a:cxnLst/>
                <a:rect l="l" t="t" r="r" b="b"/>
                <a:pathLst>
                  <a:path w="398259" h="458140" extrusionOk="0">
                    <a:moveTo>
                      <a:pt x="275772" y="0"/>
                    </a:moveTo>
                    <a:cubicBezTo>
                      <a:pt x="220108" y="0"/>
                      <a:pt x="168709" y="38470"/>
                      <a:pt x="142169" y="100873"/>
                    </a:cubicBezTo>
                    <a:lnTo>
                      <a:pt x="139603" y="36765"/>
                    </a:lnTo>
                    <a:cubicBezTo>
                      <a:pt x="138736" y="21381"/>
                      <a:pt x="125886" y="9414"/>
                      <a:pt x="110479" y="8566"/>
                    </a:cubicBezTo>
                    <a:cubicBezTo>
                      <a:pt x="91647" y="7701"/>
                      <a:pt x="72797" y="8566"/>
                      <a:pt x="54815" y="8566"/>
                    </a:cubicBezTo>
                    <a:lnTo>
                      <a:pt x="29974" y="8566"/>
                    </a:lnTo>
                    <a:cubicBezTo>
                      <a:pt x="13691" y="8566"/>
                      <a:pt x="0" y="22237"/>
                      <a:pt x="0" y="38478"/>
                    </a:cubicBezTo>
                    <a:cubicBezTo>
                      <a:pt x="0" y="55559"/>
                      <a:pt x="13699" y="68391"/>
                      <a:pt x="29974" y="68391"/>
                    </a:cubicBezTo>
                    <a:lnTo>
                      <a:pt x="81355" y="68391"/>
                    </a:lnTo>
                    <a:cubicBezTo>
                      <a:pt x="83072" y="109413"/>
                      <a:pt x="83072" y="158136"/>
                      <a:pt x="83072" y="200023"/>
                    </a:cubicBezTo>
                    <a:lnTo>
                      <a:pt x="83072" y="397468"/>
                    </a:lnTo>
                    <a:lnTo>
                      <a:pt x="43664" y="397468"/>
                    </a:lnTo>
                    <a:cubicBezTo>
                      <a:pt x="27399" y="397468"/>
                      <a:pt x="13691" y="410283"/>
                      <a:pt x="13691" y="427381"/>
                    </a:cubicBezTo>
                    <a:cubicBezTo>
                      <a:pt x="13691" y="443613"/>
                      <a:pt x="27407" y="457293"/>
                      <a:pt x="43664" y="457293"/>
                    </a:cubicBezTo>
                    <a:cubicBezTo>
                      <a:pt x="52240" y="457293"/>
                      <a:pt x="165293" y="457293"/>
                      <a:pt x="184143" y="458141"/>
                    </a:cubicBezTo>
                    <a:cubicBezTo>
                      <a:pt x="201276" y="458141"/>
                      <a:pt x="214116" y="444470"/>
                      <a:pt x="214116" y="427372"/>
                    </a:cubicBezTo>
                    <a:cubicBezTo>
                      <a:pt x="214116" y="411122"/>
                      <a:pt x="201276" y="397460"/>
                      <a:pt x="184143" y="397460"/>
                    </a:cubicBezTo>
                    <a:lnTo>
                      <a:pt x="151594" y="398308"/>
                    </a:lnTo>
                    <a:lnTo>
                      <a:pt x="143019" y="398308"/>
                    </a:lnTo>
                    <a:lnTo>
                      <a:pt x="143019" y="244455"/>
                    </a:lnTo>
                    <a:cubicBezTo>
                      <a:pt x="145585" y="148730"/>
                      <a:pt x="226116" y="59833"/>
                      <a:pt x="275772" y="59833"/>
                    </a:cubicBezTo>
                    <a:cubicBezTo>
                      <a:pt x="309188" y="59833"/>
                      <a:pt x="336595" y="80340"/>
                      <a:pt x="338312" y="112822"/>
                    </a:cubicBezTo>
                    <a:cubicBezTo>
                      <a:pt x="339161" y="129072"/>
                      <a:pt x="352011" y="141886"/>
                      <a:pt x="368285" y="141886"/>
                    </a:cubicBezTo>
                    <a:cubicBezTo>
                      <a:pt x="384551" y="141886"/>
                      <a:pt x="398259" y="128215"/>
                      <a:pt x="398259" y="111974"/>
                    </a:cubicBezTo>
                    <a:cubicBezTo>
                      <a:pt x="398268" y="46162"/>
                      <a:pt x="334029" y="0"/>
                      <a:pt x="275772" y="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12"/>
              <p:cNvSpPr/>
              <p:nvPr/>
            </p:nvSpPr>
            <p:spPr>
              <a:xfrm>
                <a:off x="3349506" y="8326342"/>
                <a:ext cx="154901" cy="153562"/>
              </a:xfrm>
              <a:custGeom>
                <a:avLst/>
                <a:gdLst/>
                <a:ahLst/>
                <a:cxnLst/>
                <a:rect l="l" t="t" r="r" b="b"/>
                <a:pathLst>
                  <a:path w="154901" h="153562" extrusionOk="0">
                    <a:moveTo>
                      <a:pt x="35047" y="141186"/>
                    </a:moveTo>
                    <a:cubicBezTo>
                      <a:pt x="50463" y="152287"/>
                      <a:pt x="70162" y="155722"/>
                      <a:pt x="90711" y="152287"/>
                    </a:cubicBezTo>
                    <a:cubicBezTo>
                      <a:pt x="131835" y="145443"/>
                      <a:pt x="160092" y="106142"/>
                      <a:pt x="154100" y="65103"/>
                    </a:cubicBezTo>
                    <a:cubicBezTo>
                      <a:pt x="147242" y="23215"/>
                      <a:pt x="107844" y="-5832"/>
                      <a:pt x="65870" y="995"/>
                    </a:cubicBezTo>
                    <a:cubicBezTo>
                      <a:pt x="23914" y="7839"/>
                      <a:pt x="-5210" y="46309"/>
                      <a:pt x="781" y="87331"/>
                    </a:cubicBezTo>
                    <a:cubicBezTo>
                      <a:pt x="5073" y="109560"/>
                      <a:pt x="17064" y="129219"/>
                      <a:pt x="35047" y="141186"/>
                    </a:cubicBezTo>
                    <a:close/>
                    <a:moveTo>
                      <a:pt x="72737" y="52288"/>
                    </a:moveTo>
                    <a:cubicBezTo>
                      <a:pt x="89020" y="49727"/>
                      <a:pt x="101861" y="57419"/>
                      <a:pt x="104436" y="71947"/>
                    </a:cubicBezTo>
                    <a:cubicBezTo>
                      <a:pt x="106153" y="87331"/>
                      <a:pt x="96728" y="99298"/>
                      <a:pt x="80445" y="101859"/>
                    </a:cubicBezTo>
                    <a:cubicBezTo>
                      <a:pt x="65029" y="104420"/>
                      <a:pt x="52188" y="95015"/>
                      <a:pt x="49613" y="79631"/>
                    </a:cubicBezTo>
                    <a:cubicBezTo>
                      <a:pt x="47896" y="65959"/>
                      <a:pt x="57321" y="54001"/>
                      <a:pt x="72737" y="52288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12"/>
              <p:cNvSpPr/>
              <p:nvPr/>
            </p:nvSpPr>
            <p:spPr>
              <a:xfrm>
                <a:off x="3335746" y="8534214"/>
                <a:ext cx="238107" cy="449574"/>
              </a:xfrm>
              <a:custGeom>
                <a:avLst/>
                <a:gdLst/>
                <a:ahLst/>
                <a:cxnLst/>
                <a:rect l="l" t="t" r="r" b="b"/>
                <a:pathLst>
                  <a:path w="238107" h="449574" extrusionOk="0">
                    <a:moveTo>
                      <a:pt x="208125" y="389750"/>
                    </a:moveTo>
                    <a:lnTo>
                      <a:pt x="145603" y="389750"/>
                    </a:lnTo>
                    <a:lnTo>
                      <a:pt x="147319" y="158967"/>
                    </a:lnTo>
                    <a:cubicBezTo>
                      <a:pt x="147319" y="69221"/>
                      <a:pt x="145603" y="59833"/>
                      <a:pt x="144753" y="47858"/>
                    </a:cubicBezTo>
                    <a:lnTo>
                      <a:pt x="143036" y="28199"/>
                    </a:lnTo>
                    <a:cubicBezTo>
                      <a:pt x="142186" y="12815"/>
                      <a:pt x="129320" y="0"/>
                      <a:pt x="113063" y="0"/>
                    </a:cubicBezTo>
                    <a:lnTo>
                      <a:pt x="34257" y="0"/>
                    </a:lnTo>
                    <a:cubicBezTo>
                      <a:pt x="17991" y="0"/>
                      <a:pt x="4283" y="12815"/>
                      <a:pt x="4283" y="29912"/>
                    </a:cubicBezTo>
                    <a:cubicBezTo>
                      <a:pt x="4283" y="46145"/>
                      <a:pt x="17124" y="58959"/>
                      <a:pt x="33407" y="59824"/>
                    </a:cubicBezTo>
                    <a:cubicBezTo>
                      <a:pt x="49673" y="60672"/>
                      <a:pt x="71939" y="60672"/>
                      <a:pt x="84788" y="60672"/>
                    </a:cubicBezTo>
                    <a:cubicBezTo>
                      <a:pt x="85655" y="70078"/>
                      <a:pt x="87372" y="88871"/>
                      <a:pt x="87372" y="159823"/>
                    </a:cubicBezTo>
                    <a:lnTo>
                      <a:pt x="85655" y="389742"/>
                    </a:lnTo>
                    <a:lnTo>
                      <a:pt x="29974" y="389742"/>
                    </a:lnTo>
                    <a:cubicBezTo>
                      <a:pt x="13708" y="389742"/>
                      <a:pt x="0" y="403430"/>
                      <a:pt x="0" y="420528"/>
                    </a:cubicBezTo>
                    <a:cubicBezTo>
                      <a:pt x="0" y="435912"/>
                      <a:pt x="12867" y="449575"/>
                      <a:pt x="29124" y="449575"/>
                    </a:cubicBezTo>
                    <a:lnTo>
                      <a:pt x="208134" y="449575"/>
                    </a:lnTo>
                    <a:cubicBezTo>
                      <a:pt x="224400" y="449575"/>
                      <a:pt x="238107" y="435903"/>
                      <a:pt x="238107" y="419662"/>
                    </a:cubicBezTo>
                    <a:cubicBezTo>
                      <a:pt x="238099" y="402565"/>
                      <a:pt x="224382" y="389750"/>
                      <a:pt x="208125" y="38975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12"/>
              <p:cNvSpPr/>
              <p:nvPr/>
            </p:nvSpPr>
            <p:spPr>
              <a:xfrm>
                <a:off x="3607287" y="8383761"/>
                <a:ext cx="455657" cy="608584"/>
              </a:xfrm>
              <a:custGeom>
                <a:avLst/>
                <a:gdLst/>
                <a:ahLst/>
                <a:cxnLst/>
                <a:rect l="l" t="t" r="r" b="b"/>
                <a:pathLst>
                  <a:path w="455657" h="608584" extrusionOk="0">
                    <a:moveTo>
                      <a:pt x="273223" y="141886"/>
                    </a:moveTo>
                    <a:cubicBezTo>
                      <a:pt x="204709" y="141886"/>
                      <a:pt x="156735" y="172655"/>
                      <a:pt x="125903" y="216256"/>
                    </a:cubicBezTo>
                    <a:lnTo>
                      <a:pt x="125903" y="109404"/>
                    </a:lnTo>
                    <a:cubicBezTo>
                      <a:pt x="125903" y="78635"/>
                      <a:pt x="125903" y="54702"/>
                      <a:pt x="125054" y="29912"/>
                    </a:cubicBezTo>
                    <a:cubicBezTo>
                      <a:pt x="125054" y="13680"/>
                      <a:pt x="111337" y="848"/>
                      <a:pt x="95080" y="848"/>
                    </a:cubicBezTo>
                    <a:lnTo>
                      <a:pt x="75381" y="1713"/>
                    </a:lnTo>
                    <a:cubicBezTo>
                      <a:pt x="62514" y="1713"/>
                      <a:pt x="54815" y="0"/>
                      <a:pt x="29974" y="0"/>
                    </a:cubicBezTo>
                    <a:cubicBezTo>
                      <a:pt x="13708" y="0"/>
                      <a:pt x="0" y="13689"/>
                      <a:pt x="0" y="30769"/>
                    </a:cubicBezTo>
                    <a:cubicBezTo>
                      <a:pt x="0" y="46171"/>
                      <a:pt x="12867" y="59833"/>
                      <a:pt x="28274" y="59833"/>
                    </a:cubicBezTo>
                    <a:cubicBezTo>
                      <a:pt x="47107" y="60681"/>
                      <a:pt x="57381" y="61546"/>
                      <a:pt x="65956" y="61546"/>
                    </a:cubicBezTo>
                    <a:lnTo>
                      <a:pt x="65956" y="403439"/>
                    </a:lnTo>
                    <a:cubicBezTo>
                      <a:pt x="65956" y="425667"/>
                      <a:pt x="66806" y="464137"/>
                      <a:pt x="67673" y="500876"/>
                    </a:cubicBezTo>
                    <a:cubicBezTo>
                      <a:pt x="68523" y="533376"/>
                      <a:pt x="69372" y="564136"/>
                      <a:pt x="69372" y="578672"/>
                    </a:cubicBezTo>
                    <a:cubicBezTo>
                      <a:pt x="69372" y="595770"/>
                      <a:pt x="83089" y="608584"/>
                      <a:pt x="99346" y="608584"/>
                    </a:cubicBezTo>
                    <a:cubicBezTo>
                      <a:pt x="116479" y="608584"/>
                      <a:pt x="129320" y="595770"/>
                      <a:pt x="129320" y="578672"/>
                    </a:cubicBezTo>
                    <a:cubicBezTo>
                      <a:pt x="129320" y="569267"/>
                      <a:pt x="129320" y="553017"/>
                      <a:pt x="128470" y="535071"/>
                    </a:cubicBezTo>
                    <a:cubicBezTo>
                      <a:pt x="157594" y="576959"/>
                      <a:pt x="201267" y="607719"/>
                      <a:pt x="264665" y="607719"/>
                    </a:cubicBezTo>
                    <a:cubicBezTo>
                      <a:pt x="386276" y="607719"/>
                      <a:pt x="455657" y="493184"/>
                      <a:pt x="455657" y="369261"/>
                    </a:cubicBezTo>
                    <a:cubicBezTo>
                      <a:pt x="455657" y="271806"/>
                      <a:pt x="412834" y="141886"/>
                      <a:pt x="273223" y="141886"/>
                    </a:cubicBezTo>
                    <a:close/>
                    <a:moveTo>
                      <a:pt x="262948" y="547886"/>
                    </a:moveTo>
                    <a:cubicBezTo>
                      <a:pt x="178151" y="547886"/>
                      <a:pt x="127629" y="462415"/>
                      <a:pt x="125903" y="370957"/>
                    </a:cubicBezTo>
                    <a:lnTo>
                      <a:pt x="125903" y="361551"/>
                    </a:lnTo>
                    <a:cubicBezTo>
                      <a:pt x="127620" y="269236"/>
                      <a:pt x="181568" y="201719"/>
                      <a:pt x="266364" y="201719"/>
                    </a:cubicBezTo>
                    <a:cubicBezTo>
                      <a:pt x="363152" y="201719"/>
                      <a:pt x="395701" y="288056"/>
                      <a:pt x="395701" y="365834"/>
                    </a:cubicBezTo>
                    <a:cubicBezTo>
                      <a:pt x="395701" y="455580"/>
                      <a:pt x="352028" y="547886"/>
                      <a:pt x="262948" y="5478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12"/>
              <p:cNvSpPr/>
              <p:nvPr/>
            </p:nvSpPr>
            <p:spPr>
              <a:xfrm>
                <a:off x="4128926" y="8525656"/>
                <a:ext cx="354603" cy="465841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465841" extrusionOk="0">
                    <a:moveTo>
                      <a:pt x="326329" y="267540"/>
                    </a:moveTo>
                    <a:cubicBezTo>
                      <a:pt x="340046" y="266675"/>
                      <a:pt x="352887" y="253852"/>
                      <a:pt x="353736" y="240189"/>
                    </a:cubicBezTo>
                    <a:cubicBezTo>
                      <a:pt x="354603" y="229936"/>
                      <a:pt x="354603" y="220530"/>
                      <a:pt x="354603" y="211973"/>
                    </a:cubicBezTo>
                    <a:cubicBezTo>
                      <a:pt x="354603" y="71800"/>
                      <a:pt x="286940" y="0"/>
                      <a:pt x="193576" y="0"/>
                    </a:cubicBezTo>
                    <a:cubicBezTo>
                      <a:pt x="76239" y="0"/>
                      <a:pt x="0" y="113687"/>
                      <a:pt x="0" y="241046"/>
                    </a:cubicBezTo>
                    <a:cubicBezTo>
                      <a:pt x="0" y="322251"/>
                      <a:pt x="23991" y="370117"/>
                      <a:pt x="42841" y="394059"/>
                    </a:cubicBezTo>
                    <a:cubicBezTo>
                      <a:pt x="77956" y="437643"/>
                      <a:pt x="137045" y="465842"/>
                      <a:pt x="192727" y="465842"/>
                    </a:cubicBezTo>
                    <a:cubicBezTo>
                      <a:pt x="262957" y="465842"/>
                      <a:pt x="317772" y="448761"/>
                      <a:pt x="347754" y="388911"/>
                    </a:cubicBezTo>
                    <a:cubicBezTo>
                      <a:pt x="349470" y="385502"/>
                      <a:pt x="351170" y="381219"/>
                      <a:pt x="351170" y="376096"/>
                    </a:cubicBezTo>
                    <a:cubicBezTo>
                      <a:pt x="351170" y="363282"/>
                      <a:pt x="339196" y="347049"/>
                      <a:pt x="322063" y="347049"/>
                    </a:cubicBezTo>
                    <a:cubicBezTo>
                      <a:pt x="310922" y="347049"/>
                      <a:pt x="299789" y="353876"/>
                      <a:pt x="295506" y="364147"/>
                    </a:cubicBezTo>
                    <a:cubicBezTo>
                      <a:pt x="286081" y="384654"/>
                      <a:pt x="265532" y="407730"/>
                      <a:pt x="192727" y="407730"/>
                    </a:cubicBezTo>
                    <a:cubicBezTo>
                      <a:pt x="122496" y="407730"/>
                      <a:pt x="63390" y="352180"/>
                      <a:pt x="61673" y="269253"/>
                    </a:cubicBezTo>
                    <a:lnTo>
                      <a:pt x="167019" y="269253"/>
                    </a:lnTo>
                    <a:cubicBezTo>
                      <a:pt x="209859" y="269236"/>
                      <a:pt x="281807" y="268388"/>
                      <a:pt x="326329" y="267540"/>
                    </a:cubicBezTo>
                    <a:close/>
                    <a:moveTo>
                      <a:pt x="59947" y="210268"/>
                    </a:moveTo>
                    <a:cubicBezTo>
                      <a:pt x="67673" y="125645"/>
                      <a:pt x="119054" y="58976"/>
                      <a:pt x="195284" y="58976"/>
                    </a:cubicBezTo>
                    <a:cubicBezTo>
                      <a:pt x="264665" y="58976"/>
                      <a:pt x="295488" y="121371"/>
                      <a:pt x="294639" y="210268"/>
                    </a:cubicBezTo>
                    <a:lnTo>
                      <a:pt x="59947" y="210268"/>
                    </a:ln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" name="Picture 4">
            <a:extLst>
              <a:ext uri="{FF2B5EF4-FFF2-40B4-BE49-F238E27FC236}">
                <a16:creationId xmlns:a16="http://schemas.microsoft.com/office/drawing/2014/main" id="{2C0649CF-28B8-C6C4-E353-178BA5D4D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772" y="127841"/>
            <a:ext cx="995306" cy="995306"/>
          </a:xfrm>
          <a:prstGeom prst="rect">
            <a:avLst/>
          </a:prstGeom>
        </p:spPr>
      </p:pic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B389C3D3-60E5-468A-8D04-F0A195E4A527}"/>
              </a:ext>
            </a:extLst>
          </p:cNvPr>
          <p:cNvSpPr txBox="1"/>
          <p:nvPr/>
        </p:nvSpPr>
        <p:spPr>
          <a:xfrm>
            <a:off x="1163612" y="4287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Tính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98B768-A024-51DE-CF49-48B86BDBD8F3}"/>
                  </a:ext>
                </a:extLst>
              </p:cNvPr>
              <p:cNvSpPr txBox="1"/>
              <p:nvPr/>
            </p:nvSpPr>
            <p:spPr>
              <a:xfrm>
                <a:off x="1805202" y="1493741"/>
                <a:ext cx="98906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98B768-A024-51DE-CF49-48B86BDBD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02" y="1493741"/>
                <a:ext cx="989062" cy="786177"/>
              </a:xfrm>
              <a:prstGeom prst="rect">
                <a:avLst/>
              </a:prstGeom>
              <a:blipFill>
                <a:blip r:embed="rId5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6133FFE9-F654-6C4D-CB5F-83C71CB42D19}"/>
                  </a:ext>
                </a:extLst>
              </p:cNvPr>
              <p:cNvSpPr txBox="1"/>
              <p:nvPr/>
            </p:nvSpPr>
            <p:spPr>
              <a:xfrm>
                <a:off x="2865814" y="1509471"/>
                <a:ext cx="124181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6133FFE9-F654-6C4D-CB5F-83C71CB42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814" y="1509471"/>
                <a:ext cx="1241812" cy="786177"/>
              </a:xfrm>
              <a:prstGeom prst="rect">
                <a:avLst/>
              </a:prstGeom>
              <a:blipFill>
                <a:blip r:embed="rId6"/>
                <a:stretch>
                  <a:fillRect r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546EB391-62FA-1CED-B08E-F5AFE6372F47}"/>
                  </a:ext>
                </a:extLst>
              </p:cNvPr>
              <p:cNvSpPr txBox="1"/>
              <p:nvPr/>
            </p:nvSpPr>
            <p:spPr>
              <a:xfrm>
                <a:off x="4159742" y="1513609"/>
                <a:ext cx="98906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546EB391-62FA-1CED-B08E-F5AFE6372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742" y="1513609"/>
                <a:ext cx="989062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8306D28-D956-BE81-606D-2077CEEF6A59}"/>
              </a:ext>
            </a:extLst>
          </p:cNvPr>
          <p:cNvSpPr txBox="1"/>
          <p:nvPr/>
        </p:nvSpPr>
        <p:spPr>
          <a:xfrm>
            <a:off x="1302712" y="1650479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9E7D230D-1521-A0B6-BCFF-9268BEBC6F3D}"/>
              </a:ext>
            </a:extLst>
          </p:cNvPr>
          <p:cNvSpPr txBox="1"/>
          <p:nvPr/>
        </p:nvSpPr>
        <p:spPr>
          <a:xfrm>
            <a:off x="1302712" y="3047109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CF033C22-4F12-8154-C1DA-3A6E21B32355}"/>
                  </a:ext>
                </a:extLst>
              </p:cNvPr>
              <p:cNvSpPr txBox="1"/>
              <p:nvPr/>
            </p:nvSpPr>
            <p:spPr>
              <a:xfrm>
                <a:off x="1805202" y="2895657"/>
                <a:ext cx="124509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:2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CF033C22-4F12-8154-C1DA-3A6E21B32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02" y="2895657"/>
                <a:ext cx="1245091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E92E7A94-B495-FCDB-7E14-A19850671F2D}"/>
                  </a:ext>
                </a:extLst>
              </p:cNvPr>
              <p:cNvSpPr txBox="1"/>
              <p:nvPr/>
            </p:nvSpPr>
            <p:spPr>
              <a:xfrm>
                <a:off x="2950695" y="2878061"/>
                <a:ext cx="1332204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E92E7A94-B495-FCDB-7E14-A19850671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695" y="2878061"/>
                <a:ext cx="1332204" cy="8180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2749F7B4-C870-8E6A-7BCB-9FF86E55416A}"/>
                  </a:ext>
                </a:extLst>
              </p:cNvPr>
              <p:cNvSpPr txBox="1"/>
              <p:nvPr/>
            </p:nvSpPr>
            <p:spPr>
              <a:xfrm>
                <a:off x="4173800" y="2870105"/>
                <a:ext cx="1127712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2749F7B4-C870-8E6A-7BCB-9FF86E554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800" y="2870105"/>
                <a:ext cx="1127712" cy="8180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07D5CE84-0FED-18A0-C22E-F5203DC635CB}"/>
                  </a:ext>
                </a:extLst>
              </p:cNvPr>
              <p:cNvSpPr txBox="1"/>
              <p:nvPr/>
            </p:nvSpPr>
            <p:spPr>
              <a:xfrm>
                <a:off x="5251136" y="2872488"/>
                <a:ext cx="5942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07D5CE84-0FED-18A0-C22E-F5203DC63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136" y="2872488"/>
                <a:ext cx="594281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9">
            <a:extLst>
              <a:ext uri="{FF2B5EF4-FFF2-40B4-BE49-F238E27FC236}">
                <a16:creationId xmlns:a16="http://schemas.microsoft.com/office/drawing/2014/main" id="{3DFCA513-D039-D0FF-8F4A-1283B25FEF9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44" y="1202567"/>
            <a:ext cx="3777352" cy="377735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" grpId="0"/>
      <p:bldP spid="51" grpId="0"/>
      <p:bldP spid="52" grpId="0"/>
      <p:bldP spid="5" grpId="0"/>
      <p:bldP spid="54" grpId="0"/>
      <p:bldP spid="58" grpId="0"/>
      <p:bldP spid="59" grpId="0"/>
      <p:bldP spid="60" grpId="0"/>
      <p:bldP spid="61" grpId="0"/>
    </p:bldLst>
  </p:timing>
</p:sld>
</file>

<file path=ppt/theme/theme1.xml><?xml version="1.0" encoding="utf-8"?>
<a:theme xmlns:a="http://schemas.openxmlformats.org/drawingml/2006/main" name="Blue and Yellow Cute Illustrative Scrapbook Fun Social Media Creative Presentation template">
  <a:themeElements>
    <a:clrScheme name="Custom 347">
      <a:dk1>
        <a:srgbClr val="1D3557"/>
      </a:dk1>
      <a:lt1>
        <a:srgbClr val="FFFFFF"/>
      </a:lt1>
      <a:dk2>
        <a:srgbClr val="457B9D"/>
      </a:dk2>
      <a:lt2>
        <a:srgbClr val="A8DADC"/>
      </a:lt2>
      <a:accent1>
        <a:srgbClr val="F1FAEE"/>
      </a:accent1>
      <a:accent2>
        <a:srgbClr val="FF4141"/>
      </a:accent2>
      <a:accent3>
        <a:srgbClr val="FF9C6C"/>
      </a:accent3>
      <a:accent4>
        <a:srgbClr val="FFD16C"/>
      </a:accent4>
      <a:accent5>
        <a:srgbClr val="1D3557"/>
      </a:accent5>
      <a:accent6>
        <a:srgbClr val="FFFFFF"/>
      </a:accent6>
      <a:hlink>
        <a:srgbClr val="457B9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1584</Words>
  <Application>Microsoft Office PowerPoint</Application>
  <PresentationFormat>On-screen Show (16:9)</PresentationFormat>
  <Paragraphs>168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Times New Roman</vt:lpstr>
      <vt:lpstr>Cambria Math</vt:lpstr>
      <vt:lpstr>Arial</vt:lpstr>
      <vt:lpstr>Dosis</vt:lpstr>
      <vt:lpstr>Calibri</vt:lpstr>
      <vt:lpstr>Dosis ExtraBold</vt:lpstr>
      <vt:lpstr>Questrial</vt:lpstr>
      <vt:lpstr>Blue and Yellow Cute Illustrative Scrapbook Fun Social Media Creative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Administrator</cp:lastModifiedBy>
  <cp:revision>8</cp:revision>
  <dcterms:modified xsi:type="dcterms:W3CDTF">2025-10-09T10:48:32Z</dcterms:modified>
</cp:coreProperties>
</file>