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116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98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23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4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03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09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422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049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60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86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21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979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085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753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870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4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4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6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2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41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63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22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21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89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77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30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572814" y="1710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14577" y="460702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viên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716771" y="3252091"/>
            <a:ext cx="2446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/ˈmembər/ 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517" y="1597542"/>
            <a:ext cx="4431163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68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remind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129729" y="420747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 nhớ, nhắc nhở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881255" y="2903702"/>
            <a:ext cx="2383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/rɪˈmaɪnd/ 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099" y="1304193"/>
            <a:ext cx="4819127" cy="48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/>
        </p:nvGraphicFramePr>
        <p:xfrm>
          <a:off x="921571" y="18769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ˈmembər/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 viên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 nhớ/ nhắc nhở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cxnSp>
        <p:nvCxnSpPr>
          <p:cNvPr id="235" name="Google Shape;235;p13"/>
          <p:cNvCxnSpPr>
            <a:stCxn id="229" idx="3"/>
            <a:endCxn id="230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3"/>
          <p:cNvCxnSpPr>
            <a:stCxn id="230" idx="1"/>
            <a:endCxn id="231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989672" y="1250621"/>
            <a:ext cx="35258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87067" y="124469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539852" y="11533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639" y="17656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978" y="12234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827500" y="4957276"/>
            <a:ext cx="8835789" cy="1230593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731521" y="2056648"/>
            <a:ext cx="6096000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414588" y="6100347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662850" y="341170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87067" y="4771301"/>
            <a:ext cx="10478458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713486" y="2075975"/>
            <a:ext cx="745374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644282" y="399600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26397" y="5907669"/>
            <a:ext cx="39068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725424" y="2075754"/>
            <a:ext cx="911636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Phong’s neighbourhood.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28983" y="400916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02431" y="4768349"/>
            <a:ext cx="10331703" cy="830997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endParaRPr/>
          </a:p>
        </p:txBody>
      </p:sp>
      <p:cxnSp>
        <p:nvCxnSpPr>
          <p:cNvPr id="293" name="Google Shape;293;p17"/>
          <p:cNvCxnSpPr/>
          <p:nvPr/>
        </p:nvCxnSpPr>
        <p:spPr>
          <a:xfrm>
            <a:off x="3128520" y="5144939"/>
            <a:ext cx="71665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719401" y="2076903"/>
            <a:ext cx="60960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57215" y="3403972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487067" y="4712889"/>
            <a:ext cx="10238307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5011270" y="5845484"/>
            <a:ext cx="361344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332011" y="5213191"/>
            <a:ext cx="326620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85546" y="5262286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754997" y="5167788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59" y="2439253"/>
            <a:ext cx="3578113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6492" y="2439253"/>
            <a:ext cx="3619476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8688" y="2439253"/>
            <a:ext cx="3612853" cy="259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585895" y="5262286"/>
            <a:ext cx="3266205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963859" y="5167791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858059" y="5167787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65900" y="250202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 visit to Binh Minh Lower Secondary School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8949" y="2916371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4023" y="2931734"/>
            <a:ext cx="2510552" cy="1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4">
            <a:alphaModFix/>
          </a:blip>
          <a:srcRect t="544"/>
          <a:stretch/>
        </p:blipFill>
        <p:spPr>
          <a:xfrm>
            <a:off x="827500" y="2246488"/>
            <a:ext cx="4907256" cy="31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5">
            <a:alphaModFix/>
          </a:blip>
          <a:srcRect l="-1" t="544" r="640"/>
          <a:stretch/>
        </p:blipFill>
        <p:spPr>
          <a:xfrm>
            <a:off x="6646509" y="2246488"/>
            <a:ext cx="4693943" cy="31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1927792" y="5544671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302540" y="545014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7916118" y="5601930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266848" y="5544682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1097722" y="1320623"/>
            <a:ext cx="7876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661126" y="1989970"/>
            <a:ext cx="8869745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628983" y="3273941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801074" y="3183169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15520" y="3795284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5886736" y="4339262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677717" y="4800960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875880" y="5389199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22"/>
          <p:cNvCxnSpPr>
            <a:stCxn id="376" idx="3"/>
            <a:endCxn id="377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5" name="Google Shape;385;p22"/>
          <p:cNvCxnSpPr>
            <a:stCxn id="377" idx="1"/>
            <a:endCxn id="378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6" name="Google Shape;386;p22"/>
          <p:cNvCxnSpPr>
            <a:stCxn id="378" idx="3"/>
            <a:endCxn id="379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7" name="Google Shape;387;p2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1092883" y="1177042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719294" y="482754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maths?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719294" y="204619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library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24"/>
          <p:cNvCxnSpPr>
            <a:stCxn id="408" idx="3"/>
            <a:endCxn id="409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09" idx="1"/>
            <a:endCxn id="410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0" idx="3"/>
            <a:endCxn id="411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9" name="Google Shape;419;p2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24"/>
          <p:cNvCxnSpPr>
            <a:stCxn id="411" idx="1"/>
            <a:endCxn id="422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Workbook.</a:t>
            </a:r>
            <a:endParaRPr/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099" y="3025422"/>
            <a:ext cx="3078637" cy="30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58624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 school activities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0" idx="3"/>
            <a:endCxn id="121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1"/>
            <a:endCxn id="122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2" idx="3"/>
            <a:endCxn id="123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3" idx="1"/>
            <a:endCxn id="134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164286" y="2986422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51" y="2516064"/>
            <a:ext cx="4088508" cy="29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702450" y="1828551"/>
            <a:ext cx="65421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see when you first came to our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feel?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800" i="1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ever 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visit to Chu Van An L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ower </a:t>
            </a: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 school (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or a famous school in your area)</a:t>
            </a: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185417" y="3824593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285545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362" y="1275434"/>
            <a:ext cx="3716143" cy="186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8"/>
          <p:cNvCxnSpPr>
            <a:stCxn id="173" idx="3"/>
            <a:endCxn id="174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prepare for the listening and reading tasks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044" y="3577286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523325" y="1691255"/>
            <a:ext cx="61455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lower secondary school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811882" y="4465558"/>
            <a:ext cx="524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 trung học cơ sở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460075" y="3190115"/>
            <a:ext cx="614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/ˈləʊər ˈsekəndrɪ skuːl/ 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037" y="2492977"/>
            <a:ext cx="4906207" cy="368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Widescreen</PresentationFormat>
  <Paragraphs>226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Open Sans</vt:lpstr>
      <vt:lpstr>Arial</vt:lpstr>
      <vt:lpstr>Noto Sans Symbols</vt:lpstr>
      <vt:lpstr>Courier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</cp:revision>
  <dcterms:created xsi:type="dcterms:W3CDTF">2020-12-09T02:04:09Z</dcterms:created>
  <dcterms:modified xsi:type="dcterms:W3CDTF">2023-04-19T03:56:08Z</dcterms:modified>
</cp:coreProperties>
</file>