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2192000" cy="6858000"/>
  <p:notesSz cx="6858000" cy="9144000"/>
  <p:embeddedFontLst>
    <p:embeddedFont>
      <p:font typeface="Open Sans" panose="020B0604020202020204" charset="0"/>
      <p:regular r:id="rId25"/>
      <p:bold r:id="rId26"/>
      <p:italic r:id="rId27"/>
      <p:boldItalic r:id="rId28"/>
    </p:embeddedFont>
    <p:embeddedFont>
      <p:font typeface="Calibri" panose="020F0502020204030204" pitchFamily="34"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3" roundtripDataSignature="AMtx7mjvwwgEKii6b6IhEkPOmyZt4oJXW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636" y="12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7595538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18780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7" name="Google Shape;227;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extLst>
      <p:ext uri="{BB962C8B-B14F-4D97-AF65-F5344CB8AC3E}">
        <p14:creationId xmlns:p14="http://schemas.microsoft.com/office/powerpoint/2010/main" val="26964947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3" name="Google Shape;243;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extLst>
      <p:ext uri="{BB962C8B-B14F-4D97-AF65-F5344CB8AC3E}">
        <p14:creationId xmlns:p14="http://schemas.microsoft.com/office/powerpoint/2010/main" val="15452463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9" name="Google Shape;259;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extLst>
      <p:ext uri="{BB962C8B-B14F-4D97-AF65-F5344CB8AC3E}">
        <p14:creationId xmlns:p14="http://schemas.microsoft.com/office/powerpoint/2010/main" val="2343512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5" name="Google Shape;275;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extLst>
      <p:ext uri="{BB962C8B-B14F-4D97-AF65-F5344CB8AC3E}">
        <p14:creationId xmlns:p14="http://schemas.microsoft.com/office/powerpoint/2010/main" val="8655019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1" name="Google Shape;291;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extLst>
      <p:ext uri="{BB962C8B-B14F-4D97-AF65-F5344CB8AC3E}">
        <p14:creationId xmlns:p14="http://schemas.microsoft.com/office/powerpoint/2010/main" val="711428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4" name="Google Shape;304;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extLst>
      <p:ext uri="{BB962C8B-B14F-4D97-AF65-F5344CB8AC3E}">
        <p14:creationId xmlns:p14="http://schemas.microsoft.com/office/powerpoint/2010/main" val="30627161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1" name="Google Shape;321;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514046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extLst>
      <p:ext uri="{BB962C8B-B14F-4D97-AF65-F5344CB8AC3E}">
        <p14:creationId xmlns:p14="http://schemas.microsoft.com/office/powerpoint/2010/main" val="15691709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11323f50106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0" name="Google Shape;360;g11323f50106_0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1" name="Google Shape;361;g11323f50106_0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extLst>
      <p:ext uri="{BB962C8B-B14F-4D97-AF65-F5344CB8AC3E}">
        <p14:creationId xmlns:p14="http://schemas.microsoft.com/office/powerpoint/2010/main" val="22607119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1" name="Google Shape;381;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68466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1" name="Google Shape;91;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210849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2" name="Google Shape;402;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extLst>
      <p:ext uri="{BB962C8B-B14F-4D97-AF65-F5344CB8AC3E}">
        <p14:creationId xmlns:p14="http://schemas.microsoft.com/office/powerpoint/2010/main" val="4938357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2" name="Google Shape;412;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3" name="Google Shape;413;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extLst>
      <p:ext uri="{BB962C8B-B14F-4D97-AF65-F5344CB8AC3E}">
        <p14:creationId xmlns:p14="http://schemas.microsoft.com/office/powerpoint/2010/main" val="12912346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3" name="Google Shape;42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05987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9" name="Google Shape;10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32659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8" name="Google Shape;118;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51539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8" name="Google Shape;13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027358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5" name="Google Shape;155;p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extLst>
      <p:ext uri="{BB962C8B-B14F-4D97-AF65-F5344CB8AC3E}">
        <p14:creationId xmlns:p14="http://schemas.microsoft.com/office/powerpoint/2010/main" val="3877486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0" name="Google Shape;170;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258969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7" name="Google Shape;187;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extLst>
      <p:ext uri="{BB962C8B-B14F-4D97-AF65-F5344CB8AC3E}">
        <p14:creationId xmlns:p14="http://schemas.microsoft.com/office/powerpoint/2010/main" val="3244257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0" name="Google Shape;20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extLst>
      <p:ext uri="{BB962C8B-B14F-4D97-AF65-F5344CB8AC3E}">
        <p14:creationId xmlns:p14="http://schemas.microsoft.com/office/powerpoint/2010/main" val="13324701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 name="Google Shape;22;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2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2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2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2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2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6"/>
          <p:cNvSpPr>
            <a:spLocks noGrp="1"/>
          </p:cNvSpPr>
          <p:nvPr>
            <p:ph type="pic" idx="2"/>
          </p:nvPr>
        </p:nvSpPr>
        <p:spPr>
          <a:xfrm>
            <a:off x="5183188" y="987425"/>
            <a:ext cx="6172200" cy="4873625"/>
          </a:xfrm>
          <a:prstGeom prst="rect">
            <a:avLst/>
          </a:prstGeom>
          <a:noFill/>
          <a:ln>
            <a:noFill/>
          </a:ln>
        </p:spPr>
      </p:sp>
      <p:sp>
        <p:nvSpPr>
          <p:cNvPr id="68" name="Google Shape;68;p2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0.jpg"/></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
          <p:cNvPicPr preferRelativeResize="0"/>
          <p:nvPr/>
        </p:nvPicPr>
        <p:blipFill rotWithShape="1">
          <a:blip r:embed="rId3">
            <a:alphaModFix/>
          </a:blip>
          <a:srcRect/>
          <a:stretch/>
        </p:blipFill>
        <p:spPr>
          <a:xfrm>
            <a:off x="1524001" y="9144"/>
            <a:ext cx="9143999" cy="6839710"/>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8"/>
        <p:cNvGrpSpPr/>
        <p:nvPr/>
      </p:nvGrpSpPr>
      <p:grpSpPr>
        <a:xfrm>
          <a:off x="0" y="0"/>
          <a:ext cx="0" cy="0"/>
          <a:chOff x="0" y="0"/>
          <a:chExt cx="0" cy="0"/>
        </a:xfrm>
      </p:grpSpPr>
      <p:sp>
        <p:nvSpPr>
          <p:cNvPr id="229" name="Google Shape;229;p33"/>
          <p:cNvSpPr/>
          <p:nvPr/>
        </p:nvSpPr>
        <p:spPr>
          <a:xfrm>
            <a:off x="0" y="1083306"/>
            <a:ext cx="12192000" cy="6858000"/>
          </a:xfrm>
          <a:prstGeom prst="rect">
            <a:avLst/>
          </a:prstGeom>
          <a:solidFill>
            <a:srgbClr val="EDEDE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Calibri"/>
              <a:ea typeface="Calibri"/>
              <a:cs typeface="Calibri"/>
              <a:sym typeface="Calibri"/>
            </a:endParaRPr>
          </a:p>
        </p:txBody>
      </p:sp>
      <p:grpSp>
        <p:nvGrpSpPr>
          <p:cNvPr id="230" name="Google Shape;230;p33"/>
          <p:cNvGrpSpPr/>
          <p:nvPr/>
        </p:nvGrpSpPr>
        <p:grpSpPr>
          <a:xfrm>
            <a:off x="7467600" y="1083306"/>
            <a:ext cx="4724400" cy="6858000"/>
            <a:chOff x="7467600" y="0"/>
            <a:chExt cx="4724400" cy="6858000"/>
          </a:xfrm>
        </p:grpSpPr>
        <p:sp>
          <p:nvSpPr>
            <p:cNvPr id="231" name="Google Shape;231;p33"/>
            <p:cNvSpPr/>
            <p:nvPr/>
          </p:nvSpPr>
          <p:spPr>
            <a:xfrm>
              <a:off x="7467600" y="0"/>
              <a:ext cx="4724400" cy="6858000"/>
            </a:xfrm>
            <a:prstGeom prst="rect">
              <a:avLst/>
            </a:prstGeom>
            <a:solidFill>
              <a:schemeClr val="accent5">
                <a:alpha val="6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2" name="Google Shape;232;p33"/>
            <p:cNvSpPr/>
            <p:nvPr/>
          </p:nvSpPr>
          <p:spPr>
            <a:xfrm>
              <a:off x="7467600" y="0"/>
              <a:ext cx="4724400" cy="6858000"/>
            </a:xfrm>
            <a:prstGeom prst="rect">
              <a:avLst/>
            </a:prstGeom>
            <a:solidFill>
              <a:srgbClr val="E1EFD8">
                <a:alpha val="4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grpSp>
      <p:sp>
        <p:nvSpPr>
          <p:cNvPr id="233" name="Google Shape;233;p33"/>
          <p:cNvSpPr/>
          <p:nvPr/>
        </p:nvSpPr>
        <p:spPr>
          <a:xfrm>
            <a:off x="7467600" y="1083307"/>
            <a:ext cx="4724400" cy="6857999"/>
          </a:xfrm>
          <a:custGeom>
            <a:avLst/>
            <a:gdLst/>
            <a:ahLst/>
            <a:cxnLst/>
            <a:rect l="l" t="t" r="r" b="b"/>
            <a:pathLst>
              <a:path w="4724400" h="6857999" extrusionOk="0">
                <a:moveTo>
                  <a:pt x="0" y="6805948"/>
                </a:moveTo>
                <a:lnTo>
                  <a:pt x="15600" y="6813099"/>
                </a:lnTo>
                <a:cubicBezTo>
                  <a:pt x="48179" y="6826367"/>
                  <a:pt x="82589" y="6838841"/>
                  <a:pt x="117632" y="6850060"/>
                </a:cubicBezTo>
                <a:lnTo>
                  <a:pt x="146175" y="6857998"/>
                </a:lnTo>
                <a:lnTo>
                  <a:pt x="54597" y="6857998"/>
                </a:lnTo>
                <a:lnTo>
                  <a:pt x="0" y="6831490"/>
                </a:lnTo>
                <a:close/>
                <a:moveTo>
                  <a:pt x="0" y="6736157"/>
                </a:moveTo>
                <a:lnTo>
                  <a:pt x="114811" y="6784122"/>
                </a:lnTo>
                <a:lnTo>
                  <a:pt x="138159" y="6793465"/>
                </a:lnTo>
                <a:cubicBezTo>
                  <a:pt x="184756" y="6812785"/>
                  <a:pt x="226800" y="6829482"/>
                  <a:pt x="270310" y="6840638"/>
                </a:cubicBezTo>
                <a:lnTo>
                  <a:pt x="358932" y="6857999"/>
                </a:lnTo>
                <a:lnTo>
                  <a:pt x="228496" y="6857999"/>
                </a:lnTo>
                <a:lnTo>
                  <a:pt x="126481" y="6821149"/>
                </a:lnTo>
                <a:lnTo>
                  <a:pt x="103134" y="6811799"/>
                </a:lnTo>
                <a:lnTo>
                  <a:pt x="0" y="6767913"/>
                </a:lnTo>
                <a:close/>
                <a:moveTo>
                  <a:pt x="2460543" y="6515312"/>
                </a:moveTo>
                <a:lnTo>
                  <a:pt x="2286201" y="6525103"/>
                </a:lnTo>
                <a:cubicBezTo>
                  <a:pt x="2228694" y="6528458"/>
                  <a:pt x="2169369" y="6531530"/>
                  <a:pt x="2110427" y="6532104"/>
                </a:cubicBezTo>
                <a:cubicBezTo>
                  <a:pt x="2058946" y="6532538"/>
                  <a:pt x="2007242" y="6530381"/>
                  <a:pt x="1956742" y="6528403"/>
                </a:cubicBezTo>
                <a:cubicBezTo>
                  <a:pt x="1815643" y="6523421"/>
                  <a:pt x="1669606" y="6518329"/>
                  <a:pt x="1534307" y="6560369"/>
                </a:cubicBezTo>
                <a:cubicBezTo>
                  <a:pt x="1506964" y="6568983"/>
                  <a:pt x="1480544" y="6579668"/>
                  <a:pt x="1454538" y="6591702"/>
                </a:cubicBezTo>
                <a:cubicBezTo>
                  <a:pt x="1508795" y="6597451"/>
                  <a:pt x="1564033" y="6600803"/>
                  <a:pt x="1619950" y="6599765"/>
                </a:cubicBezTo>
                <a:cubicBezTo>
                  <a:pt x="1760796" y="6598297"/>
                  <a:pt x="1904212" y="6576077"/>
                  <a:pt x="2044875" y="6563693"/>
                </a:cubicBezTo>
                <a:cubicBezTo>
                  <a:pt x="2158459" y="6554204"/>
                  <a:pt x="2431086" y="6537707"/>
                  <a:pt x="2460543" y="6515312"/>
                </a:cubicBezTo>
                <a:close/>
                <a:moveTo>
                  <a:pt x="1883620" y="6459370"/>
                </a:moveTo>
                <a:cubicBezTo>
                  <a:pt x="1757800" y="6463303"/>
                  <a:pt x="1630678" y="6481291"/>
                  <a:pt x="1532156" y="6529929"/>
                </a:cubicBezTo>
                <a:cubicBezTo>
                  <a:pt x="1670483" y="6488352"/>
                  <a:pt x="1816519" y="6493450"/>
                  <a:pt x="1958230" y="6498517"/>
                </a:cubicBezTo>
                <a:cubicBezTo>
                  <a:pt x="2008720" y="6500495"/>
                  <a:pt x="2060523" y="6502029"/>
                  <a:pt x="2110707" y="6502035"/>
                </a:cubicBezTo>
                <a:cubicBezTo>
                  <a:pt x="2168940" y="6501999"/>
                  <a:pt x="2227759" y="6498204"/>
                  <a:pt x="2285171" y="6495471"/>
                </a:cubicBezTo>
                <a:lnTo>
                  <a:pt x="2385179" y="6489665"/>
                </a:lnTo>
                <a:cubicBezTo>
                  <a:pt x="2348158" y="6484629"/>
                  <a:pt x="2296424" y="6478620"/>
                  <a:pt x="2227262" y="6473140"/>
                </a:cubicBezTo>
                <a:cubicBezTo>
                  <a:pt x="2133953" y="6465560"/>
                  <a:pt x="2009438" y="6455438"/>
                  <a:pt x="1883620" y="6459370"/>
                </a:cubicBezTo>
                <a:close/>
                <a:moveTo>
                  <a:pt x="1611255" y="5884754"/>
                </a:moveTo>
                <a:cubicBezTo>
                  <a:pt x="1475034" y="6070158"/>
                  <a:pt x="1320332" y="6315508"/>
                  <a:pt x="1357588" y="6496752"/>
                </a:cubicBezTo>
                <a:cubicBezTo>
                  <a:pt x="1404118" y="6270055"/>
                  <a:pt x="1507631" y="6063621"/>
                  <a:pt x="1611255" y="5884754"/>
                </a:cubicBezTo>
                <a:close/>
                <a:moveTo>
                  <a:pt x="1646205" y="5883072"/>
                </a:moveTo>
                <a:cubicBezTo>
                  <a:pt x="1542170" y="6060592"/>
                  <a:pt x="1436044" y="6267900"/>
                  <a:pt x="1387600" y="6494950"/>
                </a:cubicBezTo>
                <a:cubicBezTo>
                  <a:pt x="1504199" y="6300136"/>
                  <a:pt x="1601945" y="6103069"/>
                  <a:pt x="1646205" y="5883072"/>
                </a:cubicBezTo>
                <a:close/>
                <a:moveTo>
                  <a:pt x="0" y="5845526"/>
                </a:moveTo>
                <a:lnTo>
                  <a:pt x="23370" y="5869422"/>
                </a:lnTo>
                <a:cubicBezTo>
                  <a:pt x="131924" y="5985784"/>
                  <a:pt x="231640" y="6107018"/>
                  <a:pt x="321428" y="6212316"/>
                </a:cubicBezTo>
                <a:cubicBezTo>
                  <a:pt x="452682" y="6366340"/>
                  <a:pt x="578409" y="6507973"/>
                  <a:pt x="626000" y="6710671"/>
                </a:cubicBezTo>
                <a:cubicBezTo>
                  <a:pt x="638757" y="6764837"/>
                  <a:pt x="647619" y="6810078"/>
                  <a:pt x="661825" y="6854298"/>
                </a:cubicBezTo>
                <a:lnTo>
                  <a:pt x="663298" y="6857998"/>
                </a:lnTo>
                <a:lnTo>
                  <a:pt x="431765" y="6857998"/>
                </a:lnTo>
                <a:lnTo>
                  <a:pt x="293576" y="6816656"/>
                </a:lnTo>
                <a:cubicBezTo>
                  <a:pt x="240014" y="6798833"/>
                  <a:pt x="187020" y="6779815"/>
                  <a:pt x="134480" y="6760867"/>
                </a:cubicBezTo>
                <a:lnTo>
                  <a:pt x="0" y="6714215"/>
                </a:lnTo>
                <a:lnTo>
                  <a:pt x="0" y="6683873"/>
                </a:lnTo>
                <a:lnTo>
                  <a:pt x="143737" y="6732821"/>
                </a:lnTo>
                <a:cubicBezTo>
                  <a:pt x="255889" y="6773078"/>
                  <a:pt x="371066" y="6813801"/>
                  <a:pt x="488162" y="6842006"/>
                </a:cubicBezTo>
                <a:cubicBezTo>
                  <a:pt x="358293" y="6763794"/>
                  <a:pt x="187560" y="6705586"/>
                  <a:pt x="44855" y="6674734"/>
                </a:cubicBezTo>
                <a:lnTo>
                  <a:pt x="0" y="6668575"/>
                </a:lnTo>
                <a:lnTo>
                  <a:pt x="0" y="6628217"/>
                </a:lnTo>
                <a:lnTo>
                  <a:pt x="144942" y="6657611"/>
                </a:lnTo>
                <a:cubicBezTo>
                  <a:pt x="201726" y="6672044"/>
                  <a:pt x="257694" y="6689595"/>
                  <a:pt x="312446" y="6711283"/>
                </a:cubicBezTo>
                <a:cubicBezTo>
                  <a:pt x="343371" y="6723712"/>
                  <a:pt x="523593" y="6837187"/>
                  <a:pt x="477357" y="6799347"/>
                </a:cubicBezTo>
                <a:cubicBezTo>
                  <a:pt x="362978" y="6704934"/>
                  <a:pt x="237571" y="6617800"/>
                  <a:pt x="134228" y="6503934"/>
                </a:cubicBezTo>
                <a:lnTo>
                  <a:pt x="0" y="6334256"/>
                </a:lnTo>
                <a:lnTo>
                  <a:pt x="0" y="6221686"/>
                </a:lnTo>
                <a:lnTo>
                  <a:pt x="113296" y="6402069"/>
                </a:lnTo>
                <a:cubicBezTo>
                  <a:pt x="227569" y="6561808"/>
                  <a:pt x="381603" y="6676399"/>
                  <a:pt x="523262" y="6807025"/>
                </a:cubicBezTo>
                <a:cubicBezTo>
                  <a:pt x="495103" y="6748256"/>
                  <a:pt x="449573" y="6697712"/>
                  <a:pt x="404364" y="6649139"/>
                </a:cubicBezTo>
                <a:lnTo>
                  <a:pt x="392074" y="6636358"/>
                </a:lnTo>
                <a:cubicBezTo>
                  <a:pt x="280930" y="6516822"/>
                  <a:pt x="177660" y="6386311"/>
                  <a:pt x="77450" y="6260110"/>
                </a:cubicBezTo>
                <a:lnTo>
                  <a:pt x="0" y="6163634"/>
                </a:lnTo>
                <a:lnTo>
                  <a:pt x="0" y="6117703"/>
                </a:lnTo>
                <a:lnTo>
                  <a:pt x="99669" y="6240461"/>
                </a:lnTo>
                <a:cubicBezTo>
                  <a:pt x="199276" y="6366562"/>
                  <a:pt x="302033" y="6496348"/>
                  <a:pt x="412670" y="6615176"/>
                </a:cubicBezTo>
                <a:lnTo>
                  <a:pt x="424960" y="6627949"/>
                </a:lnTo>
                <a:cubicBezTo>
                  <a:pt x="452087" y="6657095"/>
                  <a:pt x="479817" y="6686334"/>
                  <a:pt x="504043" y="6718236"/>
                </a:cubicBezTo>
                <a:cubicBezTo>
                  <a:pt x="434583" y="6569208"/>
                  <a:pt x="350187" y="6428779"/>
                  <a:pt x="251759" y="6299011"/>
                </a:cubicBezTo>
                <a:cubicBezTo>
                  <a:pt x="180915" y="6205508"/>
                  <a:pt x="102557" y="6117579"/>
                  <a:pt x="21191" y="6033111"/>
                </a:cubicBezTo>
                <a:lnTo>
                  <a:pt x="0" y="6012219"/>
                </a:lnTo>
                <a:lnTo>
                  <a:pt x="0" y="5971257"/>
                </a:lnTo>
                <a:lnTo>
                  <a:pt x="41571" y="6012292"/>
                </a:lnTo>
                <a:cubicBezTo>
                  <a:pt x="123333" y="6097220"/>
                  <a:pt x="202225" y="6185713"/>
                  <a:pt x="273883" y="6279980"/>
                </a:cubicBezTo>
                <a:cubicBezTo>
                  <a:pt x="380040" y="6419905"/>
                  <a:pt x="469472" y="6571994"/>
                  <a:pt x="541341" y="6733560"/>
                </a:cubicBezTo>
                <a:cubicBezTo>
                  <a:pt x="542355" y="6694639"/>
                  <a:pt x="542948" y="6654374"/>
                  <a:pt x="531634" y="6610993"/>
                </a:cubicBezTo>
                <a:cubicBezTo>
                  <a:pt x="490540" y="6454784"/>
                  <a:pt x="347902" y="6314397"/>
                  <a:pt x="247554" y="6197148"/>
                </a:cubicBezTo>
                <a:cubicBezTo>
                  <a:pt x="178265" y="6115731"/>
                  <a:pt x="107245" y="6035491"/>
                  <a:pt x="33651" y="5957901"/>
                </a:cubicBezTo>
                <a:lnTo>
                  <a:pt x="0" y="5925131"/>
                </a:lnTo>
                <a:close/>
                <a:moveTo>
                  <a:pt x="1656340" y="5825040"/>
                </a:moveTo>
                <a:cubicBezTo>
                  <a:pt x="1655542" y="5826205"/>
                  <a:pt x="1654747" y="5827360"/>
                  <a:pt x="1653246" y="5829053"/>
                </a:cubicBezTo>
                <a:lnTo>
                  <a:pt x="1655667" y="5829425"/>
                </a:lnTo>
                <a:close/>
                <a:moveTo>
                  <a:pt x="2630124" y="5591852"/>
                </a:moveTo>
                <a:cubicBezTo>
                  <a:pt x="2477082" y="5593954"/>
                  <a:pt x="2324114" y="5611746"/>
                  <a:pt x="2177648" y="5630119"/>
                </a:cubicBezTo>
                <a:cubicBezTo>
                  <a:pt x="2143127" y="5634568"/>
                  <a:pt x="2109856" y="5639754"/>
                  <a:pt x="2076258" y="5650510"/>
                </a:cubicBezTo>
                <a:cubicBezTo>
                  <a:pt x="2082463" y="5662642"/>
                  <a:pt x="2162157" y="5633895"/>
                  <a:pt x="2214048" y="5629828"/>
                </a:cubicBezTo>
                <a:cubicBezTo>
                  <a:pt x="2501741" y="5609845"/>
                  <a:pt x="2805089" y="5655720"/>
                  <a:pt x="3090246" y="5601337"/>
                </a:cubicBezTo>
                <a:cubicBezTo>
                  <a:pt x="3006333" y="5611321"/>
                  <a:pt x="2919037" y="5605065"/>
                  <a:pt x="2834104" y="5598847"/>
                </a:cubicBezTo>
                <a:cubicBezTo>
                  <a:pt x="2816936" y="5597562"/>
                  <a:pt x="2799771" y="5596280"/>
                  <a:pt x="2782953" y="5595539"/>
                </a:cubicBezTo>
                <a:cubicBezTo>
                  <a:pt x="2732159" y="5592194"/>
                  <a:pt x="2681137" y="5591152"/>
                  <a:pt x="2630124" y="5591852"/>
                </a:cubicBezTo>
                <a:close/>
                <a:moveTo>
                  <a:pt x="2751064" y="5525300"/>
                </a:moveTo>
                <a:cubicBezTo>
                  <a:pt x="2704155" y="5524070"/>
                  <a:pt x="2658863" y="5525064"/>
                  <a:pt x="2618554" y="5525937"/>
                </a:cubicBezTo>
                <a:cubicBezTo>
                  <a:pt x="2508038" y="5528402"/>
                  <a:pt x="2408741" y="5531370"/>
                  <a:pt x="2311014" y="5550189"/>
                </a:cubicBezTo>
                <a:cubicBezTo>
                  <a:pt x="2246417" y="5562376"/>
                  <a:pt x="2186894" y="5581286"/>
                  <a:pt x="2134103" y="5605852"/>
                </a:cubicBezTo>
                <a:cubicBezTo>
                  <a:pt x="2147385" y="5603489"/>
                  <a:pt x="2160456" y="5602024"/>
                  <a:pt x="2174084" y="5600203"/>
                </a:cubicBezTo>
                <a:cubicBezTo>
                  <a:pt x="2370475" y="5575001"/>
                  <a:pt x="2579125" y="5551921"/>
                  <a:pt x="2785199" y="5564971"/>
                </a:cubicBezTo>
                <a:lnTo>
                  <a:pt x="2836697" y="5568822"/>
                </a:lnTo>
                <a:cubicBezTo>
                  <a:pt x="2913331" y="5574228"/>
                  <a:pt x="2991761" y="5580014"/>
                  <a:pt x="3066345" y="5573703"/>
                </a:cubicBezTo>
                <a:cubicBezTo>
                  <a:pt x="3036778" y="5568851"/>
                  <a:pt x="3007621" y="5562210"/>
                  <a:pt x="2978461" y="5555562"/>
                </a:cubicBezTo>
                <a:cubicBezTo>
                  <a:pt x="2950203" y="5549116"/>
                  <a:pt x="2921945" y="5542665"/>
                  <a:pt x="2893277" y="5538004"/>
                </a:cubicBezTo>
                <a:cubicBezTo>
                  <a:pt x="2846501" y="5529982"/>
                  <a:pt x="2797974" y="5526529"/>
                  <a:pt x="2751064" y="5525300"/>
                </a:cubicBezTo>
                <a:close/>
                <a:moveTo>
                  <a:pt x="2636807" y="5458317"/>
                </a:moveTo>
                <a:cubicBezTo>
                  <a:pt x="2511188" y="5456650"/>
                  <a:pt x="2361021" y="5479881"/>
                  <a:pt x="2236775" y="5536349"/>
                </a:cubicBezTo>
                <a:cubicBezTo>
                  <a:pt x="2259387" y="5530319"/>
                  <a:pt x="2281995" y="5524291"/>
                  <a:pt x="2306204" y="5519543"/>
                </a:cubicBezTo>
                <a:cubicBezTo>
                  <a:pt x="2406280" y="5500749"/>
                  <a:pt x="2506685" y="5497081"/>
                  <a:pt x="2619005" y="5494992"/>
                </a:cubicBezTo>
                <a:cubicBezTo>
                  <a:pt x="2701072" y="5493085"/>
                  <a:pt x="2803428" y="5491236"/>
                  <a:pt x="2899676" y="5507848"/>
                </a:cubicBezTo>
                <a:cubicBezTo>
                  <a:pt x="2928691" y="5513052"/>
                  <a:pt x="2957502" y="5519151"/>
                  <a:pt x="2986662" y="5525798"/>
                </a:cubicBezTo>
                <a:cubicBezTo>
                  <a:pt x="3025723" y="5534530"/>
                  <a:pt x="3063542" y="5542536"/>
                  <a:pt x="3101623" y="5547311"/>
                </a:cubicBezTo>
                <a:cubicBezTo>
                  <a:pt x="2954636" y="5490328"/>
                  <a:pt x="2792455" y="5460700"/>
                  <a:pt x="2636807" y="5458317"/>
                </a:cubicBezTo>
                <a:close/>
                <a:moveTo>
                  <a:pt x="0" y="5142496"/>
                </a:moveTo>
                <a:lnTo>
                  <a:pt x="127996" y="5201004"/>
                </a:lnTo>
                <a:cubicBezTo>
                  <a:pt x="360812" y="5325151"/>
                  <a:pt x="547980" y="5518563"/>
                  <a:pt x="661087" y="5790959"/>
                </a:cubicBezTo>
                <a:cubicBezTo>
                  <a:pt x="808965" y="5905246"/>
                  <a:pt x="932653" y="6044012"/>
                  <a:pt x="1029402" y="6204913"/>
                </a:cubicBezTo>
                <a:cubicBezTo>
                  <a:pt x="1035975" y="6141856"/>
                  <a:pt x="1034897" y="6159666"/>
                  <a:pt x="1046692" y="6015372"/>
                </a:cubicBezTo>
                <a:cubicBezTo>
                  <a:pt x="1068452" y="5749157"/>
                  <a:pt x="1080160" y="5533819"/>
                  <a:pt x="1024238" y="5336275"/>
                </a:cubicBezTo>
                <a:cubicBezTo>
                  <a:pt x="1039478" y="5267180"/>
                  <a:pt x="1107861" y="5351481"/>
                  <a:pt x="1138131" y="5600804"/>
                </a:cubicBezTo>
                <a:cubicBezTo>
                  <a:pt x="1140750" y="5745349"/>
                  <a:pt x="1138236" y="5891029"/>
                  <a:pt x="1127280" y="6039262"/>
                </a:cubicBezTo>
                <a:cubicBezTo>
                  <a:pt x="1108357" y="6291971"/>
                  <a:pt x="1074713" y="6543716"/>
                  <a:pt x="1026642" y="6792600"/>
                </a:cubicBezTo>
                <a:cubicBezTo>
                  <a:pt x="1130130" y="6727745"/>
                  <a:pt x="1224262" y="6639036"/>
                  <a:pt x="1327075" y="6590735"/>
                </a:cubicBezTo>
                <a:cubicBezTo>
                  <a:pt x="1328762" y="6587786"/>
                  <a:pt x="1331155" y="6584312"/>
                  <a:pt x="1332848" y="6581371"/>
                </a:cubicBezTo>
                <a:cubicBezTo>
                  <a:pt x="1327684" y="6578656"/>
                  <a:pt x="1322621" y="6575317"/>
                  <a:pt x="1320586" y="6572441"/>
                </a:cubicBezTo>
                <a:cubicBezTo>
                  <a:pt x="1127046" y="6311498"/>
                  <a:pt x="1526112" y="5858248"/>
                  <a:pt x="1669632" y="5665639"/>
                </a:cubicBezTo>
                <a:cubicBezTo>
                  <a:pt x="1682895" y="5647816"/>
                  <a:pt x="1749910" y="5675384"/>
                  <a:pt x="1749165" y="5696416"/>
                </a:cubicBezTo>
                <a:cubicBezTo>
                  <a:pt x="1740476" y="5983368"/>
                  <a:pt x="1637864" y="6228377"/>
                  <a:pt x="1502249" y="6466405"/>
                </a:cubicBezTo>
                <a:cubicBezTo>
                  <a:pt x="1725190" y="6382070"/>
                  <a:pt x="2047033" y="6424367"/>
                  <a:pt x="2238637" y="6419148"/>
                </a:cubicBezTo>
                <a:cubicBezTo>
                  <a:pt x="2408385" y="6415062"/>
                  <a:pt x="2531389" y="6424957"/>
                  <a:pt x="2642775" y="6563116"/>
                </a:cubicBezTo>
                <a:cubicBezTo>
                  <a:pt x="2652137" y="6574800"/>
                  <a:pt x="2636747" y="6578204"/>
                  <a:pt x="2628681" y="6578254"/>
                </a:cubicBezTo>
                <a:cubicBezTo>
                  <a:pt x="2285142" y="6584519"/>
                  <a:pt x="1943610" y="6642343"/>
                  <a:pt x="1600072" y="6648608"/>
                </a:cubicBezTo>
                <a:cubicBezTo>
                  <a:pt x="1541036" y="6649807"/>
                  <a:pt x="1450884" y="6627657"/>
                  <a:pt x="1391841" y="6641028"/>
                </a:cubicBezTo>
                <a:cubicBezTo>
                  <a:pt x="1391239" y="6640935"/>
                  <a:pt x="1390538" y="6641468"/>
                  <a:pt x="1389928" y="6641375"/>
                </a:cubicBezTo>
                <a:cubicBezTo>
                  <a:pt x="1386712" y="6642158"/>
                  <a:pt x="1383592" y="6642319"/>
                  <a:pt x="1380979" y="6643204"/>
                </a:cubicBezTo>
                <a:cubicBezTo>
                  <a:pt x="1295418" y="6670925"/>
                  <a:pt x="1201880" y="6759768"/>
                  <a:pt x="1108685" y="6824788"/>
                </a:cubicBezTo>
                <a:lnTo>
                  <a:pt x="1051559" y="6857998"/>
                </a:lnTo>
                <a:lnTo>
                  <a:pt x="925940" y="6857998"/>
                </a:lnTo>
                <a:lnTo>
                  <a:pt x="949746" y="6745652"/>
                </a:lnTo>
                <a:cubicBezTo>
                  <a:pt x="977694" y="6600749"/>
                  <a:pt x="1000382" y="6454800"/>
                  <a:pt x="1017902" y="6308216"/>
                </a:cubicBezTo>
                <a:cubicBezTo>
                  <a:pt x="1015769" y="6305964"/>
                  <a:pt x="1013539" y="6304343"/>
                  <a:pt x="1012614" y="6302278"/>
                </a:cubicBezTo>
                <a:cubicBezTo>
                  <a:pt x="921548" y="6120471"/>
                  <a:pt x="798037" y="5964433"/>
                  <a:pt x="644615" y="5837768"/>
                </a:cubicBezTo>
                <a:cubicBezTo>
                  <a:pt x="639869" y="5836403"/>
                  <a:pt x="633910" y="5834843"/>
                  <a:pt x="627546" y="5831943"/>
                </a:cubicBezTo>
                <a:cubicBezTo>
                  <a:pt x="440473" y="5751050"/>
                  <a:pt x="281887" y="5620709"/>
                  <a:pt x="128963" y="5481226"/>
                </a:cubicBezTo>
                <a:lnTo>
                  <a:pt x="0" y="5361850"/>
                </a:lnTo>
                <a:lnTo>
                  <a:pt x="0" y="5297634"/>
                </a:lnTo>
                <a:lnTo>
                  <a:pt x="40861" y="5333413"/>
                </a:lnTo>
                <a:cubicBezTo>
                  <a:pt x="193141" y="5476012"/>
                  <a:pt x="339724" y="5631340"/>
                  <a:pt x="514278" y="5738345"/>
                </a:cubicBezTo>
                <a:cubicBezTo>
                  <a:pt x="449538" y="5691903"/>
                  <a:pt x="392547" y="5631267"/>
                  <a:pt x="337180" y="5572174"/>
                </a:cubicBezTo>
                <a:cubicBezTo>
                  <a:pt x="326006" y="5560210"/>
                  <a:pt x="314833" y="5548247"/>
                  <a:pt x="303564" y="5536908"/>
                </a:cubicBezTo>
                <a:cubicBezTo>
                  <a:pt x="236878" y="5466783"/>
                  <a:pt x="163817" y="5402889"/>
                  <a:pt x="88496" y="5343132"/>
                </a:cubicBezTo>
                <a:lnTo>
                  <a:pt x="0" y="5277736"/>
                </a:lnTo>
                <a:lnTo>
                  <a:pt x="0" y="5241225"/>
                </a:lnTo>
                <a:lnTo>
                  <a:pt x="106479" y="5319780"/>
                </a:lnTo>
                <a:cubicBezTo>
                  <a:pt x="182485" y="5380123"/>
                  <a:pt x="256358" y="5444782"/>
                  <a:pt x="324159" y="5515717"/>
                </a:cubicBezTo>
                <a:lnTo>
                  <a:pt x="357680" y="5551608"/>
                </a:lnTo>
                <a:cubicBezTo>
                  <a:pt x="407763" y="5604773"/>
                  <a:pt x="458863" y="5659374"/>
                  <a:pt x="514810" y="5702551"/>
                </a:cubicBezTo>
                <a:cubicBezTo>
                  <a:pt x="497209" y="5679989"/>
                  <a:pt x="481008" y="5656366"/>
                  <a:pt x="464808" y="5632736"/>
                </a:cubicBezTo>
                <a:cubicBezTo>
                  <a:pt x="449112" y="5609836"/>
                  <a:pt x="433420" y="5586930"/>
                  <a:pt x="416327" y="5565087"/>
                </a:cubicBezTo>
                <a:cubicBezTo>
                  <a:pt x="361064" y="5493188"/>
                  <a:pt x="289546" y="5430331"/>
                  <a:pt x="232232" y="5379904"/>
                </a:cubicBezTo>
                <a:cubicBezTo>
                  <a:pt x="153617" y="5310828"/>
                  <a:pt x="82516" y="5249322"/>
                  <a:pt x="2640" y="5200559"/>
                </a:cubicBezTo>
                <a:lnTo>
                  <a:pt x="0" y="5199146"/>
                </a:lnTo>
                <a:lnTo>
                  <a:pt x="0" y="5164774"/>
                </a:lnTo>
                <a:lnTo>
                  <a:pt x="18363" y="5174783"/>
                </a:lnTo>
                <a:cubicBezTo>
                  <a:pt x="99860" y="5225071"/>
                  <a:pt x="172172" y="5286770"/>
                  <a:pt x="251810" y="5357281"/>
                </a:cubicBezTo>
                <a:cubicBezTo>
                  <a:pt x="310235" y="5408518"/>
                  <a:pt x="382775" y="5472816"/>
                  <a:pt x="439563" y="5546863"/>
                </a:cubicBezTo>
                <a:cubicBezTo>
                  <a:pt x="456560" y="5569331"/>
                  <a:pt x="472857" y="5592330"/>
                  <a:pt x="489056" y="5615961"/>
                </a:cubicBezTo>
                <a:cubicBezTo>
                  <a:pt x="510864" y="5647485"/>
                  <a:pt x="532257" y="5677676"/>
                  <a:pt x="555845" y="5705642"/>
                </a:cubicBezTo>
                <a:cubicBezTo>
                  <a:pt x="488800" y="5569150"/>
                  <a:pt x="394131" y="5443166"/>
                  <a:pt x="287056" y="5341546"/>
                </a:cubicBezTo>
                <a:cubicBezTo>
                  <a:pt x="222125" y="5280178"/>
                  <a:pt x="138844" y="5220320"/>
                  <a:pt x="49874" y="5178238"/>
                </a:cubicBezTo>
                <a:lnTo>
                  <a:pt x="0" y="5158623"/>
                </a:lnTo>
                <a:close/>
                <a:moveTo>
                  <a:pt x="4076694" y="4944364"/>
                </a:moveTo>
                <a:cubicBezTo>
                  <a:pt x="4092586" y="5180994"/>
                  <a:pt x="4134286" y="5476223"/>
                  <a:pt x="4287610" y="5588157"/>
                </a:cubicBezTo>
                <a:cubicBezTo>
                  <a:pt x="4171130" y="5382912"/>
                  <a:pt x="4114497" y="5153179"/>
                  <a:pt x="4076694" y="4944364"/>
                </a:cubicBezTo>
                <a:close/>
                <a:moveTo>
                  <a:pt x="4103808" y="4918599"/>
                </a:moveTo>
                <a:cubicBezTo>
                  <a:pt x="4140363" y="5126676"/>
                  <a:pt x="4195478" y="5358905"/>
                  <a:pt x="4310650" y="5565760"/>
                </a:cubicBezTo>
                <a:cubicBezTo>
                  <a:pt x="4272496" y="5335710"/>
                  <a:pt x="4217566" y="5117152"/>
                  <a:pt x="4103808" y="4918599"/>
                </a:cubicBezTo>
                <a:close/>
                <a:moveTo>
                  <a:pt x="4072554" y="4867303"/>
                </a:moveTo>
                <a:cubicBezTo>
                  <a:pt x="4072702" y="4868748"/>
                  <a:pt x="4072843" y="4870186"/>
                  <a:pt x="4072780" y="4872526"/>
                </a:cubicBezTo>
                <a:lnTo>
                  <a:pt x="4074990" y="4871112"/>
                </a:lnTo>
                <a:close/>
                <a:moveTo>
                  <a:pt x="3100062" y="4866948"/>
                </a:moveTo>
                <a:cubicBezTo>
                  <a:pt x="3054598" y="4867672"/>
                  <a:pt x="3008663" y="4872522"/>
                  <a:pt x="2963625" y="4877568"/>
                </a:cubicBezTo>
                <a:cubicBezTo>
                  <a:pt x="2913679" y="4883457"/>
                  <a:pt x="2861381" y="4889314"/>
                  <a:pt x="2809956" y="4889247"/>
                </a:cubicBezTo>
                <a:cubicBezTo>
                  <a:pt x="2768849" y="4889475"/>
                  <a:pt x="2727662" y="4885932"/>
                  <a:pt x="2688275" y="4882769"/>
                </a:cubicBezTo>
                <a:cubicBezTo>
                  <a:pt x="2660443" y="4880639"/>
                  <a:pt x="2632820" y="4877611"/>
                  <a:pt x="2605133" y="4876924"/>
                </a:cubicBezTo>
                <a:cubicBezTo>
                  <a:pt x="2542005" y="4874377"/>
                  <a:pt x="2477453" y="4878112"/>
                  <a:pt x="2414900" y="4881330"/>
                </a:cubicBezTo>
                <a:cubicBezTo>
                  <a:pt x="2350347" y="4885065"/>
                  <a:pt x="2283431" y="4888772"/>
                  <a:pt x="2217605" y="4885650"/>
                </a:cubicBezTo>
                <a:lnTo>
                  <a:pt x="2199332" y="4885075"/>
                </a:lnTo>
                <a:cubicBezTo>
                  <a:pt x="2179813" y="4883768"/>
                  <a:pt x="2160089" y="4883349"/>
                  <a:pt x="2141062" y="4884027"/>
                </a:cubicBezTo>
                <a:cubicBezTo>
                  <a:pt x="2279340" y="4906717"/>
                  <a:pt x="2418587" y="4927258"/>
                  <a:pt x="2558630" y="4938088"/>
                </a:cubicBezTo>
                <a:cubicBezTo>
                  <a:pt x="2750317" y="4954217"/>
                  <a:pt x="2921561" y="4921336"/>
                  <a:pt x="3100062" y="4866948"/>
                </a:cubicBezTo>
                <a:close/>
                <a:moveTo>
                  <a:pt x="2753415" y="4783657"/>
                </a:moveTo>
                <a:cubicBezTo>
                  <a:pt x="2715812" y="4782731"/>
                  <a:pt x="2677745" y="4783278"/>
                  <a:pt x="2639521" y="4785091"/>
                </a:cubicBezTo>
                <a:cubicBezTo>
                  <a:pt x="2486624" y="4792347"/>
                  <a:pt x="2331226" y="4819883"/>
                  <a:pt x="2193068" y="4854595"/>
                </a:cubicBezTo>
                <a:cubicBezTo>
                  <a:pt x="2196324" y="4854814"/>
                  <a:pt x="2198676" y="4854838"/>
                  <a:pt x="2201931" y="4855057"/>
                </a:cubicBezTo>
                <a:lnTo>
                  <a:pt x="2219654" y="4855986"/>
                </a:lnTo>
                <a:cubicBezTo>
                  <a:pt x="2283679" y="4858722"/>
                  <a:pt x="2350037" y="4855370"/>
                  <a:pt x="2413690" y="4851445"/>
                </a:cubicBezTo>
                <a:cubicBezTo>
                  <a:pt x="2476795" y="4847874"/>
                  <a:pt x="2542257" y="4844334"/>
                  <a:pt x="2606832" y="4846715"/>
                </a:cubicBezTo>
                <a:cubicBezTo>
                  <a:pt x="2634866" y="4847944"/>
                  <a:pt x="2663590" y="4850269"/>
                  <a:pt x="2691769" y="4852935"/>
                </a:cubicBezTo>
                <a:cubicBezTo>
                  <a:pt x="2730608" y="4856456"/>
                  <a:pt x="2771445" y="4859459"/>
                  <a:pt x="2811106" y="4859393"/>
                </a:cubicBezTo>
                <a:cubicBezTo>
                  <a:pt x="2860724" y="4859079"/>
                  <a:pt x="2912124" y="4853023"/>
                  <a:pt x="2961520" y="4847493"/>
                </a:cubicBezTo>
                <a:cubicBezTo>
                  <a:pt x="2997835" y="4843425"/>
                  <a:pt x="3034156" y="4839354"/>
                  <a:pt x="3070965" y="4837270"/>
                </a:cubicBezTo>
                <a:cubicBezTo>
                  <a:pt x="2974850" y="4802463"/>
                  <a:pt x="2866224" y="4786435"/>
                  <a:pt x="2753415" y="4783657"/>
                </a:cubicBezTo>
                <a:close/>
                <a:moveTo>
                  <a:pt x="2389654" y="4275904"/>
                </a:moveTo>
                <a:cubicBezTo>
                  <a:pt x="2058380" y="4300770"/>
                  <a:pt x="1773879" y="4364703"/>
                  <a:pt x="1522266" y="4472742"/>
                </a:cubicBezTo>
                <a:lnTo>
                  <a:pt x="1464014" y="4498508"/>
                </a:lnTo>
                <a:cubicBezTo>
                  <a:pt x="1435059" y="4511659"/>
                  <a:pt x="1405759" y="4524268"/>
                  <a:pt x="1376111" y="4536334"/>
                </a:cubicBezTo>
                <a:cubicBezTo>
                  <a:pt x="1422294" y="4522124"/>
                  <a:pt x="1470274" y="4508296"/>
                  <a:pt x="1498493" y="4502509"/>
                </a:cubicBezTo>
                <a:cubicBezTo>
                  <a:pt x="1608595" y="4481142"/>
                  <a:pt x="1719912" y="4468967"/>
                  <a:pt x="1831627" y="4454994"/>
                </a:cubicBezTo>
                <a:cubicBezTo>
                  <a:pt x="2034733" y="4429326"/>
                  <a:pt x="2186680" y="4317586"/>
                  <a:pt x="2389654" y="4275904"/>
                </a:cubicBezTo>
                <a:close/>
                <a:moveTo>
                  <a:pt x="2147582" y="4220499"/>
                </a:moveTo>
                <a:cubicBezTo>
                  <a:pt x="1947585" y="4228027"/>
                  <a:pt x="1746826" y="4329700"/>
                  <a:pt x="1556088" y="4425819"/>
                </a:cubicBezTo>
                <a:cubicBezTo>
                  <a:pt x="1788857" y="4332127"/>
                  <a:pt x="2048945" y="4273854"/>
                  <a:pt x="2346927" y="4248048"/>
                </a:cubicBezTo>
                <a:cubicBezTo>
                  <a:pt x="2280831" y="4225943"/>
                  <a:pt x="2214248" y="4217991"/>
                  <a:pt x="2147582" y="4220499"/>
                </a:cubicBezTo>
                <a:close/>
                <a:moveTo>
                  <a:pt x="1790494" y="3958602"/>
                </a:moveTo>
                <a:cubicBezTo>
                  <a:pt x="1546078" y="4006086"/>
                  <a:pt x="1301131" y="4060051"/>
                  <a:pt x="1059112" y="4119804"/>
                </a:cubicBezTo>
                <a:cubicBezTo>
                  <a:pt x="1314148" y="4123003"/>
                  <a:pt x="1558894" y="4069940"/>
                  <a:pt x="1790494" y="3958602"/>
                </a:cubicBezTo>
                <a:close/>
                <a:moveTo>
                  <a:pt x="3757613" y="3936722"/>
                </a:moveTo>
                <a:cubicBezTo>
                  <a:pt x="3739428" y="4022695"/>
                  <a:pt x="3726993" y="4110355"/>
                  <a:pt x="3715314" y="4196771"/>
                </a:cubicBezTo>
                <a:cubicBezTo>
                  <a:pt x="3696476" y="4335276"/>
                  <a:pt x="3677516" y="4478465"/>
                  <a:pt x="3631611" y="4613594"/>
                </a:cubicBezTo>
                <a:cubicBezTo>
                  <a:pt x="3620645" y="4645134"/>
                  <a:pt x="3608778" y="4676477"/>
                  <a:pt x="3596909" y="4707830"/>
                </a:cubicBezTo>
                <a:lnTo>
                  <a:pt x="3581749" y="4747418"/>
                </a:lnTo>
                <a:cubicBezTo>
                  <a:pt x="3554523" y="4819250"/>
                  <a:pt x="3531238" y="4892390"/>
                  <a:pt x="3510660" y="4966094"/>
                </a:cubicBezTo>
                <a:cubicBezTo>
                  <a:pt x="3748857" y="4678857"/>
                  <a:pt x="3755323" y="4300706"/>
                  <a:pt x="3757613" y="3936722"/>
                </a:cubicBezTo>
                <a:close/>
                <a:moveTo>
                  <a:pt x="1701387" y="3919232"/>
                </a:moveTo>
                <a:cubicBezTo>
                  <a:pt x="1507766" y="3912045"/>
                  <a:pt x="1320741" y="3989836"/>
                  <a:pt x="1136310" y="4068895"/>
                </a:cubicBezTo>
                <a:cubicBezTo>
                  <a:pt x="1350954" y="4017452"/>
                  <a:pt x="1568376" y="3970366"/>
                  <a:pt x="1784782" y="3927759"/>
                </a:cubicBezTo>
                <a:cubicBezTo>
                  <a:pt x="1756841" y="3923020"/>
                  <a:pt x="1729046" y="3920259"/>
                  <a:pt x="1701387" y="3919232"/>
                </a:cubicBezTo>
                <a:close/>
                <a:moveTo>
                  <a:pt x="3733405" y="3900089"/>
                </a:moveTo>
                <a:cubicBezTo>
                  <a:pt x="3597105" y="4216426"/>
                  <a:pt x="3490805" y="4541932"/>
                  <a:pt x="3500832" y="4885010"/>
                </a:cubicBezTo>
                <a:cubicBezTo>
                  <a:pt x="3516996" y="4834817"/>
                  <a:pt x="3533505" y="4785171"/>
                  <a:pt x="3552367" y="4735553"/>
                </a:cubicBezTo>
                <a:lnTo>
                  <a:pt x="3567525" y="4695966"/>
                </a:lnTo>
                <a:cubicBezTo>
                  <a:pt x="3579742" y="4665154"/>
                  <a:pt x="3591404" y="4634706"/>
                  <a:pt x="3602372" y="4603168"/>
                </a:cubicBezTo>
                <a:cubicBezTo>
                  <a:pt x="3647108" y="4471083"/>
                  <a:pt x="3666211" y="4329343"/>
                  <a:pt x="3684639" y="4192628"/>
                </a:cubicBezTo>
                <a:cubicBezTo>
                  <a:pt x="3697672" y="4096160"/>
                  <a:pt x="3710761" y="3997344"/>
                  <a:pt x="3733405" y="3900089"/>
                </a:cubicBezTo>
                <a:close/>
                <a:moveTo>
                  <a:pt x="2800959" y="3871054"/>
                </a:moveTo>
                <a:cubicBezTo>
                  <a:pt x="2809421" y="4100939"/>
                  <a:pt x="2907977" y="4306148"/>
                  <a:pt x="3026569" y="4520780"/>
                </a:cubicBezTo>
                <a:cubicBezTo>
                  <a:pt x="2979577" y="4399850"/>
                  <a:pt x="2933143" y="4278562"/>
                  <a:pt x="2889061" y="4157302"/>
                </a:cubicBezTo>
                <a:cubicBezTo>
                  <a:pt x="2854271" y="4061517"/>
                  <a:pt x="2821632" y="3966669"/>
                  <a:pt x="2800959" y="3871054"/>
                </a:cubicBezTo>
                <a:close/>
                <a:moveTo>
                  <a:pt x="2809929" y="3701307"/>
                </a:moveTo>
                <a:cubicBezTo>
                  <a:pt x="2809867" y="3703640"/>
                  <a:pt x="2809253" y="3706334"/>
                  <a:pt x="2809197" y="3708672"/>
                </a:cubicBezTo>
                <a:cubicBezTo>
                  <a:pt x="2816609" y="3854149"/>
                  <a:pt x="2864235" y="3999199"/>
                  <a:pt x="2918306" y="4147031"/>
                </a:cubicBezTo>
                <a:cubicBezTo>
                  <a:pt x="2966436" y="4279493"/>
                  <a:pt x="3017273" y="4412529"/>
                  <a:pt x="3068858" y="4544310"/>
                </a:cubicBezTo>
                <a:cubicBezTo>
                  <a:pt x="3069715" y="4408107"/>
                  <a:pt x="3008952" y="4266858"/>
                  <a:pt x="2968879" y="4144570"/>
                </a:cubicBezTo>
                <a:cubicBezTo>
                  <a:pt x="2919376" y="3995354"/>
                  <a:pt x="2865655" y="3848072"/>
                  <a:pt x="2809929" y="3701307"/>
                </a:cubicBezTo>
                <a:close/>
                <a:moveTo>
                  <a:pt x="1867196" y="3456584"/>
                </a:moveTo>
                <a:cubicBezTo>
                  <a:pt x="1939275" y="3608228"/>
                  <a:pt x="2036188" y="3758542"/>
                  <a:pt x="2183970" y="3826505"/>
                </a:cubicBezTo>
                <a:cubicBezTo>
                  <a:pt x="2092208" y="3686686"/>
                  <a:pt x="1989300" y="3564734"/>
                  <a:pt x="1867196" y="3456584"/>
                </a:cubicBezTo>
                <a:close/>
                <a:moveTo>
                  <a:pt x="2322880" y="3078533"/>
                </a:moveTo>
                <a:cubicBezTo>
                  <a:pt x="2314902" y="3134217"/>
                  <a:pt x="2306026" y="3189710"/>
                  <a:pt x="2295695" y="3245370"/>
                </a:cubicBezTo>
                <a:cubicBezTo>
                  <a:pt x="2262659" y="3421320"/>
                  <a:pt x="2225570" y="3586065"/>
                  <a:pt x="2268858" y="3758413"/>
                </a:cubicBezTo>
                <a:cubicBezTo>
                  <a:pt x="2273785" y="3680922"/>
                  <a:pt x="2284872" y="3603320"/>
                  <a:pt x="2295899" y="3528057"/>
                </a:cubicBezTo>
                <a:cubicBezTo>
                  <a:pt x="2310584" y="3430521"/>
                  <a:pt x="2325878" y="3330298"/>
                  <a:pt x="2326306" y="3231157"/>
                </a:cubicBezTo>
                <a:cubicBezTo>
                  <a:pt x="2326349" y="3202011"/>
                  <a:pt x="2325135" y="3172131"/>
                  <a:pt x="2324274" y="3142788"/>
                </a:cubicBezTo>
                <a:cubicBezTo>
                  <a:pt x="2323575" y="3121009"/>
                  <a:pt x="2323232" y="3099770"/>
                  <a:pt x="2322880" y="3078533"/>
                </a:cubicBezTo>
                <a:close/>
                <a:moveTo>
                  <a:pt x="912797" y="2896659"/>
                </a:moveTo>
                <a:cubicBezTo>
                  <a:pt x="987675" y="3038078"/>
                  <a:pt x="1077553" y="3173735"/>
                  <a:pt x="1167201" y="3304169"/>
                </a:cubicBezTo>
                <a:cubicBezTo>
                  <a:pt x="1258595" y="3437326"/>
                  <a:pt x="1353896" y="3600936"/>
                  <a:pt x="1503848" y="3675946"/>
                </a:cubicBezTo>
                <a:cubicBezTo>
                  <a:pt x="1443175" y="3621244"/>
                  <a:pt x="1397337" y="3553231"/>
                  <a:pt x="1353091" y="3486482"/>
                </a:cubicBezTo>
                <a:cubicBezTo>
                  <a:pt x="1348731" y="3480073"/>
                  <a:pt x="1344372" y="3473665"/>
                  <a:pt x="1340012" y="3467256"/>
                </a:cubicBezTo>
                <a:cubicBezTo>
                  <a:pt x="1259674" y="3347730"/>
                  <a:pt x="1172762" y="3230102"/>
                  <a:pt x="1089196" y="3116474"/>
                </a:cubicBezTo>
                <a:cubicBezTo>
                  <a:pt x="1048102" y="3060746"/>
                  <a:pt x="1005067" y="3003195"/>
                  <a:pt x="959418" y="2948853"/>
                </a:cubicBezTo>
                <a:cubicBezTo>
                  <a:pt x="944128" y="2931040"/>
                  <a:pt x="928639" y="2914119"/>
                  <a:pt x="912797" y="2896659"/>
                </a:cubicBezTo>
                <a:close/>
                <a:moveTo>
                  <a:pt x="2363420" y="2871730"/>
                </a:moveTo>
                <a:lnTo>
                  <a:pt x="2360107" y="2915231"/>
                </a:lnTo>
                <a:cubicBezTo>
                  <a:pt x="2356940" y="2960178"/>
                  <a:pt x="2353568" y="3006017"/>
                  <a:pt x="2353099" y="3051540"/>
                </a:cubicBezTo>
                <a:cubicBezTo>
                  <a:pt x="2352858" y="3081589"/>
                  <a:pt x="2354064" y="3111470"/>
                  <a:pt x="2354925" y="3140814"/>
                </a:cubicBezTo>
                <a:cubicBezTo>
                  <a:pt x="2356138" y="3170696"/>
                  <a:pt x="2357347" y="3200579"/>
                  <a:pt x="2357104" y="3230628"/>
                </a:cubicBezTo>
                <a:cubicBezTo>
                  <a:pt x="2356269" y="3331557"/>
                  <a:pt x="2341112" y="3433224"/>
                  <a:pt x="2326221" y="3531652"/>
                </a:cubicBezTo>
                <a:cubicBezTo>
                  <a:pt x="2315466" y="3603683"/>
                  <a:pt x="2304846" y="3677150"/>
                  <a:pt x="2299836" y="3750864"/>
                </a:cubicBezTo>
                <a:cubicBezTo>
                  <a:pt x="2315186" y="3724954"/>
                  <a:pt x="2331840" y="3697443"/>
                  <a:pt x="2346877" y="3662531"/>
                </a:cubicBezTo>
                <a:cubicBezTo>
                  <a:pt x="2459154" y="3406015"/>
                  <a:pt x="2424454" y="3133900"/>
                  <a:pt x="2363420" y="2871730"/>
                </a:cubicBezTo>
                <a:close/>
                <a:moveTo>
                  <a:pt x="912921" y="2850596"/>
                </a:moveTo>
                <a:cubicBezTo>
                  <a:pt x="936881" y="2875897"/>
                  <a:pt x="961194" y="2901731"/>
                  <a:pt x="983846" y="2928627"/>
                </a:cubicBezTo>
                <a:cubicBezTo>
                  <a:pt x="1029846" y="2983517"/>
                  <a:pt x="1073228" y="3041610"/>
                  <a:pt x="1114669" y="3097880"/>
                </a:cubicBezTo>
                <a:cubicBezTo>
                  <a:pt x="1199144" y="3211700"/>
                  <a:pt x="1286398" y="3329876"/>
                  <a:pt x="1366183" y="3449753"/>
                </a:cubicBezTo>
                <a:cubicBezTo>
                  <a:pt x="1370543" y="3456162"/>
                  <a:pt x="1374903" y="3462572"/>
                  <a:pt x="1379263" y="3468981"/>
                </a:cubicBezTo>
                <a:cubicBezTo>
                  <a:pt x="1414114" y="3521040"/>
                  <a:pt x="1450010" y="3574725"/>
                  <a:pt x="1492446" y="3620389"/>
                </a:cubicBezTo>
                <a:cubicBezTo>
                  <a:pt x="1379640" y="3316219"/>
                  <a:pt x="1197433" y="3014288"/>
                  <a:pt x="912921" y="2850596"/>
                </a:cubicBezTo>
                <a:close/>
                <a:moveTo>
                  <a:pt x="2386551" y="2642862"/>
                </a:moveTo>
                <a:cubicBezTo>
                  <a:pt x="2394776" y="2644690"/>
                  <a:pt x="2401148" y="2649859"/>
                  <a:pt x="2403741" y="2659697"/>
                </a:cubicBezTo>
                <a:cubicBezTo>
                  <a:pt x="2468949" y="2907705"/>
                  <a:pt x="2536818" y="3164740"/>
                  <a:pt x="2499078" y="3423399"/>
                </a:cubicBezTo>
                <a:cubicBezTo>
                  <a:pt x="2484124" y="3524170"/>
                  <a:pt x="2447241" y="3605244"/>
                  <a:pt x="2413232" y="3700562"/>
                </a:cubicBezTo>
                <a:cubicBezTo>
                  <a:pt x="2350039" y="3880472"/>
                  <a:pt x="2357716" y="4002022"/>
                  <a:pt x="2428424" y="4178295"/>
                </a:cubicBezTo>
                <a:cubicBezTo>
                  <a:pt x="2600434" y="4289020"/>
                  <a:pt x="2768104" y="4406341"/>
                  <a:pt x="2927779" y="4531843"/>
                </a:cubicBezTo>
                <a:cubicBezTo>
                  <a:pt x="2760215" y="4223610"/>
                  <a:pt x="2637267" y="3926696"/>
                  <a:pt x="2758380" y="3561061"/>
                </a:cubicBezTo>
                <a:cubicBezTo>
                  <a:pt x="2765639" y="3539559"/>
                  <a:pt x="2835782" y="3509255"/>
                  <a:pt x="2846610" y="3538353"/>
                </a:cubicBezTo>
                <a:cubicBezTo>
                  <a:pt x="2941134" y="3779872"/>
                  <a:pt x="3029996" y="4023472"/>
                  <a:pt x="3106063" y="4271430"/>
                </a:cubicBezTo>
                <a:cubicBezTo>
                  <a:pt x="3150638" y="4415363"/>
                  <a:pt x="3185704" y="4549296"/>
                  <a:pt x="3116136" y="4688819"/>
                </a:cubicBezTo>
                <a:cubicBezTo>
                  <a:pt x="3218309" y="4776757"/>
                  <a:pt x="3317100" y="4869157"/>
                  <a:pt x="3412872" y="4966558"/>
                </a:cubicBezTo>
                <a:cubicBezTo>
                  <a:pt x="3381456" y="4499967"/>
                  <a:pt x="3566630" y="4066538"/>
                  <a:pt x="3763612" y="3645474"/>
                </a:cubicBezTo>
                <a:cubicBezTo>
                  <a:pt x="3774538" y="3622394"/>
                  <a:pt x="3852109" y="3598841"/>
                  <a:pt x="3850165" y="3638405"/>
                </a:cubicBezTo>
                <a:cubicBezTo>
                  <a:pt x="3828358" y="4125233"/>
                  <a:pt x="3904636" y="4676562"/>
                  <a:pt x="3515311" y="5051260"/>
                </a:cubicBezTo>
                <a:cubicBezTo>
                  <a:pt x="3511789" y="5054277"/>
                  <a:pt x="3506819" y="5057456"/>
                  <a:pt x="3501147" y="5059552"/>
                </a:cubicBezTo>
                <a:cubicBezTo>
                  <a:pt x="3601520" y="5167803"/>
                  <a:pt x="3698516" y="5280511"/>
                  <a:pt x="3790420" y="5401078"/>
                </a:cubicBezTo>
                <a:cubicBezTo>
                  <a:pt x="3946901" y="5606795"/>
                  <a:pt x="4090825" y="5822089"/>
                  <a:pt x="4221141" y="6045312"/>
                </a:cubicBezTo>
                <a:cubicBezTo>
                  <a:pt x="4260726" y="5923422"/>
                  <a:pt x="4276533" y="5789920"/>
                  <a:pt x="4326825" y="5681109"/>
                </a:cubicBezTo>
                <a:cubicBezTo>
                  <a:pt x="4326185" y="5677682"/>
                  <a:pt x="4325759" y="5673360"/>
                  <a:pt x="4325127" y="5669934"/>
                </a:cubicBezTo>
                <a:cubicBezTo>
                  <a:pt x="4319106" y="5671483"/>
                  <a:pt x="4312744" y="5672486"/>
                  <a:pt x="4309144" y="5671723"/>
                </a:cubicBezTo>
                <a:cubicBezTo>
                  <a:pt x="3975286" y="5608574"/>
                  <a:pt x="3989836" y="4983823"/>
                  <a:pt x="3974946" y="4736592"/>
                </a:cubicBezTo>
                <a:cubicBezTo>
                  <a:pt x="3973555" y="4713728"/>
                  <a:pt x="4046476" y="4687776"/>
                  <a:pt x="4060171" y="4704317"/>
                </a:cubicBezTo>
                <a:cubicBezTo>
                  <a:pt x="4248204" y="4928943"/>
                  <a:pt x="4331788" y="5187422"/>
                  <a:pt x="4383942" y="5463703"/>
                </a:cubicBezTo>
                <a:cubicBezTo>
                  <a:pt x="4445404" y="5353500"/>
                  <a:pt x="4548377" y="5250086"/>
                  <a:pt x="4654905" y="5156948"/>
                </a:cubicBezTo>
                <a:lnTo>
                  <a:pt x="4724400" y="5098975"/>
                </a:lnTo>
                <a:lnTo>
                  <a:pt x="4724400" y="5160063"/>
                </a:lnTo>
                <a:lnTo>
                  <a:pt x="4687505" y="5191181"/>
                </a:lnTo>
                <a:cubicBezTo>
                  <a:pt x="4588452" y="5282318"/>
                  <a:pt x="4497898" y="5385071"/>
                  <a:pt x="4451303" y="5491132"/>
                </a:cubicBezTo>
                <a:cubicBezTo>
                  <a:pt x="4493091" y="5426848"/>
                  <a:pt x="4544370" y="5370101"/>
                  <a:pt x="4599954" y="5317498"/>
                </a:cubicBezTo>
                <a:lnTo>
                  <a:pt x="4724400" y="5211392"/>
                </a:lnTo>
                <a:lnTo>
                  <a:pt x="4724400" y="5251559"/>
                </a:lnTo>
                <a:lnTo>
                  <a:pt x="4619898" y="5340764"/>
                </a:lnTo>
                <a:cubicBezTo>
                  <a:pt x="4564729" y="5393102"/>
                  <a:pt x="4514142" y="5449408"/>
                  <a:pt x="4473735" y="5512809"/>
                </a:cubicBezTo>
                <a:cubicBezTo>
                  <a:pt x="4457482" y="5538523"/>
                  <a:pt x="4443385" y="5565169"/>
                  <a:pt x="4430539" y="5592553"/>
                </a:cubicBezTo>
                <a:cubicBezTo>
                  <a:pt x="4478314" y="5558922"/>
                  <a:pt x="4525254" y="5522778"/>
                  <a:pt x="4569759" y="5482816"/>
                </a:cubicBezTo>
                <a:lnTo>
                  <a:pt x="4724400" y="5330891"/>
                </a:lnTo>
                <a:lnTo>
                  <a:pt x="4724400" y="5402912"/>
                </a:lnTo>
                <a:lnTo>
                  <a:pt x="4586888" y="5533939"/>
                </a:lnTo>
                <a:cubicBezTo>
                  <a:pt x="4539970" y="5576210"/>
                  <a:pt x="4452025" y="5622495"/>
                  <a:pt x="4413377" y="5674040"/>
                </a:cubicBezTo>
                <a:cubicBezTo>
                  <a:pt x="4412828" y="5674391"/>
                  <a:pt x="4412623" y="5675288"/>
                  <a:pt x="4412066" y="5675644"/>
                </a:cubicBezTo>
                <a:cubicBezTo>
                  <a:pt x="4409999" y="5678494"/>
                  <a:pt x="4407586" y="5680803"/>
                  <a:pt x="4406074" y="5683306"/>
                </a:cubicBezTo>
                <a:cubicBezTo>
                  <a:pt x="4338963" y="5791374"/>
                  <a:pt x="4334247" y="5992131"/>
                  <a:pt x="4271008" y="6118417"/>
                </a:cubicBezTo>
                <a:cubicBezTo>
                  <a:pt x="4270042" y="6120562"/>
                  <a:pt x="4267634" y="6122876"/>
                  <a:pt x="4265220" y="6125184"/>
                </a:cubicBezTo>
                <a:cubicBezTo>
                  <a:pt x="4388620" y="6344593"/>
                  <a:pt x="4497559" y="6571523"/>
                  <a:pt x="4590463" y="6805045"/>
                </a:cubicBezTo>
                <a:lnTo>
                  <a:pt x="4610122" y="6857999"/>
                </a:lnTo>
                <a:lnTo>
                  <a:pt x="4513231" y="6857999"/>
                </a:lnTo>
                <a:lnTo>
                  <a:pt x="4374770" y="6532596"/>
                </a:lnTo>
                <a:lnTo>
                  <a:pt x="4339518" y="6461642"/>
                </a:lnTo>
                <a:cubicBezTo>
                  <a:pt x="4208274" y="6190726"/>
                  <a:pt x="4055763" y="5930353"/>
                  <a:pt x="3884810" y="5682534"/>
                </a:cubicBezTo>
                <a:cubicBezTo>
                  <a:pt x="3881554" y="5682314"/>
                  <a:pt x="3878648" y="5682642"/>
                  <a:pt x="3876498" y="5681717"/>
                </a:cubicBezTo>
                <a:cubicBezTo>
                  <a:pt x="3679284" y="5607050"/>
                  <a:pt x="3473354" y="5574737"/>
                  <a:pt x="3263209" y="5585749"/>
                </a:cubicBezTo>
                <a:cubicBezTo>
                  <a:pt x="3258445" y="5588034"/>
                  <a:pt x="3252566" y="5591021"/>
                  <a:pt x="3245450" y="5593271"/>
                </a:cubicBezTo>
                <a:cubicBezTo>
                  <a:pt x="2832970" y="5732161"/>
                  <a:pt x="2378174" y="5640588"/>
                  <a:pt x="1952592" y="5692050"/>
                </a:cubicBezTo>
                <a:cubicBezTo>
                  <a:pt x="1937512" y="5694029"/>
                  <a:pt x="1912708" y="5686903"/>
                  <a:pt x="1936466" y="5671708"/>
                </a:cubicBezTo>
                <a:cubicBezTo>
                  <a:pt x="2343705" y="5415077"/>
                  <a:pt x="2802129" y="5333413"/>
                  <a:pt x="3244709" y="5538562"/>
                </a:cubicBezTo>
                <a:cubicBezTo>
                  <a:pt x="3441959" y="5522006"/>
                  <a:pt x="3636288" y="5541041"/>
                  <a:pt x="3823886" y="5595804"/>
                </a:cubicBezTo>
                <a:cubicBezTo>
                  <a:pt x="3786337" y="5543176"/>
                  <a:pt x="3748232" y="5490905"/>
                  <a:pt x="3709024" y="5439340"/>
                </a:cubicBezTo>
                <a:cubicBezTo>
                  <a:pt x="3551844" y="5232532"/>
                  <a:pt x="3380544" y="5046247"/>
                  <a:pt x="3198362" y="4874588"/>
                </a:cubicBezTo>
                <a:cubicBezTo>
                  <a:pt x="3191800" y="4876493"/>
                  <a:pt x="3185778" y="4878043"/>
                  <a:pt x="3179417" y="4879047"/>
                </a:cubicBezTo>
                <a:cubicBezTo>
                  <a:pt x="3002241" y="4937947"/>
                  <a:pt x="2827252" y="4989315"/>
                  <a:pt x="2639496" y="4989072"/>
                </a:cubicBezTo>
                <a:cubicBezTo>
                  <a:pt x="2416792" y="4988955"/>
                  <a:pt x="2191177" y="4947776"/>
                  <a:pt x="1972353" y="4909921"/>
                </a:cubicBezTo>
                <a:cubicBezTo>
                  <a:pt x="1940984" y="4904693"/>
                  <a:pt x="1996456" y="4874580"/>
                  <a:pt x="2002679" y="4872131"/>
                </a:cubicBezTo>
                <a:cubicBezTo>
                  <a:pt x="2309478" y="4772480"/>
                  <a:pt x="2760385" y="4680296"/>
                  <a:pt x="3097424" y="4781269"/>
                </a:cubicBezTo>
                <a:cubicBezTo>
                  <a:pt x="2895349" y="4601638"/>
                  <a:pt x="2680528" y="4438593"/>
                  <a:pt x="2454890" y="4287833"/>
                </a:cubicBezTo>
                <a:cubicBezTo>
                  <a:pt x="2454338" y="4288186"/>
                  <a:pt x="2453432" y="4287993"/>
                  <a:pt x="2452881" y="4288346"/>
                </a:cubicBezTo>
                <a:cubicBezTo>
                  <a:pt x="2451433" y="4288508"/>
                  <a:pt x="2449426" y="4289026"/>
                  <a:pt x="2448527" y="4288836"/>
                </a:cubicBezTo>
                <a:cubicBezTo>
                  <a:pt x="2435306" y="4288860"/>
                  <a:pt x="2328295" y="4364971"/>
                  <a:pt x="2323525" y="4367248"/>
                </a:cubicBezTo>
                <a:cubicBezTo>
                  <a:pt x="2239575" y="4406384"/>
                  <a:pt x="2150175" y="4432133"/>
                  <a:pt x="2060764" y="4451767"/>
                </a:cubicBezTo>
                <a:cubicBezTo>
                  <a:pt x="1760632" y="4518029"/>
                  <a:pt x="1460022" y="4526349"/>
                  <a:pt x="1162250" y="4613329"/>
                </a:cubicBezTo>
                <a:cubicBezTo>
                  <a:pt x="1141991" y="4619390"/>
                  <a:pt x="1086625" y="4618011"/>
                  <a:pt x="1132639" y="4596243"/>
                </a:cubicBezTo>
                <a:cubicBezTo>
                  <a:pt x="1461250" y="4438196"/>
                  <a:pt x="1900100" y="4136057"/>
                  <a:pt x="2293970" y="4182283"/>
                </a:cubicBezTo>
                <a:cubicBezTo>
                  <a:pt x="2166077" y="4101602"/>
                  <a:pt x="2034669" y="4023929"/>
                  <a:pt x="1900637" y="3949470"/>
                </a:cubicBezTo>
                <a:cubicBezTo>
                  <a:pt x="1896077" y="3950852"/>
                  <a:pt x="1891168" y="3951697"/>
                  <a:pt x="1887014" y="3951288"/>
                </a:cubicBezTo>
                <a:cubicBezTo>
                  <a:pt x="1578066" y="4112095"/>
                  <a:pt x="1243908" y="4184792"/>
                  <a:pt x="896751" y="4159267"/>
                </a:cubicBezTo>
                <a:cubicBezTo>
                  <a:pt x="855005" y="4156073"/>
                  <a:pt x="905428" y="4125362"/>
                  <a:pt x="918967" y="4119760"/>
                </a:cubicBezTo>
                <a:cubicBezTo>
                  <a:pt x="1194342" y="4017222"/>
                  <a:pt x="1471034" y="3857115"/>
                  <a:pt x="1764113" y="3873539"/>
                </a:cubicBezTo>
                <a:cubicBezTo>
                  <a:pt x="1695196" y="3836374"/>
                  <a:pt x="1625724" y="3799562"/>
                  <a:pt x="1555701" y="3763109"/>
                </a:cubicBezTo>
                <a:cubicBezTo>
                  <a:pt x="1550645" y="3762512"/>
                  <a:pt x="1546699" y="3761207"/>
                  <a:pt x="1542956" y="3758998"/>
                </a:cubicBezTo>
                <a:cubicBezTo>
                  <a:pt x="1350426" y="3719652"/>
                  <a:pt x="1247288" y="3571783"/>
                  <a:pt x="1136724" y="3417171"/>
                </a:cubicBezTo>
                <a:cubicBezTo>
                  <a:pt x="993337" y="3216099"/>
                  <a:pt x="846020" y="2999153"/>
                  <a:pt x="750977" y="2770227"/>
                </a:cubicBezTo>
                <a:cubicBezTo>
                  <a:pt x="747611" y="2762227"/>
                  <a:pt x="749771" y="2755481"/>
                  <a:pt x="755174" y="2749954"/>
                </a:cubicBezTo>
                <a:cubicBezTo>
                  <a:pt x="771390" y="2733370"/>
                  <a:pt x="816824" y="2727735"/>
                  <a:pt x="830023" y="2731935"/>
                </a:cubicBezTo>
                <a:cubicBezTo>
                  <a:pt x="1258787" y="2883841"/>
                  <a:pt x="1497280" y="3311498"/>
                  <a:pt x="1623018" y="3716225"/>
                </a:cubicBezTo>
                <a:cubicBezTo>
                  <a:pt x="1853470" y="3835548"/>
                  <a:pt x="2078531" y="3959850"/>
                  <a:pt x="2294841" y="4093587"/>
                </a:cubicBezTo>
                <a:cubicBezTo>
                  <a:pt x="2272291" y="4035197"/>
                  <a:pt x="2253055" y="3974696"/>
                  <a:pt x="2250226" y="3916719"/>
                </a:cubicBezTo>
                <a:cubicBezTo>
                  <a:pt x="2248779" y="3916883"/>
                  <a:pt x="2246771" y="3917401"/>
                  <a:pt x="2245523" y="3916663"/>
                </a:cubicBezTo>
                <a:cubicBezTo>
                  <a:pt x="1951808" y="3876118"/>
                  <a:pt x="1808968" y="3571232"/>
                  <a:pt x="1707994" y="3326950"/>
                </a:cubicBezTo>
                <a:cubicBezTo>
                  <a:pt x="1694877" y="3295477"/>
                  <a:pt x="1766980" y="3273123"/>
                  <a:pt x="1786341" y="3287566"/>
                </a:cubicBezTo>
                <a:cubicBezTo>
                  <a:pt x="1929395" y="3390749"/>
                  <a:pt x="2051663" y="3506453"/>
                  <a:pt x="2158071" y="3639960"/>
                </a:cubicBezTo>
                <a:cubicBezTo>
                  <a:pt x="2154892" y="3540061"/>
                  <a:pt x="2170197" y="3439839"/>
                  <a:pt x="2189281" y="3333361"/>
                </a:cubicBezTo>
                <a:cubicBezTo>
                  <a:pt x="2229372" y="3116116"/>
                  <a:pt x="2246120" y="2891570"/>
                  <a:pt x="2314466" y="2680771"/>
                </a:cubicBezTo>
                <a:cubicBezTo>
                  <a:pt x="2320529" y="2661952"/>
                  <a:pt x="2361878" y="2637374"/>
                  <a:pt x="2386551" y="2642862"/>
                </a:cubicBezTo>
                <a:close/>
                <a:moveTo>
                  <a:pt x="3646699" y="2390555"/>
                </a:moveTo>
                <a:lnTo>
                  <a:pt x="3645773" y="2392739"/>
                </a:lnTo>
                <a:lnTo>
                  <a:pt x="3649597" y="2394358"/>
                </a:lnTo>
                <a:cubicBezTo>
                  <a:pt x="3648733" y="2393349"/>
                  <a:pt x="3647874" y="2392343"/>
                  <a:pt x="3646699" y="2390555"/>
                </a:cubicBezTo>
                <a:close/>
                <a:moveTo>
                  <a:pt x="3038676" y="2118977"/>
                </a:moveTo>
                <a:cubicBezTo>
                  <a:pt x="3042950" y="2257918"/>
                  <a:pt x="3002907" y="2393544"/>
                  <a:pt x="2963942" y="2525128"/>
                </a:cubicBezTo>
                <a:cubicBezTo>
                  <a:pt x="2949902" y="2571972"/>
                  <a:pt x="2935948" y="2620144"/>
                  <a:pt x="2923775" y="2667145"/>
                </a:cubicBezTo>
                <a:cubicBezTo>
                  <a:pt x="2909690" y="2721696"/>
                  <a:pt x="2898881" y="2777642"/>
                  <a:pt x="2887447" y="2832031"/>
                </a:cubicBezTo>
                <a:lnTo>
                  <a:pt x="2868480" y="2927011"/>
                </a:lnTo>
                <a:cubicBezTo>
                  <a:pt x="2882036" y="2893472"/>
                  <a:pt x="2900043" y="2846374"/>
                  <a:pt x="2921794" y="2782834"/>
                </a:cubicBezTo>
                <a:cubicBezTo>
                  <a:pt x="2980827" y="2611467"/>
                  <a:pt x="3079367" y="2325483"/>
                  <a:pt x="3038676" y="2118977"/>
                </a:cubicBezTo>
                <a:close/>
                <a:moveTo>
                  <a:pt x="4070579" y="2090376"/>
                </a:moveTo>
                <a:cubicBezTo>
                  <a:pt x="4084637" y="2136248"/>
                  <a:pt x="4098150" y="2181883"/>
                  <a:pt x="4109879" y="2228695"/>
                </a:cubicBezTo>
                <a:lnTo>
                  <a:pt x="4119154" y="2266098"/>
                </a:lnTo>
                <a:cubicBezTo>
                  <a:pt x="4126056" y="2295423"/>
                  <a:pt x="4133187" y="2324193"/>
                  <a:pt x="4141411" y="2353427"/>
                </a:cubicBezTo>
                <a:cubicBezTo>
                  <a:pt x="4176749" y="2475257"/>
                  <a:pt x="4236423" y="2591295"/>
                  <a:pt x="4293979" y="2703223"/>
                </a:cubicBezTo>
                <a:cubicBezTo>
                  <a:pt x="4334570" y="2782214"/>
                  <a:pt x="4376344" y="2862994"/>
                  <a:pt x="4410111" y="2947465"/>
                </a:cubicBezTo>
                <a:cubicBezTo>
                  <a:pt x="4347417" y="2640863"/>
                  <a:pt x="4257356" y="2342636"/>
                  <a:pt x="4070579" y="2090376"/>
                </a:cubicBezTo>
                <a:close/>
                <a:moveTo>
                  <a:pt x="4020821" y="2034549"/>
                </a:moveTo>
                <a:cubicBezTo>
                  <a:pt x="3991634" y="2371132"/>
                  <a:pt x="4184325" y="2658088"/>
                  <a:pt x="4372756" y="2932293"/>
                </a:cubicBezTo>
                <a:cubicBezTo>
                  <a:pt x="4341528" y="2858555"/>
                  <a:pt x="4305088" y="2786473"/>
                  <a:pt x="4268731" y="2715710"/>
                </a:cubicBezTo>
                <a:cubicBezTo>
                  <a:pt x="4210547" y="2602235"/>
                  <a:pt x="4150011" y="2485181"/>
                  <a:pt x="4113960" y="2360474"/>
                </a:cubicBezTo>
                <a:cubicBezTo>
                  <a:pt x="4105734" y="2331239"/>
                  <a:pt x="4098289" y="2301693"/>
                  <a:pt x="4090842" y="2272139"/>
                </a:cubicBezTo>
                <a:lnTo>
                  <a:pt x="4081569" y="2234734"/>
                </a:lnTo>
                <a:cubicBezTo>
                  <a:pt x="4064530" y="2167007"/>
                  <a:pt x="4043843" y="2100302"/>
                  <a:pt x="4020821" y="2034549"/>
                </a:cubicBezTo>
                <a:close/>
                <a:moveTo>
                  <a:pt x="3001316" y="2032338"/>
                </a:moveTo>
                <a:cubicBezTo>
                  <a:pt x="2982933" y="2081859"/>
                  <a:pt x="2966493" y="2132840"/>
                  <a:pt x="2953880" y="2185446"/>
                </a:cubicBezTo>
                <a:cubicBezTo>
                  <a:pt x="2921068" y="2317695"/>
                  <a:pt x="2906505" y="2457032"/>
                  <a:pt x="2883664" y="2591574"/>
                </a:cubicBezTo>
                <a:cubicBezTo>
                  <a:pt x="2864755" y="2700098"/>
                  <a:pt x="2813661" y="2959166"/>
                  <a:pt x="2826885" y="2991809"/>
                </a:cubicBezTo>
                <a:lnTo>
                  <a:pt x="2860250" y="2826310"/>
                </a:lnTo>
                <a:cubicBezTo>
                  <a:pt x="2871141" y="2771690"/>
                  <a:pt x="2882731" y="2715434"/>
                  <a:pt x="2896499" y="2660098"/>
                </a:cubicBezTo>
                <a:cubicBezTo>
                  <a:pt x="2908585" y="2611783"/>
                  <a:pt x="2923082" y="2563843"/>
                  <a:pt x="2937125" y="2516991"/>
                </a:cubicBezTo>
                <a:cubicBezTo>
                  <a:pt x="2975863" y="2385961"/>
                  <a:pt x="3015900" y="2250332"/>
                  <a:pt x="3010471" y="2114122"/>
                </a:cubicBezTo>
                <a:cubicBezTo>
                  <a:pt x="3009267" y="2086568"/>
                  <a:pt x="3005955" y="2059413"/>
                  <a:pt x="3001316" y="2032338"/>
                </a:cubicBezTo>
                <a:close/>
                <a:moveTo>
                  <a:pt x="3105532" y="1991479"/>
                </a:moveTo>
                <a:cubicBezTo>
                  <a:pt x="3254427" y="2144650"/>
                  <a:pt x="3409943" y="2280670"/>
                  <a:pt x="3599280" y="2371770"/>
                </a:cubicBezTo>
                <a:cubicBezTo>
                  <a:pt x="3463064" y="2234271"/>
                  <a:pt x="3300266" y="2088089"/>
                  <a:pt x="3105532" y="1991479"/>
                </a:cubicBezTo>
                <a:close/>
                <a:moveTo>
                  <a:pt x="3111169" y="1962963"/>
                </a:moveTo>
                <a:cubicBezTo>
                  <a:pt x="3306049" y="2057701"/>
                  <a:pt x="3468685" y="2201237"/>
                  <a:pt x="3606223" y="2338658"/>
                </a:cubicBezTo>
                <a:cubicBezTo>
                  <a:pt x="3470641" y="2169232"/>
                  <a:pt x="3285027" y="1968969"/>
                  <a:pt x="3111169" y="1962963"/>
                </a:cubicBezTo>
                <a:close/>
                <a:moveTo>
                  <a:pt x="2050698" y="1338235"/>
                </a:moveTo>
                <a:cubicBezTo>
                  <a:pt x="2064377" y="1651120"/>
                  <a:pt x="2209927" y="1999242"/>
                  <a:pt x="2370409" y="2272553"/>
                </a:cubicBezTo>
                <a:cubicBezTo>
                  <a:pt x="2357712" y="2235634"/>
                  <a:pt x="2347580" y="2197225"/>
                  <a:pt x="2338306" y="2159819"/>
                </a:cubicBezTo>
                <a:lnTo>
                  <a:pt x="2334023" y="2142555"/>
                </a:lnTo>
                <a:cubicBezTo>
                  <a:pt x="2289026" y="1964482"/>
                  <a:pt x="2230790" y="1787247"/>
                  <a:pt x="2161071" y="1617375"/>
                </a:cubicBezTo>
                <a:cubicBezTo>
                  <a:pt x="2150764" y="1593060"/>
                  <a:pt x="2141003" y="1568967"/>
                  <a:pt x="2130699" y="1544643"/>
                </a:cubicBezTo>
                <a:cubicBezTo>
                  <a:pt x="2102533" y="1477354"/>
                  <a:pt x="2073739" y="1408510"/>
                  <a:pt x="2050698" y="1338235"/>
                </a:cubicBezTo>
                <a:close/>
                <a:moveTo>
                  <a:pt x="2060478" y="1278636"/>
                </a:moveTo>
                <a:cubicBezTo>
                  <a:pt x="2085382" y="1365794"/>
                  <a:pt x="2121337" y="1451189"/>
                  <a:pt x="2156346" y="1534260"/>
                </a:cubicBezTo>
                <a:lnTo>
                  <a:pt x="2187258" y="1607218"/>
                </a:lnTo>
                <a:cubicBezTo>
                  <a:pt x="2256583" y="1774989"/>
                  <a:pt x="2314102" y="1949347"/>
                  <a:pt x="2358704" y="2125320"/>
                </a:cubicBezTo>
                <a:cubicBezTo>
                  <a:pt x="2326696" y="1963695"/>
                  <a:pt x="2286060" y="1804203"/>
                  <a:pt x="2233598" y="1646797"/>
                </a:cubicBezTo>
                <a:cubicBezTo>
                  <a:pt x="2188082" y="1511000"/>
                  <a:pt x="2118450" y="1397178"/>
                  <a:pt x="2060478" y="1278636"/>
                </a:cubicBezTo>
                <a:close/>
                <a:moveTo>
                  <a:pt x="1974152" y="1245311"/>
                </a:moveTo>
                <a:cubicBezTo>
                  <a:pt x="1899849" y="1271794"/>
                  <a:pt x="1845607" y="1329954"/>
                  <a:pt x="1811379" y="1406236"/>
                </a:cubicBezTo>
                <a:cubicBezTo>
                  <a:pt x="1793417" y="1445630"/>
                  <a:pt x="1774985" y="1502850"/>
                  <a:pt x="1767940" y="1546869"/>
                </a:cubicBezTo>
                <a:cubicBezTo>
                  <a:pt x="1756267" y="1618535"/>
                  <a:pt x="1762401" y="1614698"/>
                  <a:pt x="1796474" y="1557016"/>
                </a:cubicBezTo>
                <a:cubicBezTo>
                  <a:pt x="1857987" y="1454296"/>
                  <a:pt x="1917005" y="1349880"/>
                  <a:pt x="1974152" y="1245311"/>
                </a:cubicBezTo>
                <a:close/>
                <a:moveTo>
                  <a:pt x="4681531" y="959050"/>
                </a:moveTo>
                <a:cubicBezTo>
                  <a:pt x="4667665" y="975072"/>
                  <a:pt x="4653801" y="991089"/>
                  <a:pt x="4638064" y="1006960"/>
                </a:cubicBezTo>
                <a:cubicBezTo>
                  <a:pt x="4572574" y="1071943"/>
                  <a:pt x="4498932" y="1125748"/>
                  <a:pt x="4415502" y="1184424"/>
                </a:cubicBezTo>
                <a:cubicBezTo>
                  <a:pt x="4354739" y="1227583"/>
                  <a:pt x="4278681" y="1281016"/>
                  <a:pt x="4197574" y="1317493"/>
                </a:cubicBezTo>
                <a:cubicBezTo>
                  <a:pt x="4173020" y="1328342"/>
                  <a:pt x="4148153" y="1338416"/>
                  <a:pt x="4122737" y="1348256"/>
                </a:cubicBezTo>
                <a:cubicBezTo>
                  <a:pt x="4088783" y="1361567"/>
                  <a:pt x="4056139" y="1374791"/>
                  <a:pt x="4024988" y="1390573"/>
                </a:cubicBezTo>
                <a:cubicBezTo>
                  <a:pt x="4165369" y="1358579"/>
                  <a:pt x="4302892" y="1298342"/>
                  <a:pt x="4421265" y="1220988"/>
                </a:cubicBezTo>
                <a:cubicBezTo>
                  <a:pt x="4516666" y="1158366"/>
                  <a:pt x="4617535" y="1064584"/>
                  <a:pt x="4681531" y="959050"/>
                </a:cubicBezTo>
                <a:close/>
                <a:moveTo>
                  <a:pt x="4722484" y="854709"/>
                </a:moveTo>
                <a:cubicBezTo>
                  <a:pt x="4713724" y="863235"/>
                  <a:pt x="4704652" y="870980"/>
                  <a:pt x="4695347" y="879275"/>
                </a:cubicBezTo>
                <a:cubicBezTo>
                  <a:pt x="4560726" y="998039"/>
                  <a:pt x="4415771" y="1121443"/>
                  <a:pt x="4253878" y="1216434"/>
                </a:cubicBezTo>
                <a:lnTo>
                  <a:pt x="4213112" y="1239730"/>
                </a:lnTo>
                <a:cubicBezTo>
                  <a:pt x="4152620" y="1274640"/>
                  <a:pt x="4090577" y="1310180"/>
                  <a:pt x="4037747" y="1352837"/>
                </a:cubicBezTo>
                <a:cubicBezTo>
                  <a:pt x="4062533" y="1341442"/>
                  <a:pt x="4087944" y="1331600"/>
                  <a:pt x="4113362" y="1321759"/>
                </a:cubicBezTo>
                <a:cubicBezTo>
                  <a:pt x="4137990" y="1312227"/>
                  <a:pt x="4162627" y="1302697"/>
                  <a:pt x="4186634" y="1291618"/>
                </a:cubicBezTo>
                <a:cubicBezTo>
                  <a:pt x="4265418" y="1256083"/>
                  <a:pt x="4339921" y="1203284"/>
                  <a:pt x="4399674" y="1160983"/>
                </a:cubicBezTo>
                <a:cubicBezTo>
                  <a:pt x="4481551" y="1102940"/>
                  <a:pt x="4554724" y="1050225"/>
                  <a:pt x="4618435" y="986418"/>
                </a:cubicBezTo>
                <a:cubicBezTo>
                  <a:pt x="4660678" y="944429"/>
                  <a:pt x="4695591" y="899980"/>
                  <a:pt x="4722484" y="854709"/>
                </a:cubicBezTo>
                <a:close/>
                <a:moveTo>
                  <a:pt x="1456504" y="777000"/>
                </a:moveTo>
                <a:cubicBezTo>
                  <a:pt x="1456064" y="782606"/>
                  <a:pt x="1455073" y="787979"/>
                  <a:pt x="1454399" y="794136"/>
                </a:cubicBezTo>
                <a:cubicBezTo>
                  <a:pt x="1451982" y="810498"/>
                  <a:pt x="1450340" y="826538"/>
                  <a:pt x="1448466" y="843129"/>
                </a:cubicBezTo>
                <a:cubicBezTo>
                  <a:pt x="1443098" y="896870"/>
                  <a:pt x="1442326" y="951907"/>
                  <a:pt x="1442252" y="1005313"/>
                </a:cubicBezTo>
                <a:cubicBezTo>
                  <a:pt x="1440336" y="1206014"/>
                  <a:pt x="1438833" y="1413328"/>
                  <a:pt x="1469382" y="1614896"/>
                </a:cubicBezTo>
                <a:lnTo>
                  <a:pt x="1472106" y="1632791"/>
                </a:lnTo>
                <a:lnTo>
                  <a:pt x="1479091" y="1680170"/>
                </a:lnTo>
                <a:cubicBezTo>
                  <a:pt x="1479741" y="1669501"/>
                  <a:pt x="1479617" y="1659149"/>
                  <a:pt x="1480043" y="1649028"/>
                </a:cubicBezTo>
                <a:cubicBezTo>
                  <a:pt x="1483046" y="1394060"/>
                  <a:pt x="1486555" y="1130296"/>
                  <a:pt x="1464087" y="871628"/>
                </a:cubicBezTo>
                <a:lnTo>
                  <a:pt x="1462204" y="850229"/>
                </a:lnTo>
                <a:cubicBezTo>
                  <a:pt x="1460150" y="826182"/>
                  <a:pt x="1458096" y="802134"/>
                  <a:pt x="1456504" y="777000"/>
                </a:cubicBezTo>
                <a:close/>
                <a:moveTo>
                  <a:pt x="1483619" y="764662"/>
                </a:moveTo>
                <a:cubicBezTo>
                  <a:pt x="1484834" y="792211"/>
                  <a:pt x="1487677" y="820458"/>
                  <a:pt x="1489670" y="847698"/>
                </a:cubicBezTo>
                <a:lnTo>
                  <a:pt x="1491553" y="869097"/>
                </a:lnTo>
                <a:cubicBezTo>
                  <a:pt x="1513754" y="1119277"/>
                  <a:pt x="1511208" y="1373147"/>
                  <a:pt x="1508481" y="1619865"/>
                </a:cubicBezTo>
                <a:cubicBezTo>
                  <a:pt x="1576046" y="1335574"/>
                  <a:pt x="1567527" y="1045475"/>
                  <a:pt x="1483619" y="764662"/>
                </a:cubicBezTo>
                <a:close/>
                <a:moveTo>
                  <a:pt x="1430481" y="630137"/>
                </a:moveTo>
                <a:cubicBezTo>
                  <a:pt x="1267590" y="940376"/>
                  <a:pt x="1333252" y="1302315"/>
                  <a:pt x="1442495" y="1626691"/>
                </a:cubicBezTo>
                <a:lnTo>
                  <a:pt x="1441222" y="1619067"/>
                </a:lnTo>
                <a:cubicBezTo>
                  <a:pt x="1410273" y="1415398"/>
                  <a:pt x="1411692" y="1206762"/>
                  <a:pt x="1414069" y="1004967"/>
                </a:cubicBezTo>
                <a:cubicBezTo>
                  <a:pt x="1414375" y="951016"/>
                  <a:pt x="1414834" y="895204"/>
                  <a:pt x="1420665" y="840369"/>
                </a:cubicBezTo>
                <a:cubicBezTo>
                  <a:pt x="1422537" y="823783"/>
                  <a:pt x="1424411" y="807192"/>
                  <a:pt x="1426829" y="790831"/>
                </a:cubicBezTo>
                <a:cubicBezTo>
                  <a:pt x="1433522" y="737010"/>
                  <a:pt x="1440125" y="681866"/>
                  <a:pt x="1430481" y="630137"/>
                </a:cubicBezTo>
                <a:close/>
                <a:moveTo>
                  <a:pt x="4023796" y="623931"/>
                </a:moveTo>
                <a:cubicBezTo>
                  <a:pt x="3998086" y="637515"/>
                  <a:pt x="3972609" y="650546"/>
                  <a:pt x="3945729" y="662344"/>
                </a:cubicBezTo>
                <a:cubicBezTo>
                  <a:pt x="3801060" y="727282"/>
                  <a:pt x="3645502" y="758642"/>
                  <a:pt x="3498947" y="818916"/>
                </a:cubicBezTo>
                <a:cubicBezTo>
                  <a:pt x="3325974" y="889896"/>
                  <a:pt x="3184420" y="1008307"/>
                  <a:pt x="3031283" y="1111507"/>
                </a:cubicBezTo>
                <a:cubicBezTo>
                  <a:pt x="3091555" y="1098395"/>
                  <a:pt x="3148558" y="1067158"/>
                  <a:pt x="3203692" y="1035777"/>
                </a:cubicBezTo>
                <a:lnTo>
                  <a:pt x="3218294" y="1027151"/>
                </a:lnTo>
                <a:cubicBezTo>
                  <a:pt x="3353948" y="950027"/>
                  <a:pt x="3497672" y="882756"/>
                  <a:pt x="3636737" y="817377"/>
                </a:cubicBezTo>
                <a:cubicBezTo>
                  <a:pt x="3765775" y="757414"/>
                  <a:pt x="3897289" y="694633"/>
                  <a:pt x="4023796" y="623931"/>
                </a:cubicBezTo>
                <a:close/>
                <a:moveTo>
                  <a:pt x="3311704" y="584486"/>
                </a:moveTo>
                <a:cubicBezTo>
                  <a:pt x="3272983" y="648568"/>
                  <a:pt x="3231536" y="711502"/>
                  <a:pt x="3190778" y="772788"/>
                </a:cubicBezTo>
                <a:cubicBezTo>
                  <a:pt x="3126979" y="868744"/>
                  <a:pt x="3062020" y="967431"/>
                  <a:pt x="3007981" y="1070739"/>
                </a:cubicBezTo>
                <a:cubicBezTo>
                  <a:pt x="3110594" y="966751"/>
                  <a:pt x="3204922" y="819977"/>
                  <a:pt x="3267578" y="693281"/>
                </a:cubicBezTo>
                <a:close/>
                <a:moveTo>
                  <a:pt x="2664888" y="518596"/>
                </a:moveTo>
                <a:cubicBezTo>
                  <a:pt x="2580256" y="532980"/>
                  <a:pt x="2495702" y="548687"/>
                  <a:pt x="2411865" y="567273"/>
                </a:cubicBezTo>
                <a:cubicBezTo>
                  <a:pt x="2215416" y="611580"/>
                  <a:pt x="2055895" y="697916"/>
                  <a:pt x="1896643" y="809468"/>
                </a:cubicBezTo>
                <a:cubicBezTo>
                  <a:pt x="1897193" y="809701"/>
                  <a:pt x="1897736" y="809931"/>
                  <a:pt x="1899055" y="809848"/>
                </a:cubicBezTo>
                <a:cubicBezTo>
                  <a:pt x="2091065" y="728900"/>
                  <a:pt x="2275399" y="656935"/>
                  <a:pt x="2446633" y="596159"/>
                </a:cubicBezTo>
                <a:close/>
                <a:moveTo>
                  <a:pt x="2796924" y="501747"/>
                </a:moveTo>
                <a:lnTo>
                  <a:pt x="2455237" y="622979"/>
                </a:lnTo>
                <a:cubicBezTo>
                  <a:pt x="2296206" y="679263"/>
                  <a:pt x="2126634" y="745243"/>
                  <a:pt x="1949308" y="818889"/>
                </a:cubicBezTo>
                <a:cubicBezTo>
                  <a:pt x="1950089" y="818579"/>
                  <a:pt x="1950089" y="818579"/>
                  <a:pt x="1950634" y="818810"/>
                </a:cubicBezTo>
                <a:cubicBezTo>
                  <a:pt x="2249794" y="764555"/>
                  <a:pt x="2535304" y="633058"/>
                  <a:pt x="2796924" y="501747"/>
                </a:cubicBezTo>
                <a:close/>
                <a:moveTo>
                  <a:pt x="3335099" y="488163"/>
                </a:moveTo>
                <a:lnTo>
                  <a:pt x="3151139" y="734118"/>
                </a:lnTo>
                <a:lnTo>
                  <a:pt x="3136980" y="753877"/>
                </a:lnTo>
                <a:cubicBezTo>
                  <a:pt x="3108114" y="793161"/>
                  <a:pt x="3082736" y="828772"/>
                  <a:pt x="3062043" y="867004"/>
                </a:cubicBezTo>
                <a:cubicBezTo>
                  <a:pt x="3033701" y="918746"/>
                  <a:pt x="3011684" y="973805"/>
                  <a:pt x="2994594" y="1035452"/>
                </a:cubicBezTo>
                <a:cubicBezTo>
                  <a:pt x="3046947" y="939156"/>
                  <a:pt x="3107576" y="847655"/>
                  <a:pt x="3167517" y="757788"/>
                </a:cubicBezTo>
                <a:cubicBezTo>
                  <a:pt x="3225200" y="670189"/>
                  <a:pt x="3284135" y="581180"/>
                  <a:pt x="3335099" y="488163"/>
                </a:cubicBezTo>
                <a:close/>
                <a:moveTo>
                  <a:pt x="2891507" y="485136"/>
                </a:moveTo>
                <a:cubicBezTo>
                  <a:pt x="2633092" y="616512"/>
                  <a:pt x="2348081" y="755947"/>
                  <a:pt x="2047508" y="825701"/>
                </a:cubicBezTo>
                <a:cubicBezTo>
                  <a:pt x="2357909" y="831572"/>
                  <a:pt x="2636584" y="667562"/>
                  <a:pt x="2891507" y="485136"/>
                </a:cubicBezTo>
                <a:close/>
                <a:moveTo>
                  <a:pt x="4418489" y="483936"/>
                </a:moveTo>
                <a:cubicBezTo>
                  <a:pt x="4332433" y="547295"/>
                  <a:pt x="4242855" y="605296"/>
                  <a:pt x="4155290" y="661575"/>
                </a:cubicBezTo>
                <a:cubicBezTo>
                  <a:pt x="3969451" y="781189"/>
                  <a:pt x="3777243" y="905190"/>
                  <a:pt x="3571040" y="996875"/>
                </a:cubicBezTo>
                <a:cubicBezTo>
                  <a:pt x="3418056" y="1064725"/>
                  <a:pt x="3258062" y="1114166"/>
                  <a:pt x="3093710" y="1145020"/>
                </a:cubicBezTo>
                <a:cubicBezTo>
                  <a:pt x="3128860" y="1154752"/>
                  <a:pt x="3165333" y="1164394"/>
                  <a:pt x="3207527" y="1163586"/>
                </a:cubicBezTo>
                <a:cubicBezTo>
                  <a:pt x="3359545" y="1160350"/>
                  <a:pt x="3521798" y="1058435"/>
                  <a:pt x="3652751" y="990907"/>
                </a:cubicBezTo>
                <a:cubicBezTo>
                  <a:pt x="3834432" y="897860"/>
                  <a:pt x="4013510" y="797268"/>
                  <a:pt x="4180906" y="680145"/>
                </a:cubicBezTo>
                <a:cubicBezTo>
                  <a:pt x="4224133" y="649515"/>
                  <a:pt x="4353624" y="550475"/>
                  <a:pt x="4418489" y="483936"/>
                </a:cubicBezTo>
                <a:close/>
                <a:moveTo>
                  <a:pt x="3316944" y="465669"/>
                </a:moveTo>
                <a:cubicBezTo>
                  <a:pt x="3194809" y="521478"/>
                  <a:pt x="2954579" y="894258"/>
                  <a:pt x="2958819" y="1062158"/>
                </a:cubicBezTo>
                <a:cubicBezTo>
                  <a:pt x="2971057" y="1011968"/>
                  <a:pt x="2985641" y="965354"/>
                  <a:pt x="3004132" y="921679"/>
                </a:cubicBezTo>
                <a:cubicBezTo>
                  <a:pt x="3014072" y="898200"/>
                  <a:pt x="3025105" y="875187"/>
                  <a:pt x="3037224" y="852631"/>
                </a:cubicBezTo>
                <a:cubicBezTo>
                  <a:pt x="3058615" y="812759"/>
                  <a:pt x="3085004" y="776291"/>
                  <a:pt x="3114637" y="736692"/>
                </a:cubicBezTo>
                <a:lnTo>
                  <a:pt x="3128801" y="716935"/>
                </a:lnTo>
                <a:cubicBezTo>
                  <a:pt x="3193882" y="628604"/>
                  <a:pt x="3252848" y="548625"/>
                  <a:pt x="3316944" y="465669"/>
                </a:cubicBezTo>
                <a:close/>
                <a:moveTo>
                  <a:pt x="4448894" y="422768"/>
                </a:moveTo>
                <a:cubicBezTo>
                  <a:pt x="4372745" y="436884"/>
                  <a:pt x="4303112" y="482734"/>
                  <a:pt x="4235585" y="528178"/>
                </a:cubicBezTo>
                <a:lnTo>
                  <a:pt x="4213155" y="543149"/>
                </a:lnTo>
                <a:cubicBezTo>
                  <a:pt x="4035485" y="661715"/>
                  <a:pt x="3839402" y="753816"/>
                  <a:pt x="3649218" y="842623"/>
                </a:cubicBezTo>
                <a:cubicBezTo>
                  <a:pt x="3510392" y="907459"/>
                  <a:pt x="3367451" y="974411"/>
                  <a:pt x="3232564" y="1051220"/>
                </a:cubicBezTo>
                <a:lnTo>
                  <a:pt x="3217970" y="1059849"/>
                </a:lnTo>
                <a:cubicBezTo>
                  <a:pt x="3184886" y="1078679"/>
                  <a:pt x="3151576" y="1098052"/>
                  <a:pt x="3116688" y="1113543"/>
                </a:cubicBezTo>
                <a:cubicBezTo>
                  <a:pt x="3269055" y="1082118"/>
                  <a:pt x="3417223" y="1034762"/>
                  <a:pt x="3559098" y="971858"/>
                </a:cubicBezTo>
                <a:cubicBezTo>
                  <a:pt x="3763514" y="881353"/>
                  <a:pt x="3954942" y="757667"/>
                  <a:pt x="4140004" y="638368"/>
                </a:cubicBezTo>
                <a:cubicBezTo>
                  <a:pt x="4244649" y="570645"/>
                  <a:pt x="4351849" y="501435"/>
                  <a:pt x="4451852" y="423380"/>
                </a:cubicBezTo>
                <a:cubicBezTo>
                  <a:pt x="4450763" y="422918"/>
                  <a:pt x="4450211" y="422686"/>
                  <a:pt x="4448894" y="422768"/>
                </a:cubicBezTo>
                <a:close/>
                <a:moveTo>
                  <a:pt x="680568" y="416949"/>
                </a:moveTo>
                <a:cubicBezTo>
                  <a:pt x="573847" y="489578"/>
                  <a:pt x="483985" y="589312"/>
                  <a:pt x="394452" y="694330"/>
                </a:cubicBezTo>
                <a:lnTo>
                  <a:pt x="340402" y="759654"/>
                </a:lnTo>
                <a:close/>
                <a:moveTo>
                  <a:pt x="827699" y="416143"/>
                </a:moveTo>
                <a:cubicBezTo>
                  <a:pt x="835728" y="454953"/>
                  <a:pt x="841663" y="494162"/>
                  <a:pt x="841524" y="534021"/>
                </a:cubicBezTo>
                <a:cubicBezTo>
                  <a:pt x="841577" y="581042"/>
                  <a:pt x="833611" y="627240"/>
                  <a:pt x="825554" y="672115"/>
                </a:cubicBezTo>
                <a:cubicBezTo>
                  <a:pt x="819855" y="703824"/>
                  <a:pt x="814239" y="736857"/>
                  <a:pt x="811499" y="769176"/>
                </a:cubicBezTo>
                <a:cubicBezTo>
                  <a:pt x="803608" y="866910"/>
                  <a:pt x="822564" y="965070"/>
                  <a:pt x="841586" y="1060039"/>
                </a:cubicBezTo>
                <a:cubicBezTo>
                  <a:pt x="870658" y="1208834"/>
                  <a:pt x="901383" y="1362838"/>
                  <a:pt x="942912" y="1511108"/>
                </a:cubicBezTo>
                <a:cubicBezTo>
                  <a:pt x="977911" y="1186645"/>
                  <a:pt x="995896" y="815698"/>
                  <a:pt x="884057" y="521768"/>
                </a:cubicBezTo>
                <a:cubicBezTo>
                  <a:pt x="868776" y="481820"/>
                  <a:pt x="846755" y="448679"/>
                  <a:pt x="827699" y="416143"/>
                </a:cubicBezTo>
                <a:close/>
                <a:moveTo>
                  <a:pt x="798883" y="414244"/>
                </a:moveTo>
                <a:cubicBezTo>
                  <a:pt x="695211" y="736679"/>
                  <a:pt x="755992" y="1050836"/>
                  <a:pt x="875825" y="1357811"/>
                </a:cubicBezTo>
                <a:cubicBezTo>
                  <a:pt x="852896" y="1259904"/>
                  <a:pt x="833394" y="1161513"/>
                  <a:pt x="814514" y="1064671"/>
                </a:cubicBezTo>
                <a:cubicBezTo>
                  <a:pt x="795638" y="967838"/>
                  <a:pt x="775736" y="867346"/>
                  <a:pt x="783698" y="766414"/>
                </a:cubicBezTo>
                <a:cubicBezTo>
                  <a:pt x="786354" y="732777"/>
                  <a:pt x="792197" y="699198"/>
                  <a:pt x="798129" y="666939"/>
                </a:cubicBezTo>
                <a:cubicBezTo>
                  <a:pt x="805719" y="623158"/>
                  <a:pt x="813776" y="578281"/>
                  <a:pt x="813894" y="533909"/>
                </a:cubicBezTo>
                <a:cubicBezTo>
                  <a:pt x="813480" y="493822"/>
                  <a:pt x="807234" y="453832"/>
                  <a:pt x="798883" y="414244"/>
                </a:cubicBezTo>
                <a:close/>
                <a:moveTo>
                  <a:pt x="673202" y="388720"/>
                </a:moveTo>
                <a:cubicBezTo>
                  <a:pt x="560862" y="422924"/>
                  <a:pt x="473506" y="490876"/>
                  <a:pt x="392779" y="596411"/>
                </a:cubicBezTo>
                <a:cubicBezTo>
                  <a:pt x="345173" y="658663"/>
                  <a:pt x="304966" y="720182"/>
                  <a:pt x="270088" y="790400"/>
                </a:cubicBezTo>
                <a:cubicBezTo>
                  <a:pt x="265839" y="798902"/>
                  <a:pt x="262292" y="805767"/>
                  <a:pt x="259285" y="812869"/>
                </a:cubicBezTo>
                <a:cubicBezTo>
                  <a:pt x="297306" y="767160"/>
                  <a:pt x="334780" y="721219"/>
                  <a:pt x="372890" y="676832"/>
                </a:cubicBezTo>
                <a:cubicBezTo>
                  <a:pt x="466138" y="567590"/>
                  <a:pt x="560501" y="463327"/>
                  <a:pt x="673202" y="388720"/>
                </a:cubicBezTo>
                <a:close/>
                <a:moveTo>
                  <a:pt x="1628210" y="0"/>
                </a:moveTo>
                <a:lnTo>
                  <a:pt x="1748399" y="0"/>
                </a:lnTo>
                <a:lnTo>
                  <a:pt x="1783391" y="17650"/>
                </a:lnTo>
                <a:cubicBezTo>
                  <a:pt x="1878225" y="54329"/>
                  <a:pt x="1980824" y="64330"/>
                  <a:pt x="2084193" y="69947"/>
                </a:cubicBezTo>
                <a:cubicBezTo>
                  <a:pt x="2305723" y="81971"/>
                  <a:pt x="2525917" y="56091"/>
                  <a:pt x="2744101" y="15192"/>
                </a:cubicBezTo>
                <a:cubicBezTo>
                  <a:pt x="2562964" y="37013"/>
                  <a:pt x="2380220" y="45912"/>
                  <a:pt x="2197414" y="41266"/>
                </a:cubicBezTo>
                <a:cubicBezTo>
                  <a:pt x="2092695" y="38460"/>
                  <a:pt x="1999575" y="31066"/>
                  <a:pt x="1914967" y="18583"/>
                </a:cubicBezTo>
                <a:lnTo>
                  <a:pt x="1815559" y="0"/>
                </a:lnTo>
                <a:lnTo>
                  <a:pt x="2001666" y="0"/>
                </a:lnTo>
                <a:lnTo>
                  <a:pt x="2036517" y="4274"/>
                </a:lnTo>
                <a:cubicBezTo>
                  <a:pt x="2087672" y="8689"/>
                  <a:pt x="2141872" y="11637"/>
                  <a:pt x="2199623" y="13232"/>
                </a:cubicBezTo>
                <a:cubicBezTo>
                  <a:pt x="2273140" y="15225"/>
                  <a:pt x="2346666" y="15008"/>
                  <a:pt x="2420103" y="12601"/>
                </a:cubicBezTo>
                <a:lnTo>
                  <a:pt x="2621330" y="0"/>
                </a:lnTo>
                <a:lnTo>
                  <a:pt x="3076571" y="0"/>
                </a:lnTo>
                <a:lnTo>
                  <a:pt x="2924796" y="36772"/>
                </a:lnTo>
                <a:cubicBezTo>
                  <a:pt x="2603232" y="110795"/>
                  <a:pt x="2272273" y="167441"/>
                  <a:pt x="1946203" y="131277"/>
                </a:cubicBezTo>
                <a:cubicBezTo>
                  <a:pt x="1847872" y="120226"/>
                  <a:pt x="1775939" y="84460"/>
                  <a:pt x="1707026" y="44983"/>
                </a:cubicBezTo>
                <a:close/>
                <a:moveTo>
                  <a:pt x="1007398" y="0"/>
                </a:moveTo>
                <a:lnTo>
                  <a:pt x="1105902" y="0"/>
                </a:lnTo>
                <a:lnTo>
                  <a:pt x="1191939" y="117664"/>
                </a:lnTo>
                <a:cubicBezTo>
                  <a:pt x="1366125" y="341427"/>
                  <a:pt x="1562103" y="551148"/>
                  <a:pt x="1780907" y="743734"/>
                </a:cubicBezTo>
                <a:cubicBezTo>
                  <a:pt x="1801144" y="761313"/>
                  <a:pt x="1821617" y="778348"/>
                  <a:pt x="1841857" y="795932"/>
                </a:cubicBezTo>
                <a:cubicBezTo>
                  <a:pt x="1990610" y="686371"/>
                  <a:pt x="2139633" y="585288"/>
                  <a:pt x="2317896" y="530713"/>
                </a:cubicBezTo>
                <a:cubicBezTo>
                  <a:pt x="2542030" y="462073"/>
                  <a:pt x="2783392" y="434854"/>
                  <a:pt x="3015228" y="399738"/>
                </a:cubicBezTo>
                <a:cubicBezTo>
                  <a:pt x="3052333" y="394202"/>
                  <a:pt x="3010950" y="453937"/>
                  <a:pt x="3000782" y="461219"/>
                </a:cubicBezTo>
                <a:cubicBezTo>
                  <a:pt x="2693972" y="688641"/>
                  <a:pt x="2350770" y="924476"/>
                  <a:pt x="1963190" y="895589"/>
                </a:cubicBezTo>
                <a:cubicBezTo>
                  <a:pt x="2149512" y="1044003"/>
                  <a:pt x="2346363" y="1178199"/>
                  <a:pt x="2552180" y="1298815"/>
                </a:cubicBezTo>
                <a:cubicBezTo>
                  <a:pt x="2674551" y="1263712"/>
                  <a:pt x="2789192" y="1186061"/>
                  <a:pt x="2904618" y="1146081"/>
                </a:cubicBezTo>
                <a:cubicBezTo>
                  <a:pt x="2811839" y="901425"/>
                  <a:pt x="3283913" y="443317"/>
                  <a:pt x="3428829" y="310883"/>
                </a:cubicBezTo>
                <a:cubicBezTo>
                  <a:pt x="3440380" y="300321"/>
                  <a:pt x="3459741" y="295643"/>
                  <a:pt x="3452135" y="318176"/>
                </a:cubicBezTo>
                <a:cubicBezTo>
                  <a:pt x="3377952" y="531416"/>
                  <a:pt x="3301457" y="750112"/>
                  <a:pt x="3169464" y="935661"/>
                </a:cubicBezTo>
                <a:cubicBezTo>
                  <a:pt x="3150662" y="961821"/>
                  <a:pt x="3003773" y="1105010"/>
                  <a:pt x="3049395" y="1070245"/>
                </a:cubicBezTo>
                <a:cubicBezTo>
                  <a:pt x="3162985" y="984423"/>
                  <a:pt x="3272630" y="886628"/>
                  <a:pt x="3401235" y="815534"/>
                </a:cubicBezTo>
                <a:cubicBezTo>
                  <a:pt x="3665893" y="669415"/>
                  <a:pt x="3968082" y="612577"/>
                  <a:pt x="4236947" y="465665"/>
                </a:cubicBezTo>
                <a:cubicBezTo>
                  <a:pt x="4280594" y="441649"/>
                  <a:pt x="4494768" y="287033"/>
                  <a:pt x="4565962" y="350012"/>
                </a:cubicBezTo>
                <a:cubicBezTo>
                  <a:pt x="4574408" y="357446"/>
                  <a:pt x="4561570" y="377121"/>
                  <a:pt x="4557937" y="382666"/>
                </a:cubicBezTo>
                <a:cubicBezTo>
                  <a:pt x="4368036" y="694348"/>
                  <a:pt x="3934455" y="895784"/>
                  <a:pt x="3621049" y="1056676"/>
                </a:cubicBezTo>
                <a:cubicBezTo>
                  <a:pt x="3449155" y="1144851"/>
                  <a:pt x="3289873" y="1230645"/>
                  <a:pt x="3094000" y="1229477"/>
                </a:cubicBezTo>
                <a:cubicBezTo>
                  <a:pt x="2989297" y="1228927"/>
                  <a:pt x="2920834" y="1221837"/>
                  <a:pt x="2813197" y="1263181"/>
                </a:cubicBezTo>
                <a:cubicBezTo>
                  <a:pt x="2746514" y="1288380"/>
                  <a:pt x="2682165" y="1312641"/>
                  <a:pt x="2615776" y="1334114"/>
                </a:cubicBezTo>
                <a:cubicBezTo>
                  <a:pt x="2856074" y="1470609"/>
                  <a:pt x="3106867" y="1588379"/>
                  <a:pt x="3364982" y="1687356"/>
                </a:cubicBezTo>
                <a:cubicBezTo>
                  <a:pt x="3367545" y="1685866"/>
                  <a:pt x="3369560" y="1684144"/>
                  <a:pt x="3371663" y="1683743"/>
                </a:cubicBezTo>
                <a:cubicBezTo>
                  <a:pt x="3559080" y="1639479"/>
                  <a:pt x="3730923" y="1559010"/>
                  <a:pt x="3883310" y="1443899"/>
                </a:cubicBezTo>
                <a:cubicBezTo>
                  <a:pt x="3885702" y="1439761"/>
                  <a:pt x="3888566" y="1434532"/>
                  <a:pt x="3892746" y="1429225"/>
                </a:cubicBezTo>
                <a:cubicBezTo>
                  <a:pt x="4100854" y="1154547"/>
                  <a:pt x="4425526" y="995756"/>
                  <a:pt x="4699980" y="789523"/>
                </a:cubicBezTo>
                <a:lnTo>
                  <a:pt x="4724400" y="769876"/>
                </a:lnTo>
                <a:lnTo>
                  <a:pt x="4724400" y="802845"/>
                </a:lnTo>
                <a:lnTo>
                  <a:pt x="4705958" y="821317"/>
                </a:lnTo>
                <a:cubicBezTo>
                  <a:pt x="4688728" y="839775"/>
                  <a:pt x="4668259" y="862655"/>
                  <a:pt x="4649798" y="877374"/>
                </a:cubicBezTo>
                <a:cubicBezTo>
                  <a:pt x="4443742" y="1038644"/>
                  <a:pt x="4191500" y="1158472"/>
                  <a:pt x="4005326" y="1344259"/>
                </a:cubicBezTo>
                <a:cubicBezTo>
                  <a:pt x="4063256" y="1294104"/>
                  <a:pt x="4132215" y="1254410"/>
                  <a:pt x="4199378" y="1215889"/>
                </a:cubicBezTo>
                <a:cubicBezTo>
                  <a:pt x="4212968" y="1208123"/>
                  <a:pt x="4226555" y="1200357"/>
                  <a:pt x="4239600" y="1192361"/>
                </a:cubicBezTo>
                <a:cubicBezTo>
                  <a:pt x="4399481" y="1099094"/>
                  <a:pt x="4542878" y="976320"/>
                  <a:pt x="4677037" y="858646"/>
                </a:cubicBezTo>
                <a:lnTo>
                  <a:pt x="4724400" y="810414"/>
                </a:lnTo>
                <a:lnTo>
                  <a:pt x="4724400" y="916439"/>
                </a:lnTo>
                <a:lnTo>
                  <a:pt x="4683030" y="982925"/>
                </a:lnTo>
                <a:cubicBezTo>
                  <a:pt x="4504646" y="1237618"/>
                  <a:pt x="4252054" y="1416530"/>
                  <a:pt x="3921884" y="1469889"/>
                </a:cubicBezTo>
                <a:cubicBezTo>
                  <a:pt x="3782100" y="1582602"/>
                  <a:pt x="3625917" y="1667134"/>
                  <a:pt x="3456136" y="1721439"/>
                </a:cubicBezTo>
                <a:cubicBezTo>
                  <a:pt x="3511887" y="1741826"/>
                  <a:pt x="3567869" y="1761662"/>
                  <a:pt x="3624313" y="1780406"/>
                </a:cubicBezTo>
                <a:cubicBezTo>
                  <a:pt x="3850637" y="1855623"/>
                  <a:pt x="4076864" y="1908264"/>
                  <a:pt x="4303638" y="1944400"/>
                </a:cubicBezTo>
                <a:cubicBezTo>
                  <a:pt x="4307581" y="1939634"/>
                  <a:pt x="4311304" y="1935410"/>
                  <a:pt x="4315566" y="1931422"/>
                </a:cubicBezTo>
                <a:cubicBezTo>
                  <a:pt x="4418123" y="1797152"/>
                  <a:pt x="4522970" y="1669642"/>
                  <a:pt x="4664388" y="1574357"/>
                </a:cubicBezTo>
                <a:lnTo>
                  <a:pt x="4724400" y="1537429"/>
                </a:lnTo>
                <a:lnTo>
                  <a:pt x="4724400" y="1589108"/>
                </a:lnTo>
                <a:lnTo>
                  <a:pt x="4644505" y="1640352"/>
                </a:lnTo>
                <a:cubicBezTo>
                  <a:pt x="4543719" y="1713959"/>
                  <a:pt x="4461038" y="1801479"/>
                  <a:pt x="4381603" y="1900149"/>
                </a:cubicBezTo>
                <a:cubicBezTo>
                  <a:pt x="4415438" y="1876488"/>
                  <a:pt x="4447471" y="1849494"/>
                  <a:pt x="4478726" y="1822808"/>
                </a:cubicBezTo>
                <a:cubicBezTo>
                  <a:pt x="4513234" y="1792997"/>
                  <a:pt x="4549530" y="1762011"/>
                  <a:pt x="4588263" y="1735914"/>
                </a:cubicBezTo>
                <a:cubicBezTo>
                  <a:pt x="4619078" y="1714840"/>
                  <a:pt x="4651924" y="1696556"/>
                  <a:pt x="4683216" y="1678902"/>
                </a:cubicBezTo>
                <a:lnTo>
                  <a:pt x="4724400" y="1655121"/>
                </a:lnTo>
                <a:lnTo>
                  <a:pt x="4724400" y="1686869"/>
                </a:lnTo>
                <a:lnTo>
                  <a:pt x="4696172" y="1703058"/>
                </a:lnTo>
                <a:cubicBezTo>
                  <a:pt x="4665104" y="1720165"/>
                  <a:pt x="4632805" y="1738677"/>
                  <a:pt x="4602997" y="1758893"/>
                </a:cubicBezTo>
                <a:cubicBezTo>
                  <a:pt x="4565822" y="1784357"/>
                  <a:pt x="4530304" y="1815035"/>
                  <a:pt x="4496021" y="1844299"/>
                </a:cubicBezTo>
                <a:cubicBezTo>
                  <a:pt x="4470821" y="1865816"/>
                  <a:pt x="4445614" y="1887338"/>
                  <a:pt x="4419004" y="1907617"/>
                </a:cubicBezTo>
                <a:cubicBezTo>
                  <a:pt x="4509516" y="1884856"/>
                  <a:pt x="4599633" y="1841647"/>
                  <a:pt x="4685975" y="1786372"/>
                </a:cubicBezTo>
                <a:lnTo>
                  <a:pt x="4724400" y="1759693"/>
                </a:lnTo>
                <a:lnTo>
                  <a:pt x="4724400" y="1809459"/>
                </a:lnTo>
                <a:lnTo>
                  <a:pt x="4653762" y="1857561"/>
                </a:lnTo>
                <a:cubicBezTo>
                  <a:pt x="4580587" y="1902591"/>
                  <a:pt x="4504944" y="1939172"/>
                  <a:pt x="4428349" y="1963079"/>
                </a:cubicBezTo>
                <a:lnTo>
                  <a:pt x="4724400" y="1990579"/>
                </a:lnTo>
                <a:lnTo>
                  <a:pt x="4724400" y="2065582"/>
                </a:lnTo>
                <a:lnTo>
                  <a:pt x="4686318" y="2063926"/>
                </a:lnTo>
                <a:lnTo>
                  <a:pt x="4724400" y="2085104"/>
                </a:lnTo>
                <a:lnTo>
                  <a:pt x="4724400" y="2178471"/>
                </a:lnTo>
                <a:lnTo>
                  <a:pt x="4617755" y="2122457"/>
                </a:lnTo>
                <a:lnTo>
                  <a:pt x="4724400" y="2196158"/>
                </a:lnTo>
                <a:lnTo>
                  <a:pt x="4724400" y="2230374"/>
                </a:lnTo>
                <a:lnTo>
                  <a:pt x="4573637" y="2126309"/>
                </a:lnTo>
                <a:cubicBezTo>
                  <a:pt x="4608893" y="2177612"/>
                  <a:pt x="4656401" y="2222030"/>
                  <a:pt x="4706850" y="2262541"/>
                </a:cubicBezTo>
                <a:lnTo>
                  <a:pt x="4724400" y="2275857"/>
                </a:lnTo>
                <a:lnTo>
                  <a:pt x="4724400" y="2377131"/>
                </a:lnTo>
                <a:lnTo>
                  <a:pt x="4688201" y="2349925"/>
                </a:lnTo>
                <a:cubicBezTo>
                  <a:pt x="4579462" y="2264619"/>
                  <a:pt x="4483104" y="2181979"/>
                  <a:pt x="4462564" y="2041945"/>
                </a:cubicBezTo>
                <a:cubicBezTo>
                  <a:pt x="4339738" y="2027929"/>
                  <a:pt x="4217123" y="2008847"/>
                  <a:pt x="4094167" y="1984479"/>
                </a:cubicBezTo>
                <a:cubicBezTo>
                  <a:pt x="4361568" y="2318516"/>
                  <a:pt x="4448657" y="2737804"/>
                  <a:pt x="4520397" y="3153822"/>
                </a:cubicBezTo>
                <a:cubicBezTo>
                  <a:pt x="4524234" y="3176690"/>
                  <a:pt x="4478166" y="3233800"/>
                  <a:pt x="4458958" y="3203134"/>
                </a:cubicBezTo>
                <a:cubicBezTo>
                  <a:pt x="4221037" y="2826855"/>
                  <a:pt x="3875607" y="2452063"/>
                  <a:pt x="3972830" y="1973028"/>
                </a:cubicBezTo>
                <a:cubicBezTo>
                  <a:pt x="3973903" y="1968973"/>
                  <a:pt x="3975983" y="1964061"/>
                  <a:pt x="3979154" y="1959605"/>
                </a:cubicBezTo>
                <a:cubicBezTo>
                  <a:pt x="3847070" y="1929437"/>
                  <a:pt x="3715197" y="1894208"/>
                  <a:pt x="3583051" y="1850495"/>
                </a:cubicBezTo>
                <a:cubicBezTo>
                  <a:pt x="3357823" y="1775743"/>
                  <a:pt x="3137042" y="1687421"/>
                  <a:pt x="2922360" y="1586232"/>
                </a:cubicBezTo>
                <a:cubicBezTo>
                  <a:pt x="2956249" y="1697796"/>
                  <a:pt x="3014099" y="1805979"/>
                  <a:pt x="3033099" y="1913175"/>
                </a:cubicBezTo>
                <a:cubicBezTo>
                  <a:pt x="3035371" y="1915419"/>
                  <a:pt x="3037950" y="1918445"/>
                  <a:pt x="3040214" y="1920694"/>
                </a:cubicBezTo>
                <a:cubicBezTo>
                  <a:pt x="3043936" y="1916469"/>
                  <a:pt x="3048200" y="1912482"/>
                  <a:pt x="3051308" y="1911226"/>
                </a:cubicBezTo>
                <a:cubicBezTo>
                  <a:pt x="3335533" y="1788841"/>
                  <a:pt x="3650972" y="2264893"/>
                  <a:pt x="3791335" y="2442781"/>
                </a:cubicBezTo>
                <a:cubicBezTo>
                  <a:pt x="3804329" y="2459223"/>
                  <a:pt x="3763010" y="2515770"/>
                  <a:pt x="3744063" y="2510325"/>
                </a:cubicBezTo>
                <a:cubicBezTo>
                  <a:pt x="3485213" y="2437432"/>
                  <a:pt x="3287280" y="2286035"/>
                  <a:pt x="3103695" y="2105302"/>
                </a:cubicBezTo>
                <a:cubicBezTo>
                  <a:pt x="3126339" y="2333141"/>
                  <a:pt x="3009845" y="2625036"/>
                  <a:pt x="2968137" y="2805672"/>
                </a:cubicBezTo>
                <a:cubicBezTo>
                  <a:pt x="2930699" y="2965580"/>
                  <a:pt x="2891878" y="3078554"/>
                  <a:pt x="2739231" y="3151701"/>
                </a:cubicBezTo>
                <a:cubicBezTo>
                  <a:pt x="2726335" y="3157832"/>
                  <a:pt x="2726972" y="3142650"/>
                  <a:pt x="2728882" y="3135084"/>
                </a:cubicBezTo>
                <a:cubicBezTo>
                  <a:pt x="2806473" y="2811909"/>
                  <a:pt x="2836690" y="2478979"/>
                  <a:pt x="2914282" y="2155807"/>
                </a:cubicBezTo>
                <a:cubicBezTo>
                  <a:pt x="2927505" y="2100241"/>
                  <a:pt x="2969504" y="2020803"/>
                  <a:pt x="2971660" y="1962486"/>
                </a:cubicBezTo>
                <a:cubicBezTo>
                  <a:pt x="2971891" y="1961942"/>
                  <a:pt x="2971575" y="1961166"/>
                  <a:pt x="2971809" y="1960615"/>
                </a:cubicBezTo>
                <a:cubicBezTo>
                  <a:pt x="2971875" y="1957427"/>
                  <a:pt x="2972485" y="1954468"/>
                  <a:pt x="2972315" y="1951821"/>
                </a:cubicBezTo>
                <a:cubicBezTo>
                  <a:pt x="2966359" y="1836632"/>
                  <a:pt x="2865027" y="1683636"/>
                  <a:pt x="2846641" y="1556749"/>
                </a:cubicBezTo>
                <a:cubicBezTo>
                  <a:pt x="2846247" y="1554649"/>
                  <a:pt x="2846851" y="1551688"/>
                  <a:pt x="2847461" y="1548729"/>
                </a:cubicBezTo>
                <a:cubicBezTo>
                  <a:pt x="2570813" y="1412938"/>
                  <a:pt x="2306528" y="1254043"/>
                  <a:pt x="2058558" y="1071804"/>
                </a:cubicBezTo>
                <a:cubicBezTo>
                  <a:pt x="2118947" y="1245450"/>
                  <a:pt x="2231454" y="1407035"/>
                  <a:pt x="2291089" y="1585512"/>
                </a:cubicBezTo>
                <a:cubicBezTo>
                  <a:pt x="2383696" y="1860991"/>
                  <a:pt x="2441466" y="2144264"/>
                  <a:pt x="2473792" y="2432858"/>
                </a:cubicBezTo>
                <a:cubicBezTo>
                  <a:pt x="2475176" y="2446319"/>
                  <a:pt x="2431252" y="2512059"/>
                  <a:pt x="2420124" y="2495762"/>
                </a:cubicBezTo>
                <a:cubicBezTo>
                  <a:pt x="2291230" y="2305989"/>
                  <a:pt x="2208353" y="2083557"/>
                  <a:pt x="2119846" y="1872898"/>
                </a:cubicBezTo>
                <a:cubicBezTo>
                  <a:pt x="2037236" y="1675682"/>
                  <a:pt x="1982639" y="1492905"/>
                  <a:pt x="1995210" y="1288346"/>
                </a:cubicBezTo>
                <a:cubicBezTo>
                  <a:pt x="1948480" y="1372857"/>
                  <a:pt x="1900430" y="1457457"/>
                  <a:pt x="1850975" y="1540820"/>
                </a:cubicBezTo>
                <a:cubicBezTo>
                  <a:pt x="1816437" y="1599587"/>
                  <a:pt x="1789540" y="1661598"/>
                  <a:pt x="1723490" y="1688355"/>
                </a:cubicBezTo>
                <a:cubicBezTo>
                  <a:pt x="1718826" y="1690241"/>
                  <a:pt x="1711811" y="1688563"/>
                  <a:pt x="1710157" y="1683354"/>
                </a:cubicBezTo>
                <a:cubicBezTo>
                  <a:pt x="1675928" y="1583238"/>
                  <a:pt x="1752515" y="1420588"/>
                  <a:pt x="1807265" y="1336896"/>
                </a:cubicBezTo>
                <a:cubicBezTo>
                  <a:pt x="1856904" y="1260695"/>
                  <a:pt x="1925612" y="1200294"/>
                  <a:pt x="2011049" y="1173376"/>
                </a:cubicBezTo>
                <a:cubicBezTo>
                  <a:pt x="2011743" y="1171736"/>
                  <a:pt x="2013211" y="1169782"/>
                  <a:pt x="2014681" y="1167830"/>
                </a:cubicBezTo>
                <a:cubicBezTo>
                  <a:pt x="1995942" y="1119335"/>
                  <a:pt x="1980541" y="1069035"/>
                  <a:pt x="1971037" y="1015438"/>
                </a:cubicBezTo>
                <a:cubicBezTo>
                  <a:pt x="1970873" y="1012795"/>
                  <a:pt x="1971247" y="1010377"/>
                  <a:pt x="1971858" y="1007420"/>
                </a:cubicBezTo>
                <a:cubicBezTo>
                  <a:pt x="1889219" y="944106"/>
                  <a:pt x="1807963" y="877509"/>
                  <a:pt x="1729505" y="808882"/>
                </a:cubicBezTo>
                <a:cubicBezTo>
                  <a:pt x="1652132" y="740719"/>
                  <a:pt x="1577790" y="669969"/>
                  <a:pt x="1506007" y="597733"/>
                </a:cubicBezTo>
                <a:cubicBezTo>
                  <a:pt x="1650265" y="988437"/>
                  <a:pt x="1648039" y="1402749"/>
                  <a:pt x="1499912" y="1795211"/>
                </a:cubicBezTo>
                <a:cubicBezTo>
                  <a:pt x="1496995" y="1803635"/>
                  <a:pt x="1454455" y="1866099"/>
                  <a:pt x="1444926" y="1841464"/>
                </a:cubicBezTo>
                <a:cubicBezTo>
                  <a:pt x="1288444" y="1433999"/>
                  <a:pt x="1179507" y="967467"/>
                  <a:pt x="1425791" y="572788"/>
                </a:cubicBezTo>
                <a:cubicBezTo>
                  <a:pt x="1428418" y="568101"/>
                  <a:pt x="1431907" y="564428"/>
                  <a:pt x="1435390" y="560750"/>
                </a:cubicBezTo>
                <a:cubicBezTo>
                  <a:pt x="1440033" y="554349"/>
                  <a:pt x="1445996" y="547863"/>
                  <a:pt x="1451502" y="542471"/>
                </a:cubicBezTo>
                <a:cubicBezTo>
                  <a:pt x="1361214" y="448553"/>
                  <a:pt x="1275425" y="351231"/>
                  <a:pt x="1194128" y="250903"/>
                </a:cubicBezTo>
                <a:close/>
                <a:moveTo>
                  <a:pt x="890158" y="0"/>
                </a:moveTo>
                <a:lnTo>
                  <a:pt x="937892" y="0"/>
                </a:lnTo>
                <a:lnTo>
                  <a:pt x="924483" y="30495"/>
                </a:lnTo>
                <a:cubicBezTo>
                  <a:pt x="886566" y="121698"/>
                  <a:pt x="856718" y="217584"/>
                  <a:pt x="872288" y="306259"/>
                </a:cubicBezTo>
                <a:cubicBezTo>
                  <a:pt x="896800" y="446040"/>
                  <a:pt x="987449" y="577127"/>
                  <a:pt x="1006247" y="727373"/>
                </a:cubicBezTo>
                <a:cubicBezTo>
                  <a:pt x="1042700" y="1013846"/>
                  <a:pt x="1021035" y="1326579"/>
                  <a:pt x="986481" y="1611960"/>
                </a:cubicBezTo>
                <a:cubicBezTo>
                  <a:pt x="984668" y="1625361"/>
                  <a:pt x="941918" y="1692886"/>
                  <a:pt x="928400" y="1663986"/>
                </a:cubicBezTo>
                <a:cubicBezTo>
                  <a:pt x="723163" y="1233305"/>
                  <a:pt x="596239" y="818387"/>
                  <a:pt x="771281" y="368438"/>
                </a:cubicBezTo>
                <a:lnTo>
                  <a:pt x="200540" y="942511"/>
                </a:lnTo>
                <a:cubicBezTo>
                  <a:pt x="190537" y="952438"/>
                  <a:pt x="161507" y="972341"/>
                  <a:pt x="170253" y="942567"/>
                </a:cubicBezTo>
                <a:cubicBezTo>
                  <a:pt x="222670" y="771614"/>
                  <a:pt x="326261" y="624255"/>
                  <a:pt x="442049" y="489150"/>
                </a:cubicBezTo>
                <a:cubicBezTo>
                  <a:pt x="542966" y="370919"/>
                  <a:pt x="644574" y="322520"/>
                  <a:pt x="788582" y="301724"/>
                </a:cubicBezTo>
                <a:cubicBezTo>
                  <a:pt x="788307" y="293239"/>
                  <a:pt x="787808" y="285302"/>
                  <a:pt x="788312" y="276498"/>
                </a:cubicBezTo>
                <a:cubicBezTo>
                  <a:pt x="793051" y="221208"/>
                  <a:pt x="817827" y="155085"/>
                  <a:pt x="847625" y="89075"/>
                </a:cubicBezTo>
                <a:close/>
                <a:moveTo>
                  <a:pt x="29788" y="0"/>
                </a:moveTo>
                <a:lnTo>
                  <a:pt x="93321" y="0"/>
                </a:lnTo>
                <a:lnTo>
                  <a:pt x="79142" y="68966"/>
                </a:lnTo>
                <a:cubicBezTo>
                  <a:pt x="45734" y="225436"/>
                  <a:pt x="26794" y="379659"/>
                  <a:pt x="21253" y="535687"/>
                </a:cubicBezTo>
                <a:lnTo>
                  <a:pt x="61909" y="380358"/>
                </a:lnTo>
                <a:cubicBezTo>
                  <a:pt x="78826" y="316055"/>
                  <a:pt x="96125" y="249346"/>
                  <a:pt x="118339" y="184712"/>
                </a:cubicBezTo>
                <a:cubicBezTo>
                  <a:pt x="129562" y="152119"/>
                  <a:pt x="141878" y="119997"/>
                  <a:pt x="154192" y="87864"/>
                </a:cubicBezTo>
                <a:lnTo>
                  <a:pt x="186604" y="0"/>
                </a:lnTo>
                <a:lnTo>
                  <a:pt x="216386" y="0"/>
                </a:lnTo>
                <a:lnTo>
                  <a:pt x="180314" y="97640"/>
                </a:lnTo>
                <a:cubicBezTo>
                  <a:pt x="168233" y="129221"/>
                  <a:pt x="155916" y="161350"/>
                  <a:pt x="144924" y="193392"/>
                </a:cubicBezTo>
                <a:cubicBezTo>
                  <a:pt x="123175" y="256933"/>
                  <a:pt x="106102" y="323103"/>
                  <a:pt x="89413" y="386853"/>
                </a:cubicBezTo>
                <a:lnTo>
                  <a:pt x="49686" y="539999"/>
                </a:lnTo>
                <a:cubicBezTo>
                  <a:pt x="112204" y="409054"/>
                  <a:pt x="181190" y="283748"/>
                  <a:pt x="236604" y="152292"/>
                </a:cubicBezTo>
                <a:lnTo>
                  <a:pt x="289375" y="0"/>
                </a:lnTo>
                <a:lnTo>
                  <a:pt x="369729" y="0"/>
                </a:lnTo>
                <a:lnTo>
                  <a:pt x="354160" y="65656"/>
                </a:lnTo>
                <a:cubicBezTo>
                  <a:pt x="272180" y="311007"/>
                  <a:pt x="108679" y="519263"/>
                  <a:pt x="21325" y="763628"/>
                </a:cubicBezTo>
                <a:cubicBezTo>
                  <a:pt x="18671" y="771035"/>
                  <a:pt x="13191" y="778653"/>
                  <a:pt x="6426" y="785104"/>
                </a:cubicBezTo>
                <a:lnTo>
                  <a:pt x="0" y="789215"/>
                </a:lnTo>
                <a:lnTo>
                  <a:pt x="0" y="163142"/>
                </a:lnTo>
                <a:lnTo>
                  <a:pt x="20220" y="37416"/>
                </a:lnTo>
                <a:close/>
              </a:path>
            </a:pathLst>
          </a:custGeom>
          <a:solidFill>
            <a:srgbClr val="EDEDE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234" name="Google Shape;234;p33"/>
          <p:cNvSpPr/>
          <p:nvPr/>
        </p:nvSpPr>
        <p:spPr>
          <a:xfrm>
            <a:off x="0" y="2073906"/>
            <a:ext cx="11734800" cy="4876800"/>
          </a:xfrm>
          <a:prstGeom prst="rect">
            <a:avLst/>
          </a:prstGeom>
          <a:solidFill>
            <a:schemeClr val="lt1"/>
          </a:solidFill>
          <a:ln>
            <a:noFill/>
          </a:ln>
          <a:effectLst>
            <a:outerShdw blurRad="317500" algn="ctr" rotWithShape="0">
              <a:schemeClr val="dk1">
                <a:alpha val="24705"/>
              </a:scheme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Calibri"/>
              <a:ea typeface="Calibri"/>
              <a:cs typeface="Calibri"/>
              <a:sym typeface="Calibri"/>
            </a:endParaRPr>
          </a:p>
        </p:txBody>
      </p:sp>
      <p:pic>
        <p:nvPicPr>
          <p:cNvPr id="235" name="Google Shape;235;p33"/>
          <p:cNvPicPr preferRelativeResize="0"/>
          <p:nvPr/>
        </p:nvPicPr>
        <p:blipFill rotWithShape="1">
          <a:blip r:embed="rId3">
            <a:alphaModFix/>
          </a:blip>
          <a:srcRect/>
          <a:stretch/>
        </p:blipFill>
        <p:spPr>
          <a:xfrm>
            <a:off x="6096000" y="3125466"/>
            <a:ext cx="4953000" cy="2773680"/>
          </a:xfrm>
          <a:prstGeom prst="rect">
            <a:avLst/>
          </a:prstGeom>
          <a:noFill/>
          <a:ln>
            <a:noFill/>
          </a:ln>
        </p:spPr>
      </p:pic>
      <p:pic>
        <p:nvPicPr>
          <p:cNvPr id="236" name="Google Shape;236;p33"/>
          <p:cNvPicPr preferRelativeResize="0"/>
          <p:nvPr/>
        </p:nvPicPr>
        <p:blipFill rotWithShape="1">
          <a:blip r:embed="rId4">
            <a:alphaModFix/>
          </a:blip>
          <a:srcRect/>
          <a:stretch/>
        </p:blipFill>
        <p:spPr>
          <a:xfrm>
            <a:off x="-2" y="1"/>
            <a:ext cx="12192000" cy="1083306"/>
          </a:xfrm>
          <a:prstGeom prst="rect">
            <a:avLst/>
          </a:prstGeom>
          <a:noFill/>
          <a:ln>
            <a:noFill/>
          </a:ln>
        </p:spPr>
      </p:pic>
      <p:sp>
        <p:nvSpPr>
          <p:cNvPr id="237" name="Google Shape;237;p33"/>
          <p:cNvSpPr/>
          <p:nvPr/>
        </p:nvSpPr>
        <p:spPr>
          <a:xfrm>
            <a:off x="4689388" y="1845638"/>
            <a:ext cx="7001042" cy="3582889"/>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1800"/>
              <a:buFont typeface="Arial"/>
              <a:buNone/>
            </a:pPr>
            <a:endParaRPr sz="1800" b="0" i="1" u="none" strike="noStrike" cap="none">
              <a:solidFill>
                <a:schemeClr val="dk1"/>
              </a:solidFill>
              <a:latin typeface="Calibri"/>
              <a:ea typeface="Calibri"/>
              <a:cs typeface="Calibri"/>
              <a:sym typeface="Calibri"/>
            </a:endParaRPr>
          </a:p>
        </p:txBody>
      </p:sp>
      <p:sp>
        <p:nvSpPr>
          <p:cNvPr id="238" name="Google Shape;238;p33"/>
          <p:cNvSpPr txBox="1"/>
          <p:nvPr/>
        </p:nvSpPr>
        <p:spPr>
          <a:xfrm>
            <a:off x="365760" y="246631"/>
            <a:ext cx="7315199" cy="712224"/>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90000"/>
              </a:lnSpc>
              <a:spcBef>
                <a:spcPts val="0"/>
              </a:spcBef>
              <a:spcAft>
                <a:spcPts val="600"/>
              </a:spcAft>
              <a:buNone/>
            </a:pPr>
            <a:r>
              <a:rPr lang="en-US" sz="4000" b="1" i="0" u="none" strike="noStrike" cap="none">
                <a:solidFill>
                  <a:schemeClr val="dk1"/>
                </a:solidFill>
                <a:latin typeface="Arial"/>
                <a:ea typeface="Arial"/>
                <a:cs typeface="Arial"/>
                <a:sym typeface="Arial"/>
              </a:rPr>
              <a:t>Vocabulary check</a:t>
            </a:r>
            <a:endParaRPr/>
          </a:p>
        </p:txBody>
      </p:sp>
      <p:sp>
        <p:nvSpPr>
          <p:cNvPr id="239" name="Google Shape;239;p33"/>
          <p:cNvSpPr/>
          <p:nvPr/>
        </p:nvSpPr>
        <p:spPr>
          <a:xfrm>
            <a:off x="1062870" y="3036824"/>
            <a:ext cx="3812620" cy="276998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6600" b="1" i="0" u="none" strike="noStrike" cap="none">
                <a:solidFill>
                  <a:srgbClr val="11B7BD"/>
                </a:solidFill>
                <a:latin typeface="Calibri"/>
                <a:ea typeface="Calibri"/>
                <a:cs typeface="Calibri"/>
                <a:sym typeface="Calibri"/>
              </a:rPr>
              <a:t>snack</a:t>
            </a:r>
            <a:endParaRPr sz="66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None/>
            </a:pPr>
            <a:r>
              <a:rPr lang="en-US" sz="4400" b="0" i="0" u="none" strike="noStrike" cap="none">
                <a:solidFill>
                  <a:schemeClr val="accent2"/>
                </a:solidFill>
                <a:latin typeface="Calibri"/>
                <a:ea typeface="Calibri"/>
                <a:cs typeface="Calibri"/>
                <a:sym typeface="Calibri"/>
              </a:rPr>
              <a:t>/snæk/</a:t>
            </a:r>
            <a:endParaRPr/>
          </a:p>
          <a:p>
            <a:pPr marL="0" marR="0" lvl="0" indent="0" algn="ctr" rtl="0">
              <a:lnSpc>
                <a:spcPct val="100000"/>
              </a:lnSpc>
              <a:spcBef>
                <a:spcPts val="0"/>
              </a:spcBef>
              <a:spcAft>
                <a:spcPts val="0"/>
              </a:spcAft>
              <a:buNone/>
            </a:pPr>
            <a:r>
              <a:rPr lang="en-US" sz="4400" b="0" i="0" u="none" strike="noStrike" cap="none">
                <a:solidFill>
                  <a:srgbClr val="0C0C0C"/>
                </a:solidFill>
                <a:latin typeface="Calibri"/>
                <a:ea typeface="Calibri"/>
                <a:cs typeface="Calibri"/>
                <a:sym typeface="Calibri"/>
              </a:rPr>
              <a:t>đồ ăn vặt</a:t>
            </a:r>
            <a:r>
              <a:rPr lang="en-US" sz="6000" b="0" i="0" u="none" strike="noStrike" cap="none">
                <a:solidFill>
                  <a:srgbClr val="0C0C0C"/>
                </a:solidFill>
                <a:latin typeface="Calibri"/>
                <a:ea typeface="Calibri"/>
                <a:cs typeface="Calibri"/>
                <a:sym typeface="Calibri"/>
              </a:rPr>
              <a:t> </a:t>
            </a:r>
            <a:endParaRPr sz="6000" b="0" i="0" u="none" strike="noStrike" cap="none">
              <a:solidFill>
                <a:srgbClr val="0C0C0C"/>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9">
                                            <p:txEl>
                                              <p:pRg st="0" end="0"/>
                                            </p:txEl>
                                          </p:spTgt>
                                        </p:tgtEl>
                                        <p:attrNameLst>
                                          <p:attrName>style.visibility</p:attrName>
                                        </p:attrNameLst>
                                      </p:cBhvr>
                                      <p:to>
                                        <p:strVal val="visible"/>
                                      </p:to>
                                    </p:set>
                                    <p:animEffect transition="in" filter="fade">
                                      <p:cBhvr>
                                        <p:cTn id="7" dur="500"/>
                                        <p:tgtEl>
                                          <p:spTgt spid="2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9">
                                            <p:txEl>
                                              <p:pRg st="1" end="1"/>
                                            </p:txEl>
                                          </p:spTgt>
                                        </p:tgtEl>
                                        <p:attrNameLst>
                                          <p:attrName>style.visibility</p:attrName>
                                        </p:attrNameLst>
                                      </p:cBhvr>
                                      <p:to>
                                        <p:strVal val="visible"/>
                                      </p:to>
                                    </p:set>
                                    <p:animEffect transition="in" filter="fade">
                                      <p:cBhvr>
                                        <p:cTn id="12" dur="500"/>
                                        <p:tgtEl>
                                          <p:spTgt spid="23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9">
                                            <p:txEl>
                                              <p:pRg st="2" end="2"/>
                                            </p:txEl>
                                          </p:spTgt>
                                        </p:tgtEl>
                                        <p:attrNameLst>
                                          <p:attrName>style.visibility</p:attrName>
                                        </p:attrNameLst>
                                      </p:cBhvr>
                                      <p:to>
                                        <p:strVal val="visible"/>
                                      </p:to>
                                    </p:set>
                                    <p:animEffect transition="in" filter="fade">
                                      <p:cBhvr>
                                        <p:cTn id="17" dur="500"/>
                                        <p:tgtEl>
                                          <p:spTgt spid="23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4"/>
        <p:cNvGrpSpPr/>
        <p:nvPr/>
      </p:nvGrpSpPr>
      <p:grpSpPr>
        <a:xfrm>
          <a:off x="0" y="0"/>
          <a:ext cx="0" cy="0"/>
          <a:chOff x="0" y="0"/>
          <a:chExt cx="0" cy="0"/>
        </a:xfrm>
      </p:grpSpPr>
      <p:sp>
        <p:nvSpPr>
          <p:cNvPr id="245" name="Google Shape;245;p34"/>
          <p:cNvSpPr/>
          <p:nvPr/>
        </p:nvSpPr>
        <p:spPr>
          <a:xfrm>
            <a:off x="0" y="1083306"/>
            <a:ext cx="12192000" cy="6858000"/>
          </a:xfrm>
          <a:prstGeom prst="rect">
            <a:avLst/>
          </a:prstGeom>
          <a:solidFill>
            <a:srgbClr val="EDEDE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Calibri"/>
              <a:ea typeface="Calibri"/>
              <a:cs typeface="Calibri"/>
              <a:sym typeface="Calibri"/>
            </a:endParaRPr>
          </a:p>
        </p:txBody>
      </p:sp>
      <p:grpSp>
        <p:nvGrpSpPr>
          <p:cNvPr id="246" name="Google Shape;246;p34"/>
          <p:cNvGrpSpPr/>
          <p:nvPr/>
        </p:nvGrpSpPr>
        <p:grpSpPr>
          <a:xfrm>
            <a:off x="0" y="1083306"/>
            <a:ext cx="6096000" cy="6858000"/>
            <a:chOff x="7467600" y="0"/>
            <a:chExt cx="4724400" cy="6858000"/>
          </a:xfrm>
        </p:grpSpPr>
        <p:sp>
          <p:nvSpPr>
            <p:cNvPr id="247" name="Google Shape;247;p34"/>
            <p:cNvSpPr/>
            <p:nvPr/>
          </p:nvSpPr>
          <p:spPr>
            <a:xfrm>
              <a:off x="7467600" y="0"/>
              <a:ext cx="4724400" cy="6858000"/>
            </a:xfrm>
            <a:prstGeom prst="rect">
              <a:avLst/>
            </a:prstGeom>
            <a:solidFill>
              <a:schemeClr val="accent5">
                <a:alpha val="6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48" name="Google Shape;248;p34"/>
            <p:cNvSpPr/>
            <p:nvPr/>
          </p:nvSpPr>
          <p:spPr>
            <a:xfrm>
              <a:off x="7467600" y="0"/>
              <a:ext cx="4724400" cy="6858000"/>
            </a:xfrm>
            <a:prstGeom prst="rect">
              <a:avLst/>
            </a:prstGeom>
            <a:solidFill>
              <a:srgbClr val="E1EFD8">
                <a:alpha val="4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grpSp>
      <p:sp>
        <p:nvSpPr>
          <p:cNvPr id="249" name="Google Shape;249;p34"/>
          <p:cNvSpPr/>
          <p:nvPr/>
        </p:nvSpPr>
        <p:spPr>
          <a:xfrm>
            <a:off x="-1" y="1083306"/>
            <a:ext cx="7369701" cy="6858000"/>
          </a:xfrm>
          <a:custGeom>
            <a:avLst/>
            <a:gdLst/>
            <a:ahLst/>
            <a:cxnLst/>
            <a:rect l="l" t="t" r="r" b="b"/>
            <a:pathLst>
              <a:path w="7369701" h="6858000" extrusionOk="0">
                <a:moveTo>
                  <a:pt x="369702" y="6712169"/>
                </a:moveTo>
                <a:lnTo>
                  <a:pt x="366575" y="6715556"/>
                </a:lnTo>
                <a:cubicBezTo>
                  <a:pt x="367954" y="6715031"/>
                  <a:pt x="369326" y="6714512"/>
                  <a:pt x="371637" y="6713954"/>
                </a:cubicBezTo>
                <a:lnTo>
                  <a:pt x="369702" y="6712169"/>
                </a:lnTo>
                <a:close/>
                <a:moveTo>
                  <a:pt x="1019354" y="6315006"/>
                </a:moveTo>
                <a:cubicBezTo>
                  <a:pt x="847231" y="6483030"/>
                  <a:pt x="636234" y="6599053"/>
                  <a:pt x="441046" y="6691153"/>
                </a:cubicBezTo>
                <a:cubicBezTo>
                  <a:pt x="668934" y="6613112"/>
                  <a:pt x="947819" y="6494377"/>
                  <a:pt x="1019354" y="6315006"/>
                </a:cubicBezTo>
                <a:close/>
                <a:moveTo>
                  <a:pt x="991680" y="6298413"/>
                </a:moveTo>
                <a:cubicBezTo>
                  <a:pt x="775775" y="6396465"/>
                  <a:pt x="575302" y="6507871"/>
                  <a:pt x="409060" y="6671470"/>
                </a:cubicBezTo>
                <a:cubicBezTo>
                  <a:pt x="603834" y="6580783"/>
                  <a:pt x="817655" y="6465584"/>
                  <a:pt x="991680" y="6298413"/>
                </a:cubicBezTo>
                <a:close/>
                <a:moveTo>
                  <a:pt x="103333" y="5699602"/>
                </a:moveTo>
                <a:cubicBezTo>
                  <a:pt x="133282" y="5726353"/>
                  <a:pt x="175725" y="5762843"/>
                  <a:pt x="233938" y="5809416"/>
                </a:cubicBezTo>
                <a:cubicBezTo>
                  <a:pt x="390802" y="5935412"/>
                  <a:pt x="652575" y="6145703"/>
                  <a:pt x="883580" y="6180710"/>
                </a:cubicBezTo>
                <a:cubicBezTo>
                  <a:pt x="736829" y="6133021"/>
                  <a:pt x="610173" y="6040280"/>
                  <a:pt x="487337" y="5950182"/>
                </a:cubicBezTo>
                <a:cubicBezTo>
                  <a:pt x="443670" y="5917932"/>
                  <a:pt x="398584" y="5885270"/>
                  <a:pt x="354051" y="5854912"/>
                </a:cubicBezTo>
                <a:cubicBezTo>
                  <a:pt x="302352" y="5819720"/>
                  <a:pt x="247963" y="5787429"/>
                  <a:pt x="195436" y="5755068"/>
                </a:cubicBezTo>
                <a:lnTo>
                  <a:pt x="103333" y="5699602"/>
                </a:lnTo>
                <a:close/>
                <a:moveTo>
                  <a:pt x="5539432" y="5642928"/>
                </a:moveTo>
                <a:cubicBezTo>
                  <a:pt x="5544304" y="5659969"/>
                  <a:pt x="5549664" y="5677449"/>
                  <a:pt x="5555462" y="5694454"/>
                </a:cubicBezTo>
                <a:cubicBezTo>
                  <a:pt x="5631122" y="5909386"/>
                  <a:pt x="5731219" y="6118228"/>
                  <a:pt x="5828270" y="6320663"/>
                </a:cubicBezTo>
                <a:cubicBezTo>
                  <a:pt x="5868407" y="6404290"/>
                  <a:pt x="5908582" y="6488842"/>
                  <a:pt x="5947416" y="6574846"/>
                </a:cubicBezTo>
                <a:cubicBezTo>
                  <a:pt x="5894674" y="6327329"/>
                  <a:pt x="5793018" y="5718484"/>
                  <a:pt x="5539432" y="5642928"/>
                </a:cubicBezTo>
                <a:close/>
                <a:moveTo>
                  <a:pt x="51253" y="5631825"/>
                </a:moveTo>
                <a:lnTo>
                  <a:pt x="211622" y="5728803"/>
                </a:lnTo>
                <a:cubicBezTo>
                  <a:pt x="264592" y="5760684"/>
                  <a:pt x="319013" y="5793908"/>
                  <a:pt x="371652" y="5829062"/>
                </a:cubicBezTo>
                <a:cubicBezTo>
                  <a:pt x="417589" y="5859824"/>
                  <a:pt x="462230" y="5892964"/>
                  <a:pt x="505903" y="5925221"/>
                </a:cubicBezTo>
                <a:cubicBezTo>
                  <a:pt x="628246" y="6014875"/>
                  <a:pt x="754907" y="6107611"/>
                  <a:pt x="899240" y="6153068"/>
                </a:cubicBezTo>
                <a:cubicBezTo>
                  <a:pt x="928476" y="6162153"/>
                  <a:pt x="958088" y="6168887"/>
                  <a:pt x="988114" y="6174204"/>
                </a:cubicBezTo>
                <a:cubicBezTo>
                  <a:pt x="943280" y="6136411"/>
                  <a:pt x="896194" y="6100100"/>
                  <a:pt x="845971" y="6067177"/>
                </a:cubicBezTo>
                <a:cubicBezTo>
                  <a:pt x="720131" y="5983257"/>
                  <a:pt x="580034" y="5915740"/>
                  <a:pt x="448057" y="5841376"/>
                </a:cubicBezTo>
                <a:cubicBezTo>
                  <a:pt x="341781" y="5780886"/>
                  <a:pt x="90319" y="5630263"/>
                  <a:pt x="51253" y="5631825"/>
                </a:cubicBezTo>
                <a:close/>
                <a:moveTo>
                  <a:pt x="2606687" y="5630718"/>
                </a:moveTo>
                <a:cubicBezTo>
                  <a:pt x="2484040" y="5952782"/>
                  <a:pt x="2550772" y="6305470"/>
                  <a:pt x="2645658" y="6640259"/>
                </a:cubicBezTo>
                <a:cubicBezTo>
                  <a:pt x="2605413" y="6320984"/>
                  <a:pt x="2566733" y="5970903"/>
                  <a:pt x="2606687" y="5630718"/>
                </a:cubicBezTo>
                <a:close/>
                <a:moveTo>
                  <a:pt x="3642057" y="5573487"/>
                </a:moveTo>
                <a:cubicBezTo>
                  <a:pt x="3639338" y="5575453"/>
                  <a:pt x="3635693" y="5577466"/>
                  <a:pt x="3632981" y="5579437"/>
                </a:cubicBezTo>
                <a:cubicBezTo>
                  <a:pt x="3509182" y="5674738"/>
                  <a:pt x="3441993" y="5811556"/>
                  <a:pt x="3382436" y="5952726"/>
                </a:cubicBezTo>
                <a:cubicBezTo>
                  <a:pt x="3286719" y="6179641"/>
                  <a:pt x="3231101" y="6419386"/>
                  <a:pt x="3191929" y="6662669"/>
                </a:cubicBezTo>
                <a:cubicBezTo>
                  <a:pt x="3237125" y="6465250"/>
                  <a:pt x="3296425" y="6271000"/>
                  <a:pt x="3369898" y="6081771"/>
                </a:cubicBezTo>
                <a:cubicBezTo>
                  <a:pt x="3454377" y="5865084"/>
                  <a:pt x="3540614" y="5703753"/>
                  <a:pt x="3642057" y="5573487"/>
                </a:cubicBezTo>
                <a:close/>
                <a:moveTo>
                  <a:pt x="2650666" y="5530686"/>
                </a:moveTo>
                <a:cubicBezTo>
                  <a:pt x="2650695" y="5531619"/>
                  <a:pt x="2650695" y="5531619"/>
                  <a:pt x="2650249" y="5532101"/>
                </a:cubicBezTo>
                <a:cubicBezTo>
                  <a:pt x="2594633" y="5864991"/>
                  <a:pt x="2624834" y="6212617"/>
                  <a:pt x="2663808" y="6535215"/>
                </a:cubicBezTo>
                <a:cubicBezTo>
                  <a:pt x="2664345" y="6401062"/>
                  <a:pt x="2664881" y="6266909"/>
                  <a:pt x="2665418" y="6132756"/>
                </a:cubicBezTo>
                <a:cubicBezTo>
                  <a:pt x="2666315" y="5945493"/>
                  <a:pt x="2661038" y="5743579"/>
                  <a:pt x="2650666" y="5530686"/>
                </a:cubicBezTo>
                <a:close/>
                <a:moveTo>
                  <a:pt x="2680277" y="5479204"/>
                </a:moveTo>
                <a:cubicBezTo>
                  <a:pt x="2679826" y="5479692"/>
                  <a:pt x="2679381" y="5480173"/>
                  <a:pt x="2678972" y="5481582"/>
                </a:cubicBezTo>
                <a:cubicBezTo>
                  <a:pt x="2691463" y="5712555"/>
                  <a:pt x="2697451" y="5932139"/>
                  <a:pt x="2696666" y="6133836"/>
                </a:cubicBezTo>
                <a:lnTo>
                  <a:pt x="2695769" y="6390955"/>
                </a:lnTo>
                <a:cubicBezTo>
                  <a:pt x="2712509" y="6297144"/>
                  <a:pt x="2727840" y="6202916"/>
                  <a:pt x="2739893" y="6108357"/>
                </a:cubicBezTo>
                <a:cubicBezTo>
                  <a:pt x="2767348" y="5886500"/>
                  <a:pt x="2737035" y="5687445"/>
                  <a:pt x="2680277" y="5479204"/>
                </a:cubicBezTo>
                <a:close/>
                <a:moveTo>
                  <a:pt x="1132195" y="5467980"/>
                </a:moveTo>
                <a:cubicBezTo>
                  <a:pt x="1313054" y="5495211"/>
                  <a:pt x="1494925" y="5512628"/>
                  <a:pt x="1679056" y="5516907"/>
                </a:cubicBezTo>
                <a:cubicBezTo>
                  <a:pt x="1838007" y="5520331"/>
                  <a:pt x="1983050" y="5490313"/>
                  <a:pt x="2128648" y="5474249"/>
                </a:cubicBezTo>
                <a:cubicBezTo>
                  <a:pt x="2028248" y="5467548"/>
                  <a:pt x="1925543" y="5473055"/>
                  <a:pt x="1825619" y="5478447"/>
                </a:cubicBezTo>
                <a:lnTo>
                  <a:pt x="1737798" y="5483353"/>
                </a:lnTo>
                <a:cubicBezTo>
                  <a:pt x="1536509" y="5492800"/>
                  <a:pt x="1332771" y="5487439"/>
                  <a:pt x="1132195" y="5467980"/>
                </a:cubicBezTo>
                <a:close/>
                <a:moveTo>
                  <a:pt x="1456157" y="5371404"/>
                </a:moveTo>
                <a:cubicBezTo>
                  <a:pt x="1385125" y="5373535"/>
                  <a:pt x="1314200" y="5378444"/>
                  <a:pt x="1244432" y="5385601"/>
                </a:cubicBezTo>
                <a:cubicBezTo>
                  <a:pt x="1151404" y="5395142"/>
                  <a:pt x="1060429" y="5408677"/>
                  <a:pt x="973990" y="5424940"/>
                </a:cubicBezTo>
                <a:cubicBezTo>
                  <a:pt x="1017323" y="5425535"/>
                  <a:pt x="1061253" y="5429367"/>
                  <a:pt x="1103809" y="5433720"/>
                </a:cubicBezTo>
                <a:lnTo>
                  <a:pt x="1123454" y="5435727"/>
                </a:lnTo>
                <a:cubicBezTo>
                  <a:pt x="1326373" y="5455563"/>
                  <a:pt x="1533386" y="5461253"/>
                  <a:pt x="1737017" y="5452183"/>
                </a:cubicBezTo>
                <a:lnTo>
                  <a:pt x="1824397" y="5447757"/>
                </a:lnTo>
                <a:cubicBezTo>
                  <a:pt x="1905266" y="5443590"/>
                  <a:pt x="1987993" y="5439352"/>
                  <a:pt x="2070059" y="5441660"/>
                </a:cubicBezTo>
                <a:cubicBezTo>
                  <a:pt x="1883310" y="5383634"/>
                  <a:pt x="1669251" y="5365013"/>
                  <a:pt x="1456157" y="5371404"/>
                </a:cubicBezTo>
                <a:close/>
                <a:moveTo>
                  <a:pt x="4988186" y="5216467"/>
                </a:moveTo>
                <a:cubicBezTo>
                  <a:pt x="4914642" y="5275764"/>
                  <a:pt x="4843105" y="5338703"/>
                  <a:pt x="4777334" y="5406072"/>
                </a:cubicBezTo>
                <a:cubicBezTo>
                  <a:pt x="4757662" y="5426414"/>
                  <a:pt x="4737537" y="5447249"/>
                  <a:pt x="4718341" y="5468043"/>
                </a:cubicBezTo>
                <a:cubicBezTo>
                  <a:pt x="4681696" y="5506771"/>
                  <a:pt x="4644162" y="5546455"/>
                  <a:pt x="4604655" y="5583434"/>
                </a:cubicBezTo>
                <a:cubicBezTo>
                  <a:pt x="4591636" y="5595592"/>
                  <a:pt x="4578581" y="5606832"/>
                  <a:pt x="4565074" y="5618550"/>
                </a:cubicBezTo>
                <a:cubicBezTo>
                  <a:pt x="4712605" y="5511121"/>
                  <a:pt x="4908425" y="5376611"/>
                  <a:pt x="4988186" y="5216467"/>
                </a:cubicBezTo>
                <a:close/>
                <a:moveTo>
                  <a:pt x="4978032" y="5183809"/>
                </a:moveTo>
                <a:cubicBezTo>
                  <a:pt x="4748175" y="5235846"/>
                  <a:pt x="4611576" y="5430393"/>
                  <a:pt x="4463413" y="5615162"/>
                </a:cubicBezTo>
                <a:cubicBezTo>
                  <a:pt x="4428815" y="5658459"/>
                  <a:pt x="4393697" y="5700384"/>
                  <a:pt x="4358134" y="5742791"/>
                </a:cubicBezTo>
                <a:lnTo>
                  <a:pt x="4376219" y="5729027"/>
                </a:lnTo>
                <a:cubicBezTo>
                  <a:pt x="4445817" y="5675939"/>
                  <a:pt x="4517680" y="5621374"/>
                  <a:pt x="4582340" y="5561037"/>
                </a:cubicBezTo>
                <a:cubicBezTo>
                  <a:pt x="4621394" y="5524545"/>
                  <a:pt x="4658482" y="5485345"/>
                  <a:pt x="4694684" y="5447098"/>
                </a:cubicBezTo>
                <a:cubicBezTo>
                  <a:pt x="4714806" y="5426264"/>
                  <a:pt x="4733997" y="5405475"/>
                  <a:pt x="4754123" y="5384643"/>
                </a:cubicBezTo>
                <a:cubicBezTo>
                  <a:pt x="4823909" y="5312925"/>
                  <a:pt x="4899949" y="5246074"/>
                  <a:pt x="4978032" y="5183809"/>
                </a:cubicBezTo>
                <a:close/>
                <a:moveTo>
                  <a:pt x="1903353" y="5044827"/>
                </a:moveTo>
                <a:cubicBezTo>
                  <a:pt x="1900901" y="5049058"/>
                  <a:pt x="1913196" y="5065331"/>
                  <a:pt x="1936931" y="5093954"/>
                </a:cubicBezTo>
                <a:cubicBezTo>
                  <a:pt x="2021149" y="5196773"/>
                  <a:pt x="2108079" y="5297623"/>
                  <a:pt x="2195868" y="5396574"/>
                </a:cubicBezTo>
                <a:cubicBezTo>
                  <a:pt x="2196092" y="5309013"/>
                  <a:pt x="2155695" y="5230515"/>
                  <a:pt x="2088852" y="5166123"/>
                </a:cubicBezTo>
                <a:cubicBezTo>
                  <a:pt x="2054441" y="5132572"/>
                  <a:pt x="2001584" y="5091839"/>
                  <a:pt x="1958241" y="5067955"/>
                </a:cubicBezTo>
                <a:cubicBezTo>
                  <a:pt x="1922998" y="5048408"/>
                  <a:pt x="1905803" y="5040595"/>
                  <a:pt x="1903353" y="5044827"/>
                </a:cubicBezTo>
                <a:close/>
                <a:moveTo>
                  <a:pt x="1979378" y="4769504"/>
                </a:moveTo>
                <a:cubicBezTo>
                  <a:pt x="2251008" y="4946802"/>
                  <a:pt x="2557265" y="5046794"/>
                  <a:pt x="2882120" y="5064547"/>
                </a:cubicBezTo>
                <a:cubicBezTo>
                  <a:pt x="2852884" y="5055476"/>
                  <a:pt x="2822307" y="5047842"/>
                  <a:pt x="2793103" y="5039699"/>
                </a:cubicBezTo>
                <a:lnTo>
                  <a:pt x="2770041" y="5033634"/>
                </a:lnTo>
                <a:cubicBezTo>
                  <a:pt x="2500352" y="4962917"/>
                  <a:pt x="2236095" y="4864963"/>
                  <a:pt x="1979378" y="4769504"/>
                </a:cubicBezTo>
                <a:close/>
                <a:moveTo>
                  <a:pt x="1927410" y="4716164"/>
                </a:moveTo>
                <a:cubicBezTo>
                  <a:pt x="1938311" y="4720848"/>
                  <a:pt x="1949172" y="4724604"/>
                  <a:pt x="1959587" y="4728849"/>
                </a:cubicBezTo>
                <a:cubicBezTo>
                  <a:pt x="2224818" y="4827692"/>
                  <a:pt x="2499050" y="4930367"/>
                  <a:pt x="2777707" y="5003991"/>
                </a:cubicBezTo>
                <a:lnTo>
                  <a:pt x="2800768" y="5010056"/>
                </a:lnTo>
                <a:lnTo>
                  <a:pt x="2879408" y="5031590"/>
                </a:lnTo>
                <a:cubicBezTo>
                  <a:pt x="2873718" y="5029024"/>
                  <a:pt x="2868475" y="5025973"/>
                  <a:pt x="2862295" y="5022958"/>
                </a:cubicBezTo>
                <a:cubicBezTo>
                  <a:pt x="2846112" y="5014292"/>
                  <a:pt x="2829972" y="5006555"/>
                  <a:pt x="2813343" y="4998369"/>
                </a:cubicBezTo>
                <a:cubicBezTo>
                  <a:pt x="2759214" y="4972589"/>
                  <a:pt x="2702010" y="4951123"/>
                  <a:pt x="2646245" y="4930999"/>
                </a:cubicBezTo>
                <a:cubicBezTo>
                  <a:pt x="2437298" y="4853662"/>
                  <a:pt x="2221285" y="4774272"/>
                  <a:pt x="1999243" y="4730524"/>
                </a:cubicBezTo>
                <a:lnTo>
                  <a:pt x="1979527" y="4726651"/>
                </a:lnTo>
                <a:lnTo>
                  <a:pt x="1927410" y="4716164"/>
                </a:lnTo>
                <a:close/>
                <a:moveTo>
                  <a:pt x="1997014" y="4698007"/>
                </a:moveTo>
                <a:lnTo>
                  <a:pt x="2005458" y="4699540"/>
                </a:lnTo>
                <a:cubicBezTo>
                  <a:pt x="2229844" y="4743659"/>
                  <a:pt x="2447268" y="4823456"/>
                  <a:pt x="2657186" y="4901687"/>
                </a:cubicBezTo>
                <a:cubicBezTo>
                  <a:pt x="2713431" y="4922259"/>
                  <a:pt x="2771565" y="4943688"/>
                  <a:pt x="2826662" y="4970362"/>
                </a:cubicBezTo>
                <a:cubicBezTo>
                  <a:pt x="2843286" y="4978544"/>
                  <a:pt x="2859914" y="4986729"/>
                  <a:pt x="2876100" y="4995397"/>
                </a:cubicBezTo>
                <a:cubicBezTo>
                  <a:pt x="2929811" y="5022592"/>
                  <a:pt x="2984941" y="5050189"/>
                  <a:pt x="3042600" y="5059532"/>
                </a:cubicBezTo>
                <a:cubicBezTo>
                  <a:pt x="2779645" y="4772909"/>
                  <a:pt x="2376891" y="4705645"/>
                  <a:pt x="1997014" y="4698007"/>
                </a:cubicBezTo>
                <a:close/>
                <a:moveTo>
                  <a:pt x="2305292" y="4219492"/>
                </a:moveTo>
                <a:cubicBezTo>
                  <a:pt x="2631112" y="4377847"/>
                  <a:pt x="3011879" y="4535878"/>
                  <a:pt x="3360922" y="4529373"/>
                </a:cubicBezTo>
                <a:cubicBezTo>
                  <a:pt x="3408391" y="4528405"/>
                  <a:pt x="3451278" y="4517839"/>
                  <a:pt x="3492420" y="4510145"/>
                </a:cubicBezTo>
                <a:cubicBezTo>
                  <a:pt x="3448862" y="4503966"/>
                  <a:pt x="3405674" y="4495449"/>
                  <a:pt x="3364086" y="4480340"/>
                </a:cubicBezTo>
                <a:cubicBezTo>
                  <a:pt x="3314946" y="4462747"/>
                  <a:pt x="3269673" y="4437082"/>
                  <a:pt x="3225818" y="4411822"/>
                </a:cubicBezTo>
                <a:cubicBezTo>
                  <a:pt x="3194830" y="4393966"/>
                  <a:pt x="3162431" y="4375699"/>
                  <a:pt x="3129696" y="4360704"/>
                </a:cubicBezTo>
                <a:cubicBezTo>
                  <a:pt x="3030558" y="4315774"/>
                  <a:pt x="2920899" y="4298731"/>
                  <a:pt x="2814545" y="4282955"/>
                </a:cubicBezTo>
                <a:cubicBezTo>
                  <a:pt x="2648192" y="4257474"/>
                  <a:pt x="2475773" y="4231762"/>
                  <a:pt x="2305292" y="4219492"/>
                </a:cubicBezTo>
                <a:close/>
                <a:moveTo>
                  <a:pt x="2626982" y="4206450"/>
                </a:moveTo>
                <a:cubicBezTo>
                  <a:pt x="2581807" y="4205467"/>
                  <a:pt x="2536327" y="4205706"/>
                  <a:pt x="2490617" y="4206951"/>
                </a:cubicBezTo>
                <a:cubicBezTo>
                  <a:pt x="2601507" y="4219748"/>
                  <a:pt x="2711611" y="4236309"/>
                  <a:pt x="2819869" y="4252936"/>
                </a:cubicBezTo>
                <a:cubicBezTo>
                  <a:pt x="2928115" y="4269564"/>
                  <a:pt x="3040565" y="4286495"/>
                  <a:pt x="3143018" y="4332698"/>
                </a:cubicBezTo>
                <a:cubicBezTo>
                  <a:pt x="3177162" y="4348099"/>
                  <a:pt x="3210046" y="4366808"/>
                  <a:pt x="3241520" y="4385112"/>
                </a:cubicBezTo>
                <a:cubicBezTo>
                  <a:pt x="3284409" y="4409477"/>
                  <a:pt x="3328265" y="4434739"/>
                  <a:pt x="3374575" y="4451517"/>
                </a:cubicBezTo>
                <a:cubicBezTo>
                  <a:pt x="3416609" y="4466134"/>
                  <a:pt x="3460730" y="4474620"/>
                  <a:pt x="3505221" y="4480757"/>
                </a:cubicBezTo>
                <a:cubicBezTo>
                  <a:pt x="3244537" y="4280088"/>
                  <a:pt x="2943211" y="4213332"/>
                  <a:pt x="2626982" y="4206450"/>
                </a:cubicBezTo>
                <a:close/>
                <a:moveTo>
                  <a:pt x="1310106" y="3943217"/>
                </a:moveTo>
                <a:cubicBezTo>
                  <a:pt x="1129544" y="4063332"/>
                  <a:pt x="976804" y="4212308"/>
                  <a:pt x="854994" y="4399136"/>
                </a:cubicBezTo>
                <a:cubicBezTo>
                  <a:pt x="813550" y="4462067"/>
                  <a:pt x="777442" y="4528637"/>
                  <a:pt x="742462" y="4594648"/>
                </a:cubicBezTo>
                <a:cubicBezTo>
                  <a:pt x="769633" y="4559245"/>
                  <a:pt x="795392" y="4522436"/>
                  <a:pt x="820602" y="4485915"/>
                </a:cubicBezTo>
                <a:cubicBezTo>
                  <a:pt x="839644" y="4458097"/>
                  <a:pt x="858127" y="4430568"/>
                  <a:pt x="878295" y="4403594"/>
                </a:cubicBezTo>
                <a:cubicBezTo>
                  <a:pt x="984168" y="4259170"/>
                  <a:pt x="1114491" y="4132679"/>
                  <a:pt x="1240607" y="4010401"/>
                </a:cubicBezTo>
                <a:lnTo>
                  <a:pt x="1310106" y="3943217"/>
                </a:lnTo>
                <a:close/>
                <a:moveTo>
                  <a:pt x="1423113" y="3874565"/>
                </a:moveTo>
                <a:lnTo>
                  <a:pt x="1260565" y="4031982"/>
                </a:lnTo>
                <a:cubicBezTo>
                  <a:pt x="1135292" y="4153135"/>
                  <a:pt x="1006090" y="4279065"/>
                  <a:pt x="901900" y="4421236"/>
                </a:cubicBezTo>
                <a:cubicBezTo>
                  <a:pt x="882292" y="4447928"/>
                  <a:pt x="863806" y="4475465"/>
                  <a:pt x="845044" y="4502436"/>
                </a:cubicBezTo>
                <a:cubicBezTo>
                  <a:pt x="797719" y="4571828"/>
                  <a:pt x="747866" y="4643196"/>
                  <a:pt x="685926" y="4703069"/>
                </a:cubicBezTo>
                <a:cubicBezTo>
                  <a:pt x="685087" y="4704192"/>
                  <a:pt x="684806" y="4705038"/>
                  <a:pt x="684248" y="4706721"/>
                </a:cubicBezTo>
                <a:cubicBezTo>
                  <a:pt x="955830" y="4450343"/>
                  <a:pt x="1215323" y="4185291"/>
                  <a:pt x="1423113" y="3874565"/>
                </a:cubicBezTo>
                <a:close/>
                <a:moveTo>
                  <a:pt x="3316479" y="3872136"/>
                </a:moveTo>
                <a:lnTo>
                  <a:pt x="3546806" y="4356139"/>
                </a:lnTo>
                <a:cubicBezTo>
                  <a:pt x="3510992" y="4217388"/>
                  <a:pt x="3440535" y="4086075"/>
                  <a:pt x="3364433" y="3953121"/>
                </a:cubicBezTo>
                <a:lnTo>
                  <a:pt x="3316479" y="3872136"/>
                </a:lnTo>
                <a:close/>
                <a:moveTo>
                  <a:pt x="3291335" y="3767420"/>
                </a:moveTo>
                <a:cubicBezTo>
                  <a:pt x="3324815" y="3824296"/>
                  <a:pt x="3358740" y="3880691"/>
                  <a:pt x="3390805" y="3937163"/>
                </a:cubicBezTo>
                <a:cubicBezTo>
                  <a:pt x="3469925" y="4075583"/>
                  <a:pt x="3543427" y="4213298"/>
                  <a:pt x="3579062" y="4359040"/>
                </a:cubicBezTo>
                <a:cubicBezTo>
                  <a:pt x="3585500" y="4228842"/>
                  <a:pt x="3547302" y="4112076"/>
                  <a:pt x="3467355" y="3988130"/>
                </a:cubicBezTo>
                <a:cubicBezTo>
                  <a:pt x="3420192" y="3915029"/>
                  <a:pt x="3371016" y="3849934"/>
                  <a:pt x="3310753" y="3787140"/>
                </a:cubicBezTo>
                <a:cubicBezTo>
                  <a:pt x="3303466" y="3779509"/>
                  <a:pt x="3297626" y="3773227"/>
                  <a:pt x="3291335" y="3767420"/>
                </a:cubicBezTo>
                <a:close/>
                <a:moveTo>
                  <a:pt x="1635889" y="3709494"/>
                </a:moveTo>
                <a:lnTo>
                  <a:pt x="1634800" y="3731111"/>
                </a:lnTo>
                <a:cubicBezTo>
                  <a:pt x="1634800" y="3731111"/>
                  <a:pt x="1635342" y="3716795"/>
                  <a:pt x="1635889" y="3709494"/>
                </a:cubicBezTo>
                <a:close/>
                <a:moveTo>
                  <a:pt x="1510397" y="3684705"/>
                </a:moveTo>
                <a:cubicBezTo>
                  <a:pt x="1390337" y="3729510"/>
                  <a:pt x="1267181" y="3766747"/>
                  <a:pt x="1146550" y="3802012"/>
                </a:cubicBezTo>
                <a:cubicBezTo>
                  <a:pt x="997862" y="3845736"/>
                  <a:pt x="843568" y="3890871"/>
                  <a:pt x="698834" y="3952272"/>
                </a:cubicBezTo>
                <a:cubicBezTo>
                  <a:pt x="460140" y="4053106"/>
                  <a:pt x="242842" y="4196577"/>
                  <a:pt x="34256" y="4347603"/>
                </a:cubicBezTo>
                <a:cubicBezTo>
                  <a:pt x="196048" y="4248849"/>
                  <a:pt x="358125" y="4150653"/>
                  <a:pt x="527241" y="4065078"/>
                </a:cubicBezTo>
                <a:cubicBezTo>
                  <a:pt x="838255" y="3908281"/>
                  <a:pt x="1212318" y="3863093"/>
                  <a:pt x="1510397" y="3684705"/>
                </a:cubicBezTo>
                <a:close/>
                <a:moveTo>
                  <a:pt x="1313114" y="3655216"/>
                </a:moveTo>
                <a:cubicBezTo>
                  <a:pt x="1247578" y="3654578"/>
                  <a:pt x="1180153" y="3656293"/>
                  <a:pt x="1109304" y="3669030"/>
                </a:cubicBezTo>
                <a:cubicBezTo>
                  <a:pt x="689821" y="3744031"/>
                  <a:pt x="334655" y="4032530"/>
                  <a:pt x="8129" y="4330519"/>
                </a:cubicBezTo>
                <a:cubicBezTo>
                  <a:pt x="220923" y="4176682"/>
                  <a:pt x="442983" y="4028720"/>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lose/>
                <a:moveTo>
                  <a:pt x="3655073" y="3650884"/>
                </a:moveTo>
                <a:cubicBezTo>
                  <a:pt x="3768399" y="3765347"/>
                  <a:pt x="3873410" y="3884450"/>
                  <a:pt x="3989938" y="3991685"/>
                </a:cubicBezTo>
                <a:cubicBezTo>
                  <a:pt x="4106468" y="4098916"/>
                  <a:pt x="4234512" y="4194281"/>
                  <a:pt x="4393907" y="4261258"/>
                </a:cubicBezTo>
                <a:cubicBezTo>
                  <a:pt x="4484865" y="4299540"/>
                  <a:pt x="4571866" y="4332385"/>
                  <a:pt x="4648051" y="4374051"/>
                </a:cubicBezTo>
                <a:cubicBezTo>
                  <a:pt x="4566919" y="4301848"/>
                  <a:pt x="4474187" y="4242216"/>
                  <a:pt x="4383389" y="4184369"/>
                </a:cubicBez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lose/>
                <a:moveTo>
                  <a:pt x="3670252" y="3622798"/>
                </a:move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97546" y="4220788"/>
                  <a:pt x="4597907" y="4284772"/>
                  <a:pt x="4684469" y="4364680"/>
                </a:cubicBezTo>
                <a:lnTo>
                  <a:pt x="4690271" y="4370034"/>
                </a:lnTo>
                <a:cubicBezTo>
                  <a:pt x="4617960" y="4134006"/>
                  <a:pt x="4326618" y="3976128"/>
                  <a:pt x="4136093" y="3858466"/>
                </a:cubicBezTo>
                <a:cubicBezTo>
                  <a:pt x="3985171" y="3764831"/>
                  <a:pt x="3831168" y="3687155"/>
                  <a:pt x="3670252" y="3622798"/>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4441737" y="3399734"/>
                </a:move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99925" y="4149276"/>
                  <a:pt x="5291490" y="4229096"/>
                  <a:pt x="5388878" y="4300185"/>
                </a:cubicBezTo>
                <a:cubicBezTo>
                  <a:pt x="5401114" y="4303421"/>
                  <a:pt x="5413353" y="4306662"/>
                  <a:pt x="5425556" y="4308967"/>
                </a:cubicBezTo>
                <a:cubicBezTo>
                  <a:pt x="5290970" y="4122931"/>
                  <a:pt x="5119226" y="3974244"/>
                  <a:pt x="4943646" y="3822916"/>
                </a:cubicBezTo>
                <a:cubicBezTo>
                  <a:pt x="4828850" y="3724110"/>
                  <a:pt x="4714058" y="3625311"/>
                  <a:pt x="4594837" y="3532274"/>
                </a:cubicBezTo>
                <a:cubicBezTo>
                  <a:pt x="4562450" y="3507077"/>
                  <a:pt x="4474786" y="3410282"/>
                  <a:pt x="4441737" y="3399734"/>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lnTo>
                  <a:pt x="5425834" y="3162785"/>
                </a:lnTo>
                <a:close/>
                <a:moveTo>
                  <a:pt x="1318687" y="3113840"/>
                </a:moveTo>
                <a:cubicBezTo>
                  <a:pt x="1233126" y="3142037"/>
                  <a:pt x="1148133" y="3174161"/>
                  <a:pt x="1066793" y="3212171"/>
                </a:cubicBezTo>
                <a:lnTo>
                  <a:pt x="993319" y="3247648"/>
                </a:ln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1238695" y="3076820"/>
                </a:moveTo>
                <a:cubicBezTo>
                  <a:pt x="1051055" y="3082190"/>
                  <a:pt x="886407" y="3192548"/>
                  <a:pt x="716371" y="3293249"/>
                </a:cubicBezTo>
                <a:cubicBezTo>
                  <a:pt x="670943" y="3320259"/>
                  <a:pt x="625512" y="3345868"/>
                  <a:pt x="579522" y="3371759"/>
                </a:cubicBezTo>
                <a:lnTo>
                  <a:pt x="600288" y="3365555"/>
                </a:lnTo>
                <a:cubicBezTo>
                  <a:pt x="680240" y="3341573"/>
                  <a:pt x="762713" y="3317034"/>
                  <a:pt x="840692" y="3284921"/>
                </a:cubicBezTo>
                <a:cubicBezTo>
                  <a:pt x="887813" y="3265484"/>
                  <a:pt x="934087" y="3242968"/>
                  <a:pt x="979248" y="3221003"/>
                </a:cubicBezTo>
                <a:lnTo>
                  <a:pt x="1053282" y="3185247"/>
                </a:ln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608772" y="3451680"/>
                  <a:pt x="5674122" y="3909676"/>
                  <a:pt x="5519779" y="4359223"/>
                </a:cubicBezTo>
                <a:cubicBezTo>
                  <a:pt x="5520262" y="4359669"/>
                  <a:pt x="5520293" y="4360602"/>
                  <a:pt x="5520293" y="4360602"/>
                </a:cubicBezTo>
                <a:cubicBezTo>
                  <a:pt x="5627244" y="4437825"/>
                  <a:pt x="5699666" y="4548575"/>
                  <a:pt x="5767221" y="4665564"/>
                </a:cubicBezTo>
                <a:cubicBezTo>
                  <a:pt x="6275281" y="4699277"/>
                  <a:pt x="6739386" y="4778523"/>
                  <a:pt x="6937169" y="4815941"/>
                </a:cubicBezTo>
                <a:cubicBezTo>
                  <a:pt x="7134952" y="4853359"/>
                  <a:pt x="7020263" y="4903218"/>
                  <a:pt x="6953922" y="4890068"/>
                </a:cubicBezTo>
                <a:cubicBezTo>
                  <a:pt x="6799988" y="4859556"/>
                  <a:pt x="6485790" y="4815676"/>
                  <a:pt x="6071359" y="4770770"/>
                </a:cubicBezTo>
                <a:lnTo>
                  <a:pt x="6038839" y="4764474"/>
                </a:lnTo>
                <a:cubicBezTo>
                  <a:pt x="6038795" y="4764265"/>
                  <a:pt x="6038750" y="4764056"/>
                  <a:pt x="6038706" y="4763847"/>
                </a:cubicBezTo>
                <a:lnTo>
                  <a:pt x="6037784" y="4764270"/>
                </a:lnTo>
                <a:lnTo>
                  <a:pt x="6038839" y="4764474"/>
                </a:lnTo>
                <a:lnTo>
                  <a:pt x="6040338" y="4771418"/>
                </a:lnTo>
                <a:cubicBezTo>
                  <a:pt x="6039088" y="4781803"/>
                  <a:pt x="6034314" y="4794510"/>
                  <a:pt x="6024488" y="4809903"/>
                </a:cubicBezTo>
                <a:cubicBezTo>
                  <a:pt x="5910095" y="5058984"/>
                  <a:pt x="5773348" y="5296385"/>
                  <a:pt x="5599771" y="5509652"/>
                </a:cubicBezTo>
                <a:cubicBezTo>
                  <a:pt x="5583815" y="5529842"/>
                  <a:pt x="5566811" y="5547293"/>
                  <a:pt x="5548843" y="5563845"/>
                </a:cubicBezTo>
                <a:cubicBezTo>
                  <a:pt x="5773782" y="5645205"/>
                  <a:pt x="5890323" y="6067151"/>
                  <a:pt x="5940952" y="6250028"/>
                </a:cubicBezTo>
                <a:cubicBezTo>
                  <a:pt x="5979301" y="6387982"/>
                  <a:pt x="6009900" y="6527294"/>
                  <a:pt x="6043441" y="6665847"/>
                </a:cubicBezTo>
                <a:lnTo>
                  <a:pt x="6093432" y="6858000"/>
                </a:lnTo>
                <a:lnTo>
                  <a:pt x="6034344" y="6858000"/>
                </a:lnTo>
                <a:lnTo>
                  <a:pt x="6026679" y="6836959"/>
                </a:lnTo>
                <a:cubicBezTo>
                  <a:pt x="5958957" y="6665497"/>
                  <a:pt x="5878558" y="6498078"/>
                  <a:pt x="5800441" y="6335286"/>
                </a:cubicBezTo>
                <a:cubicBezTo>
                  <a:pt x="5703359" y="6131918"/>
                  <a:pt x="5602295" y="5922187"/>
                  <a:pt x="5526562" y="5705388"/>
                </a:cubicBezTo>
                <a:cubicBezTo>
                  <a:pt x="5523956" y="5698505"/>
                  <a:pt x="5521803" y="5691139"/>
                  <a:pt x="5519640" y="5683774"/>
                </a:cubicBezTo>
                <a:cubicBezTo>
                  <a:pt x="5523207" y="5970988"/>
                  <a:pt x="5738292" y="6306566"/>
                  <a:pt x="5844559" y="6553349"/>
                </a:cubicBezTo>
                <a:lnTo>
                  <a:pt x="5975994" y="6858000"/>
                </a:lnTo>
                <a:lnTo>
                  <a:pt x="5898547" y="6858000"/>
                </a:lnTo>
                <a:lnTo>
                  <a:pt x="5682041" y="6355860"/>
                </a:lnTo>
                <a:cubicBezTo>
                  <a:pt x="5609136" y="6186449"/>
                  <a:pt x="5505535" y="6006625"/>
                  <a:pt x="5461758" y="5820220"/>
                </a:cubicBezTo>
                <a:cubicBezTo>
                  <a:pt x="5415457" y="6083349"/>
                  <a:pt x="5335494" y="6334433"/>
                  <a:pt x="5237282" y="6579086"/>
                </a:cubicBezTo>
                <a:lnTo>
                  <a:pt x="5115009" y="6858000"/>
                </a:lnTo>
                <a:lnTo>
                  <a:pt x="5028074" y="6858000"/>
                </a:lnTo>
                <a:lnTo>
                  <a:pt x="5079508" y="6749074"/>
                </a:lnTo>
                <a:cubicBezTo>
                  <a:pt x="5200211" y="6482556"/>
                  <a:pt x="5305048" y="6210716"/>
                  <a:pt x="5371846" y="5924413"/>
                </a:cubicBezTo>
                <a:lnTo>
                  <a:pt x="5270512" y="6138975"/>
                </a:lnTo>
                <a:cubicBezTo>
                  <a:pt x="5192357" y="6304175"/>
                  <a:pt x="5112108" y="6475512"/>
                  <a:pt x="5062409" y="6653544"/>
                </a:cubicBezTo>
                <a:cubicBezTo>
                  <a:pt x="5053035" y="6686987"/>
                  <a:pt x="5045072" y="6720843"/>
                  <a:pt x="5036628" y="6754247"/>
                </a:cubicBezTo>
                <a:lnTo>
                  <a:pt x="5009112" y="6858000"/>
                </a:lnTo>
                <a:lnTo>
                  <a:pt x="4976679" y="6858000"/>
                </a:lnTo>
                <a:lnTo>
                  <a:pt x="5006537" y="6747068"/>
                </a:lnTo>
                <a:cubicBezTo>
                  <a:pt x="5014940" y="6712729"/>
                  <a:pt x="5022903" y="6678883"/>
                  <a:pt x="5032723" y="6644957"/>
                </a:cubicBezTo>
                <a:cubicBezTo>
                  <a:pt x="5083245" y="6464091"/>
                  <a:pt x="5164383" y="6291790"/>
                  <a:pt x="5242949" y="6125175"/>
                </a:cubicBezTo>
                <a:lnTo>
                  <a:pt x="5286321" y="6033555"/>
                </a:lnTo>
                <a:cubicBezTo>
                  <a:pt x="5153522" y="6218172"/>
                  <a:pt x="5058694" y="6420826"/>
                  <a:pt x="5008210" y="6649194"/>
                </a:cubicBezTo>
                <a:cubicBezTo>
                  <a:pt x="4999505" y="6687732"/>
                  <a:pt x="4992445" y="6726670"/>
                  <a:pt x="4986321" y="6765687"/>
                </a:cubicBezTo>
                <a:lnTo>
                  <a:pt x="4973474" y="6858000"/>
                </a:lnTo>
                <a:lnTo>
                  <a:pt x="4907178" y="6858000"/>
                </a:lnTo>
                <a:lnTo>
                  <a:pt x="4910810" y="6829660"/>
                </a:lnTo>
                <a:cubicBezTo>
                  <a:pt x="4927183" y="6695980"/>
                  <a:pt x="4945608" y="6562743"/>
                  <a:pt x="4987461" y="6432994"/>
                </a:cubicBezTo>
                <a:cubicBezTo>
                  <a:pt x="5033887" y="6289556"/>
                  <a:pt x="5098947" y="6157948"/>
                  <a:pt x="5179262" y="6035044"/>
                </a:cubicBezTo>
                <a:cubicBezTo>
                  <a:pt x="5016033" y="6169178"/>
                  <a:pt x="4838252" y="6288995"/>
                  <a:pt x="4689678" y="6440241"/>
                </a:cubicBezTo>
                <a:cubicBezTo>
                  <a:pt x="4615724" y="6515503"/>
                  <a:pt x="4545518" y="6594166"/>
                  <a:pt x="4477543" y="6674836"/>
                </a:cubicBezTo>
                <a:lnTo>
                  <a:pt x="4329957" y="6858000"/>
                </a:lnTo>
                <a:lnTo>
                  <a:pt x="4218595" y="6858000"/>
                </a:lnTo>
                <a:lnTo>
                  <a:pt x="4368888" y="6668412"/>
                </a:lnTo>
                <a:cubicBezTo>
                  <a:pt x="4431654" y="6591444"/>
                  <a:pt x="4495926" y="6515754"/>
                  <a:pt x="4563091" y="6442508"/>
                </a:cubicBezTo>
                <a:cubicBezTo>
                  <a:pt x="4810353" y="6173676"/>
                  <a:pt x="5160740" y="5991069"/>
                  <a:pt x="5387324" y="5705830"/>
                </a:cubicBezTo>
                <a:cubicBezTo>
                  <a:pt x="5286064" y="5794177"/>
                  <a:pt x="5178968" y="5876241"/>
                  <a:pt x="5073620" y="5955437"/>
                </a:cubicBezTo>
                <a:cubicBezTo>
                  <a:pt x="4943865" y="6053305"/>
                  <a:pt x="4809130" y="6154627"/>
                  <a:pt x="4689789" y="6268382"/>
                </a:cubicBezTo>
                <a:cubicBezTo>
                  <a:pt x="4591303" y="6361972"/>
                  <a:pt x="4502007" y="6464046"/>
                  <a:pt x="4418722" y="6570886"/>
                </a:cubicBezTo>
                <a:lnTo>
                  <a:pt x="4214944" y="6858000"/>
                </a:lnTo>
                <a:lnTo>
                  <a:pt x="4177898" y="6858000"/>
                </a:lnTo>
                <a:lnTo>
                  <a:pt x="4391597" y="6556370"/>
                </a:lnTo>
                <a:cubicBezTo>
                  <a:pt x="4476641" y="6446900"/>
                  <a:pt x="4567929" y="6342186"/>
                  <a:pt x="4668889" y="6246399"/>
                </a:cubicBezTo>
                <a:cubicBezTo>
                  <a:pt x="4789603" y="6132122"/>
                  <a:pt x="4925227" y="6029827"/>
                  <a:pt x="5055427" y="5931476"/>
                </a:cubicBezTo>
                <a:cubicBezTo>
                  <a:pt x="5161670" y="5851314"/>
                  <a:pt x="5270142" y="5768732"/>
                  <a:pt x="5371814" y="5678975"/>
                </a:cubicBezTo>
                <a:cubicBezTo>
                  <a:pt x="5250056" y="5732278"/>
                  <a:pt x="5117554" y="5761328"/>
                  <a:pt x="4987918" y="5838701"/>
                </a:cubicBezTo>
                <a:cubicBezTo>
                  <a:pt x="4699961" y="6010191"/>
                  <a:pt x="4491898" y="6286162"/>
                  <a:pt x="4317146" y="6587716"/>
                </a:cubicBezTo>
                <a:lnTo>
                  <a:pt x="4171627" y="6858000"/>
                </a:lnTo>
                <a:lnTo>
                  <a:pt x="4081585" y="6858000"/>
                </a:lnTo>
                <a:lnTo>
                  <a:pt x="4238603" y="6559341"/>
                </a:lnTo>
                <a:cubicBezTo>
                  <a:pt x="4385995" y="6299856"/>
                  <a:pt x="4555804" y="6056475"/>
                  <a:pt x="4778333" y="5873626"/>
                </a:cubicBezTo>
                <a:cubicBezTo>
                  <a:pt x="4974935" y="5712072"/>
                  <a:pt x="5214460" y="5703893"/>
                  <a:pt x="5414185" y="5573882"/>
                </a:cubicBezTo>
                <a:cubicBezTo>
                  <a:pt x="5665168" y="5409695"/>
                  <a:pt x="5834734" y="5037780"/>
                  <a:pt x="5959648" y="4760797"/>
                </a:cubicBezTo>
                <a:cubicBezTo>
                  <a:pt x="5758178" y="4742307"/>
                  <a:pt x="5556149" y="4733150"/>
                  <a:pt x="5355019" y="4734672"/>
                </a:cubicBezTo>
                <a:cubicBezTo>
                  <a:pt x="5292258" y="4900655"/>
                  <a:pt x="5203125" y="5047664"/>
                  <a:pt x="5083565" y="5179121"/>
                </a:cubicBezTo>
                <a:cubicBezTo>
                  <a:pt x="5049677" y="5379813"/>
                  <a:pt x="4862890" y="5495797"/>
                  <a:pt x="4713577" y="5616803"/>
                </a:cubicBezTo>
                <a:cubicBezTo>
                  <a:pt x="4481263" y="5805403"/>
                  <a:pt x="4239092" y="5980417"/>
                  <a:pt x="3989559" y="6145945"/>
                </a:cubicBezTo>
                <a:cubicBezTo>
                  <a:pt x="3958721" y="6166743"/>
                  <a:pt x="3915645" y="6091150"/>
                  <a:pt x="3939824" y="6066900"/>
                </a:cubicBezTo>
                <a:cubicBezTo>
                  <a:pt x="4170724" y="5831323"/>
                  <a:pt x="4361787" y="5566131"/>
                  <a:pt x="4584537" y="5324826"/>
                </a:cubicBezTo>
                <a:cubicBezTo>
                  <a:pt x="4710868" y="5187971"/>
                  <a:pt x="4848359" y="5097244"/>
                  <a:pt x="5037105" y="5088765"/>
                </a:cubicBezTo>
                <a:cubicBezTo>
                  <a:pt x="5038033" y="5088728"/>
                  <a:pt x="5039001" y="5089622"/>
                  <a:pt x="5039930" y="5089585"/>
                </a:cubicBezTo>
                <a:cubicBezTo>
                  <a:pt x="5133008" y="4982937"/>
                  <a:pt x="5207480" y="4865387"/>
                  <a:pt x="5263764" y="4735525"/>
                </a:cubicBezTo>
                <a:cubicBezTo>
                  <a:pt x="4867298" y="4743930"/>
                  <a:pt x="4472427" y="4792315"/>
                  <a:pt x="4086300" y="4884599"/>
                </a:cubicBezTo>
                <a:cubicBezTo>
                  <a:pt x="4087456" y="4890142"/>
                  <a:pt x="4087673" y="4895720"/>
                  <a:pt x="4085485" y="4899070"/>
                </a:cubicBezTo>
                <a:cubicBezTo>
                  <a:pt x="4003302" y="5010406"/>
                  <a:pt x="3928312" y="5126573"/>
                  <a:pt x="3871915" y="5253645"/>
                </a:cubicBezTo>
                <a:cubicBezTo>
                  <a:pt x="3845467" y="5314321"/>
                  <a:pt x="3832705" y="5402857"/>
                  <a:pt x="3799374" y="5466127"/>
                </a:cubicBezTo>
                <a:cubicBezTo>
                  <a:pt x="3785138" y="5845399"/>
                  <a:pt x="3675506" y="6277604"/>
                  <a:pt x="3498850" y="6661888"/>
                </a:cubicBezTo>
                <a:lnTo>
                  <a:pt x="3399216" y="6858000"/>
                </a:lnTo>
                <a:lnTo>
                  <a:pt x="3303688" y="6858000"/>
                </a:lnTo>
                <a:lnTo>
                  <a:pt x="3391774" y="6697181"/>
                </a:lnTo>
                <a:cubicBezTo>
                  <a:pt x="3573729" y="6337659"/>
                  <a:pt x="3697480" y="5922895"/>
                  <a:pt x="3735540" y="5546923"/>
                </a:cubicBezTo>
                <a:cubicBezTo>
                  <a:pt x="3733489" y="5553993"/>
                  <a:pt x="3731483" y="5561993"/>
                  <a:pt x="3729438" y="5569058"/>
                </a:cubicBezTo>
                <a:cubicBezTo>
                  <a:pt x="3722922" y="5592607"/>
                  <a:pt x="3715485" y="5616189"/>
                  <a:pt x="3707782" y="5644908"/>
                </a:cubicBezTo>
                <a:cubicBezTo>
                  <a:pt x="3671550" y="5775366"/>
                  <a:pt x="3633159" y="5910098"/>
                  <a:pt x="3583827" y="6039215"/>
                </a:cubicBezTo>
                <a:cubicBezTo>
                  <a:pt x="3571998" y="6069498"/>
                  <a:pt x="3559686" y="6099330"/>
                  <a:pt x="3547861" y="6129609"/>
                </a:cubicBezTo>
                <a:cubicBezTo>
                  <a:pt x="3528366" y="6177894"/>
                  <a:pt x="3507534" y="6227631"/>
                  <a:pt x="3490905" y="6277660"/>
                </a:cubicBezTo>
                <a:cubicBezTo>
                  <a:pt x="3477958" y="6314973"/>
                  <a:pt x="3466463" y="6353624"/>
                  <a:pt x="3455859" y="6391301"/>
                </a:cubicBezTo>
                <a:cubicBezTo>
                  <a:pt x="3447266" y="6420993"/>
                  <a:pt x="3438672" y="6450673"/>
                  <a:pt x="3429112" y="6479469"/>
                </a:cubicBezTo>
                <a:cubicBezTo>
                  <a:pt x="3394330" y="6587977"/>
                  <a:pt x="3348719" y="6693654"/>
                  <a:pt x="3304862" y="6796476"/>
                </a:cubicBezTo>
                <a:lnTo>
                  <a:pt x="3276071" y="6858000"/>
                </a:lnTo>
                <a:lnTo>
                  <a:pt x="3240805" y="6858000"/>
                </a:lnTo>
                <a:lnTo>
                  <a:pt x="3275917" y="6783192"/>
                </a:lnTo>
                <a:cubicBezTo>
                  <a:pt x="3319817" y="6681303"/>
                  <a:pt x="3364982" y="6576108"/>
                  <a:pt x="3399358" y="6469011"/>
                </a:cubicBezTo>
                <a:cubicBezTo>
                  <a:pt x="3408430" y="6439778"/>
                  <a:pt x="3417061" y="6411021"/>
                  <a:pt x="3425650" y="6381333"/>
                </a:cubicBezTo>
                <a:cubicBezTo>
                  <a:pt x="3436256" y="6343653"/>
                  <a:pt x="3448199" y="6304520"/>
                  <a:pt x="3460661" y="6266763"/>
                </a:cubicBezTo>
                <a:cubicBezTo>
                  <a:pt x="3477731" y="6216246"/>
                  <a:pt x="3498530" y="6165579"/>
                  <a:pt x="3518021" y="6117298"/>
                </a:cubicBezTo>
                <a:cubicBezTo>
                  <a:pt x="3530339" y="6087462"/>
                  <a:pt x="3542206" y="6058115"/>
                  <a:pt x="3554035" y="6027832"/>
                </a:cubicBezTo>
                <a:cubicBezTo>
                  <a:pt x="3602956" y="5900128"/>
                  <a:pt x="3640454" y="5766362"/>
                  <a:pt x="3677174" y="5636351"/>
                </a:cubicBezTo>
                <a:cubicBezTo>
                  <a:pt x="3685353" y="5608086"/>
                  <a:pt x="3692308" y="5584047"/>
                  <a:pt x="3698819" y="5560503"/>
                </a:cubicBezTo>
                <a:cubicBezTo>
                  <a:pt x="3699603" y="5556742"/>
                  <a:pt x="3701314" y="5552952"/>
                  <a:pt x="3702094" y="5549194"/>
                </a:cubicBezTo>
                <a:cubicBezTo>
                  <a:pt x="3586407" y="5684227"/>
                  <a:pt x="3491727" y="5855671"/>
                  <a:pt x="3398355" y="6094603"/>
                </a:cubicBezTo>
                <a:cubicBezTo>
                  <a:pt x="3309322" y="6322763"/>
                  <a:pt x="3241029" y="6558474"/>
                  <a:pt x="3193941" y="6798775"/>
                </a:cubicBezTo>
                <a:lnTo>
                  <a:pt x="3184140" y="6858000"/>
                </a:lnTo>
                <a:lnTo>
                  <a:pt x="3099978" y="6858000"/>
                </a:lnTo>
                <a:lnTo>
                  <a:pt x="3101556" y="6843337"/>
                </a:lnTo>
                <a:cubicBezTo>
                  <a:pt x="3144932" y="6479621"/>
                  <a:pt x="3209988" y="6112612"/>
                  <a:pt x="3370162" y="5785550"/>
                </a:cubicBezTo>
                <a:cubicBezTo>
                  <a:pt x="3467073" y="5588398"/>
                  <a:pt x="3627623" y="5538666"/>
                  <a:pt x="3746477" y="5377889"/>
                </a:cubicBezTo>
                <a:cubicBezTo>
                  <a:pt x="3800786" y="5303532"/>
                  <a:pt x="3818424" y="5173820"/>
                  <a:pt x="3863399" y="5087257"/>
                </a:cubicBezTo>
                <a:cubicBezTo>
                  <a:pt x="3894981" y="5026843"/>
                  <a:pt x="3930436" y="4970007"/>
                  <a:pt x="3968712" y="4913989"/>
                </a:cubicBezTo>
                <a:cubicBezTo>
                  <a:pt x="3564505" y="5020029"/>
                  <a:pt x="3170154" y="5174588"/>
                  <a:pt x="2792390" y="5382974"/>
                </a:cubicBezTo>
                <a:lnTo>
                  <a:pt x="2714982" y="5427051"/>
                </a:lnTo>
                <a:cubicBezTo>
                  <a:pt x="2773600" y="5623577"/>
                  <a:pt x="2823261" y="5817201"/>
                  <a:pt x="2813361" y="6023912"/>
                </a:cubicBezTo>
                <a:cubicBezTo>
                  <a:pt x="2800935" y="6283826"/>
                  <a:pt x="2738768" y="6546188"/>
                  <a:pt x="2688430" y="6801564"/>
                </a:cubicBezTo>
                <a:cubicBezTo>
                  <a:pt x="2680286" y="6842403"/>
                  <a:pt x="2633415" y="6776749"/>
                  <a:pt x="2629626" y="6763394"/>
                </a:cubicBezTo>
                <a:cubicBezTo>
                  <a:pt x="2507208" y="6357509"/>
                  <a:pt x="2389664" y="5910450"/>
                  <a:pt x="2565328" y="5516399"/>
                </a:cubicBezTo>
                <a:cubicBezTo>
                  <a:pt x="2340344" y="5655334"/>
                  <a:pt x="2126262" y="5810607"/>
                  <a:pt x="1922999" y="5980343"/>
                </a:cubicBezTo>
                <a:cubicBezTo>
                  <a:pt x="1913735" y="6121357"/>
                  <a:pt x="1951823" y="6270268"/>
                  <a:pt x="1950261" y="6405858"/>
                </a:cubicBezTo>
                <a:cubicBezTo>
                  <a:pt x="2095468" y="6403315"/>
                  <a:pt x="2243415" y="6568324"/>
                  <a:pt x="2365554" y="6759107"/>
                </a:cubicBezTo>
                <a:lnTo>
                  <a:pt x="2424142" y="6858000"/>
                </a:lnTo>
                <a:lnTo>
                  <a:pt x="2395994" y="6858000"/>
                </a:lnTo>
                <a:lnTo>
                  <a:pt x="2392863" y="6852964"/>
                </a:lnTo>
                <a:cubicBezTo>
                  <a:pt x="2286592" y="6697030"/>
                  <a:pt x="2128210" y="6530604"/>
                  <a:pt x="2017589" y="6493982"/>
                </a:cubicBezTo>
                <a:cubicBezTo>
                  <a:pt x="2065428" y="6525607"/>
                  <a:pt x="2108651" y="6558340"/>
                  <a:pt x="2147336" y="6594052"/>
                </a:cubicBezTo>
                <a:cubicBezTo>
                  <a:pt x="2168131" y="6613249"/>
                  <a:pt x="2188032" y="6633414"/>
                  <a:pt x="2207047" y="6654540"/>
                </a:cubicBezTo>
                <a:cubicBezTo>
                  <a:pt x="2240670" y="6691852"/>
                  <a:pt x="2268864" y="6733110"/>
                  <a:pt x="2299106" y="6778931"/>
                </a:cubicBezTo>
                <a:lnTo>
                  <a:pt x="2314430" y="6801144"/>
                </a:lnTo>
                <a:lnTo>
                  <a:pt x="2352406" y="6858000"/>
                </a:lnTo>
                <a:lnTo>
                  <a:pt x="2314492" y="6858000"/>
                </a:lnTo>
                <a:lnTo>
                  <a:pt x="2288095" y="6818030"/>
                </a:lnTo>
                <a:lnTo>
                  <a:pt x="2272768" y="6795822"/>
                </a:lnTo>
                <a:cubicBezTo>
                  <a:pt x="2242565" y="6750921"/>
                  <a:pt x="2214890" y="6711042"/>
                  <a:pt x="2182715" y="6675071"/>
                </a:cubicBezTo>
                <a:cubicBezTo>
                  <a:pt x="2139301" y="6626043"/>
                  <a:pt x="2090046" y="6582375"/>
                  <a:pt x="2032061" y="6541380"/>
                </a:cubicBezTo>
                <a:cubicBezTo>
                  <a:pt x="2113005" y="6632219"/>
                  <a:pt x="2185837" y="6729905"/>
                  <a:pt x="2257220" y="6826257"/>
                </a:cubicBezTo>
                <a:lnTo>
                  <a:pt x="2281324" y="6858000"/>
                </a:lnTo>
                <a:lnTo>
                  <a:pt x="2242860" y="6858000"/>
                </a:lnTo>
                <a:lnTo>
                  <a:pt x="2232818" y="6844926"/>
                </a:lnTo>
                <a:cubicBezTo>
                  <a:pt x="2156524" y="6742256"/>
                  <a:pt x="2077809" y="6637351"/>
                  <a:pt x="1990172" y="6542121"/>
                </a:cubicBezTo>
                <a:cubicBezTo>
                  <a:pt x="2025229" y="6615236"/>
                  <a:pt x="2072239" y="6690202"/>
                  <a:pt x="2124090" y="6761017"/>
                </a:cubicBezTo>
                <a:lnTo>
                  <a:pt x="2200380" y="6858000"/>
                </a:lnTo>
                <a:lnTo>
                  <a:pt x="2147507" y="6858000"/>
                </a:lnTo>
                <a:lnTo>
                  <a:pt x="2070668" y="6761520"/>
                </a:lnTo>
                <a:cubicBezTo>
                  <a:pt x="2050397" y="6732060"/>
                  <a:pt x="1955949" y="6524860"/>
                  <a:pt x="1975142" y="6585570"/>
                </a:cubicBezTo>
                <a:cubicBezTo>
                  <a:pt x="1998651" y="6661010"/>
                  <a:pt x="2025657" y="6736543"/>
                  <a:pt x="2050035" y="6813345"/>
                </a:cubicBezTo>
                <a:lnTo>
                  <a:pt x="2063025" y="6858000"/>
                </a:lnTo>
                <a:lnTo>
                  <a:pt x="2021675" y="6858000"/>
                </a:lnTo>
                <a:lnTo>
                  <a:pt x="2019308" y="6847118"/>
                </a:lnTo>
                <a:cubicBezTo>
                  <a:pt x="1994223" y="6748278"/>
                  <a:pt x="1963999" y="6650518"/>
                  <a:pt x="1938835" y="6551160"/>
                </a:cubicBezTo>
                <a:cubicBezTo>
                  <a:pt x="1929908" y="6619047"/>
                  <a:pt x="1941143" y="6690322"/>
                  <a:pt x="1953230" y="6759699"/>
                </a:cubicBezTo>
                <a:lnTo>
                  <a:pt x="1956763" y="6778191"/>
                </a:lnTo>
                <a:lnTo>
                  <a:pt x="1967925" y="6858000"/>
                </a:lnTo>
                <a:lnTo>
                  <a:pt x="1936622" y="6858000"/>
                </a:lnTo>
                <a:lnTo>
                  <a:pt x="1926261" y="6784064"/>
                </a:lnTo>
                <a:lnTo>
                  <a:pt x="1922724" y="6765577"/>
                </a:lnTo>
                <a:cubicBezTo>
                  <a:pt x="1915473" y="6723948"/>
                  <a:pt x="1907737" y="6681875"/>
                  <a:pt x="1904650" y="6639616"/>
                </a:cubicBezTo>
                <a:lnTo>
                  <a:pt x="1885273" y="6858000"/>
                </a:lnTo>
                <a:lnTo>
                  <a:pt x="1854363" y="6858000"/>
                </a:lnTo>
                <a:lnTo>
                  <a:pt x="1880391" y="6603796"/>
                </a:lnTo>
                <a:cubicBezTo>
                  <a:pt x="1857032" y="6636864"/>
                  <a:pt x="1833268" y="6671346"/>
                  <a:pt x="1818273" y="6715729"/>
                </a:cubicBezTo>
                <a:cubicBezTo>
                  <a:pt x="1804852" y="6755735"/>
                  <a:pt x="1797634" y="6798725"/>
                  <a:pt x="1794691" y="6843239"/>
                </a:cubicBezTo>
                <a:cubicBezTo>
                  <a:pt x="1794765" y="6848159"/>
                  <a:pt x="1794840" y="6853080"/>
                  <a:pt x="1794914" y="6858000"/>
                </a:cubicBezTo>
                <a:lnTo>
                  <a:pt x="1746128" y="6858000"/>
                </a:lnTo>
                <a:lnTo>
                  <a:pt x="1753934" y="6724796"/>
                </a:lnTo>
                <a:cubicBezTo>
                  <a:pt x="1761216" y="6674140"/>
                  <a:pt x="1773366" y="6623443"/>
                  <a:pt x="1792053" y="6572396"/>
                </a:cubicBezTo>
                <a:cubicBezTo>
                  <a:pt x="1831929" y="6463223"/>
                  <a:pt x="1865036" y="6394363"/>
                  <a:pt x="1862248" y="6266397"/>
                </a:cubicBezTo>
                <a:cubicBezTo>
                  <a:pt x="1860953" y="6187277"/>
                  <a:pt x="1859762" y="6110946"/>
                  <a:pt x="1862250" y="6033531"/>
                </a:cubicBezTo>
                <a:cubicBezTo>
                  <a:pt x="1629459" y="6233327"/>
                  <a:pt x="1412286" y="6451119"/>
                  <a:pt x="1211999" y="6683610"/>
                </a:cubicBezTo>
                <a:cubicBezTo>
                  <a:pt x="1212594" y="6686848"/>
                  <a:pt x="1213637" y="6689601"/>
                  <a:pt x="1213266" y="6691947"/>
                </a:cubicBezTo>
                <a:cubicBezTo>
                  <a:pt x="1207239" y="6745048"/>
                  <a:pt x="1203941" y="6797982"/>
                  <a:pt x="1203370" y="6850676"/>
                </a:cubicBezTo>
                <a:cubicBezTo>
                  <a:pt x="1203470" y="6853117"/>
                  <a:pt x="1203571" y="6855559"/>
                  <a:pt x="1203671" y="6858000"/>
                </a:cubicBezTo>
                <a:lnTo>
                  <a:pt x="1143180" y="6858000"/>
                </a:lnTo>
                <a:cubicBezTo>
                  <a:pt x="1142845" y="6827348"/>
                  <a:pt x="1142511" y="6796697"/>
                  <a:pt x="1142176" y="6766045"/>
                </a:cubicBezTo>
                <a:lnTo>
                  <a:pt x="1067484" y="6858000"/>
                </a:lnTo>
                <a:lnTo>
                  <a:pt x="953928" y="6858000"/>
                </a:lnTo>
                <a:lnTo>
                  <a:pt x="959715" y="6850185"/>
                </a:lnTo>
                <a:cubicBezTo>
                  <a:pt x="1122351" y="6642955"/>
                  <a:pt x="1297493" y="6445464"/>
                  <a:pt x="1483788" y="6259174"/>
                </a:cubicBezTo>
                <a:cubicBezTo>
                  <a:pt x="1354519" y="6252700"/>
                  <a:pt x="1219786" y="6272526"/>
                  <a:pt x="1100671" y="6252137"/>
                </a:cubicBezTo>
                <a:cubicBezTo>
                  <a:pt x="1097473" y="6253667"/>
                  <a:pt x="1093344" y="6255226"/>
                  <a:pt x="1090144" y="6256748"/>
                </a:cubicBezTo>
                <a:cubicBezTo>
                  <a:pt x="1093160" y="6262221"/>
                  <a:pt x="1095726" y="6268172"/>
                  <a:pt x="1095872" y="6271892"/>
                </a:cubicBezTo>
                <a:cubicBezTo>
                  <a:pt x="1117034" y="6614754"/>
                  <a:pt x="501310" y="6765589"/>
                  <a:pt x="262785" y="6845450"/>
                </a:cubicBezTo>
                <a:cubicBezTo>
                  <a:pt x="240730" y="6852851"/>
                  <a:pt x="197167" y="6788461"/>
                  <a:pt x="209968" y="6770713"/>
                </a:cubicBezTo>
                <a:cubicBezTo>
                  <a:pt x="383281" y="6527661"/>
                  <a:pt x="615742" y="6377713"/>
                  <a:pt x="873460" y="6253768"/>
                </a:cubicBezTo>
                <a:cubicBezTo>
                  <a:pt x="626943" y="6191900"/>
                  <a:pt x="365733" y="5960633"/>
                  <a:pt x="192686" y="5849257"/>
                </a:cubicBezTo>
                <a:cubicBezTo>
                  <a:pt x="116185" y="5799690"/>
                  <a:pt x="52073" y="5754165"/>
                  <a:pt x="4696" y="5697668"/>
                </a:cubicBezTo>
                <a:lnTo>
                  <a:pt x="0" y="5689984"/>
                </a:lnTo>
                <a:lnTo>
                  <a:pt x="0" y="5513472"/>
                </a:lnTo>
                <a:lnTo>
                  <a:pt x="174101" y="5620277"/>
                </a:lnTo>
                <a:cubicBezTo>
                  <a:pt x="413334" y="5759164"/>
                  <a:pt x="660435" y="5885160"/>
                  <a:pt x="891800" y="6036935"/>
                </a:cubicBezTo>
                <a:cubicBezTo>
                  <a:pt x="944884" y="6071606"/>
                  <a:pt x="1012106" y="6145300"/>
                  <a:pt x="1072219" y="6169443"/>
                </a:cubicBezTo>
                <a:cubicBezTo>
                  <a:pt x="1072700" y="6169886"/>
                  <a:pt x="1073629" y="6169850"/>
                  <a:pt x="1074117" y="6170301"/>
                </a:cubicBezTo>
                <a:cubicBezTo>
                  <a:pt x="1077423" y="6171567"/>
                  <a:pt x="1080285" y="6173315"/>
                  <a:pt x="1083114" y="6174131"/>
                </a:cubicBezTo>
                <a:cubicBezTo>
                  <a:pt x="1205686" y="6211148"/>
                  <a:pt x="1403553" y="6162717"/>
                  <a:pt x="1543010" y="6191140"/>
                </a:cubicBezTo>
                <a:cubicBezTo>
                  <a:pt x="1545352" y="6191516"/>
                  <a:pt x="1548218" y="6193258"/>
                  <a:pt x="1551080" y="6195006"/>
                </a:cubicBezTo>
                <a:cubicBezTo>
                  <a:pt x="1796784" y="5956970"/>
                  <a:pt x="2061981" y="5740521"/>
                  <a:pt x="2345443" y="5549882"/>
                </a:cubicBezTo>
                <a:cubicBezTo>
                  <a:pt x="2141371" y="5547786"/>
                  <a:pt x="1930334" y="5604666"/>
                  <a:pt x="1721499" y="5599969"/>
                </a:cubicBezTo>
                <a:cubicBezTo>
                  <a:pt x="1398951" y="5593309"/>
                  <a:pt x="1081337" y="5547329"/>
                  <a:pt x="767716" y="5472768"/>
                </a:cubicBezTo>
                <a:cubicBezTo>
                  <a:pt x="753133" y="5469162"/>
                  <a:pt x="700946" y="5398599"/>
                  <a:pt x="722147" y="5393091"/>
                </a:cubicBezTo>
                <a:cubicBezTo>
                  <a:pt x="968781" y="5329673"/>
                  <a:pt x="1232259" y="5326588"/>
                  <a:pt x="1485552" y="5313202"/>
                </a:cubicBezTo>
                <a:cubicBezTo>
                  <a:pt x="1722589" y="5300930"/>
                  <a:pt x="1934026" y="5312502"/>
                  <a:pt x="2143004" y="5402420"/>
                </a:cubicBezTo>
                <a:cubicBezTo>
                  <a:pt x="2072259" y="5321879"/>
                  <a:pt x="2001915" y="5239927"/>
                  <a:pt x="1933391" y="5156971"/>
                </a:cubicBezTo>
                <a:cubicBezTo>
                  <a:pt x="1884964" y="5098829"/>
                  <a:pt x="1830279" y="5047453"/>
                  <a:pt x="1827118" y="4968410"/>
                </a:cubicBezTo>
                <a:cubicBezTo>
                  <a:pt x="1826899" y="4962830"/>
                  <a:pt x="1831287" y="4956131"/>
                  <a:pt x="1837349" y="4956357"/>
                </a:cubicBezTo>
                <a:cubicBezTo>
                  <a:pt x="1954786" y="4958180"/>
                  <a:pt x="2095955" y="5099243"/>
                  <a:pt x="2162835" y="5187853"/>
                </a:cubicBezTo>
                <a:cubicBezTo>
                  <a:pt x="2223806" y="5268314"/>
                  <a:pt x="2261117" y="5362764"/>
                  <a:pt x="2257167" y="5462123"/>
                </a:cubicBezTo>
                <a:cubicBezTo>
                  <a:pt x="2258619" y="5463463"/>
                  <a:pt x="2260110" y="5465731"/>
                  <a:pt x="2261598" y="5467998"/>
                </a:cubicBezTo>
                <a:cubicBezTo>
                  <a:pt x="2319293" y="5466627"/>
                  <a:pt x="2377620" y="5469418"/>
                  <a:pt x="2437177" y="5479608"/>
                </a:cubicBezTo>
                <a:cubicBezTo>
                  <a:pt x="2440002" y="5480429"/>
                  <a:pt x="2442387" y="5481726"/>
                  <a:pt x="2445247" y="5483476"/>
                </a:cubicBezTo>
                <a:cubicBezTo>
                  <a:pt x="2542410" y="5420910"/>
                  <a:pt x="2642483" y="5361023"/>
                  <a:pt x="2743626" y="5304819"/>
                </a:cubicBezTo>
                <a:cubicBezTo>
                  <a:pt x="2843877" y="5249576"/>
                  <a:pt x="2945694" y="5198471"/>
                  <a:pt x="3048102" y="5150595"/>
                </a:cubicBezTo>
                <a:cubicBezTo>
                  <a:pt x="2585795" y="5154639"/>
                  <a:pt x="2153807" y="4996795"/>
                  <a:pt x="1799414" y="4694732"/>
                </a:cubicBezTo>
                <a:cubicBezTo>
                  <a:pt x="1791709" y="4688523"/>
                  <a:pt x="1742423" y="4620635"/>
                  <a:pt x="1771735" y="4619929"/>
                </a:cubicBezTo>
                <a:cubicBezTo>
                  <a:pt x="2256142" y="4609405"/>
                  <a:pt x="2784409" y="4670721"/>
                  <a:pt x="3104273" y="5076159"/>
                </a:cubicBezTo>
                <a:cubicBezTo>
                  <a:pt x="3108183" y="5080663"/>
                  <a:pt x="3110711" y="5085686"/>
                  <a:pt x="3113245" y="5090705"/>
                </a:cubicBezTo>
                <a:cubicBezTo>
                  <a:pt x="3118189" y="5097958"/>
                  <a:pt x="3122727" y="5106622"/>
                  <a:pt x="3126294" y="5114400"/>
                </a:cubicBezTo>
                <a:cubicBezTo>
                  <a:pt x="3390302" y="4996262"/>
                  <a:pt x="3661785" y="4902036"/>
                  <a:pt x="3937433" y="4830473"/>
                </a:cubicBezTo>
                <a:cubicBezTo>
                  <a:pt x="3836176" y="4732523"/>
                  <a:pt x="3721785" y="4620668"/>
                  <a:pt x="3590475" y="4597974"/>
                </a:cubicBezTo>
                <a:cubicBezTo>
                  <a:pt x="3435249" y="4571111"/>
                  <a:pt x="3264279" y="4616605"/>
                  <a:pt x="3100264" y="4579845"/>
                </a:cubicBezTo>
                <a:cubicBezTo>
                  <a:pt x="2787310" y="4510393"/>
                  <a:pt x="2468738" y="4370372"/>
                  <a:pt x="2183576" y="4227150"/>
                </a:cubicBezTo>
                <a:cubicBezTo>
                  <a:pt x="2170260" y="4220226"/>
                  <a:pt x="2115765" y="4150220"/>
                  <a:pt x="2151029" y="4146947"/>
                </a:cubicBezTo>
                <a:cubicBezTo>
                  <a:pt x="2677991" y="4094203"/>
                  <a:pt x="3159089" y="4117356"/>
                  <a:pt x="3563434" y="4469115"/>
                </a:cubicBezTo>
                <a:lnTo>
                  <a:pt x="3177952" y="3657386"/>
                </a:lnTo>
                <a:cubicBezTo>
                  <a:pt x="3171337" y="3643210"/>
                  <a:pt x="3161442" y="3605414"/>
                  <a:pt x="3189263" y="3625726"/>
                </a:cubicBezTo>
                <a:cubicBezTo>
                  <a:pt x="3348177" y="3744655"/>
                  <a:pt x="3463235" y="3908187"/>
                  <a:pt x="3560912" y="4079863"/>
                </a:cubicBezTo>
                <a:cubicBezTo>
                  <a:pt x="3646545" y="4229668"/>
                  <a:pt x="3658964" y="4353983"/>
                  <a:pt x="3626636" y="4512230"/>
                </a:cubicBezTo>
                <a:cubicBezTo>
                  <a:pt x="3635603" y="4515129"/>
                  <a:pt x="3644081" y="4517586"/>
                  <a:pt x="3653088" y="4521417"/>
                </a:cubicBezTo>
                <a:cubicBezTo>
                  <a:pt x="3765052" y="4572828"/>
                  <a:pt x="3892199" y="4724230"/>
                  <a:pt x="3988128" y="4817267"/>
                </a:cubicBezTo>
                <a:cubicBezTo>
                  <a:pt x="4265269" y="4747971"/>
                  <a:pt x="4547054" y="4701774"/>
                  <a:pt x="4830582" y="4676000"/>
                </a:cubicBezTo>
                <a:lnTo>
                  <a:pt x="4830100" y="4675554"/>
                </a:lnTo>
                <a:cubicBezTo>
                  <a:pt x="4727027" y="4369030"/>
                  <a:pt x="4271973" y="4333199"/>
                  <a:pt x="4036318" y="4147013"/>
                </a:cubicBezTo>
                <a:cubicBezTo>
                  <a:pt x="3810777" y="3969273"/>
                  <a:pt x="3654591" y="3720297"/>
                  <a:pt x="3432098" y="3537312"/>
                </a:cubicBezTo>
                <a:cubicBezTo>
                  <a:pt x="3405134" y="3515099"/>
                  <a:pt x="3391592" y="3444385"/>
                  <a:pt x="3446761" y="3461278"/>
                </a:cubicBezTo>
                <a:cubicBezTo>
                  <a:pt x="3801752" y="3568638"/>
                  <a:pt x="4119982" y="3746863"/>
                  <a:pt x="4419733" y="3963555"/>
                </a:cubicBezTo>
                <a:cubicBezTo>
                  <a:pt x="4597168" y="4091520"/>
                  <a:pt x="4760991" y="4228417"/>
                  <a:pt x="4781371" y="4458604"/>
                </a:cubicBezTo>
                <a:cubicBezTo>
                  <a:pt x="4781562" y="4463257"/>
                  <a:pt x="4780772" y="4467014"/>
                  <a:pt x="4780440" y="4470290"/>
                </a:cubicBezTo>
                <a:cubicBezTo>
                  <a:pt x="4830364" y="4519056"/>
                  <a:pt x="4870983" y="4579844"/>
                  <a:pt x="4898954" y="4662092"/>
                </a:cubicBezTo>
                <a:cubicBezTo>
                  <a:pt x="4900480" y="4665288"/>
                  <a:pt x="4900107" y="4667630"/>
                  <a:pt x="4900699" y="4670867"/>
                </a:cubicBezTo>
                <a:cubicBezTo>
                  <a:pt x="5170915" y="4649815"/>
                  <a:pt x="5442360" y="4647817"/>
                  <a:pt x="5714511" y="4663483"/>
                </a:cubicBezTo>
                <a:cubicBezTo>
                  <a:pt x="5651495" y="4555157"/>
                  <a:pt x="5582088" y="4449879"/>
                  <a:pt x="5464793" y="4393556"/>
                </a:cubicBezTo>
                <a:cubicBezTo>
                  <a:pt x="5463384" y="4393148"/>
                  <a:pt x="5462860" y="4391770"/>
                  <a:pt x="5461897" y="4390879"/>
                </a:cubicBezTo>
                <a:cubicBezTo>
                  <a:pt x="4970387" y="4293633"/>
                  <a:pt x="4556299" y="367493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cubicBezTo>
                  <a:pt x="5763687" y="2828007"/>
                  <a:pt x="5764331" y="2813808"/>
                  <a:pt x="5764974" y="2799609"/>
                </a:cubicBez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lnTo>
                  <a:pt x="2399523" y="1428234"/>
                </a:ln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lnTo>
                  <a:pt x="278707" y="1352270"/>
                </a:ln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lnTo>
                  <a:pt x="655236" y="1268632"/>
                </a:ln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lnTo>
                  <a:pt x="6605473" y="1184686"/>
                </a:lnTo>
                <a:cubicBezTo>
                  <a:pt x="6633823" y="1169483"/>
                  <a:pt x="6662531" y="1154778"/>
                  <a:pt x="6691602" y="1140573"/>
                </a:cubicBezTo>
                <a:close/>
                <a:moveTo>
                  <a:pt x="4002475" y="1037802"/>
                </a:moveTo>
                <a:lnTo>
                  <a:pt x="4000324" y="1039362"/>
                </a:lnTo>
                <a:lnTo>
                  <a:pt x="4002862" y="1042866"/>
                </a:ln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278852" y="4250311"/>
                  <a:pt x="915356" y="4600566"/>
                  <a:pt x="542867" y="4944092"/>
                </a:cubicBezTo>
                <a:cubicBezTo>
                  <a:pt x="521291" y="4964055"/>
                  <a:pt x="503482" y="4879596"/>
                  <a:pt x="515800" y="4862180"/>
                </a:cubicBezTo>
                <a:cubicBezTo>
                  <a:pt x="664236" y="4650055"/>
                  <a:pt x="747224" y="4402666"/>
                  <a:pt x="909145" y="4199225"/>
                </a:cubicBezTo>
                <a:cubicBezTo>
                  <a:pt x="998789" y="4086824"/>
                  <a:pt x="1101084" y="3991246"/>
                  <a:pt x="1214067" y="3908561"/>
                </a:cubicBezTo>
                <a:cubicBezTo>
                  <a:pt x="1023317" y="3973399"/>
                  <a:pt x="824392" y="4020568"/>
                  <a:pt x="640967" y="4105601"/>
                </a:cubicBezTo>
                <a:cubicBezTo>
                  <a:pt x="458381" y="4190213"/>
                  <a:pt x="284593" y="4292005"/>
                  <a:pt x="112563" y="4396952"/>
                </a:cubicBezTo>
                <a:lnTo>
                  <a:pt x="0" y="4466006"/>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lnTo>
                  <a:pt x="5460148" y="911442"/>
                </a:ln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lnTo>
                  <a:pt x="5208466" y="257550"/>
                </a:ln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lnTo>
                  <a:pt x="5261015" y="227087"/>
                </a:ln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lnTo>
                  <a:pt x="6537433" y="1907790"/>
                </a:ln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lnTo>
                  <a:pt x="3882765" y="0"/>
                </a:ln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lnTo>
                  <a:pt x="3721337" y="0"/>
                </a:ln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lnTo>
                  <a:pt x="2867960" y="0"/>
                </a:ln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lnTo>
                  <a:pt x="1057230" y="0"/>
                </a:ln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lnTo>
                  <a:pt x="43151" y="0"/>
                </a:lnTo>
                <a:close/>
              </a:path>
            </a:pathLst>
          </a:custGeom>
          <a:solidFill>
            <a:srgbClr val="EDEDE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250" name="Google Shape;250;p34"/>
          <p:cNvSpPr/>
          <p:nvPr/>
        </p:nvSpPr>
        <p:spPr>
          <a:xfrm>
            <a:off x="457200" y="2073906"/>
            <a:ext cx="11277600" cy="4876800"/>
          </a:xfrm>
          <a:prstGeom prst="rect">
            <a:avLst/>
          </a:prstGeom>
          <a:solidFill>
            <a:schemeClr val="lt1"/>
          </a:solidFill>
          <a:ln>
            <a:noFill/>
          </a:ln>
          <a:effectLst>
            <a:outerShdw blurRad="317500" algn="ctr" rotWithShape="0">
              <a:schemeClr val="dk1">
                <a:alpha val="24705"/>
              </a:scheme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Calibri"/>
              <a:ea typeface="Calibri"/>
              <a:cs typeface="Calibri"/>
              <a:sym typeface="Calibri"/>
            </a:endParaRPr>
          </a:p>
        </p:txBody>
      </p:sp>
      <p:pic>
        <p:nvPicPr>
          <p:cNvPr id="251" name="Google Shape;251;p34"/>
          <p:cNvPicPr preferRelativeResize="0"/>
          <p:nvPr/>
        </p:nvPicPr>
        <p:blipFill rotWithShape="1">
          <a:blip r:embed="rId3">
            <a:alphaModFix/>
          </a:blip>
          <a:srcRect/>
          <a:stretch/>
        </p:blipFill>
        <p:spPr>
          <a:xfrm>
            <a:off x="5731214" y="2759706"/>
            <a:ext cx="4996774" cy="3505200"/>
          </a:xfrm>
          <a:prstGeom prst="rect">
            <a:avLst/>
          </a:prstGeom>
          <a:noFill/>
          <a:ln>
            <a:noFill/>
          </a:ln>
        </p:spPr>
      </p:pic>
      <p:pic>
        <p:nvPicPr>
          <p:cNvPr id="252" name="Google Shape;252;p34"/>
          <p:cNvPicPr preferRelativeResize="0"/>
          <p:nvPr/>
        </p:nvPicPr>
        <p:blipFill rotWithShape="1">
          <a:blip r:embed="rId4">
            <a:alphaModFix/>
          </a:blip>
          <a:srcRect/>
          <a:stretch/>
        </p:blipFill>
        <p:spPr>
          <a:xfrm>
            <a:off x="-2" y="1"/>
            <a:ext cx="12192000" cy="1083306"/>
          </a:xfrm>
          <a:prstGeom prst="rect">
            <a:avLst/>
          </a:prstGeom>
          <a:noFill/>
          <a:ln>
            <a:noFill/>
          </a:ln>
        </p:spPr>
      </p:pic>
      <p:sp>
        <p:nvSpPr>
          <p:cNvPr id="253" name="Google Shape;253;p34"/>
          <p:cNvSpPr/>
          <p:nvPr/>
        </p:nvSpPr>
        <p:spPr>
          <a:xfrm>
            <a:off x="4689388" y="1845638"/>
            <a:ext cx="7001042" cy="3582889"/>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1800"/>
              <a:buFont typeface="Arial"/>
              <a:buNone/>
            </a:pPr>
            <a:endParaRPr sz="1800" b="0" i="1" u="none" strike="noStrike" cap="none">
              <a:solidFill>
                <a:schemeClr val="dk1"/>
              </a:solidFill>
              <a:latin typeface="Calibri"/>
              <a:ea typeface="Calibri"/>
              <a:cs typeface="Calibri"/>
              <a:sym typeface="Calibri"/>
            </a:endParaRPr>
          </a:p>
        </p:txBody>
      </p:sp>
      <p:sp>
        <p:nvSpPr>
          <p:cNvPr id="254" name="Google Shape;254;p34"/>
          <p:cNvSpPr/>
          <p:nvPr/>
        </p:nvSpPr>
        <p:spPr>
          <a:xfrm>
            <a:off x="733844" y="3207944"/>
            <a:ext cx="4953000" cy="282537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6600" b="1" i="0" u="none" strike="noStrike" cap="none">
                <a:solidFill>
                  <a:srgbClr val="11B7BD"/>
                </a:solidFill>
                <a:latin typeface="Calibri"/>
                <a:ea typeface="Calibri"/>
                <a:cs typeface="Calibri"/>
                <a:sym typeface="Calibri"/>
              </a:rPr>
              <a:t>taste</a:t>
            </a:r>
            <a:r>
              <a:rPr lang="en-US" sz="6600" b="0" i="0" u="none" strike="noStrike" cap="none">
                <a:solidFill>
                  <a:schemeClr val="dk1"/>
                </a:solidFill>
                <a:latin typeface="Calibri"/>
                <a:ea typeface="Calibri"/>
                <a:cs typeface="Calibri"/>
                <a:sym typeface="Calibri"/>
              </a:rPr>
              <a:t> </a:t>
            </a:r>
            <a:endParaRPr/>
          </a:p>
          <a:p>
            <a:pPr marL="0" marR="0" lvl="0" indent="0" algn="ctr" rtl="0">
              <a:lnSpc>
                <a:spcPct val="90000"/>
              </a:lnSpc>
              <a:spcBef>
                <a:spcPts val="600"/>
              </a:spcBef>
              <a:spcAft>
                <a:spcPts val="0"/>
              </a:spcAft>
              <a:buNone/>
            </a:pPr>
            <a:r>
              <a:rPr lang="en-US" sz="4400" b="0" i="0" u="none" strike="noStrike" cap="none">
                <a:solidFill>
                  <a:schemeClr val="accent2"/>
                </a:solidFill>
                <a:latin typeface="Calibri"/>
                <a:ea typeface="Calibri"/>
                <a:cs typeface="Calibri"/>
                <a:sym typeface="Calibri"/>
              </a:rPr>
              <a:t>/teɪst/</a:t>
            </a:r>
            <a:endParaRPr/>
          </a:p>
          <a:p>
            <a:pPr marL="0" marR="0" lvl="0" indent="0" algn="ctr" rtl="0">
              <a:lnSpc>
                <a:spcPct val="90000"/>
              </a:lnSpc>
              <a:spcBef>
                <a:spcPts val="600"/>
              </a:spcBef>
              <a:spcAft>
                <a:spcPts val="0"/>
              </a:spcAft>
              <a:buNone/>
            </a:pPr>
            <a:r>
              <a:rPr lang="en-US" sz="4800" b="0" i="0" u="none" strike="noStrike" cap="none">
                <a:solidFill>
                  <a:srgbClr val="000000"/>
                </a:solidFill>
                <a:latin typeface="Calibri"/>
                <a:ea typeface="Calibri"/>
                <a:cs typeface="Calibri"/>
                <a:sym typeface="Calibri"/>
              </a:rPr>
              <a:t>nếm</a:t>
            </a:r>
            <a:endParaRPr sz="4800" b="0" i="0" u="none" strike="noStrike" cap="none">
              <a:solidFill>
                <a:srgbClr val="000000"/>
              </a:solidFill>
              <a:latin typeface="Calibri"/>
              <a:ea typeface="Calibri"/>
              <a:cs typeface="Calibri"/>
              <a:sym typeface="Calibri"/>
            </a:endParaRPr>
          </a:p>
        </p:txBody>
      </p:sp>
      <p:sp>
        <p:nvSpPr>
          <p:cNvPr id="255" name="Google Shape;255;p34"/>
          <p:cNvSpPr txBox="1"/>
          <p:nvPr/>
        </p:nvSpPr>
        <p:spPr>
          <a:xfrm>
            <a:off x="365760" y="246631"/>
            <a:ext cx="7315199" cy="712224"/>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90000"/>
              </a:lnSpc>
              <a:spcBef>
                <a:spcPts val="0"/>
              </a:spcBef>
              <a:spcAft>
                <a:spcPts val="600"/>
              </a:spcAft>
              <a:buNone/>
            </a:pPr>
            <a:r>
              <a:rPr lang="en-US" sz="4000" b="1" i="0" u="none" strike="noStrike" cap="none">
                <a:solidFill>
                  <a:schemeClr val="dk1"/>
                </a:solidFill>
                <a:latin typeface="Arial"/>
                <a:ea typeface="Arial"/>
                <a:cs typeface="Arial"/>
                <a:sym typeface="Arial"/>
              </a:rPr>
              <a:t>Vocabulary check</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4">
                                            <p:txEl>
                                              <p:pRg st="0" end="0"/>
                                            </p:txEl>
                                          </p:spTgt>
                                        </p:tgtEl>
                                        <p:attrNameLst>
                                          <p:attrName>style.visibility</p:attrName>
                                        </p:attrNameLst>
                                      </p:cBhvr>
                                      <p:to>
                                        <p:strVal val="visible"/>
                                      </p:to>
                                    </p:set>
                                    <p:animEffect transition="in" filter="fade">
                                      <p:cBhvr>
                                        <p:cTn id="7" dur="500"/>
                                        <p:tgtEl>
                                          <p:spTgt spid="25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4">
                                            <p:txEl>
                                              <p:pRg st="1" end="1"/>
                                            </p:txEl>
                                          </p:spTgt>
                                        </p:tgtEl>
                                        <p:attrNameLst>
                                          <p:attrName>style.visibility</p:attrName>
                                        </p:attrNameLst>
                                      </p:cBhvr>
                                      <p:to>
                                        <p:strVal val="visible"/>
                                      </p:to>
                                    </p:set>
                                    <p:animEffect transition="in" filter="fade">
                                      <p:cBhvr>
                                        <p:cTn id="12" dur="500"/>
                                        <p:tgtEl>
                                          <p:spTgt spid="25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4">
                                            <p:txEl>
                                              <p:pRg st="2" end="2"/>
                                            </p:txEl>
                                          </p:spTgt>
                                        </p:tgtEl>
                                        <p:attrNameLst>
                                          <p:attrName>style.visibility</p:attrName>
                                        </p:attrNameLst>
                                      </p:cBhvr>
                                      <p:to>
                                        <p:strVal val="visible"/>
                                      </p:to>
                                    </p:set>
                                    <p:animEffect transition="in" filter="fade">
                                      <p:cBhvr>
                                        <p:cTn id="17" dur="500"/>
                                        <p:tgtEl>
                                          <p:spTgt spid="25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0"/>
        <p:cNvGrpSpPr/>
        <p:nvPr/>
      </p:nvGrpSpPr>
      <p:grpSpPr>
        <a:xfrm>
          <a:off x="0" y="0"/>
          <a:ext cx="0" cy="0"/>
          <a:chOff x="0" y="0"/>
          <a:chExt cx="0" cy="0"/>
        </a:xfrm>
      </p:grpSpPr>
      <p:sp>
        <p:nvSpPr>
          <p:cNvPr id="261" name="Google Shape;261;p35"/>
          <p:cNvSpPr/>
          <p:nvPr/>
        </p:nvSpPr>
        <p:spPr>
          <a:xfrm>
            <a:off x="0" y="1083306"/>
            <a:ext cx="12192000" cy="6858000"/>
          </a:xfrm>
          <a:prstGeom prst="rect">
            <a:avLst/>
          </a:prstGeom>
          <a:solidFill>
            <a:srgbClr val="EDEDE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Calibri"/>
              <a:ea typeface="Calibri"/>
              <a:cs typeface="Calibri"/>
              <a:sym typeface="Calibri"/>
            </a:endParaRPr>
          </a:p>
        </p:txBody>
      </p:sp>
      <p:grpSp>
        <p:nvGrpSpPr>
          <p:cNvPr id="262" name="Google Shape;262;p35"/>
          <p:cNvGrpSpPr/>
          <p:nvPr/>
        </p:nvGrpSpPr>
        <p:grpSpPr>
          <a:xfrm>
            <a:off x="7467600" y="1083306"/>
            <a:ext cx="4724400" cy="6858000"/>
            <a:chOff x="7467600" y="0"/>
            <a:chExt cx="4724400" cy="6858000"/>
          </a:xfrm>
        </p:grpSpPr>
        <p:sp>
          <p:nvSpPr>
            <p:cNvPr id="263" name="Google Shape;263;p35"/>
            <p:cNvSpPr/>
            <p:nvPr/>
          </p:nvSpPr>
          <p:spPr>
            <a:xfrm>
              <a:off x="7467600" y="0"/>
              <a:ext cx="4724400" cy="6858000"/>
            </a:xfrm>
            <a:prstGeom prst="rect">
              <a:avLst/>
            </a:prstGeom>
            <a:solidFill>
              <a:schemeClr val="accent5">
                <a:alpha val="6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64" name="Google Shape;264;p35"/>
            <p:cNvSpPr/>
            <p:nvPr/>
          </p:nvSpPr>
          <p:spPr>
            <a:xfrm>
              <a:off x="7467600" y="0"/>
              <a:ext cx="4724400" cy="6858000"/>
            </a:xfrm>
            <a:prstGeom prst="rect">
              <a:avLst/>
            </a:prstGeom>
            <a:solidFill>
              <a:srgbClr val="E1EFD8">
                <a:alpha val="4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grpSp>
      <p:sp>
        <p:nvSpPr>
          <p:cNvPr id="265" name="Google Shape;265;p35"/>
          <p:cNvSpPr/>
          <p:nvPr/>
        </p:nvSpPr>
        <p:spPr>
          <a:xfrm>
            <a:off x="7467600" y="1083307"/>
            <a:ext cx="4724400" cy="6857999"/>
          </a:xfrm>
          <a:custGeom>
            <a:avLst/>
            <a:gdLst/>
            <a:ahLst/>
            <a:cxnLst/>
            <a:rect l="l" t="t" r="r" b="b"/>
            <a:pathLst>
              <a:path w="4724400" h="6857999" extrusionOk="0">
                <a:moveTo>
                  <a:pt x="0" y="6805948"/>
                </a:moveTo>
                <a:lnTo>
                  <a:pt x="15600" y="6813099"/>
                </a:lnTo>
                <a:cubicBezTo>
                  <a:pt x="48179" y="6826367"/>
                  <a:pt x="82589" y="6838841"/>
                  <a:pt x="117632" y="6850060"/>
                </a:cubicBezTo>
                <a:lnTo>
                  <a:pt x="146175" y="6857998"/>
                </a:lnTo>
                <a:lnTo>
                  <a:pt x="54597" y="6857998"/>
                </a:lnTo>
                <a:lnTo>
                  <a:pt x="0" y="6831490"/>
                </a:lnTo>
                <a:close/>
                <a:moveTo>
                  <a:pt x="0" y="6736157"/>
                </a:moveTo>
                <a:lnTo>
                  <a:pt x="114811" y="6784122"/>
                </a:lnTo>
                <a:lnTo>
                  <a:pt x="138159" y="6793465"/>
                </a:lnTo>
                <a:cubicBezTo>
                  <a:pt x="184756" y="6812785"/>
                  <a:pt x="226800" y="6829482"/>
                  <a:pt x="270310" y="6840638"/>
                </a:cubicBezTo>
                <a:lnTo>
                  <a:pt x="358932" y="6857999"/>
                </a:lnTo>
                <a:lnTo>
                  <a:pt x="228496" y="6857999"/>
                </a:lnTo>
                <a:lnTo>
                  <a:pt x="126481" y="6821149"/>
                </a:lnTo>
                <a:lnTo>
                  <a:pt x="103134" y="6811799"/>
                </a:lnTo>
                <a:lnTo>
                  <a:pt x="0" y="6767913"/>
                </a:lnTo>
                <a:close/>
                <a:moveTo>
                  <a:pt x="2460543" y="6515312"/>
                </a:moveTo>
                <a:lnTo>
                  <a:pt x="2286201" y="6525103"/>
                </a:lnTo>
                <a:cubicBezTo>
                  <a:pt x="2228694" y="6528458"/>
                  <a:pt x="2169369" y="6531530"/>
                  <a:pt x="2110427" y="6532104"/>
                </a:cubicBezTo>
                <a:cubicBezTo>
                  <a:pt x="2058946" y="6532538"/>
                  <a:pt x="2007242" y="6530381"/>
                  <a:pt x="1956742" y="6528403"/>
                </a:cubicBezTo>
                <a:cubicBezTo>
                  <a:pt x="1815643" y="6523421"/>
                  <a:pt x="1669606" y="6518329"/>
                  <a:pt x="1534307" y="6560369"/>
                </a:cubicBezTo>
                <a:cubicBezTo>
                  <a:pt x="1506964" y="6568983"/>
                  <a:pt x="1480544" y="6579668"/>
                  <a:pt x="1454538" y="6591702"/>
                </a:cubicBezTo>
                <a:cubicBezTo>
                  <a:pt x="1508795" y="6597451"/>
                  <a:pt x="1564033" y="6600803"/>
                  <a:pt x="1619950" y="6599765"/>
                </a:cubicBezTo>
                <a:cubicBezTo>
                  <a:pt x="1760796" y="6598297"/>
                  <a:pt x="1904212" y="6576077"/>
                  <a:pt x="2044875" y="6563693"/>
                </a:cubicBezTo>
                <a:cubicBezTo>
                  <a:pt x="2158459" y="6554204"/>
                  <a:pt x="2431086" y="6537707"/>
                  <a:pt x="2460543" y="6515312"/>
                </a:cubicBezTo>
                <a:close/>
                <a:moveTo>
                  <a:pt x="1883620" y="6459370"/>
                </a:moveTo>
                <a:cubicBezTo>
                  <a:pt x="1757800" y="6463303"/>
                  <a:pt x="1630678" y="6481291"/>
                  <a:pt x="1532156" y="6529929"/>
                </a:cubicBezTo>
                <a:cubicBezTo>
                  <a:pt x="1670483" y="6488352"/>
                  <a:pt x="1816519" y="6493450"/>
                  <a:pt x="1958230" y="6498517"/>
                </a:cubicBezTo>
                <a:cubicBezTo>
                  <a:pt x="2008720" y="6500495"/>
                  <a:pt x="2060523" y="6502029"/>
                  <a:pt x="2110707" y="6502035"/>
                </a:cubicBezTo>
                <a:cubicBezTo>
                  <a:pt x="2168940" y="6501999"/>
                  <a:pt x="2227759" y="6498204"/>
                  <a:pt x="2285171" y="6495471"/>
                </a:cubicBezTo>
                <a:lnTo>
                  <a:pt x="2385179" y="6489665"/>
                </a:lnTo>
                <a:cubicBezTo>
                  <a:pt x="2348158" y="6484629"/>
                  <a:pt x="2296424" y="6478620"/>
                  <a:pt x="2227262" y="6473140"/>
                </a:cubicBezTo>
                <a:cubicBezTo>
                  <a:pt x="2133953" y="6465560"/>
                  <a:pt x="2009438" y="6455438"/>
                  <a:pt x="1883620" y="6459370"/>
                </a:cubicBezTo>
                <a:close/>
                <a:moveTo>
                  <a:pt x="1611255" y="5884754"/>
                </a:moveTo>
                <a:cubicBezTo>
                  <a:pt x="1475034" y="6070158"/>
                  <a:pt x="1320332" y="6315508"/>
                  <a:pt x="1357588" y="6496752"/>
                </a:cubicBezTo>
                <a:cubicBezTo>
                  <a:pt x="1404118" y="6270055"/>
                  <a:pt x="1507631" y="6063621"/>
                  <a:pt x="1611255" y="5884754"/>
                </a:cubicBezTo>
                <a:close/>
                <a:moveTo>
                  <a:pt x="1646205" y="5883072"/>
                </a:moveTo>
                <a:cubicBezTo>
                  <a:pt x="1542170" y="6060592"/>
                  <a:pt x="1436044" y="6267900"/>
                  <a:pt x="1387600" y="6494950"/>
                </a:cubicBezTo>
                <a:cubicBezTo>
                  <a:pt x="1504199" y="6300136"/>
                  <a:pt x="1601945" y="6103069"/>
                  <a:pt x="1646205" y="5883072"/>
                </a:cubicBezTo>
                <a:close/>
                <a:moveTo>
                  <a:pt x="0" y="5845526"/>
                </a:moveTo>
                <a:lnTo>
                  <a:pt x="23370" y="5869422"/>
                </a:lnTo>
                <a:cubicBezTo>
                  <a:pt x="131924" y="5985784"/>
                  <a:pt x="231640" y="6107018"/>
                  <a:pt x="321428" y="6212316"/>
                </a:cubicBezTo>
                <a:cubicBezTo>
                  <a:pt x="452682" y="6366340"/>
                  <a:pt x="578409" y="6507973"/>
                  <a:pt x="626000" y="6710671"/>
                </a:cubicBezTo>
                <a:cubicBezTo>
                  <a:pt x="638757" y="6764837"/>
                  <a:pt x="647619" y="6810078"/>
                  <a:pt x="661825" y="6854298"/>
                </a:cubicBezTo>
                <a:lnTo>
                  <a:pt x="663298" y="6857998"/>
                </a:lnTo>
                <a:lnTo>
                  <a:pt x="431765" y="6857998"/>
                </a:lnTo>
                <a:lnTo>
                  <a:pt x="293576" y="6816656"/>
                </a:lnTo>
                <a:cubicBezTo>
                  <a:pt x="240014" y="6798833"/>
                  <a:pt x="187020" y="6779815"/>
                  <a:pt x="134480" y="6760867"/>
                </a:cubicBezTo>
                <a:lnTo>
                  <a:pt x="0" y="6714215"/>
                </a:lnTo>
                <a:lnTo>
                  <a:pt x="0" y="6683873"/>
                </a:lnTo>
                <a:lnTo>
                  <a:pt x="143737" y="6732821"/>
                </a:lnTo>
                <a:cubicBezTo>
                  <a:pt x="255889" y="6773078"/>
                  <a:pt x="371066" y="6813801"/>
                  <a:pt x="488162" y="6842006"/>
                </a:cubicBezTo>
                <a:cubicBezTo>
                  <a:pt x="358293" y="6763794"/>
                  <a:pt x="187560" y="6705586"/>
                  <a:pt x="44855" y="6674734"/>
                </a:cubicBezTo>
                <a:lnTo>
                  <a:pt x="0" y="6668575"/>
                </a:lnTo>
                <a:lnTo>
                  <a:pt x="0" y="6628217"/>
                </a:lnTo>
                <a:lnTo>
                  <a:pt x="144942" y="6657611"/>
                </a:lnTo>
                <a:cubicBezTo>
                  <a:pt x="201726" y="6672044"/>
                  <a:pt x="257694" y="6689595"/>
                  <a:pt x="312446" y="6711283"/>
                </a:cubicBezTo>
                <a:cubicBezTo>
                  <a:pt x="343371" y="6723712"/>
                  <a:pt x="523593" y="6837187"/>
                  <a:pt x="477357" y="6799347"/>
                </a:cubicBezTo>
                <a:cubicBezTo>
                  <a:pt x="362978" y="6704934"/>
                  <a:pt x="237571" y="6617800"/>
                  <a:pt x="134228" y="6503934"/>
                </a:cubicBezTo>
                <a:lnTo>
                  <a:pt x="0" y="6334256"/>
                </a:lnTo>
                <a:lnTo>
                  <a:pt x="0" y="6221686"/>
                </a:lnTo>
                <a:lnTo>
                  <a:pt x="113296" y="6402069"/>
                </a:lnTo>
                <a:cubicBezTo>
                  <a:pt x="227569" y="6561808"/>
                  <a:pt x="381603" y="6676399"/>
                  <a:pt x="523262" y="6807025"/>
                </a:cubicBezTo>
                <a:cubicBezTo>
                  <a:pt x="495103" y="6748256"/>
                  <a:pt x="449573" y="6697712"/>
                  <a:pt x="404364" y="6649139"/>
                </a:cubicBezTo>
                <a:lnTo>
                  <a:pt x="392074" y="6636358"/>
                </a:lnTo>
                <a:cubicBezTo>
                  <a:pt x="280930" y="6516822"/>
                  <a:pt x="177660" y="6386311"/>
                  <a:pt x="77450" y="6260110"/>
                </a:cubicBezTo>
                <a:lnTo>
                  <a:pt x="0" y="6163634"/>
                </a:lnTo>
                <a:lnTo>
                  <a:pt x="0" y="6117703"/>
                </a:lnTo>
                <a:lnTo>
                  <a:pt x="99669" y="6240461"/>
                </a:lnTo>
                <a:cubicBezTo>
                  <a:pt x="199276" y="6366562"/>
                  <a:pt x="302033" y="6496348"/>
                  <a:pt x="412670" y="6615176"/>
                </a:cubicBezTo>
                <a:lnTo>
                  <a:pt x="424960" y="6627949"/>
                </a:lnTo>
                <a:cubicBezTo>
                  <a:pt x="452087" y="6657095"/>
                  <a:pt x="479817" y="6686334"/>
                  <a:pt x="504043" y="6718236"/>
                </a:cubicBezTo>
                <a:cubicBezTo>
                  <a:pt x="434583" y="6569208"/>
                  <a:pt x="350187" y="6428779"/>
                  <a:pt x="251759" y="6299011"/>
                </a:cubicBezTo>
                <a:cubicBezTo>
                  <a:pt x="180915" y="6205508"/>
                  <a:pt x="102557" y="6117579"/>
                  <a:pt x="21191" y="6033111"/>
                </a:cubicBezTo>
                <a:lnTo>
                  <a:pt x="0" y="6012219"/>
                </a:lnTo>
                <a:lnTo>
                  <a:pt x="0" y="5971257"/>
                </a:lnTo>
                <a:lnTo>
                  <a:pt x="41571" y="6012292"/>
                </a:lnTo>
                <a:cubicBezTo>
                  <a:pt x="123333" y="6097220"/>
                  <a:pt x="202225" y="6185713"/>
                  <a:pt x="273883" y="6279980"/>
                </a:cubicBezTo>
                <a:cubicBezTo>
                  <a:pt x="380040" y="6419905"/>
                  <a:pt x="469472" y="6571994"/>
                  <a:pt x="541341" y="6733560"/>
                </a:cubicBezTo>
                <a:cubicBezTo>
                  <a:pt x="542355" y="6694639"/>
                  <a:pt x="542948" y="6654374"/>
                  <a:pt x="531634" y="6610993"/>
                </a:cubicBezTo>
                <a:cubicBezTo>
                  <a:pt x="490540" y="6454784"/>
                  <a:pt x="347902" y="6314397"/>
                  <a:pt x="247554" y="6197148"/>
                </a:cubicBezTo>
                <a:cubicBezTo>
                  <a:pt x="178265" y="6115731"/>
                  <a:pt x="107245" y="6035491"/>
                  <a:pt x="33651" y="5957901"/>
                </a:cubicBezTo>
                <a:lnTo>
                  <a:pt x="0" y="5925131"/>
                </a:lnTo>
                <a:close/>
                <a:moveTo>
                  <a:pt x="1656340" y="5825040"/>
                </a:moveTo>
                <a:cubicBezTo>
                  <a:pt x="1655542" y="5826205"/>
                  <a:pt x="1654747" y="5827360"/>
                  <a:pt x="1653246" y="5829053"/>
                </a:cubicBezTo>
                <a:lnTo>
                  <a:pt x="1655667" y="5829425"/>
                </a:lnTo>
                <a:close/>
                <a:moveTo>
                  <a:pt x="2630124" y="5591852"/>
                </a:moveTo>
                <a:cubicBezTo>
                  <a:pt x="2477082" y="5593954"/>
                  <a:pt x="2324114" y="5611746"/>
                  <a:pt x="2177648" y="5630119"/>
                </a:cubicBezTo>
                <a:cubicBezTo>
                  <a:pt x="2143127" y="5634568"/>
                  <a:pt x="2109856" y="5639754"/>
                  <a:pt x="2076258" y="5650510"/>
                </a:cubicBezTo>
                <a:cubicBezTo>
                  <a:pt x="2082463" y="5662642"/>
                  <a:pt x="2162157" y="5633895"/>
                  <a:pt x="2214048" y="5629828"/>
                </a:cubicBezTo>
                <a:cubicBezTo>
                  <a:pt x="2501741" y="5609845"/>
                  <a:pt x="2805089" y="5655720"/>
                  <a:pt x="3090246" y="5601337"/>
                </a:cubicBezTo>
                <a:cubicBezTo>
                  <a:pt x="3006333" y="5611321"/>
                  <a:pt x="2919037" y="5605065"/>
                  <a:pt x="2834104" y="5598847"/>
                </a:cubicBezTo>
                <a:cubicBezTo>
                  <a:pt x="2816936" y="5597562"/>
                  <a:pt x="2799771" y="5596280"/>
                  <a:pt x="2782953" y="5595539"/>
                </a:cubicBezTo>
                <a:cubicBezTo>
                  <a:pt x="2732159" y="5592194"/>
                  <a:pt x="2681137" y="5591152"/>
                  <a:pt x="2630124" y="5591852"/>
                </a:cubicBezTo>
                <a:close/>
                <a:moveTo>
                  <a:pt x="2751064" y="5525300"/>
                </a:moveTo>
                <a:cubicBezTo>
                  <a:pt x="2704155" y="5524070"/>
                  <a:pt x="2658863" y="5525064"/>
                  <a:pt x="2618554" y="5525937"/>
                </a:cubicBezTo>
                <a:cubicBezTo>
                  <a:pt x="2508038" y="5528402"/>
                  <a:pt x="2408741" y="5531370"/>
                  <a:pt x="2311014" y="5550189"/>
                </a:cubicBezTo>
                <a:cubicBezTo>
                  <a:pt x="2246417" y="5562376"/>
                  <a:pt x="2186894" y="5581286"/>
                  <a:pt x="2134103" y="5605852"/>
                </a:cubicBezTo>
                <a:cubicBezTo>
                  <a:pt x="2147385" y="5603489"/>
                  <a:pt x="2160456" y="5602024"/>
                  <a:pt x="2174084" y="5600203"/>
                </a:cubicBezTo>
                <a:cubicBezTo>
                  <a:pt x="2370475" y="5575001"/>
                  <a:pt x="2579125" y="5551921"/>
                  <a:pt x="2785199" y="5564971"/>
                </a:cubicBezTo>
                <a:lnTo>
                  <a:pt x="2836697" y="5568822"/>
                </a:lnTo>
                <a:cubicBezTo>
                  <a:pt x="2913331" y="5574228"/>
                  <a:pt x="2991761" y="5580014"/>
                  <a:pt x="3066345" y="5573703"/>
                </a:cubicBezTo>
                <a:cubicBezTo>
                  <a:pt x="3036778" y="5568851"/>
                  <a:pt x="3007621" y="5562210"/>
                  <a:pt x="2978461" y="5555562"/>
                </a:cubicBezTo>
                <a:cubicBezTo>
                  <a:pt x="2950203" y="5549116"/>
                  <a:pt x="2921945" y="5542665"/>
                  <a:pt x="2893277" y="5538004"/>
                </a:cubicBezTo>
                <a:cubicBezTo>
                  <a:pt x="2846501" y="5529982"/>
                  <a:pt x="2797974" y="5526529"/>
                  <a:pt x="2751064" y="5525300"/>
                </a:cubicBezTo>
                <a:close/>
                <a:moveTo>
                  <a:pt x="2636807" y="5458317"/>
                </a:moveTo>
                <a:cubicBezTo>
                  <a:pt x="2511188" y="5456650"/>
                  <a:pt x="2361021" y="5479881"/>
                  <a:pt x="2236775" y="5536349"/>
                </a:cubicBezTo>
                <a:cubicBezTo>
                  <a:pt x="2259387" y="5530319"/>
                  <a:pt x="2281995" y="5524291"/>
                  <a:pt x="2306204" y="5519543"/>
                </a:cubicBezTo>
                <a:cubicBezTo>
                  <a:pt x="2406280" y="5500749"/>
                  <a:pt x="2506685" y="5497081"/>
                  <a:pt x="2619005" y="5494992"/>
                </a:cubicBezTo>
                <a:cubicBezTo>
                  <a:pt x="2701072" y="5493085"/>
                  <a:pt x="2803428" y="5491236"/>
                  <a:pt x="2899676" y="5507848"/>
                </a:cubicBezTo>
                <a:cubicBezTo>
                  <a:pt x="2928691" y="5513052"/>
                  <a:pt x="2957502" y="5519151"/>
                  <a:pt x="2986662" y="5525798"/>
                </a:cubicBezTo>
                <a:cubicBezTo>
                  <a:pt x="3025723" y="5534530"/>
                  <a:pt x="3063542" y="5542536"/>
                  <a:pt x="3101623" y="5547311"/>
                </a:cubicBezTo>
                <a:cubicBezTo>
                  <a:pt x="2954636" y="5490328"/>
                  <a:pt x="2792455" y="5460700"/>
                  <a:pt x="2636807" y="5458317"/>
                </a:cubicBezTo>
                <a:close/>
                <a:moveTo>
                  <a:pt x="0" y="5142496"/>
                </a:moveTo>
                <a:lnTo>
                  <a:pt x="127996" y="5201004"/>
                </a:lnTo>
                <a:cubicBezTo>
                  <a:pt x="360812" y="5325151"/>
                  <a:pt x="547980" y="5518563"/>
                  <a:pt x="661087" y="5790959"/>
                </a:cubicBezTo>
                <a:cubicBezTo>
                  <a:pt x="808965" y="5905246"/>
                  <a:pt x="932653" y="6044012"/>
                  <a:pt x="1029402" y="6204913"/>
                </a:cubicBezTo>
                <a:cubicBezTo>
                  <a:pt x="1035975" y="6141856"/>
                  <a:pt x="1034897" y="6159666"/>
                  <a:pt x="1046692" y="6015372"/>
                </a:cubicBezTo>
                <a:cubicBezTo>
                  <a:pt x="1068452" y="5749157"/>
                  <a:pt x="1080160" y="5533819"/>
                  <a:pt x="1024238" y="5336275"/>
                </a:cubicBezTo>
                <a:cubicBezTo>
                  <a:pt x="1039478" y="5267180"/>
                  <a:pt x="1107861" y="5351481"/>
                  <a:pt x="1138131" y="5600804"/>
                </a:cubicBezTo>
                <a:cubicBezTo>
                  <a:pt x="1140750" y="5745349"/>
                  <a:pt x="1138236" y="5891029"/>
                  <a:pt x="1127280" y="6039262"/>
                </a:cubicBezTo>
                <a:cubicBezTo>
                  <a:pt x="1108357" y="6291971"/>
                  <a:pt x="1074713" y="6543716"/>
                  <a:pt x="1026642" y="6792600"/>
                </a:cubicBezTo>
                <a:cubicBezTo>
                  <a:pt x="1130130" y="6727745"/>
                  <a:pt x="1224262" y="6639036"/>
                  <a:pt x="1327075" y="6590735"/>
                </a:cubicBezTo>
                <a:cubicBezTo>
                  <a:pt x="1328762" y="6587786"/>
                  <a:pt x="1331155" y="6584312"/>
                  <a:pt x="1332848" y="6581371"/>
                </a:cubicBezTo>
                <a:cubicBezTo>
                  <a:pt x="1327684" y="6578656"/>
                  <a:pt x="1322621" y="6575317"/>
                  <a:pt x="1320586" y="6572441"/>
                </a:cubicBezTo>
                <a:cubicBezTo>
                  <a:pt x="1127046" y="6311498"/>
                  <a:pt x="1526112" y="5858248"/>
                  <a:pt x="1669632" y="5665639"/>
                </a:cubicBezTo>
                <a:cubicBezTo>
                  <a:pt x="1682895" y="5647816"/>
                  <a:pt x="1749910" y="5675384"/>
                  <a:pt x="1749165" y="5696416"/>
                </a:cubicBezTo>
                <a:cubicBezTo>
                  <a:pt x="1740476" y="5983368"/>
                  <a:pt x="1637864" y="6228377"/>
                  <a:pt x="1502249" y="6466405"/>
                </a:cubicBezTo>
                <a:cubicBezTo>
                  <a:pt x="1725190" y="6382070"/>
                  <a:pt x="2047033" y="6424367"/>
                  <a:pt x="2238637" y="6419148"/>
                </a:cubicBezTo>
                <a:cubicBezTo>
                  <a:pt x="2408385" y="6415062"/>
                  <a:pt x="2531389" y="6424957"/>
                  <a:pt x="2642775" y="6563116"/>
                </a:cubicBezTo>
                <a:cubicBezTo>
                  <a:pt x="2652137" y="6574800"/>
                  <a:pt x="2636747" y="6578204"/>
                  <a:pt x="2628681" y="6578254"/>
                </a:cubicBezTo>
                <a:cubicBezTo>
                  <a:pt x="2285142" y="6584519"/>
                  <a:pt x="1943610" y="6642343"/>
                  <a:pt x="1600072" y="6648608"/>
                </a:cubicBezTo>
                <a:cubicBezTo>
                  <a:pt x="1541036" y="6649807"/>
                  <a:pt x="1450884" y="6627657"/>
                  <a:pt x="1391841" y="6641028"/>
                </a:cubicBezTo>
                <a:cubicBezTo>
                  <a:pt x="1391239" y="6640935"/>
                  <a:pt x="1390538" y="6641468"/>
                  <a:pt x="1389928" y="6641375"/>
                </a:cubicBezTo>
                <a:cubicBezTo>
                  <a:pt x="1386712" y="6642158"/>
                  <a:pt x="1383592" y="6642319"/>
                  <a:pt x="1380979" y="6643204"/>
                </a:cubicBezTo>
                <a:cubicBezTo>
                  <a:pt x="1295418" y="6670925"/>
                  <a:pt x="1201880" y="6759768"/>
                  <a:pt x="1108685" y="6824788"/>
                </a:cubicBezTo>
                <a:lnTo>
                  <a:pt x="1051559" y="6857998"/>
                </a:lnTo>
                <a:lnTo>
                  <a:pt x="925940" y="6857998"/>
                </a:lnTo>
                <a:lnTo>
                  <a:pt x="949746" y="6745652"/>
                </a:lnTo>
                <a:cubicBezTo>
                  <a:pt x="977694" y="6600749"/>
                  <a:pt x="1000382" y="6454800"/>
                  <a:pt x="1017902" y="6308216"/>
                </a:cubicBezTo>
                <a:cubicBezTo>
                  <a:pt x="1015769" y="6305964"/>
                  <a:pt x="1013539" y="6304343"/>
                  <a:pt x="1012614" y="6302278"/>
                </a:cubicBezTo>
                <a:cubicBezTo>
                  <a:pt x="921548" y="6120471"/>
                  <a:pt x="798037" y="5964433"/>
                  <a:pt x="644615" y="5837768"/>
                </a:cubicBezTo>
                <a:cubicBezTo>
                  <a:pt x="639869" y="5836403"/>
                  <a:pt x="633910" y="5834843"/>
                  <a:pt x="627546" y="5831943"/>
                </a:cubicBezTo>
                <a:cubicBezTo>
                  <a:pt x="440473" y="5751050"/>
                  <a:pt x="281887" y="5620709"/>
                  <a:pt x="128963" y="5481226"/>
                </a:cubicBezTo>
                <a:lnTo>
                  <a:pt x="0" y="5361850"/>
                </a:lnTo>
                <a:lnTo>
                  <a:pt x="0" y="5297634"/>
                </a:lnTo>
                <a:lnTo>
                  <a:pt x="40861" y="5333413"/>
                </a:lnTo>
                <a:cubicBezTo>
                  <a:pt x="193141" y="5476012"/>
                  <a:pt x="339724" y="5631340"/>
                  <a:pt x="514278" y="5738345"/>
                </a:cubicBezTo>
                <a:cubicBezTo>
                  <a:pt x="449538" y="5691903"/>
                  <a:pt x="392547" y="5631267"/>
                  <a:pt x="337180" y="5572174"/>
                </a:cubicBezTo>
                <a:cubicBezTo>
                  <a:pt x="326006" y="5560210"/>
                  <a:pt x="314833" y="5548247"/>
                  <a:pt x="303564" y="5536908"/>
                </a:cubicBezTo>
                <a:cubicBezTo>
                  <a:pt x="236878" y="5466783"/>
                  <a:pt x="163817" y="5402889"/>
                  <a:pt x="88496" y="5343132"/>
                </a:cubicBezTo>
                <a:lnTo>
                  <a:pt x="0" y="5277736"/>
                </a:lnTo>
                <a:lnTo>
                  <a:pt x="0" y="5241225"/>
                </a:lnTo>
                <a:lnTo>
                  <a:pt x="106479" y="5319780"/>
                </a:lnTo>
                <a:cubicBezTo>
                  <a:pt x="182485" y="5380123"/>
                  <a:pt x="256358" y="5444782"/>
                  <a:pt x="324159" y="5515717"/>
                </a:cubicBezTo>
                <a:lnTo>
                  <a:pt x="357680" y="5551608"/>
                </a:lnTo>
                <a:cubicBezTo>
                  <a:pt x="407763" y="5604773"/>
                  <a:pt x="458863" y="5659374"/>
                  <a:pt x="514810" y="5702551"/>
                </a:cubicBezTo>
                <a:cubicBezTo>
                  <a:pt x="497209" y="5679989"/>
                  <a:pt x="481008" y="5656366"/>
                  <a:pt x="464808" y="5632736"/>
                </a:cubicBezTo>
                <a:cubicBezTo>
                  <a:pt x="449112" y="5609836"/>
                  <a:pt x="433420" y="5586930"/>
                  <a:pt x="416327" y="5565087"/>
                </a:cubicBezTo>
                <a:cubicBezTo>
                  <a:pt x="361064" y="5493188"/>
                  <a:pt x="289546" y="5430331"/>
                  <a:pt x="232232" y="5379904"/>
                </a:cubicBezTo>
                <a:cubicBezTo>
                  <a:pt x="153617" y="5310828"/>
                  <a:pt x="82516" y="5249322"/>
                  <a:pt x="2640" y="5200559"/>
                </a:cubicBezTo>
                <a:lnTo>
                  <a:pt x="0" y="5199146"/>
                </a:lnTo>
                <a:lnTo>
                  <a:pt x="0" y="5164774"/>
                </a:lnTo>
                <a:lnTo>
                  <a:pt x="18363" y="5174783"/>
                </a:lnTo>
                <a:cubicBezTo>
                  <a:pt x="99860" y="5225071"/>
                  <a:pt x="172172" y="5286770"/>
                  <a:pt x="251810" y="5357281"/>
                </a:cubicBezTo>
                <a:cubicBezTo>
                  <a:pt x="310235" y="5408518"/>
                  <a:pt x="382775" y="5472816"/>
                  <a:pt x="439563" y="5546863"/>
                </a:cubicBezTo>
                <a:cubicBezTo>
                  <a:pt x="456560" y="5569331"/>
                  <a:pt x="472857" y="5592330"/>
                  <a:pt x="489056" y="5615961"/>
                </a:cubicBezTo>
                <a:cubicBezTo>
                  <a:pt x="510864" y="5647485"/>
                  <a:pt x="532257" y="5677676"/>
                  <a:pt x="555845" y="5705642"/>
                </a:cubicBezTo>
                <a:cubicBezTo>
                  <a:pt x="488800" y="5569150"/>
                  <a:pt x="394131" y="5443166"/>
                  <a:pt x="287056" y="5341546"/>
                </a:cubicBezTo>
                <a:cubicBezTo>
                  <a:pt x="222125" y="5280178"/>
                  <a:pt x="138844" y="5220320"/>
                  <a:pt x="49874" y="5178238"/>
                </a:cubicBezTo>
                <a:lnTo>
                  <a:pt x="0" y="5158623"/>
                </a:lnTo>
                <a:close/>
                <a:moveTo>
                  <a:pt x="4076694" y="4944364"/>
                </a:moveTo>
                <a:cubicBezTo>
                  <a:pt x="4092586" y="5180994"/>
                  <a:pt x="4134286" y="5476223"/>
                  <a:pt x="4287610" y="5588157"/>
                </a:cubicBezTo>
                <a:cubicBezTo>
                  <a:pt x="4171130" y="5382912"/>
                  <a:pt x="4114497" y="5153179"/>
                  <a:pt x="4076694" y="4944364"/>
                </a:cubicBezTo>
                <a:close/>
                <a:moveTo>
                  <a:pt x="4103808" y="4918599"/>
                </a:moveTo>
                <a:cubicBezTo>
                  <a:pt x="4140363" y="5126676"/>
                  <a:pt x="4195478" y="5358905"/>
                  <a:pt x="4310650" y="5565760"/>
                </a:cubicBezTo>
                <a:cubicBezTo>
                  <a:pt x="4272496" y="5335710"/>
                  <a:pt x="4217566" y="5117152"/>
                  <a:pt x="4103808" y="4918599"/>
                </a:cubicBezTo>
                <a:close/>
                <a:moveTo>
                  <a:pt x="4072554" y="4867303"/>
                </a:moveTo>
                <a:cubicBezTo>
                  <a:pt x="4072702" y="4868748"/>
                  <a:pt x="4072843" y="4870186"/>
                  <a:pt x="4072780" y="4872526"/>
                </a:cubicBezTo>
                <a:lnTo>
                  <a:pt x="4074990" y="4871112"/>
                </a:lnTo>
                <a:close/>
                <a:moveTo>
                  <a:pt x="3100062" y="4866948"/>
                </a:moveTo>
                <a:cubicBezTo>
                  <a:pt x="3054598" y="4867672"/>
                  <a:pt x="3008663" y="4872522"/>
                  <a:pt x="2963625" y="4877568"/>
                </a:cubicBezTo>
                <a:cubicBezTo>
                  <a:pt x="2913679" y="4883457"/>
                  <a:pt x="2861381" y="4889314"/>
                  <a:pt x="2809956" y="4889247"/>
                </a:cubicBezTo>
                <a:cubicBezTo>
                  <a:pt x="2768849" y="4889475"/>
                  <a:pt x="2727662" y="4885932"/>
                  <a:pt x="2688275" y="4882769"/>
                </a:cubicBezTo>
                <a:cubicBezTo>
                  <a:pt x="2660443" y="4880639"/>
                  <a:pt x="2632820" y="4877611"/>
                  <a:pt x="2605133" y="4876924"/>
                </a:cubicBezTo>
                <a:cubicBezTo>
                  <a:pt x="2542005" y="4874377"/>
                  <a:pt x="2477453" y="4878112"/>
                  <a:pt x="2414900" y="4881330"/>
                </a:cubicBezTo>
                <a:cubicBezTo>
                  <a:pt x="2350347" y="4885065"/>
                  <a:pt x="2283431" y="4888772"/>
                  <a:pt x="2217605" y="4885650"/>
                </a:cubicBezTo>
                <a:lnTo>
                  <a:pt x="2199332" y="4885075"/>
                </a:lnTo>
                <a:cubicBezTo>
                  <a:pt x="2179813" y="4883768"/>
                  <a:pt x="2160089" y="4883349"/>
                  <a:pt x="2141062" y="4884027"/>
                </a:cubicBezTo>
                <a:cubicBezTo>
                  <a:pt x="2279340" y="4906717"/>
                  <a:pt x="2418587" y="4927258"/>
                  <a:pt x="2558630" y="4938088"/>
                </a:cubicBezTo>
                <a:cubicBezTo>
                  <a:pt x="2750317" y="4954217"/>
                  <a:pt x="2921561" y="4921336"/>
                  <a:pt x="3100062" y="4866948"/>
                </a:cubicBezTo>
                <a:close/>
                <a:moveTo>
                  <a:pt x="2753415" y="4783657"/>
                </a:moveTo>
                <a:cubicBezTo>
                  <a:pt x="2715812" y="4782731"/>
                  <a:pt x="2677745" y="4783278"/>
                  <a:pt x="2639521" y="4785091"/>
                </a:cubicBezTo>
                <a:cubicBezTo>
                  <a:pt x="2486624" y="4792347"/>
                  <a:pt x="2331226" y="4819883"/>
                  <a:pt x="2193068" y="4854595"/>
                </a:cubicBezTo>
                <a:cubicBezTo>
                  <a:pt x="2196324" y="4854814"/>
                  <a:pt x="2198676" y="4854838"/>
                  <a:pt x="2201931" y="4855057"/>
                </a:cubicBezTo>
                <a:lnTo>
                  <a:pt x="2219654" y="4855986"/>
                </a:lnTo>
                <a:cubicBezTo>
                  <a:pt x="2283679" y="4858722"/>
                  <a:pt x="2350037" y="4855370"/>
                  <a:pt x="2413690" y="4851445"/>
                </a:cubicBezTo>
                <a:cubicBezTo>
                  <a:pt x="2476795" y="4847874"/>
                  <a:pt x="2542257" y="4844334"/>
                  <a:pt x="2606832" y="4846715"/>
                </a:cubicBezTo>
                <a:cubicBezTo>
                  <a:pt x="2634866" y="4847944"/>
                  <a:pt x="2663590" y="4850269"/>
                  <a:pt x="2691769" y="4852935"/>
                </a:cubicBezTo>
                <a:cubicBezTo>
                  <a:pt x="2730608" y="4856456"/>
                  <a:pt x="2771445" y="4859459"/>
                  <a:pt x="2811106" y="4859393"/>
                </a:cubicBezTo>
                <a:cubicBezTo>
                  <a:pt x="2860724" y="4859079"/>
                  <a:pt x="2912124" y="4853023"/>
                  <a:pt x="2961520" y="4847493"/>
                </a:cubicBezTo>
                <a:cubicBezTo>
                  <a:pt x="2997835" y="4843425"/>
                  <a:pt x="3034156" y="4839354"/>
                  <a:pt x="3070965" y="4837270"/>
                </a:cubicBezTo>
                <a:cubicBezTo>
                  <a:pt x="2974850" y="4802463"/>
                  <a:pt x="2866224" y="4786435"/>
                  <a:pt x="2753415" y="4783657"/>
                </a:cubicBezTo>
                <a:close/>
                <a:moveTo>
                  <a:pt x="2389654" y="4275904"/>
                </a:moveTo>
                <a:cubicBezTo>
                  <a:pt x="2058380" y="4300770"/>
                  <a:pt x="1773879" y="4364703"/>
                  <a:pt x="1522266" y="4472742"/>
                </a:cubicBezTo>
                <a:lnTo>
                  <a:pt x="1464014" y="4498508"/>
                </a:lnTo>
                <a:cubicBezTo>
                  <a:pt x="1435059" y="4511659"/>
                  <a:pt x="1405759" y="4524268"/>
                  <a:pt x="1376111" y="4536334"/>
                </a:cubicBezTo>
                <a:cubicBezTo>
                  <a:pt x="1422294" y="4522124"/>
                  <a:pt x="1470274" y="4508296"/>
                  <a:pt x="1498493" y="4502509"/>
                </a:cubicBezTo>
                <a:cubicBezTo>
                  <a:pt x="1608595" y="4481142"/>
                  <a:pt x="1719912" y="4468967"/>
                  <a:pt x="1831627" y="4454994"/>
                </a:cubicBezTo>
                <a:cubicBezTo>
                  <a:pt x="2034733" y="4429326"/>
                  <a:pt x="2186680" y="4317586"/>
                  <a:pt x="2389654" y="4275904"/>
                </a:cubicBezTo>
                <a:close/>
                <a:moveTo>
                  <a:pt x="2147582" y="4220499"/>
                </a:moveTo>
                <a:cubicBezTo>
                  <a:pt x="1947585" y="4228027"/>
                  <a:pt x="1746826" y="4329700"/>
                  <a:pt x="1556088" y="4425819"/>
                </a:cubicBezTo>
                <a:cubicBezTo>
                  <a:pt x="1788857" y="4332127"/>
                  <a:pt x="2048945" y="4273854"/>
                  <a:pt x="2346927" y="4248048"/>
                </a:cubicBezTo>
                <a:cubicBezTo>
                  <a:pt x="2280831" y="4225943"/>
                  <a:pt x="2214248" y="4217991"/>
                  <a:pt x="2147582" y="4220499"/>
                </a:cubicBezTo>
                <a:close/>
                <a:moveTo>
                  <a:pt x="1790494" y="3958602"/>
                </a:moveTo>
                <a:cubicBezTo>
                  <a:pt x="1546078" y="4006086"/>
                  <a:pt x="1301131" y="4060051"/>
                  <a:pt x="1059112" y="4119804"/>
                </a:cubicBezTo>
                <a:cubicBezTo>
                  <a:pt x="1314148" y="4123003"/>
                  <a:pt x="1558894" y="4069940"/>
                  <a:pt x="1790494" y="3958602"/>
                </a:cubicBezTo>
                <a:close/>
                <a:moveTo>
                  <a:pt x="3757613" y="3936722"/>
                </a:moveTo>
                <a:cubicBezTo>
                  <a:pt x="3739428" y="4022695"/>
                  <a:pt x="3726993" y="4110355"/>
                  <a:pt x="3715314" y="4196771"/>
                </a:cubicBezTo>
                <a:cubicBezTo>
                  <a:pt x="3696476" y="4335276"/>
                  <a:pt x="3677516" y="4478465"/>
                  <a:pt x="3631611" y="4613594"/>
                </a:cubicBezTo>
                <a:cubicBezTo>
                  <a:pt x="3620645" y="4645134"/>
                  <a:pt x="3608778" y="4676477"/>
                  <a:pt x="3596909" y="4707830"/>
                </a:cubicBezTo>
                <a:lnTo>
                  <a:pt x="3581749" y="4747418"/>
                </a:lnTo>
                <a:cubicBezTo>
                  <a:pt x="3554523" y="4819250"/>
                  <a:pt x="3531238" y="4892390"/>
                  <a:pt x="3510660" y="4966094"/>
                </a:cubicBezTo>
                <a:cubicBezTo>
                  <a:pt x="3748857" y="4678857"/>
                  <a:pt x="3755323" y="4300706"/>
                  <a:pt x="3757613" y="3936722"/>
                </a:cubicBezTo>
                <a:close/>
                <a:moveTo>
                  <a:pt x="1701387" y="3919232"/>
                </a:moveTo>
                <a:cubicBezTo>
                  <a:pt x="1507766" y="3912045"/>
                  <a:pt x="1320741" y="3989836"/>
                  <a:pt x="1136310" y="4068895"/>
                </a:cubicBezTo>
                <a:cubicBezTo>
                  <a:pt x="1350954" y="4017452"/>
                  <a:pt x="1568376" y="3970366"/>
                  <a:pt x="1784782" y="3927759"/>
                </a:cubicBezTo>
                <a:cubicBezTo>
                  <a:pt x="1756841" y="3923020"/>
                  <a:pt x="1729046" y="3920259"/>
                  <a:pt x="1701387" y="3919232"/>
                </a:cubicBezTo>
                <a:close/>
                <a:moveTo>
                  <a:pt x="3733405" y="3900089"/>
                </a:moveTo>
                <a:cubicBezTo>
                  <a:pt x="3597105" y="4216426"/>
                  <a:pt x="3490805" y="4541932"/>
                  <a:pt x="3500832" y="4885010"/>
                </a:cubicBezTo>
                <a:cubicBezTo>
                  <a:pt x="3516996" y="4834817"/>
                  <a:pt x="3533505" y="4785171"/>
                  <a:pt x="3552367" y="4735553"/>
                </a:cubicBezTo>
                <a:lnTo>
                  <a:pt x="3567525" y="4695966"/>
                </a:lnTo>
                <a:cubicBezTo>
                  <a:pt x="3579742" y="4665154"/>
                  <a:pt x="3591404" y="4634706"/>
                  <a:pt x="3602372" y="4603168"/>
                </a:cubicBezTo>
                <a:cubicBezTo>
                  <a:pt x="3647108" y="4471083"/>
                  <a:pt x="3666211" y="4329343"/>
                  <a:pt x="3684639" y="4192628"/>
                </a:cubicBezTo>
                <a:cubicBezTo>
                  <a:pt x="3697672" y="4096160"/>
                  <a:pt x="3710761" y="3997344"/>
                  <a:pt x="3733405" y="3900089"/>
                </a:cubicBezTo>
                <a:close/>
                <a:moveTo>
                  <a:pt x="2800959" y="3871054"/>
                </a:moveTo>
                <a:cubicBezTo>
                  <a:pt x="2809421" y="4100939"/>
                  <a:pt x="2907977" y="4306148"/>
                  <a:pt x="3026569" y="4520780"/>
                </a:cubicBezTo>
                <a:cubicBezTo>
                  <a:pt x="2979577" y="4399850"/>
                  <a:pt x="2933143" y="4278562"/>
                  <a:pt x="2889061" y="4157302"/>
                </a:cubicBezTo>
                <a:cubicBezTo>
                  <a:pt x="2854271" y="4061517"/>
                  <a:pt x="2821632" y="3966669"/>
                  <a:pt x="2800959" y="3871054"/>
                </a:cubicBezTo>
                <a:close/>
                <a:moveTo>
                  <a:pt x="2809929" y="3701307"/>
                </a:moveTo>
                <a:cubicBezTo>
                  <a:pt x="2809867" y="3703640"/>
                  <a:pt x="2809253" y="3706334"/>
                  <a:pt x="2809197" y="3708672"/>
                </a:cubicBezTo>
                <a:cubicBezTo>
                  <a:pt x="2816609" y="3854149"/>
                  <a:pt x="2864235" y="3999199"/>
                  <a:pt x="2918306" y="4147031"/>
                </a:cubicBezTo>
                <a:cubicBezTo>
                  <a:pt x="2966436" y="4279493"/>
                  <a:pt x="3017273" y="4412529"/>
                  <a:pt x="3068858" y="4544310"/>
                </a:cubicBezTo>
                <a:cubicBezTo>
                  <a:pt x="3069715" y="4408107"/>
                  <a:pt x="3008952" y="4266858"/>
                  <a:pt x="2968879" y="4144570"/>
                </a:cubicBezTo>
                <a:cubicBezTo>
                  <a:pt x="2919376" y="3995354"/>
                  <a:pt x="2865655" y="3848072"/>
                  <a:pt x="2809929" y="3701307"/>
                </a:cubicBezTo>
                <a:close/>
                <a:moveTo>
                  <a:pt x="1867196" y="3456584"/>
                </a:moveTo>
                <a:cubicBezTo>
                  <a:pt x="1939275" y="3608228"/>
                  <a:pt x="2036188" y="3758542"/>
                  <a:pt x="2183970" y="3826505"/>
                </a:cubicBezTo>
                <a:cubicBezTo>
                  <a:pt x="2092208" y="3686686"/>
                  <a:pt x="1989300" y="3564734"/>
                  <a:pt x="1867196" y="3456584"/>
                </a:cubicBezTo>
                <a:close/>
                <a:moveTo>
                  <a:pt x="2322880" y="3078533"/>
                </a:moveTo>
                <a:cubicBezTo>
                  <a:pt x="2314902" y="3134217"/>
                  <a:pt x="2306026" y="3189710"/>
                  <a:pt x="2295695" y="3245370"/>
                </a:cubicBezTo>
                <a:cubicBezTo>
                  <a:pt x="2262659" y="3421320"/>
                  <a:pt x="2225570" y="3586065"/>
                  <a:pt x="2268858" y="3758413"/>
                </a:cubicBezTo>
                <a:cubicBezTo>
                  <a:pt x="2273785" y="3680922"/>
                  <a:pt x="2284872" y="3603320"/>
                  <a:pt x="2295899" y="3528057"/>
                </a:cubicBezTo>
                <a:cubicBezTo>
                  <a:pt x="2310584" y="3430521"/>
                  <a:pt x="2325878" y="3330298"/>
                  <a:pt x="2326306" y="3231157"/>
                </a:cubicBezTo>
                <a:cubicBezTo>
                  <a:pt x="2326349" y="3202011"/>
                  <a:pt x="2325135" y="3172131"/>
                  <a:pt x="2324274" y="3142788"/>
                </a:cubicBezTo>
                <a:cubicBezTo>
                  <a:pt x="2323575" y="3121009"/>
                  <a:pt x="2323232" y="3099770"/>
                  <a:pt x="2322880" y="3078533"/>
                </a:cubicBezTo>
                <a:close/>
                <a:moveTo>
                  <a:pt x="912797" y="2896659"/>
                </a:moveTo>
                <a:cubicBezTo>
                  <a:pt x="987675" y="3038078"/>
                  <a:pt x="1077553" y="3173735"/>
                  <a:pt x="1167201" y="3304169"/>
                </a:cubicBezTo>
                <a:cubicBezTo>
                  <a:pt x="1258595" y="3437326"/>
                  <a:pt x="1353896" y="3600936"/>
                  <a:pt x="1503848" y="3675946"/>
                </a:cubicBezTo>
                <a:cubicBezTo>
                  <a:pt x="1443175" y="3621244"/>
                  <a:pt x="1397337" y="3553231"/>
                  <a:pt x="1353091" y="3486482"/>
                </a:cubicBezTo>
                <a:cubicBezTo>
                  <a:pt x="1348731" y="3480073"/>
                  <a:pt x="1344372" y="3473665"/>
                  <a:pt x="1340012" y="3467256"/>
                </a:cubicBezTo>
                <a:cubicBezTo>
                  <a:pt x="1259674" y="3347730"/>
                  <a:pt x="1172762" y="3230102"/>
                  <a:pt x="1089196" y="3116474"/>
                </a:cubicBezTo>
                <a:cubicBezTo>
                  <a:pt x="1048102" y="3060746"/>
                  <a:pt x="1005067" y="3003195"/>
                  <a:pt x="959418" y="2948853"/>
                </a:cubicBezTo>
                <a:cubicBezTo>
                  <a:pt x="944128" y="2931040"/>
                  <a:pt x="928639" y="2914119"/>
                  <a:pt x="912797" y="2896659"/>
                </a:cubicBezTo>
                <a:close/>
                <a:moveTo>
                  <a:pt x="2363420" y="2871730"/>
                </a:moveTo>
                <a:lnTo>
                  <a:pt x="2360107" y="2915231"/>
                </a:lnTo>
                <a:cubicBezTo>
                  <a:pt x="2356940" y="2960178"/>
                  <a:pt x="2353568" y="3006017"/>
                  <a:pt x="2353099" y="3051540"/>
                </a:cubicBezTo>
                <a:cubicBezTo>
                  <a:pt x="2352858" y="3081589"/>
                  <a:pt x="2354064" y="3111470"/>
                  <a:pt x="2354925" y="3140814"/>
                </a:cubicBezTo>
                <a:cubicBezTo>
                  <a:pt x="2356138" y="3170696"/>
                  <a:pt x="2357347" y="3200579"/>
                  <a:pt x="2357104" y="3230628"/>
                </a:cubicBezTo>
                <a:cubicBezTo>
                  <a:pt x="2356269" y="3331557"/>
                  <a:pt x="2341112" y="3433224"/>
                  <a:pt x="2326221" y="3531652"/>
                </a:cubicBezTo>
                <a:cubicBezTo>
                  <a:pt x="2315466" y="3603683"/>
                  <a:pt x="2304846" y="3677150"/>
                  <a:pt x="2299836" y="3750864"/>
                </a:cubicBezTo>
                <a:cubicBezTo>
                  <a:pt x="2315186" y="3724954"/>
                  <a:pt x="2331840" y="3697443"/>
                  <a:pt x="2346877" y="3662531"/>
                </a:cubicBezTo>
                <a:cubicBezTo>
                  <a:pt x="2459154" y="3406015"/>
                  <a:pt x="2424454" y="3133900"/>
                  <a:pt x="2363420" y="2871730"/>
                </a:cubicBezTo>
                <a:close/>
                <a:moveTo>
                  <a:pt x="912921" y="2850596"/>
                </a:moveTo>
                <a:cubicBezTo>
                  <a:pt x="936881" y="2875897"/>
                  <a:pt x="961194" y="2901731"/>
                  <a:pt x="983846" y="2928627"/>
                </a:cubicBezTo>
                <a:cubicBezTo>
                  <a:pt x="1029846" y="2983517"/>
                  <a:pt x="1073228" y="3041610"/>
                  <a:pt x="1114669" y="3097880"/>
                </a:cubicBezTo>
                <a:cubicBezTo>
                  <a:pt x="1199144" y="3211700"/>
                  <a:pt x="1286398" y="3329876"/>
                  <a:pt x="1366183" y="3449753"/>
                </a:cubicBezTo>
                <a:cubicBezTo>
                  <a:pt x="1370543" y="3456162"/>
                  <a:pt x="1374903" y="3462572"/>
                  <a:pt x="1379263" y="3468981"/>
                </a:cubicBezTo>
                <a:cubicBezTo>
                  <a:pt x="1414114" y="3521040"/>
                  <a:pt x="1450010" y="3574725"/>
                  <a:pt x="1492446" y="3620389"/>
                </a:cubicBezTo>
                <a:cubicBezTo>
                  <a:pt x="1379640" y="3316219"/>
                  <a:pt x="1197433" y="3014288"/>
                  <a:pt x="912921" y="2850596"/>
                </a:cubicBezTo>
                <a:close/>
                <a:moveTo>
                  <a:pt x="2386551" y="2642862"/>
                </a:moveTo>
                <a:cubicBezTo>
                  <a:pt x="2394776" y="2644690"/>
                  <a:pt x="2401148" y="2649859"/>
                  <a:pt x="2403741" y="2659697"/>
                </a:cubicBezTo>
                <a:cubicBezTo>
                  <a:pt x="2468949" y="2907705"/>
                  <a:pt x="2536818" y="3164740"/>
                  <a:pt x="2499078" y="3423399"/>
                </a:cubicBezTo>
                <a:cubicBezTo>
                  <a:pt x="2484124" y="3524170"/>
                  <a:pt x="2447241" y="3605244"/>
                  <a:pt x="2413232" y="3700562"/>
                </a:cubicBezTo>
                <a:cubicBezTo>
                  <a:pt x="2350039" y="3880472"/>
                  <a:pt x="2357716" y="4002022"/>
                  <a:pt x="2428424" y="4178295"/>
                </a:cubicBezTo>
                <a:cubicBezTo>
                  <a:pt x="2600434" y="4289020"/>
                  <a:pt x="2768104" y="4406341"/>
                  <a:pt x="2927779" y="4531843"/>
                </a:cubicBezTo>
                <a:cubicBezTo>
                  <a:pt x="2760215" y="4223610"/>
                  <a:pt x="2637267" y="3926696"/>
                  <a:pt x="2758380" y="3561061"/>
                </a:cubicBezTo>
                <a:cubicBezTo>
                  <a:pt x="2765639" y="3539559"/>
                  <a:pt x="2835782" y="3509255"/>
                  <a:pt x="2846610" y="3538353"/>
                </a:cubicBezTo>
                <a:cubicBezTo>
                  <a:pt x="2941134" y="3779872"/>
                  <a:pt x="3029996" y="4023472"/>
                  <a:pt x="3106063" y="4271430"/>
                </a:cubicBezTo>
                <a:cubicBezTo>
                  <a:pt x="3150638" y="4415363"/>
                  <a:pt x="3185704" y="4549296"/>
                  <a:pt x="3116136" y="4688819"/>
                </a:cubicBezTo>
                <a:cubicBezTo>
                  <a:pt x="3218309" y="4776757"/>
                  <a:pt x="3317100" y="4869157"/>
                  <a:pt x="3412872" y="4966558"/>
                </a:cubicBezTo>
                <a:cubicBezTo>
                  <a:pt x="3381456" y="4499967"/>
                  <a:pt x="3566630" y="4066538"/>
                  <a:pt x="3763612" y="3645474"/>
                </a:cubicBezTo>
                <a:cubicBezTo>
                  <a:pt x="3774538" y="3622394"/>
                  <a:pt x="3852109" y="3598841"/>
                  <a:pt x="3850165" y="3638405"/>
                </a:cubicBezTo>
                <a:cubicBezTo>
                  <a:pt x="3828358" y="4125233"/>
                  <a:pt x="3904636" y="4676562"/>
                  <a:pt x="3515311" y="5051260"/>
                </a:cubicBezTo>
                <a:cubicBezTo>
                  <a:pt x="3511789" y="5054277"/>
                  <a:pt x="3506819" y="5057456"/>
                  <a:pt x="3501147" y="5059552"/>
                </a:cubicBezTo>
                <a:cubicBezTo>
                  <a:pt x="3601520" y="5167803"/>
                  <a:pt x="3698516" y="5280511"/>
                  <a:pt x="3790420" y="5401078"/>
                </a:cubicBezTo>
                <a:cubicBezTo>
                  <a:pt x="3946901" y="5606795"/>
                  <a:pt x="4090825" y="5822089"/>
                  <a:pt x="4221141" y="6045312"/>
                </a:cubicBezTo>
                <a:cubicBezTo>
                  <a:pt x="4260726" y="5923422"/>
                  <a:pt x="4276533" y="5789920"/>
                  <a:pt x="4326825" y="5681109"/>
                </a:cubicBezTo>
                <a:cubicBezTo>
                  <a:pt x="4326185" y="5677682"/>
                  <a:pt x="4325759" y="5673360"/>
                  <a:pt x="4325127" y="5669934"/>
                </a:cubicBezTo>
                <a:cubicBezTo>
                  <a:pt x="4319106" y="5671483"/>
                  <a:pt x="4312744" y="5672486"/>
                  <a:pt x="4309144" y="5671723"/>
                </a:cubicBezTo>
                <a:cubicBezTo>
                  <a:pt x="3975286" y="5608574"/>
                  <a:pt x="3989836" y="4983823"/>
                  <a:pt x="3974946" y="4736592"/>
                </a:cubicBezTo>
                <a:cubicBezTo>
                  <a:pt x="3973555" y="4713728"/>
                  <a:pt x="4046476" y="4687776"/>
                  <a:pt x="4060171" y="4704317"/>
                </a:cubicBezTo>
                <a:cubicBezTo>
                  <a:pt x="4248204" y="4928943"/>
                  <a:pt x="4331788" y="5187422"/>
                  <a:pt x="4383942" y="5463703"/>
                </a:cubicBezTo>
                <a:cubicBezTo>
                  <a:pt x="4445404" y="5353500"/>
                  <a:pt x="4548377" y="5250086"/>
                  <a:pt x="4654905" y="5156948"/>
                </a:cubicBezTo>
                <a:lnTo>
                  <a:pt x="4724400" y="5098975"/>
                </a:lnTo>
                <a:lnTo>
                  <a:pt x="4724400" y="5160063"/>
                </a:lnTo>
                <a:lnTo>
                  <a:pt x="4687505" y="5191181"/>
                </a:lnTo>
                <a:cubicBezTo>
                  <a:pt x="4588452" y="5282318"/>
                  <a:pt x="4497898" y="5385071"/>
                  <a:pt x="4451303" y="5491132"/>
                </a:cubicBezTo>
                <a:cubicBezTo>
                  <a:pt x="4493091" y="5426848"/>
                  <a:pt x="4544370" y="5370101"/>
                  <a:pt x="4599954" y="5317498"/>
                </a:cubicBezTo>
                <a:lnTo>
                  <a:pt x="4724400" y="5211392"/>
                </a:lnTo>
                <a:lnTo>
                  <a:pt x="4724400" y="5251559"/>
                </a:lnTo>
                <a:lnTo>
                  <a:pt x="4619898" y="5340764"/>
                </a:lnTo>
                <a:cubicBezTo>
                  <a:pt x="4564729" y="5393102"/>
                  <a:pt x="4514142" y="5449408"/>
                  <a:pt x="4473735" y="5512809"/>
                </a:cubicBezTo>
                <a:cubicBezTo>
                  <a:pt x="4457482" y="5538523"/>
                  <a:pt x="4443385" y="5565169"/>
                  <a:pt x="4430539" y="5592553"/>
                </a:cubicBezTo>
                <a:cubicBezTo>
                  <a:pt x="4478314" y="5558922"/>
                  <a:pt x="4525254" y="5522778"/>
                  <a:pt x="4569759" y="5482816"/>
                </a:cubicBezTo>
                <a:lnTo>
                  <a:pt x="4724400" y="5330891"/>
                </a:lnTo>
                <a:lnTo>
                  <a:pt x="4724400" y="5402912"/>
                </a:lnTo>
                <a:lnTo>
                  <a:pt x="4586888" y="5533939"/>
                </a:lnTo>
                <a:cubicBezTo>
                  <a:pt x="4539970" y="5576210"/>
                  <a:pt x="4452025" y="5622495"/>
                  <a:pt x="4413377" y="5674040"/>
                </a:cubicBezTo>
                <a:cubicBezTo>
                  <a:pt x="4412828" y="5674391"/>
                  <a:pt x="4412623" y="5675288"/>
                  <a:pt x="4412066" y="5675644"/>
                </a:cubicBezTo>
                <a:cubicBezTo>
                  <a:pt x="4409999" y="5678494"/>
                  <a:pt x="4407586" y="5680803"/>
                  <a:pt x="4406074" y="5683306"/>
                </a:cubicBezTo>
                <a:cubicBezTo>
                  <a:pt x="4338963" y="5791374"/>
                  <a:pt x="4334247" y="5992131"/>
                  <a:pt x="4271008" y="6118417"/>
                </a:cubicBezTo>
                <a:cubicBezTo>
                  <a:pt x="4270042" y="6120562"/>
                  <a:pt x="4267634" y="6122876"/>
                  <a:pt x="4265220" y="6125184"/>
                </a:cubicBezTo>
                <a:cubicBezTo>
                  <a:pt x="4388620" y="6344593"/>
                  <a:pt x="4497559" y="6571523"/>
                  <a:pt x="4590463" y="6805045"/>
                </a:cubicBezTo>
                <a:lnTo>
                  <a:pt x="4610122" y="6857999"/>
                </a:lnTo>
                <a:lnTo>
                  <a:pt x="4513231" y="6857999"/>
                </a:lnTo>
                <a:lnTo>
                  <a:pt x="4374770" y="6532596"/>
                </a:lnTo>
                <a:lnTo>
                  <a:pt x="4339518" y="6461642"/>
                </a:lnTo>
                <a:cubicBezTo>
                  <a:pt x="4208274" y="6190726"/>
                  <a:pt x="4055763" y="5930353"/>
                  <a:pt x="3884810" y="5682534"/>
                </a:cubicBezTo>
                <a:cubicBezTo>
                  <a:pt x="3881554" y="5682314"/>
                  <a:pt x="3878648" y="5682642"/>
                  <a:pt x="3876498" y="5681717"/>
                </a:cubicBezTo>
                <a:cubicBezTo>
                  <a:pt x="3679284" y="5607050"/>
                  <a:pt x="3473354" y="5574737"/>
                  <a:pt x="3263209" y="5585749"/>
                </a:cubicBezTo>
                <a:cubicBezTo>
                  <a:pt x="3258445" y="5588034"/>
                  <a:pt x="3252566" y="5591021"/>
                  <a:pt x="3245450" y="5593271"/>
                </a:cubicBezTo>
                <a:cubicBezTo>
                  <a:pt x="2832970" y="5732161"/>
                  <a:pt x="2378174" y="5640588"/>
                  <a:pt x="1952592" y="5692050"/>
                </a:cubicBezTo>
                <a:cubicBezTo>
                  <a:pt x="1937512" y="5694029"/>
                  <a:pt x="1912708" y="5686903"/>
                  <a:pt x="1936466" y="5671708"/>
                </a:cubicBezTo>
                <a:cubicBezTo>
                  <a:pt x="2343705" y="5415077"/>
                  <a:pt x="2802129" y="5333413"/>
                  <a:pt x="3244709" y="5538562"/>
                </a:cubicBezTo>
                <a:cubicBezTo>
                  <a:pt x="3441959" y="5522006"/>
                  <a:pt x="3636288" y="5541041"/>
                  <a:pt x="3823886" y="5595804"/>
                </a:cubicBezTo>
                <a:cubicBezTo>
                  <a:pt x="3786337" y="5543176"/>
                  <a:pt x="3748232" y="5490905"/>
                  <a:pt x="3709024" y="5439340"/>
                </a:cubicBezTo>
                <a:cubicBezTo>
                  <a:pt x="3551844" y="5232532"/>
                  <a:pt x="3380544" y="5046247"/>
                  <a:pt x="3198362" y="4874588"/>
                </a:cubicBezTo>
                <a:cubicBezTo>
                  <a:pt x="3191800" y="4876493"/>
                  <a:pt x="3185778" y="4878043"/>
                  <a:pt x="3179417" y="4879047"/>
                </a:cubicBezTo>
                <a:cubicBezTo>
                  <a:pt x="3002241" y="4937947"/>
                  <a:pt x="2827252" y="4989315"/>
                  <a:pt x="2639496" y="4989072"/>
                </a:cubicBezTo>
                <a:cubicBezTo>
                  <a:pt x="2416792" y="4988955"/>
                  <a:pt x="2191177" y="4947776"/>
                  <a:pt x="1972353" y="4909921"/>
                </a:cubicBezTo>
                <a:cubicBezTo>
                  <a:pt x="1940984" y="4904693"/>
                  <a:pt x="1996456" y="4874580"/>
                  <a:pt x="2002679" y="4872131"/>
                </a:cubicBezTo>
                <a:cubicBezTo>
                  <a:pt x="2309478" y="4772480"/>
                  <a:pt x="2760385" y="4680296"/>
                  <a:pt x="3097424" y="4781269"/>
                </a:cubicBezTo>
                <a:cubicBezTo>
                  <a:pt x="2895349" y="4601638"/>
                  <a:pt x="2680528" y="4438593"/>
                  <a:pt x="2454890" y="4287833"/>
                </a:cubicBezTo>
                <a:cubicBezTo>
                  <a:pt x="2454338" y="4288186"/>
                  <a:pt x="2453432" y="4287993"/>
                  <a:pt x="2452881" y="4288346"/>
                </a:cubicBezTo>
                <a:cubicBezTo>
                  <a:pt x="2451433" y="4288508"/>
                  <a:pt x="2449426" y="4289026"/>
                  <a:pt x="2448527" y="4288836"/>
                </a:cubicBezTo>
                <a:cubicBezTo>
                  <a:pt x="2435306" y="4288860"/>
                  <a:pt x="2328295" y="4364971"/>
                  <a:pt x="2323525" y="4367248"/>
                </a:cubicBezTo>
                <a:cubicBezTo>
                  <a:pt x="2239575" y="4406384"/>
                  <a:pt x="2150175" y="4432133"/>
                  <a:pt x="2060764" y="4451767"/>
                </a:cubicBezTo>
                <a:cubicBezTo>
                  <a:pt x="1760632" y="4518029"/>
                  <a:pt x="1460022" y="4526349"/>
                  <a:pt x="1162250" y="4613329"/>
                </a:cubicBezTo>
                <a:cubicBezTo>
                  <a:pt x="1141991" y="4619390"/>
                  <a:pt x="1086625" y="4618011"/>
                  <a:pt x="1132639" y="4596243"/>
                </a:cubicBezTo>
                <a:cubicBezTo>
                  <a:pt x="1461250" y="4438196"/>
                  <a:pt x="1900100" y="4136057"/>
                  <a:pt x="2293970" y="4182283"/>
                </a:cubicBezTo>
                <a:cubicBezTo>
                  <a:pt x="2166077" y="4101602"/>
                  <a:pt x="2034669" y="4023929"/>
                  <a:pt x="1900637" y="3949470"/>
                </a:cubicBezTo>
                <a:cubicBezTo>
                  <a:pt x="1896077" y="3950852"/>
                  <a:pt x="1891168" y="3951697"/>
                  <a:pt x="1887014" y="3951288"/>
                </a:cubicBezTo>
                <a:cubicBezTo>
                  <a:pt x="1578066" y="4112095"/>
                  <a:pt x="1243908" y="4184792"/>
                  <a:pt x="896751" y="4159267"/>
                </a:cubicBezTo>
                <a:cubicBezTo>
                  <a:pt x="855005" y="4156073"/>
                  <a:pt x="905428" y="4125362"/>
                  <a:pt x="918967" y="4119760"/>
                </a:cubicBezTo>
                <a:cubicBezTo>
                  <a:pt x="1194342" y="4017222"/>
                  <a:pt x="1471034" y="3857115"/>
                  <a:pt x="1764113" y="3873539"/>
                </a:cubicBezTo>
                <a:cubicBezTo>
                  <a:pt x="1695196" y="3836374"/>
                  <a:pt x="1625724" y="3799562"/>
                  <a:pt x="1555701" y="3763109"/>
                </a:cubicBezTo>
                <a:cubicBezTo>
                  <a:pt x="1550645" y="3762512"/>
                  <a:pt x="1546699" y="3761207"/>
                  <a:pt x="1542956" y="3758998"/>
                </a:cubicBezTo>
                <a:cubicBezTo>
                  <a:pt x="1350426" y="3719652"/>
                  <a:pt x="1247288" y="3571783"/>
                  <a:pt x="1136724" y="3417171"/>
                </a:cubicBezTo>
                <a:cubicBezTo>
                  <a:pt x="993337" y="3216099"/>
                  <a:pt x="846020" y="2999153"/>
                  <a:pt x="750977" y="2770227"/>
                </a:cubicBezTo>
                <a:cubicBezTo>
                  <a:pt x="747611" y="2762227"/>
                  <a:pt x="749771" y="2755481"/>
                  <a:pt x="755174" y="2749954"/>
                </a:cubicBezTo>
                <a:cubicBezTo>
                  <a:pt x="771390" y="2733370"/>
                  <a:pt x="816824" y="2727735"/>
                  <a:pt x="830023" y="2731935"/>
                </a:cubicBezTo>
                <a:cubicBezTo>
                  <a:pt x="1258787" y="2883841"/>
                  <a:pt x="1497280" y="3311498"/>
                  <a:pt x="1623018" y="3716225"/>
                </a:cubicBezTo>
                <a:cubicBezTo>
                  <a:pt x="1853470" y="3835548"/>
                  <a:pt x="2078531" y="3959850"/>
                  <a:pt x="2294841" y="4093587"/>
                </a:cubicBezTo>
                <a:cubicBezTo>
                  <a:pt x="2272291" y="4035197"/>
                  <a:pt x="2253055" y="3974696"/>
                  <a:pt x="2250226" y="3916719"/>
                </a:cubicBezTo>
                <a:cubicBezTo>
                  <a:pt x="2248779" y="3916883"/>
                  <a:pt x="2246771" y="3917401"/>
                  <a:pt x="2245523" y="3916663"/>
                </a:cubicBezTo>
                <a:cubicBezTo>
                  <a:pt x="1951808" y="3876118"/>
                  <a:pt x="1808968" y="3571232"/>
                  <a:pt x="1707994" y="3326950"/>
                </a:cubicBezTo>
                <a:cubicBezTo>
                  <a:pt x="1694877" y="3295477"/>
                  <a:pt x="1766980" y="3273123"/>
                  <a:pt x="1786341" y="3287566"/>
                </a:cubicBezTo>
                <a:cubicBezTo>
                  <a:pt x="1929395" y="3390749"/>
                  <a:pt x="2051663" y="3506453"/>
                  <a:pt x="2158071" y="3639960"/>
                </a:cubicBezTo>
                <a:cubicBezTo>
                  <a:pt x="2154892" y="3540061"/>
                  <a:pt x="2170197" y="3439839"/>
                  <a:pt x="2189281" y="3333361"/>
                </a:cubicBezTo>
                <a:cubicBezTo>
                  <a:pt x="2229372" y="3116116"/>
                  <a:pt x="2246120" y="2891570"/>
                  <a:pt x="2314466" y="2680771"/>
                </a:cubicBezTo>
                <a:cubicBezTo>
                  <a:pt x="2320529" y="2661952"/>
                  <a:pt x="2361878" y="2637374"/>
                  <a:pt x="2386551" y="2642862"/>
                </a:cubicBezTo>
                <a:close/>
                <a:moveTo>
                  <a:pt x="3646699" y="2390555"/>
                </a:moveTo>
                <a:lnTo>
                  <a:pt x="3645773" y="2392739"/>
                </a:lnTo>
                <a:lnTo>
                  <a:pt x="3649597" y="2394358"/>
                </a:lnTo>
                <a:cubicBezTo>
                  <a:pt x="3648733" y="2393349"/>
                  <a:pt x="3647874" y="2392343"/>
                  <a:pt x="3646699" y="2390555"/>
                </a:cubicBezTo>
                <a:close/>
                <a:moveTo>
                  <a:pt x="3038676" y="2118977"/>
                </a:moveTo>
                <a:cubicBezTo>
                  <a:pt x="3042950" y="2257918"/>
                  <a:pt x="3002907" y="2393544"/>
                  <a:pt x="2963942" y="2525128"/>
                </a:cubicBezTo>
                <a:cubicBezTo>
                  <a:pt x="2949902" y="2571972"/>
                  <a:pt x="2935948" y="2620144"/>
                  <a:pt x="2923775" y="2667145"/>
                </a:cubicBezTo>
                <a:cubicBezTo>
                  <a:pt x="2909690" y="2721696"/>
                  <a:pt x="2898881" y="2777642"/>
                  <a:pt x="2887447" y="2832031"/>
                </a:cubicBezTo>
                <a:lnTo>
                  <a:pt x="2868480" y="2927011"/>
                </a:lnTo>
                <a:cubicBezTo>
                  <a:pt x="2882036" y="2893472"/>
                  <a:pt x="2900043" y="2846374"/>
                  <a:pt x="2921794" y="2782834"/>
                </a:cubicBezTo>
                <a:cubicBezTo>
                  <a:pt x="2980827" y="2611467"/>
                  <a:pt x="3079367" y="2325483"/>
                  <a:pt x="3038676" y="2118977"/>
                </a:cubicBezTo>
                <a:close/>
                <a:moveTo>
                  <a:pt x="4070579" y="2090376"/>
                </a:moveTo>
                <a:cubicBezTo>
                  <a:pt x="4084637" y="2136248"/>
                  <a:pt x="4098150" y="2181883"/>
                  <a:pt x="4109879" y="2228695"/>
                </a:cubicBezTo>
                <a:lnTo>
                  <a:pt x="4119154" y="2266098"/>
                </a:lnTo>
                <a:cubicBezTo>
                  <a:pt x="4126056" y="2295423"/>
                  <a:pt x="4133187" y="2324193"/>
                  <a:pt x="4141411" y="2353427"/>
                </a:cubicBezTo>
                <a:cubicBezTo>
                  <a:pt x="4176749" y="2475257"/>
                  <a:pt x="4236423" y="2591295"/>
                  <a:pt x="4293979" y="2703223"/>
                </a:cubicBezTo>
                <a:cubicBezTo>
                  <a:pt x="4334570" y="2782214"/>
                  <a:pt x="4376344" y="2862994"/>
                  <a:pt x="4410111" y="2947465"/>
                </a:cubicBezTo>
                <a:cubicBezTo>
                  <a:pt x="4347417" y="2640863"/>
                  <a:pt x="4257356" y="2342636"/>
                  <a:pt x="4070579" y="2090376"/>
                </a:cubicBezTo>
                <a:close/>
                <a:moveTo>
                  <a:pt x="4020821" y="2034549"/>
                </a:moveTo>
                <a:cubicBezTo>
                  <a:pt x="3991634" y="2371132"/>
                  <a:pt x="4184325" y="2658088"/>
                  <a:pt x="4372756" y="2932293"/>
                </a:cubicBezTo>
                <a:cubicBezTo>
                  <a:pt x="4341528" y="2858555"/>
                  <a:pt x="4305088" y="2786473"/>
                  <a:pt x="4268731" y="2715710"/>
                </a:cubicBezTo>
                <a:cubicBezTo>
                  <a:pt x="4210547" y="2602235"/>
                  <a:pt x="4150011" y="2485181"/>
                  <a:pt x="4113960" y="2360474"/>
                </a:cubicBezTo>
                <a:cubicBezTo>
                  <a:pt x="4105734" y="2331239"/>
                  <a:pt x="4098289" y="2301693"/>
                  <a:pt x="4090842" y="2272139"/>
                </a:cubicBezTo>
                <a:lnTo>
                  <a:pt x="4081569" y="2234734"/>
                </a:lnTo>
                <a:cubicBezTo>
                  <a:pt x="4064530" y="2167007"/>
                  <a:pt x="4043843" y="2100302"/>
                  <a:pt x="4020821" y="2034549"/>
                </a:cubicBezTo>
                <a:close/>
                <a:moveTo>
                  <a:pt x="3001316" y="2032338"/>
                </a:moveTo>
                <a:cubicBezTo>
                  <a:pt x="2982933" y="2081859"/>
                  <a:pt x="2966493" y="2132840"/>
                  <a:pt x="2953880" y="2185446"/>
                </a:cubicBezTo>
                <a:cubicBezTo>
                  <a:pt x="2921068" y="2317695"/>
                  <a:pt x="2906505" y="2457032"/>
                  <a:pt x="2883664" y="2591574"/>
                </a:cubicBezTo>
                <a:cubicBezTo>
                  <a:pt x="2864755" y="2700098"/>
                  <a:pt x="2813661" y="2959166"/>
                  <a:pt x="2826885" y="2991809"/>
                </a:cubicBezTo>
                <a:lnTo>
                  <a:pt x="2860250" y="2826310"/>
                </a:lnTo>
                <a:cubicBezTo>
                  <a:pt x="2871141" y="2771690"/>
                  <a:pt x="2882731" y="2715434"/>
                  <a:pt x="2896499" y="2660098"/>
                </a:cubicBezTo>
                <a:cubicBezTo>
                  <a:pt x="2908585" y="2611783"/>
                  <a:pt x="2923082" y="2563843"/>
                  <a:pt x="2937125" y="2516991"/>
                </a:cubicBezTo>
                <a:cubicBezTo>
                  <a:pt x="2975863" y="2385961"/>
                  <a:pt x="3015900" y="2250332"/>
                  <a:pt x="3010471" y="2114122"/>
                </a:cubicBezTo>
                <a:cubicBezTo>
                  <a:pt x="3009267" y="2086568"/>
                  <a:pt x="3005955" y="2059413"/>
                  <a:pt x="3001316" y="2032338"/>
                </a:cubicBezTo>
                <a:close/>
                <a:moveTo>
                  <a:pt x="3105532" y="1991479"/>
                </a:moveTo>
                <a:cubicBezTo>
                  <a:pt x="3254427" y="2144650"/>
                  <a:pt x="3409943" y="2280670"/>
                  <a:pt x="3599280" y="2371770"/>
                </a:cubicBezTo>
                <a:cubicBezTo>
                  <a:pt x="3463064" y="2234271"/>
                  <a:pt x="3300266" y="2088089"/>
                  <a:pt x="3105532" y="1991479"/>
                </a:cubicBezTo>
                <a:close/>
                <a:moveTo>
                  <a:pt x="3111169" y="1962963"/>
                </a:moveTo>
                <a:cubicBezTo>
                  <a:pt x="3306049" y="2057701"/>
                  <a:pt x="3468685" y="2201237"/>
                  <a:pt x="3606223" y="2338658"/>
                </a:cubicBezTo>
                <a:cubicBezTo>
                  <a:pt x="3470641" y="2169232"/>
                  <a:pt x="3285027" y="1968969"/>
                  <a:pt x="3111169" y="1962963"/>
                </a:cubicBezTo>
                <a:close/>
                <a:moveTo>
                  <a:pt x="2050698" y="1338235"/>
                </a:moveTo>
                <a:cubicBezTo>
                  <a:pt x="2064377" y="1651120"/>
                  <a:pt x="2209927" y="1999242"/>
                  <a:pt x="2370409" y="2272553"/>
                </a:cubicBezTo>
                <a:cubicBezTo>
                  <a:pt x="2357712" y="2235634"/>
                  <a:pt x="2347580" y="2197225"/>
                  <a:pt x="2338306" y="2159819"/>
                </a:cubicBezTo>
                <a:lnTo>
                  <a:pt x="2334023" y="2142555"/>
                </a:lnTo>
                <a:cubicBezTo>
                  <a:pt x="2289026" y="1964482"/>
                  <a:pt x="2230790" y="1787247"/>
                  <a:pt x="2161071" y="1617375"/>
                </a:cubicBezTo>
                <a:cubicBezTo>
                  <a:pt x="2150764" y="1593060"/>
                  <a:pt x="2141003" y="1568967"/>
                  <a:pt x="2130699" y="1544643"/>
                </a:cubicBezTo>
                <a:cubicBezTo>
                  <a:pt x="2102533" y="1477354"/>
                  <a:pt x="2073739" y="1408510"/>
                  <a:pt x="2050698" y="1338235"/>
                </a:cubicBezTo>
                <a:close/>
                <a:moveTo>
                  <a:pt x="2060478" y="1278636"/>
                </a:moveTo>
                <a:cubicBezTo>
                  <a:pt x="2085382" y="1365794"/>
                  <a:pt x="2121337" y="1451189"/>
                  <a:pt x="2156346" y="1534260"/>
                </a:cubicBezTo>
                <a:lnTo>
                  <a:pt x="2187258" y="1607218"/>
                </a:lnTo>
                <a:cubicBezTo>
                  <a:pt x="2256583" y="1774989"/>
                  <a:pt x="2314102" y="1949347"/>
                  <a:pt x="2358704" y="2125320"/>
                </a:cubicBezTo>
                <a:cubicBezTo>
                  <a:pt x="2326696" y="1963695"/>
                  <a:pt x="2286060" y="1804203"/>
                  <a:pt x="2233598" y="1646797"/>
                </a:cubicBezTo>
                <a:cubicBezTo>
                  <a:pt x="2188082" y="1511000"/>
                  <a:pt x="2118450" y="1397178"/>
                  <a:pt x="2060478" y="1278636"/>
                </a:cubicBezTo>
                <a:close/>
                <a:moveTo>
                  <a:pt x="1974152" y="1245311"/>
                </a:moveTo>
                <a:cubicBezTo>
                  <a:pt x="1899849" y="1271794"/>
                  <a:pt x="1845607" y="1329954"/>
                  <a:pt x="1811379" y="1406236"/>
                </a:cubicBezTo>
                <a:cubicBezTo>
                  <a:pt x="1793417" y="1445630"/>
                  <a:pt x="1774985" y="1502850"/>
                  <a:pt x="1767940" y="1546869"/>
                </a:cubicBezTo>
                <a:cubicBezTo>
                  <a:pt x="1756267" y="1618535"/>
                  <a:pt x="1762401" y="1614698"/>
                  <a:pt x="1796474" y="1557016"/>
                </a:cubicBezTo>
                <a:cubicBezTo>
                  <a:pt x="1857987" y="1454296"/>
                  <a:pt x="1917005" y="1349880"/>
                  <a:pt x="1974152" y="1245311"/>
                </a:cubicBezTo>
                <a:close/>
                <a:moveTo>
                  <a:pt x="4681531" y="959050"/>
                </a:moveTo>
                <a:cubicBezTo>
                  <a:pt x="4667665" y="975072"/>
                  <a:pt x="4653801" y="991089"/>
                  <a:pt x="4638064" y="1006960"/>
                </a:cubicBezTo>
                <a:cubicBezTo>
                  <a:pt x="4572574" y="1071943"/>
                  <a:pt x="4498932" y="1125748"/>
                  <a:pt x="4415502" y="1184424"/>
                </a:cubicBezTo>
                <a:cubicBezTo>
                  <a:pt x="4354739" y="1227583"/>
                  <a:pt x="4278681" y="1281016"/>
                  <a:pt x="4197574" y="1317493"/>
                </a:cubicBezTo>
                <a:cubicBezTo>
                  <a:pt x="4173020" y="1328342"/>
                  <a:pt x="4148153" y="1338416"/>
                  <a:pt x="4122737" y="1348256"/>
                </a:cubicBezTo>
                <a:cubicBezTo>
                  <a:pt x="4088783" y="1361567"/>
                  <a:pt x="4056139" y="1374791"/>
                  <a:pt x="4024988" y="1390573"/>
                </a:cubicBezTo>
                <a:cubicBezTo>
                  <a:pt x="4165369" y="1358579"/>
                  <a:pt x="4302892" y="1298342"/>
                  <a:pt x="4421265" y="1220988"/>
                </a:cubicBezTo>
                <a:cubicBezTo>
                  <a:pt x="4516666" y="1158366"/>
                  <a:pt x="4617535" y="1064584"/>
                  <a:pt x="4681531" y="959050"/>
                </a:cubicBezTo>
                <a:close/>
                <a:moveTo>
                  <a:pt x="4722484" y="854709"/>
                </a:moveTo>
                <a:cubicBezTo>
                  <a:pt x="4713724" y="863235"/>
                  <a:pt x="4704652" y="870980"/>
                  <a:pt x="4695347" y="879275"/>
                </a:cubicBezTo>
                <a:cubicBezTo>
                  <a:pt x="4560726" y="998039"/>
                  <a:pt x="4415771" y="1121443"/>
                  <a:pt x="4253878" y="1216434"/>
                </a:cubicBezTo>
                <a:lnTo>
                  <a:pt x="4213112" y="1239730"/>
                </a:lnTo>
                <a:cubicBezTo>
                  <a:pt x="4152620" y="1274640"/>
                  <a:pt x="4090577" y="1310180"/>
                  <a:pt x="4037747" y="1352837"/>
                </a:cubicBezTo>
                <a:cubicBezTo>
                  <a:pt x="4062533" y="1341442"/>
                  <a:pt x="4087944" y="1331600"/>
                  <a:pt x="4113362" y="1321759"/>
                </a:cubicBezTo>
                <a:cubicBezTo>
                  <a:pt x="4137990" y="1312227"/>
                  <a:pt x="4162627" y="1302697"/>
                  <a:pt x="4186634" y="1291618"/>
                </a:cubicBezTo>
                <a:cubicBezTo>
                  <a:pt x="4265418" y="1256083"/>
                  <a:pt x="4339921" y="1203284"/>
                  <a:pt x="4399674" y="1160983"/>
                </a:cubicBezTo>
                <a:cubicBezTo>
                  <a:pt x="4481551" y="1102940"/>
                  <a:pt x="4554724" y="1050225"/>
                  <a:pt x="4618435" y="986418"/>
                </a:cubicBezTo>
                <a:cubicBezTo>
                  <a:pt x="4660678" y="944429"/>
                  <a:pt x="4695591" y="899980"/>
                  <a:pt x="4722484" y="854709"/>
                </a:cubicBezTo>
                <a:close/>
                <a:moveTo>
                  <a:pt x="1456504" y="777000"/>
                </a:moveTo>
                <a:cubicBezTo>
                  <a:pt x="1456064" y="782606"/>
                  <a:pt x="1455073" y="787979"/>
                  <a:pt x="1454399" y="794136"/>
                </a:cubicBezTo>
                <a:cubicBezTo>
                  <a:pt x="1451982" y="810498"/>
                  <a:pt x="1450340" y="826538"/>
                  <a:pt x="1448466" y="843129"/>
                </a:cubicBezTo>
                <a:cubicBezTo>
                  <a:pt x="1443098" y="896870"/>
                  <a:pt x="1442326" y="951907"/>
                  <a:pt x="1442252" y="1005313"/>
                </a:cubicBezTo>
                <a:cubicBezTo>
                  <a:pt x="1440336" y="1206014"/>
                  <a:pt x="1438833" y="1413328"/>
                  <a:pt x="1469382" y="1614896"/>
                </a:cubicBezTo>
                <a:lnTo>
                  <a:pt x="1472106" y="1632791"/>
                </a:lnTo>
                <a:lnTo>
                  <a:pt x="1479091" y="1680170"/>
                </a:lnTo>
                <a:cubicBezTo>
                  <a:pt x="1479741" y="1669501"/>
                  <a:pt x="1479617" y="1659149"/>
                  <a:pt x="1480043" y="1649028"/>
                </a:cubicBezTo>
                <a:cubicBezTo>
                  <a:pt x="1483046" y="1394060"/>
                  <a:pt x="1486555" y="1130296"/>
                  <a:pt x="1464087" y="871628"/>
                </a:cubicBezTo>
                <a:lnTo>
                  <a:pt x="1462204" y="850229"/>
                </a:lnTo>
                <a:cubicBezTo>
                  <a:pt x="1460150" y="826182"/>
                  <a:pt x="1458096" y="802134"/>
                  <a:pt x="1456504" y="777000"/>
                </a:cubicBezTo>
                <a:close/>
                <a:moveTo>
                  <a:pt x="1483619" y="764662"/>
                </a:moveTo>
                <a:cubicBezTo>
                  <a:pt x="1484834" y="792211"/>
                  <a:pt x="1487677" y="820458"/>
                  <a:pt x="1489670" y="847698"/>
                </a:cubicBezTo>
                <a:lnTo>
                  <a:pt x="1491553" y="869097"/>
                </a:lnTo>
                <a:cubicBezTo>
                  <a:pt x="1513754" y="1119277"/>
                  <a:pt x="1511208" y="1373147"/>
                  <a:pt x="1508481" y="1619865"/>
                </a:cubicBezTo>
                <a:cubicBezTo>
                  <a:pt x="1576046" y="1335574"/>
                  <a:pt x="1567527" y="1045475"/>
                  <a:pt x="1483619" y="764662"/>
                </a:cubicBezTo>
                <a:close/>
                <a:moveTo>
                  <a:pt x="1430481" y="630137"/>
                </a:moveTo>
                <a:cubicBezTo>
                  <a:pt x="1267590" y="940376"/>
                  <a:pt x="1333252" y="1302315"/>
                  <a:pt x="1442495" y="1626691"/>
                </a:cubicBezTo>
                <a:lnTo>
                  <a:pt x="1441222" y="1619067"/>
                </a:lnTo>
                <a:cubicBezTo>
                  <a:pt x="1410273" y="1415398"/>
                  <a:pt x="1411692" y="1206762"/>
                  <a:pt x="1414069" y="1004967"/>
                </a:cubicBezTo>
                <a:cubicBezTo>
                  <a:pt x="1414375" y="951016"/>
                  <a:pt x="1414834" y="895204"/>
                  <a:pt x="1420665" y="840369"/>
                </a:cubicBezTo>
                <a:cubicBezTo>
                  <a:pt x="1422537" y="823783"/>
                  <a:pt x="1424411" y="807192"/>
                  <a:pt x="1426829" y="790831"/>
                </a:cubicBezTo>
                <a:cubicBezTo>
                  <a:pt x="1433522" y="737010"/>
                  <a:pt x="1440125" y="681866"/>
                  <a:pt x="1430481" y="630137"/>
                </a:cubicBezTo>
                <a:close/>
                <a:moveTo>
                  <a:pt x="4023796" y="623931"/>
                </a:moveTo>
                <a:cubicBezTo>
                  <a:pt x="3998086" y="637515"/>
                  <a:pt x="3972609" y="650546"/>
                  <a:pt x="3945729" y="662344"/>
                </a:cubicBezTo>
                <a:cubicBezTo>
                  <a:pt x="3801060" y="727282"/>
                  <a:pt x="3645502" y="758642"/>
                  <a:pt x="3498947" y="818916"/>
                </a:cubicBezTo>
                <a:cubicBezTo>
                  <a:pt x="3325974" y="889896"/>
                  <a:pt x="3184420" y="1008307"/>
                  <a:pt x="3031283" y="1111507"/>
                </a:cubicBezTo>
                <a:cubicBezTo>
                  <a:pt x="3091555" y="1098395"/>
                  <a:pt x="3148558" y="1067158"/>
                  <a:pt x="3203692" y="1035777"/>
                </a:cubicBezTo>
                <a:lnTo>
                  <a:pt x="3218294" y="1027151"/>
                </a:lnTo>
                <a:cubicBezTo>
                  <a:pt x="3353948" y="950027"/>
                  <a:pt x="3497672" y="882756"/>
                  <a:pt x="3636737" y="817377"/>
                </a:cubicBezTo>
                <a:cubicBezTo>
                  <a:pt x="3765775" y="757414"/>
                  <a:pt x="3897289" y="694633"/>
                  <a:pt x="4023796" y="623931"/>
                </a:cubicBezTo>
                <a:close/>
                <a:moveTo>
                  <a:pt x="3311704" y="584486"/>
                </a:moveTo>
                <a:cubicBezTo>
                  <a:pt x="3272983" y="648568"/>
                  <a:pt x="3231536" y="711502"/>
                  <a:pt x="3190778" y="772788"/>
                </a:cubicBezTo>
                <a:cubicBezTo>
                  <a:pt x="3126979" y="868744"/>
                  <a:pt x="3062020" y="967431"/>
                  <a:pt x="3007981" y="1070739"/>
                </a:cubicBezTo>
                <a:cubicBezTo>
                  <a:pt x="3110594" y="966751"/>
                  <a:pt x="3204922" y="819977"/>
                  <a:pt x="3267578" y="693281"/>
                </a:cubicBezTo>
                <a:close/>
                <a:moveTo>
                  <a:pt x="2664888" y="518596"/>
                </a:moveTo>
                <a:cubicBezTo>
                  <a:pt x="2580256" y="532980"/>
                  <a:pt x="2495702" y="548687"/>
                  <a:pt x="2411865" y="567273"/>
                </a:cubicBezTo>
                <a:cubicBezTo>
                  <a:pt x="2215416" y="611580"/>
                  <a:pt x="2055895" y="697916"/>
                  <a:pt x="1896643" y="809468"/>
                </a:cubicBezTo>
                <a:cubicBezTo>
                  <a:pt x="1897193" y="809701"/>
                  <a:pt x="1897736" y="809931"/>
                  <a:pt x="1899055" y="809848"/>
                </a:cubicBezTo>
                <a:cubicBezTo>
                  <a:pt x="2091065" y="728900"/>
                  <a:pt x="2275399" y="656935"/>
                  <a:pt x="2446633" y="596159"/>
                </a:cubicBezTo>
                <a:close/>
                <a:moveTo>
                  <a:pt x="2796924" y="501747"/>
                </a:moveTo>
                <a:lnTo>
                  <a:pt x="2455237" y="622979"/>
                </a:lnTo>
                <a:cubicBezTo>
                  <a:pt x="2296206" y="679263"/>
                  <a:pt x="2126634" y="745243"/>
                  <a:pt x="1949308" y="818889"/>
                </a:cubicBezTo>
                <a:cubicBezTo>
                  <a:pt x="1950089" y="818579"/>
                  <a:pt x="1950089" y="818579"/>
                  <a:pt x="1950634" y="818810"/>
                </a:cubicBezTo>
                <a:cubicBezTo>
                  <a:pt x="2249794" y="764555"/>
                  <a:pt x="2535304" y="633058"/>
                  <a:pt x="2796924" y="501747"/>
                </a:cubicBezTo>
                <a:close/>
                <a:moveTo>
                  <a:pt x="3335099" y="488163"/>
                </a:moveTo>
                <a:lnTo>
                  <a:pt x="3151139" y="734118"/>
                </a:lnTo>
                <a:lnTo>
                  <a:pt x="3136980" y="753877"/>
                </a:lnTo>
                <a:cubicBezTo>
                  <a:pt x="3108114" y="793161"/>
                  <a:pt x="3082736" y="828772"/>
                  <a:pt x="3062043" y="867004"/>
                </a:cubicBezTo>
                <a:cubicBezTo>
                  <a:pt x="3033701" y="918746"/>
                  <a:pt x="3011684" y="973805"/>
                  <a:pt x="2994594" y="1035452"/>
                </a:cubicBezTo>
                <a:cubicBezTo>
                  <a:pt x="3046947" y="939156"/>
                  <a:pt x="3107576" y="847655"/>
                  <a:pt x="3167517" y="757788"/>
                </a:cubicBezTo>
                <a:cubicBezTo>
                  <a:pt x="3225200" y="670189"/>
                  <a:pt x="3284135" y="581180"/>
                  <a:pt x="3335099" y="488163"/>
                </a:cubicBezTo>
                <a:close/>
                <a:moveTo>
                  <a:pt x="2891507" y="485136"/>
                </a:moveTo>
                <a:cubicBezTo>
                  <a:pt x="2633092" y="616512"/>
                  <a:pt x="2348081" y="755947"/>
                  <a:pt x="2047508" y="825701"/>
                </a:cubicBezTo>
                <a:cubicBezTo>
                  <a:pt x="2357909" y="831572"/>
                  <a:pt x="2636584" y="667562"/>
                  <a:pt x="2891507" y="485136"/>
                </a:cubicBezTo>
                <a:close/>
                <a:moveTo>
                  <a:pt x="4418489" y="483936"/>
                </a:moveTo>
                <a:cubicBezTo>
                  <a:pt x="4332433" y="547295"/>
                  <a:pt x="4242855" y="605296"/>
                  <a:pt x="4155290" y="661575"/>
                </a:cubicBezTo>
                <a:cubicBezTo>
                  <a:pt x="3969451" y="781189"/>
                  <a:pt x="3777243" y="905190"/>
                  <a:pt x="3571040" y="996875"/>
                </a:cubicBezTo>
                <a:cubicBezTo>
                  <a:pt x="3418056" y="1064725"/>
                  <a:pt x="3258062" y="1114166"/>
                  <a:pt x="3093710" y="1145020"/>
                </a:cubicBezTo>
                <a:cubicBezTo>
                  <a:pt x="3128860" y="1154752"/>
                  <a:pt x="3165333" y="1164394"/>
                  <a:pt x="3207527" y="1163586"/>
                </a:cubicBezTo>
                <a:cubicBezTo>
                  <a:pt x="3359545" y="1160350"/>
                  <a:pt x="3521798" y="1058435"/>
                  <a:pt x="3652751" y="990907"/>
                </a:cubicBezTo>
                <a:cubicBezTo>
                  <a:pt x="3834432" y="897860"/>
                  <a:pt x="4013510" y="797268"/>
                  <a:pt x="4180906" y="680145"/>
                </a:cubicBezTo>
                <a:cubicBezTo>
                  <a:pt x="4224133" y="649515"/>
                  <a:pt x="4353624" y="550475"/>
                  <a:pt x="4418489" y="483936"/>
                </a:cubicBezTo>
                <a:close/>
                <a:moveTo>
                  <a:pt x="3316944" y="465669"/>
                </a:moveTo>
                <a:cubicBezTo>
                  <a:pt x="3194809" y="521478"/>
                  <a:pt x="2954579" y="894258"/>
                  <a:pt x="2958819" y="1062158"/>
                </a:cubicBezTo>
                <a:cubicBezTo>
                  <a:pt x="2971057" y="1011968"/>
                  <a:pt x="2985641" y="965354"/>
                  <a:pt x="3004132" y="921679"/>
                </a:cubicBezTo>
                <a:cubicBezTo>
                  <a:pt x="3014072" y="898200"/>
                  <a:pt x="3025105" y="875187"/>
                  <a:pt x="3037224" y="852631"/>
                </a:cubicBezTo>
                <a:cubicBezTo>
                  <a:pt x="3058615" y="812759"/>
                  <a:pt x="3085004" y="776291"/>
                  <a:pt x="3114637" y="736692"/>
                </a:cubicBezTo>
                <a:lnTo>
                  <a:pt x="3128801" y="716935"/>
                </a:lnTo>
                <a:cubicBezTo>
                  <a:pt x="3193882" y="628604"/>
                  <a:pt x="3252848" y="548625"/>
                  <a:pt x="3316944" y="465669"/>
                </a:cubicBezTo>
                <a:close/>
                <a:moveTo>
                  <a:pt x="4448894" y="422768"/>
                </a:moveTo>
                <a:cubicBezTo>
                  <a:pt x="4372745" y="436884"/>
                  <a:pt x="4303112" y="482734"/>
                  <a:pt x="4235585" y="528178"/>
                </a:cubicBezTo>
                <a:lnTo>
                  <a:pt x="4213155" y="543149"/>
                </a:lnTo>
                <a:cubicBezTo>
                  <a:pt x="4035485" y="661715"/>
                  <a:pt x="3839402" y="753816"/>
                  <a:pt x="3649218" y="842623"/>
                </a:cubicBezTo>
                <a:cubicBezTo>
                  <a:pt x="3510392" y="907459"/>
                  <a:pt x="3367451" y="974411"/>
                  <a:pt x="3232564" y="1051220"/>
                </a:cubicBezTo>
                <a:lnTo>
                  <a:pt x="3217970" y="1059849"/>
                </a:lnTo>
                <a:cubicBezTo>
                  <a:pt x="3184886" y="1078679"/>
                  <a:pt x="3151576" y="1098052"/>
                  <a:pt x="3116688" y="1113543"/>
                </a:cubicBezTo>
                <a:cubicBezTo>
                  <a:pt x="3269055" y="1082118"/>
                  <a:pt x="3417223" y="1034762"/>
                  <a:pt x="3559098" y="971858"/>
                </a:cubicBezTo>
                <a:cubicBezTo>
                  <a:pt x="3763514" y="881353"/>
                  <a:pt x="3954942" y="757667"/>
                  <a:pt x="4140004" y="638368"/>
                </a:cubicBezTo>
                <a:cubicBezTo>
                  <a:pt x="4244649" y="570645"/>
                  <a:pt x="4351849" y="501435"/>
                  <a:pt x="4451852" y="423380"/>
                </a:cubicBezTo>
                <a:cubicBezTo>
                  <a:pt x="4450763" y="422918"/>
                  <a:pt x="4450211" y="422686"/>
                  <a:pt x="4448894" y="422768"/>
                </a:cubicBezTo>
                <a:close/>
                <a:moveTo>
                  <a:pt x="680568" y="416949"/>
                </a:moveTo>
                <a:cubicBezTo>
                  <a:pt x="573847" y="489578"/>
                  <a:pt x="483985" y="589312"/>
                  <a:pt x="394452" y="694330"/>
                </a:cubicBezTo>
                <a:lnTo>
                  <a:pt x="340402" y="759654"/>
                </a:lnTo>
                <a:close/>
                <a:moveTo>
                  <a:pt x="827699" y="416143"/>
                </a:moveTo>
                <a:cubicBezTo>
                  <a:pt x="835728" y="454953"/>
                  <a:pt x="841663" y="494162"/>
                  <a:pt x="841524" y="534021"/>
                </a:cubicBezTo>
                <a:cubicBezTo>
                  <a:pt x="841577" y="581042"/>
                  <a:pt x="833611" y="627240"/>
                  <a:pt x="825554" y="672115"/>
                </a:cubicBezTo>
                <a:cubicBezTo>
                  <a:pt x="819855" y="703824"/>
                  <a:pt x="814239" y="736857"/>
                  <a:pt x="811499" y="769176"/>
                </a:cubicBezTo>
                <a:cubicBezTo>
                  <a:pt x="803608" y="866910"/>
                  <a:pt x="822564" y="965070"/>
                  <a:pt x="841586" y="1060039"/>
                </a:cubicBezTo>
                <a:cubicBezTo>
                  <a:pt x="870658" y="1208834"/>
                  <a:pt x="901383" y="1362838"/>
                  <a:pt x="942912" y="1511108"/>
                </a:cubicBezTo>
                <a:cubicBezTo>
                  <a:pt x="977911" y="1186645"/>
                  <a:pt x="995896" y="815698"/>
                  <a:pt x="884057" y="521768"/>
                </a:cubicBezTo>
                <a:cubicBezTo>
                  <a:pt x="868776" y="481820"/>
                  <a:pt x="846755" y="448679"/>
                  <a:pt x="827699" y="416143"/>
                </a:cubicBezTo>
                <a:close/>
                <a:moveTo>
                  <a:pt x="798883" y="414244"/>
                </a:moveTo>
                <a:cubicBezTo>
                  <a:pt x="695211" y="736679"/>
                  <a:pt x="755992" y="1050836"/>
                  <a:pt x="875825" y="1357811"/>
                </a:cubicBezTo>
                <a:cubicBezTo>
                  <a:pt x="852896" y="1259904"/>
                  <a:pt x="833394" y="1161513"/>
                  <a:pt x="814514" y="1064671"/>
                </a:cubicBezTo>
                <a:cubicBezTo>
                  <a:pt x="795638" y="967838"/>
                  <a:pt x="775736" y="867346"/>
                  <a:pt x="783698" y="766414"/>
                </a:cubicBezTo>
                <a:cubicBezTo>
                  <a:pt x="786354" y="732777"/>
                  <a:pt x="792197" y="699198"/>
                  <a:pt x="798129" y="666939"/>
                </a:cubicBezTo>
                <a:cubicBezTo>
                  <a:pt x="805719" y="623158"/>
                  <a:pt x="813776" y="578281"/>
                  <a:pt x="813894" y="533909"/>
                </a:cubicBezTo>
                <a:cubicBezTo>
                  <a:pt x="813480" y="493822"/>
                  <a:pt x="807234" y="453832"/>
                  <a:pt x="798883" y="414244"/>
                </a:cubicBezTo>
                <a:close/>
                <a:moveTo>
                  <a:pt x="673202" y="388720"/>
                </a:moveTo>
                <a:cubicBezTo>
                  <a:pt x="560862" y="422924"/>
                  <a:pt x="473506" y="490876"/>
                  <a:pt x="392779" y="596411"/>
                </a:cubicBezTo>
                <a:cubicBezTo>
                  <a:pt x="345173" y="658663"/>
                  <a:pt x="304966" y="720182"/>
                  <a:pt x="270088" y="790400"/>
                </a:cubicBezTo>
                <a:cubicBezTo>
                  <a:pt x="265839" y="798902"/>
                  <a:pt x="262292" y="805767"/>
                  <a:pt x="259285" y="812869"/>
                </a:cubicBezTo>
                <a:cubicBezTo>
                  <a:pt x="297306" y="767160"/>
                  <a:pt x="334780" y="721219"/>
                  <a:pt x="372890" y="676832"/>
                </a:cubicBezTo>
                <a:cubicBezTo>
                  <a:pt x="466138" y="567590"/>
                  <a:pt x="560501" y="463327"/>
                  <a:pt x="673202" y="388720"/>
                </a:cubicBezTo>
                <a:close/>
                <a:moveTo>
                  <a:pt x="1628210" y="0"/>
                </a:moveTo>
                <a:lnTo>
                  <a:pt x="1748399" y="0"/>
                </a:lnTo>
                <a:lnTo>
                  <a:pt x="1783391" y="17650"/>
                </a:lnTo>
                <a:cubicBezTo>
                  <a:pt x="1878225" y="54329"/>
                  <a:pt x="1980824" y="64330"/>
                  <a:pt x="2084193" y="69947"/>
                </a:cubicBezTo>
                <a:cubicBezTo>
                  <a:pt x="2305723" y="81971"/>
                  <a:pt x="2525917" y="56091"/>
                  <a:pt x="2744101" y="15192"/>
                </a:cubicBezTo>
                <a:cubicBezTo>
                  <a:pt x="2562964" y="37013"/>
                  <a:pt x="2380220" y="45912"/>
                  <a:pt x="2197414" y="41266"/>
                </a:cubicBezTo>
                <a:cubicBezTo>
                  <a:pt x="2092695" y="38460"/>
                  <a:pt x="1999575" y="31066"/>
                  <a:pt x="1914967" y="18583"/>
                </a:cubicBezTo>
                <a:lnTo>
                  <a:pt x="1815559" y="0"/>
                </a:lnTo>
                <a:lnTo>
                  <a:pt x="2001666" y="0"/>
                </a:lnTo>
                <a:lnTo>
                  <a:pt x="2036517" y="4274"/>
                </a:lnTo>
                <a:cubicBezTo>
                  <a:pt x="2087672" y="8689"/>
                  <a:pt x="2141872" y="11637"/>
                  <a:pt x="2199623" y="13232"/>
                </a:cubicBezTo>
                <a:cubicBezTo>
                  <a:pt x="2273140" y="15225"/>
                  <a:pt x="2346666" y="15008"/>
                  <a:pt x="2420103" y="12601"/>
                </a:cubicBezTo>
                <a:lnTo>
                  <a:pt x="2621330" y="0"/>
                </a:lnTo>
                <a:lnTo>
                  <a:pt x="3076571" y="0"/>
                </a:lnTo>
                <a:lnTo>
                  <a:pt x="2924796" y="36772"/>
                </a:lnTo>
                <a:cubicBezTo>
                  <a:pt x="2603232" y="110795"/>
                  <a:pt x="2272273" y="167441"/>
                  <a:pt x="1946203" y="131277"/>
                </a:cubicBezTo>
                <a:cubicBezTo>
                  <a:pt x="1847872" y="120226"/>
                  <a:pt x="1775939" y="84460"/>
                  <a:pt x="1707026" y="44983"/>
                </a:cubicBezTo>
                <a:close/>
                <a:moveTo>
                  <a:pt x="1007398" y="0"/>
                </a:moveTo>
                <a:lnTo>
                  <a:pt x="1105902" y="0"/>
                </a:lnTo>
                <a:lnTo>
                  <a:pt x="1191939" y="117664"/>
                </a:lnTo>
                <a:cubicBezTo>
                  <a:pt x="1366125" y="341427"/>
                  <a:pt x="1562103" y="551148"/>
                  <a:pt x="1780907" y="743734"/>
                </a:cubicBezTo>
                <a:cubicBezTo>
                  <a:pt x="1801144" y="761313"/>
                  <a:pt x="1821617" y="778348"/>
                  <a:pt x="1841857" y="795932"/>
                </a:cubicBezTo>
                <a:cubicBezTo>
                  <a:pt x="1990610" y="686371"/>
                  <a:pt x="2139633" y="585288"/>
                  <a:pt x="2317896" y="530713"/>
                </a:cubicBezTo>
                <a:cubicBezTo>
                  <a:pt x="2542030" y="462073"/>
                  <a:pt x="2783392" y="434854"/>
                  <a:pt x="3015228" y="399738"/>
                </a:cubicBezTo>
                <a:cubicBezTo>
                  <a:pt x="3052333" y="394202"/>
                  <a:pt x="3010950" y="453937"/>
                  <a:pt x="3000782" y="461219"/>
                </a:cubicBezTo>
                <a:cubicBezTo>
                  <a:pt x="2693972" y="688641"/>
                  <a:pt x="2350770" y="924476"/>
                  <a:pt x="1963190" y="895589"/>
                </a:cubicBezTo>
                <a:cubicBezTo>
                  <a:pt x="2149512" y="1044003"/>
                  <a:pt x="2346363" y="1178199"/>
                  <a:pt x="2552180" y="1298815"/>
                </a:cubicBezTo>
                <a:cubicBezTo>
                  <a:pt x="2674551" y="1263712"/>
                  <a:pt x="2789192" y="1186061"/>
                  <a:pt x="2904618" y="1146081"/>
                </a:cubicBezTo>
                <a:cubicBezTo>
                  <a:pt x="2811839" y="901425"/>
                  <a:pt x="3283913" y="443317"/>
                  <a:pt x="3428829" y="310883"/>
                </a:cubicBezTo>
                <a:cubicBezTo>
                  <a:pt x="3440380" y="300321"/>
                  <a:pt x="3459741" y="295643"/>
                  <a:pt x="3452135" y="318176"/>
                </a:cubicBezTo>
                <a:cubicBezTo>
                  <a:pt x="3377952" y="531416"/>
                  <a:pt x="3301457" y="750112"/>
                  <a:pt x="3169464" y="935661"/>
                </a:cubicBezTo>
                <a:cubicBezTo>
                  <a:pt x="3150662" y="961821"/>
                  <a:pt x="3003773" y="1105010"/>
                  <a:pt x="3049395" y="1070245"/>
                </a:cubicBezTo>
                <a:cubicBezTo>
                  <a:pt x="3162985" y="984423"/>
                  <a:pt x="3272630" y="886628"/>
                  <a:pt x="3401235" y="815534"/>
                </a:cubicBezTo>
                <a:cubicBezTo>
                  <a:pt x="3665893" y="669415"/>
                  <a:pt x="3968082" y="612577"/>
                  <a:pt x="4236947" y="465665"/>
                </a:cubicBezTo>
                <a:cubicBezTo>
                  <a:pt x="4280594" y="441649"/>
                  <a:pt x="4494768" y="287033"/>
                  <a:pt x="4565962" y="350012"/>
                </a:cubicBezTo>
                <a:cubicBezTo>
                  <a:pt x="4574408" y="357446"/>
                  <a:pt x="4561570" y="377121"/>
                  <a:pt x="4557937" y="382666"/>
                </a:cubicBezTo>
                <a:cubicBezTo>
                  <a:pt x="4368036" y="694348"/>
                  <a:pt x="3934455" y="895784"/>
                  <a:pt x="3621049" y="1056676"/>
                </a:cubicBezTo>
                <a:cubicBezTo>
                  <a:pt x="3449155" y="1144851"/>
                  <a:pt x="3289873" y="1230645"/>
                  <a:pt x="3094000" y="1229477"/>
                </a:cubicBezTo>
                <a:cubicBezTo>
                  <a:pt x="2989297" y="1228927"/>
                  <a:pt x="2920834" y="1221837"/>
                  <a:pt x="2813197" y="1263181"/>
                </a:cubicBezTo>
                <a:cubicBezTo>
                  <a:pt x="2746514" y="1288380"/>
                  <a:pt x="2682165" y="1312641"/>
                  <a:pt x="2615776" y="1334114"/>
                </a:cubicBezTo>
                <a:cubicBezTo>
                  <a:pt x="2856074" y="1470609"/>
                  <a:pt x="3106867" y="1588379"/>
                  <a:pt x="3364982" y="1687356"/>
                </a:cubicBezTo>
                <a:cubicBezTo>
                  <a:pt x="3367545" y="1685866"/>
                  <a:pt x="3369560" y="1684144"/>
                  <a:pt x="3371663" y="1683743"/>
                </a:cubicBezTo>
                <a:cubicBezTo>
                  <a:pt x="3559080" y="1639479"/>
                  <a:pt x="3730923" y="1559010"/>
                  <a:pt x="3883310" y="1443899"/>
                </a:cubicBezTo>
                <a:cubicBezTo>
                  <a:pt x="3885702" y="1439761"/>
                  <a:pt x="3888566" y="1434532"/>
                  <a:pt x="3892746" y="1429225"/>
                </a:cubicBezTo>
                <a:cubicBezTo>
                  <a:pt x="4100854" y="1154547"/>
                  <a:pt x="4425526" y="995756"/>
                  <a:pt x="4699980" y="789523"/>
                </a:cubicBezTo>
                <a:lnTo>
                  <a:pt x="4724400" y="769876"/>
                </a:lnTo>
                <a:lnTo>
                  <a:pt x="4724400" y="802845"/>
                </a:lnTo>
                <a:lnTo>
                  <a:pt x="4705958" y="821317"/>
                </a:lnTo>
                <a:cubicBezTo>
                  <a:pt x="4688728" y="839775"/>
                  <a:pt x="4668259" y="862655"/>
                  <a:pt x="4649798" y="877374"/>
                </a:cubicBezTo>
                <a:cubicBezTo>
                  <a:pt x="4443742" y="1038644"/>
                  <a:pt x="4191500" y="1158472"/>
                  <a:pt x="4005326" y="1344259"/>
                </a:cubicBezTo>
                <a:cubicBezTo>
                  <a:pt x="4063256" y="1294104"/>
                  <a:pt x="4132215" y="1254410"/>
                  <a:pt x="4199378" y="1215889"/>
                </a:cubicBezTo>
                <a:cubicBezTo>
                  <a:pt x="4212968" y="1208123"/>
                  <a:pt x="4226555" y="1200357"/>
                  <a:pt x="4239600" y="1192361"/>
                </a:cubicBezTo>
                <a:cubicBezTo>
                  <a:pt x="4399481" y="1099094"/>
                  <a:pt x="4542878" y="976320"/>
                  <a:pt x="4677037" y="858646"/>
                </a:cubicBezTo>
                <a:lnTo>
                  <a:pt x="4724400" y="810414"/>
                </a:lnTo>
                <a:lnTo>
                  <a:pt x="4724400" y="916439"/>
                </a:lnTo>
                <a:lnTo>
                  <a:pt x="4683030" y="982925"/>
                </a:lnTo>
                <a:cubicBezTo>
                  <a:pt x="4504646" y="1237618"/>
                  <a:pt x="4252054" y="1416530"/>
                  <a:pt x="3921884" y="1469889"/>
                </a:cubicBezTo>
                <a:cubicBezTo>
                  <a:pt x="3782100" y="1582602"/>
                  <a:pt x="3625917" y="1667134"/>
                  <a:pt x="3456136" y="1721439"/>
                </a:cubicBezTo>
                <a:cubicBezTo>
                  <a:pt x="3511887" y="1741826"/>
                  <a:pt x="3567869" y="1761662"/>
                  <a:pt x="3624313" y="1780406"/>
                </a:cubicBezTo>
                <a:cubicBezTo>
                  <a:pt x="3850637" y="1855623"/>
                  <a:pt x="4076864" y="1908264"/>
                  <a:pt x="4303638" y="1944400"/>
                </a:cubicBezTo>
                <a:cubicBezTo>
                  <a:pt x="4307581" y="1939634"/>
                  <a:pt x="4311304" y="1935410"/>
                  <a:pt x="4315566" y="1931422"/>
                </a:cubicBezTo>
                <a:cubicBezTo>
                  <a:pt x="4418123" y="1797152"/>
                  <a:pt x="4522970" y="1669642"/>
                  <a:pt x="4664388" y="1574357"/>
                </a:cubicBezTo>
                <a:lnTo>
                  <a:pt x="4724400" y="1537429"/>
                </a:lnTo>
                <a:lnTo>
                  <a:pt x="4724400" y="1589108"/>
                </a:lnTo>
                <a:lnTo>
                  <a:pt x="4644505" y="1640352"/>
                </a:lnTo>
                <a:cubicBezTo>
                  <a:pt x="4543719" y="1713959"/>
                  <a:pt x="4461038" y="1801479"/>
                  <a:pt x="4381603" y="1900149"/>
                </a:cubicBezTo>
                <a:cubicBezTo>
                  <a:pt x="4415438" y="1876488"/>
                  <a:pt x="4447471" y="1849494"/>
                  <a:pt x="4478726" y="1822808"/>
                </a:cubicBezTo>
                <a:cubicBezTo>
                  <a:pt x="4513234" y="1792997"/>
                  <a:pt x="4549530" y="1762011"/>
                  <a:pt x="4588263" y="1735914"/>
                </a:cubicBezTo>
                <a:cubicBezTo>
                  <a:pt x="4619078" y="1714840"/>
                  <a:pt x="4651924" y="1696556"/>
                  <a:pt x="4683216" y="1678902"/>
                </a:cubicBezTo>
                <a:lnTo>
                  <a:pt x="4724400" y="1655121"/>
                </a:lnTo>
                <a:lnTo>
                  <a:pt x="4724400" y="1686869"/>
                </a:lnTo>
                <a:lnTo>
                  <a:pt x="4696172" y="1703058"/>
                </a:lnTo>
                <a:cubicBezTo>
                  <a:pt x="4665104" y="1720165"/>
                  <a:pt x="4632805" y="1738677"/>
                  <a:pt x="4602997" y="1758893"/>
                </a:cubicBezTo>
                <a:cubicBezTo>
                  <a:pt x="4565822" y="1784357"/>
                  <a:pt x="4530304" y="1815035"/>
                  <a:pt x="4496021" y="1844299"/>
                </a:cubicBezTo>
                <a:cubicBezTo>
                  <a:pt x="4470821" y="1865816"/>
                  <a:pt x="4445614" y="1887338"/>
                  <a:pt x="4419004" y="1907617"/>
                </a:cubicBezTo>
                <a:cubicBezTo>
                  <a:pt x="4509516" y="1884856"/>
                  <a:pt x="4599633" y="1841647"/>
                  <a:pt x="4685975" y="1786372"/>
                </a:cubicBezTo>
                <a:lnTo>
                  <a:pt x="4724400" y="1759693"/>
                </a:lnTo>
                <a:lnTo>
                  <a:pt x="4724400" y="1809459"/>
                </a:lnTo>
                <a:lnTo>
                  <a:pt x="4653762" y="1857561"/>
                </a:lnTo>
                <a:cubicBezTo>
                  <a:pt x="4580587" y="1902591"/>
                  <a:pt x="4504944" y="1939172"/>
                  <a:pt x="4428349" y="1963079"/>
                </a:cubicBezTo>
                <a:lnTo>
                  <a:pt x="4724400" y="1990579"/>
                </a:lnTo>
                <a:lnTo>
                  <a:pt x="4724400" y="2065582"/>
                </a:lnTo>
                <a:lnTo>
                  <a:pt x="4686318" y="2063926"/>
                </a:lnTo>
                <a:lnTo>
                  <a:pt x="4724400" y="2085104"/>
                </a:lnTo>
                <a:lnTo>
                  <a:pt x="4724400" y="2178471"/>
                </a:lnTo>
                <a:lnTo>
                  <a:pt x="4617755" y="2122457"/>
                </a:lnTo>
                <a:lnTo>
                  <a:pt x="4724400" y="2196158"/>
                </a:lnTo>
                <a:lnTo>
                  <a:pt x="4724400" y="2230374"/>
                </a:lnTo>
                <a:lnTo>
                  <a:pt x="4573637" y="2126309"/>
                </a:lnTo>
                <a:cubicBezTo>
                  <a:pt x="4608893" y="2177612"/>
                  <a:pt x="4656401" y="2222030"/>
                  <a:pt x="4706850" y="2262541"/>
                </a:cubicBezTo>
                <a:lnTo>
                  <a:pt x="4724400" y="2275857"/>
                </a:lnTo>
                <a:lnTo>
                  <a:pt x="4724400" y="2377131"/>
                </a:lnTo>
                <a:lnTo>
                  <a:pt x="4688201" y="2349925"/>
                </a:lnTo>
                <a:cubicBezTo>
                  <a:pt x="4579462" y="2264619"/>
                  <a:pt x="4483104" y="2181979"/>
                  <a:pt x="4462564" y="2041945"/>
                </a:cubicBezTo>
                <a:cubicBezTo>
                  <a:pt x="4339738" y="2027929"/>
                  <a:pt x="4217123" y="2008847"/>
                  <a:pt x="4094167" y="1984479"/>
                </a:cubicBezTo>
                <a:cubicBezTo>
                  <a:pt x="4361568" y="2318516"/>
                  <a:pt x="4448657" y="2737804"/>
                  <a:pt x="4520397" y="3153822"/>
                </a:cubicBezTo>
                <a:cubicBezTo>
                  <a:pt x="4524234" y="3176690"/>
                  <a:pt x="4478166" y="3233800"/>
                  <a:pt x="4458958" y="3203134"/>
                </a:cubicBezTo>
                <a:cubicBezTo>
                  <a:pt x="4221037" y="2826855"/>
                  <a:pt x="3875607" y="2452063"/>
                  <a:pt x="3972830" y="1973028"/>
                </a:cubicBezTo>
                <a:cubicBezTo>
                  <a:pt x="3973903" y="1968973"/>
                  <a:pt x="3975983" y="1964061"/>
                  <a:pt x="3979154" y="1959605"/>
                </a:cubicBezTo>
                <a:cubicBezTo>
                  <a:pt x="3847070" y="1929437"/>
                  <a:pt x="3715197" y="1894208"/>
                  <a:pt x="3583051" y="1850495"/>
                </a:cubicBezTo>
                <a:cubicBezTo>
                  <a:pt x="3357823" y="1775743"/>
                  <a:pt x="3137042" y="1687421"/>
                  <a:pt x="2922360" y="1586232"/>
                </a:cubicBezTo>
                <a:cubicBezTo>
                  <a:pt x="2956249" y="1697796"/>
                  <a:pt x="3014099" y="1805979"/>
                  <a:pt x="3033099" y="1913175"/>
                </a:cubicBezTo>
                <a:cubicBezTo>
                  <a:pt x="3035371" y="1915419"/>
                  <a:pt x="3037950" y="1918445"/>
                  <a:pt x="3040214" y="1920694"/>
                </a:cubicBezTo>
                <a:cubicBezTo>
                  <a:pt x="3043936" y="1916469"/>
                  <a:pt x="3048200" y="1912482"/>
                  <a:pt x="3051308" y="1911226"/>
                </a:cubicBezTo>
                <a:cubicBezTo>
                  <a:pt x="3335533" y="1788841"/>
                  <a:pt x="3650972" y="2264893"/>
                  <a:pt x="3791335" y="2442781"/>
                </a:cubicBezTo>
                <a:cubicBezTo>
                  <a:pt x="3804329" y="2459223"/>
                  <a:pt x="3763010" y="2515770"/>
                  <a:pt x="3744063" y="2510325"/>
                </a:cubicBezTo>
                <a:cubicBezTo>
                  <a:pt x="3485213" y="2437432"/>
                  <a:pt x="3287280" y="2286035"/>
                  <a:pt x="3103695" y="2105302"/>
                </a:cubicBezTo>
                <a:cubicBezTo>
                  <a:pt x="3126339" y="2333141"/>
                  <a:pt x="3009845" y="2625036"/>
                  <a:pt x="2968137" y="2805672"/>
                </a:cubicBezTo>
                <a:cubicBezTo>
                  <a:pt x="2930699" y="2965580"/>
                  <a:pt x="2891878" y="3078554"/>
                  <a:pt x="2739231" y="3151701"/>
                </a:cubicBezTo>
                <a:cubicBezTo>
                  <a:pt x="2726335" y="3157832"/>
                  <a:pt x="2726972" y="3142650"/>
                  <a:pt x="2728882" y="3135084"/>
                </a:cubicBezTo>
                <a:cubicBezTo>
                  <a:pt x="2806473" y="2811909"/>
                  <a:pt x="2836690" y="2478979"/>
                  <a:pt x="2914282" y="2155807"/>
                </a:cubicBezTo>
                <a:cubicBezTo>
                  <a:pt x="2927505" y="2100241"/>
                  <a:pt x="2969504" y="2020803"/>
                  <a:pt x="2971660" y="1962486"/>
                </a:cubicBezTo>
                <a:cubicBezTo>
                  <a:pt x="2971891" y="1961942"/>
                  <a:pt x="2971575" y="1961166"/>
                  <a:pt x="2971809" y="1960615"/>
                </a:cubicBezTo>
                <a:cubicBezTo>
                  <a:pt x="2971875" y="1957427"/>
                  <a:pt x="2972485" y="1954468"/>
                  <a:pt x="2972315" y="1951821"/>
                </a:cubicBezTo>
                <a:cubicBezTo>
                  <a:pt x="2966359" y="1836632"/>
                  <a:pt x="2865027" y="1683636"/>
                  <a:pt x="2846641" y="1556749"/>
                </a:cubicBezTo>
                <a:cubicBezTo>
                  <a:pt x="2846247" y="1554649"/>
                  <a:pt x="2846851" y="1551688"/>
                  <a:pt x="2847461" y="1548729"/>
                </a:cubicBezTo>
                <a:cubicBezTo>
                  <a:pt x="2570813" y="1412938"/>
                  <a:pt x="2306528" y="1254043"/>
                  <a:pt x="2058558" y="1071804"/>
                </a:cubicBezTo>
                <a:cubicBezTo>
                  <a:pt x="2118947" y="1245450"/>
                  <a:pt x="2231454" y="1407035"/>
                  <a:pt x="2291089" y="1585512"/>
                </a:cubicBezTo>
                <a:cubicBezTo>
                  <a:pt x="2383696" y="1860991"/>
                  <a:pt x="2441466" y="2144264"/>
                  <a:pt x="2473792" y="2432858"/>
                </a:cubicBezTo>
                <a:cubicBezTo>
                  <a:pt x="2475176" y="2446319"/>
                  <a:pt x="2431252" y="2512059"/>
                  <a:pt x="2420124" y="2495762"/>
                </a:cubicBezTo>
                <a:cubicBezTo>
                  <a:pt x="2291230" y="2305989"/>
                  <a:pt x="2208353" y="2083557"/>
                  <a:pt x="2119846" y="1872898"/>
                </a:cubicBezTo>
                <a:cubicBezTo>
                  <a:pt x="2037236" y="1675682"/>
                  <a:pt x="1982639" y="1492905"/>
                  <a:pt x="1995210" y="1288346"/>
                </a:cubicBezTo>
                <a:cubicBezTo>
                  <a:pt x="1948480" y="1372857"/>
                  <a:pt x="1900430" y="1457457"/>
                  <a:pt x="1850975" y="1540820"/>
                </a:cubicBezTo>
                <a:cubicBezTo>
                  <a:pt x="1816437" y="1599587"/>
                  <a:pt x="1789540" y="1661598"/>
                  <a:pt x="1723490" y="1688355"/>
                </a:cubicBezTo>
                <a:cubicBezTo>
                  <a:pt x="1718826" y="1690241"/>
                  <a:pt x="1711811" y="1688563"/>
                  <a:pt x="1710157" y="1683354"/>
                </a:cubicBezTo>
                <a:cubicBezTo>
                  <a:pt x="1675928" y="1583238"/>
                  <a:pt x="1752515" y="1420588"/>
                  <a:pt x="1807265" y="1336896"/>
                </a:cubicBezTo>
                <a:cubicBezTo>
                  <a:pt x="1856904" y="1260695"/>
                  <a:pt x="1925612" y="1200294"/>
                  <a:pt x="2011049" y="1173376"/>
                </a:cubicBezTo>
                <a:cubicBezTo>
                  <a:pt x="2011743" y="1171736"/>
                  <a:pt x="2013211" y="1169782"/>
                  <a:pt x="2014681" y="1167830"/>
                </a:cubicBezTo>
                <a:cubicBezTo>
                  <a:pt x="1995942" y="1119335"/>
                  <a:pt x="1980541" y="1069035"/>
                  <a:pt x="1971037" y="1015438"/>
                </a:cubicBezTo>
                <a:cubicBezTo>
                  <a:pt x="1970873" y="1012795"/>
                  <a:pt x="1971247" y="1010377"/>
                  <a:pt x="1971858" y="1007420"/>
                </a:cubicBezTo>
                <a:cubicBezTo>
                  <a:pt x="1889219" y="944106"/>
                  <a:pt x="1807963" y="877509"/>
                  <a:pt x="1729505" y="808882"/>
                </a:cubicBezTo>
                <a:cubicBezTo>
                  <a:pt x="1652132" y="740719"/>
                  <a:pt x="1577790" y="669969"/>
                  <a:pt x="1506007" y="597733"/>
                </a:cubicBezTo>
                <a:cubicBezTo>
                  <a:pt x="1650265" y="988437"/>
                  <a:pt x="1648039" y="1402749"/>
                  <a:pt x="1499912" y="1795211"/>
                </a:cubicBezTo>
                <a:cubicBezTo>
                  <a:pt x="1496995" y="1803635"/>
                  <a:pt x="1454455" y="1866099"/>
                  <a:pt x="1444926" y="1841464"/>
                </a:cubicBezTo>
                <a:cubicBezTo>
                  <a:pt x="1288444" y="1433999"/>
                  <a:pt x="1179507" y="967467"/>
                  <a:pt x="1425791" y="572788"/>
                </a:cubicBezTo>
                <a:cubicBezTo>
                  <a:pt x="1428418" y="568101"/>
                  <a:pt x="1431907" y="564428"/>
                  <a:pt x="1435390" y="560750"/>
                </a:cubicBezTo>
                <a:cubicBezTo>
                  <a:pt x="1440033" y="554349"/>
                  <a:pt x="1445996" y="547863"/>
                  <a:pt x="1451502" y="542471"/>
                </a:cubicBezTo>
                <a:cubicBezTo>
                  <a:pt x="1361214" y="448553"/>
                  <a:pt x="1275425" y="351231"/>
                  <a:pt x="1194128" y="250903"/>
                </a:cubicBezTo>
                <a:close/>
                <a:moveTo>
                  <a:pt x="890158" y="0"/>
                </a:moveTo>
                <a:lnTo>
                  <a:pt x="937892" y="0"/>
                </a:lnTo>
                <a:lnTo>
                  <a:pt x="924483" y="30495"/>
                </a:lnTo>
                <a:cubicBezTo>
                  <a:pt x="886566" y="121698"/>
                  <a:pt x="856718" y="217584"/>
                  <a:pt x="872288" y="306259"/>
                </a:cubicBezTo>
                <a:cubicBezTo>
                  <a:pt x="896800" y="446040"/>
                  <a:pt x="987449" y="577127"/>
                  <a:pt x="1006247" y="727373"/>
                </a:cubicBezTo>
                <a:cubicBezTo>
                  <a:pt x="1042700" y="1013846"/>
                  <a:pt x="1021035" y="1326579"/>
                  <a:pt x="986481" y="1611960"/>
                </a:cubicBezTo>
                <a:cubicBezTo>
                  <a:pt x="984668" y="1625361"/>
                  <a:pt x="941918" y="1692886"/>
                  <a:pt x="928400" y="1663986"/>
                </a:cubicBezTo>
                <a:cubicBezTo>
                  <a:pt x="723163" y="1233305"/>
                  <a:pt x="596239" y="818387"/>
                  <a:pt x="771281" y="368438"/>
                </a:cubicBezTo>
                <a:lnTo>
                  <a:pt x="200540" y="942511"/>
                </a:lnTo>
                <a:cubicBezTo>
                  <a:pt x="190537" y="952438"/>
                  <a:pt x="161507" y="972341"/>
                  <a:pt x="170253" y="942567"/>
                </a:cubicBezTo>
                <a:cubicBezTo>
                  <a:pt x="222670" y="771614"/>
                  <a:pt x="326261" y="624255"/>
                  <a:pt x="442049" y="489150"/>
                </a:cubicBezTo>
                <a:cubicBezTo>
                  <a:pt x="542966" y="370919"/>
                  <a:pt x="644574" y="322520"/>
                  <a:pt x="788582" y="301724"/>
                </a:cubicBezTo>
                <a:cubicBezTo>
                  <a:pt x="788307" y="293239"/>
                  <a:pt x="787808" y="285302"/>
                  <a:pt x="788312" y="276498"/>
                </a:cubicBezTo>
                <a:cubicBezTo>
                  <a:pt x="793051" y="221208"/>
                  <a:pt x="817827" y="155085"/>
                  <a:pt x="847625" y="89075"/>
                </a:cubicBezTo>
                <a:close/>
                <a:moveTo>
                  <a:pt x="29788" y="0"/>
                </a:moveTo>
                <a:lnTo>
                  <a:pt x="93321" y="0"/>
                </a:lnTo>
                <a:lnTo>
                  <a:pt x="79142" y="68966"/>
                </a:lnTo>
                <a:cubicBezTo>
                  <a:pt x="45734" y="225436"/>
                  <a:pt x="26794" y="379659"/>
                  <a:pt x="21253" y="535687"/>
                </a:cubicBezTo>
                <a:lnTo>
                  <a:pt x="61909" y="380358"/>
                </a:lnTo>
                <a:cubicBezTo>
                  <a:pt x="78826" y="316055"/>
                  <a:pt x="96125" y="249346"/>
                  <a:pt x="118339" y="184712"/>
                </a:cubicBezTo>
                <a:cubicBezTo>
                  <a:pt x="129562" y="152119"/>
                  <a:pt x="141878" y="119997"/>
                  <a:pt x="154192" y="87864"/>
                </a:cubicBezTo>
                <a:lnTo>
                  <a:pt x="186604" y="0"/>
                </a:lnTo>
                <a:lnTo>
                  <a:pt x="216386" y="0"/>
                </a:lnTo>
                <a:lnTo>
                  <a:pt x="180314" y="97640"/>
                </a:lnTo>
                <a:cubicBezTo>
                  <a:pt x="168233" y="129221"/>
                  <a:pt x="155916" y="161350"/>
                  <a:pt x="144924" y="193392"/>
                </a:cubicBezTo>
                <a:cubicBezTo>
                  <a:pt x="123175" y="256933"/>
                  <a:pt x="106102" y="323103"/>
                  <a:pt x="89413" y="386853"/>
                </a:cubicBezTo>
                <a:lnTo>
                  <a:pt x="49686" y="539999"/>
                </a:lnTo>
                <a:cubicBezTo>
                  <a:pt x="112204" y="409054"/>
                  <a:pt x="181190" y="283748"/>
                  <a:pt x="236604" y="152292"/>
                </a:cubicBezTo>
                <a:lnTo>
                  <a:pt x="289375" y="0"/>
                </a:lnTo>
                <a:lnTo>
                  <a:pt x="369729" y="0"/>
                </a:lnTo>
                <a:lnTo>
                  <a:pt x="354160" y="65656"/>
                </a:lnTo>
                <a:cubicBezTo>
                  <a:pt x="272180" y="311007"/>
                  <a:pt x="108679" y="519263"/>
                  <a:pt x="21325" y="763628"/>
                </a:cubicBezTo>
                <a:cubicBezTo>
                  <a:pt x="18671" y="771035"/>
                  <a:pt x="13191" y="778653"/>
                  <a:pt x="6426" y="785104"/>
                </a:cubicBezTo>
                <a:lnTo>
                  <a:pt x="0" y="789215"/>
                </a:lnTo>
                <a:lnTo>
                  <a:pt x="0" y="163142"/>
                </a:lnTo>
                <a:lnTo>
                  <a:pt x="20220" y="37416"/>
                </a:lnTo>
                <a:close/>
              </a:path>
            </a:pathLst>
          </a:custGeom>
          <a:solidFill>
            <a:srgbClr val="EDEDE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266" name="Google Shape;266;p35"/>
          <p:cNvSpPr/>
          <p:nvPr/>
        </p:nvSpPr>
        <p:spPr>
          <a:xfrm>
            <a:off x="0" y="2073906"/>
            <a:ext cx="11734800" cy="4876800"/>
          </a:xfrm>
          <a:prstGeom prst="rect">
            <a:avLst/>
          </a:prstGeom>
          <a:solidFill>
            <a:schemeClr val="lt1"/>
          </a:solidFill>
          <a:ln>
            <a:noFill/>
          </a:ln>
          <a:effectLst>
            <a:outerShdw blurRad="317500" algn="ctr" rotWithShape="0">
              <a:schemeClr val="dk1">
                <a:alpha val="24705"/>
              </a:scheme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Calibri"/>
              <a:ea typeface="Calibri"/>
              <a:cs typeface="Calibri"/>
              <a:sym typeface="Calibri"/>
            </a:endParaRPr>
          </a:p>
        </p:txBody>
      </p:sp>
      <p:pic>
        <p:nvPicPr>
          <p:cNvPr id="267" name="Google Shape;267;p35"/>
          <p:cNvPicPr preferRelativeResize="0"/>
          <p:nvPr/>
        </p:nvPicPr>
        <p:blipFill rotWithShape="1">
          <a:blip r:embed="rId3">
            <a:alphaModFix/>
          </a:blip>
          <a:srcRect/>
          <a:stretch/>
        </p:blipFill>
        <p:spPr>
          <a:xfrm>
            <a:off x="7402639" y="2759706"/>
            <a:ext cx="2339721" cy="3505200"/>
          </a:xfrm>
          <a:prstGeom prst="rect">
            <a:avLst/>
          </a:prstGeom>
          <a:noFill/>
          <a:ln>
            <a:noFill/>
          </a:ln>
        </p:spPr>
      </p:pic>
      <p:pic>
        <p:nvPicPr>
          <p:cNvPr id="268" name="Google Shape;268;p35"/>
          <p:cNvPicPr preferRelativeResize="0"/>
          <p:nvPr/>
        </p:nvPicPr>
        <p:blipFill rotWithShape="1">
          <a:blip r:embed="rId4">
            <a:alphaModFix/>
          </a:blip>
          <a:srcRect/>
          <a:stretch/>
        </p:blipFill>
        <p:spPr>
          <a:xfrm>
            <a:off x="-2" y="1"/>
            <a:ext cx="12192000" cy="1083306"/>
          </a:xfrm>
          <a:prstGeom prst="rect">
            <a:avLst/>
          </a:prstGeom>
          <a:noFill/>
          <a:ln>
            <a:noFill/>
          </a:ln>
        </p:spPr>
      </p:pic>
      <p:sp>
        <p:nvSpPr>
          <p:cNvPr id="269" name="Google Shape;269;p35"/>
          <p:cNvSpPr/>
          <p:nvPr/>
        </p:nvSpPr>
        <p:spPr>
          <a:xfrm>
            <a:off x="4689388" y="1845638"/>
            <a:ext cx="7001042" cy="3582889"/>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1800"/>
              <a:buFont typeface="Arial"/>
              <a:buNone/>
            </a:pPr>
            <a:endParaRPr sz="1800" b="0" i="1" u="none" strike="noStrike" cap="none">
              <a:solidFill>
                <a:schemeClr val="dk1"/>
              </a:solidFill>
              <a:latin typeface="Calibri"/>
              <a:ea typeface="Calibri"/>
              <a:cs typeface="Calibri"/>
              <a:sym typeface="Calibri"/>
            </a:endParaRPr>
          </a:p>
        </p:txBody>
      </p:sp>
      <p:sp>
        <p:nvSpPr>
          <p:cNvPr id="270" name="Google Shape;270;p35"/>
          <p:cNvSpPr/>
          <p:nvPr/>
        </p:nvSpPr>
        <p:spPr>
          <a:xfrm>
            <a:off x="982675" y="2949319"/>
            <a:ext cx="5918394" cy="282537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6600" b="1" i="0" u="none" strike="noStrike" cap="none">
                <a:solidFill>
                  <a:srgbClr val="11B7BD"/>
                </a:solidFill>
                <a:latin typeface="Calibri"/>
                <a:ea typeface="Calibri"/>
                <a:cs typeface="Calibri"/>
                <a:sym typeface="Calibri"/>
              </a:rPr>
              <a:t>broth</a:t>
            </a:r>
            <a:r>
              <a:rPr lang="en-US" sz="6000" b="0" i="0" u="none" strike="noStrike" cap="none">
                <a:solidFill>
                  <a:schemeClr val="dk1"/>
                </a:solidFill>
                <a:latin typeface="Calibri"/>
                <a:ea typeface="Calibri"/>
                <a:cs typeface="Calibri"/>
                <a:sym typeface="Calibri"/>
              </a:rPr>
              <a:t> </a:t>
            </a:r>
            <a:endParaRPr/>
          </a:p>
          <a:p>
            <a:pPr marL="0" marR="0" lvl="0" indent="0" algn="ctr" rtl="0">
              <a:lnSpc>
                <a:spcPct val="90000"/>
              </a:lnSpc>
              <a:spcBef>
                <a:spcPts val="600"/>
              </a:spcBef>
              <a:spcAft>
                <a:spcPts val="0"/>
              </a:spcAft>
              <a:buNone/>
            </a:pPr>
            <a:r>
              <a:rPr lang="en-US" sz="4400" b="0" i="0" u="none" strike="noStrike" cap="none">
                <a:solidFill>
                  <a:schemeClr val="accent2"/>
                </a:solidFill>
                <a:latin typeface="Calibri"/>
                <a:ea typeface="Calibri"/>
                <a:cs typeface="Calibri"/>
                <a:sym typeface="Calibri"/>
              </a:rPr>
              <a:t>/brɒθ/</a:t>
            </a:r>
            <a:endParaRPr/>
          </a:p>
          <a:p>
            <a:pPr marL="0" marR="0" lvl="0" indent="0" algn="ctr" rtl="0">
              <a:lnSpc>
                <a:spcPct val="90000"/>
              </a:lnSpc>
              <a:spcBef>
                <a:spcPts val="600"/>
              </a:spcBef>
              <a:spcAft>
                <a:spcPts val="0"/>
              </a:spcAft>
              <a:buNone/>
            </a:pPr>
            <a:r>
              <a:rPr lang="en-US" sz="4800" b="0" i="0" u="none" strike="noStrike" cap="none">
                <a:solidFill>
                  <a:srgbClr val="000000"/>
                </a:solidFill>
                <a:latin typeface="Calibri"/>
                <a:ea typeface="Calibri"/>
                <a:cs typeface="Calibri"/>
                <a:sym typeface="Calibri"/>
              </a:rPr>
              <a:t>nước dùng, canh</a:t>
            </a:r>
            <a:r>
              <a:rPr lang="en-US" sz="4400" b="0" i="0" u="none" strike="noStrike" cap="none">
                <a:solidFill>
                  <a:srgbClr val="0C0C0C"/>
                </a:solidFill>
                <a:latin typeface="Calibri"/>
                <a:ea typeface="Calibri"/>
                <a:cs typeface="Calibri"/>
                <a:sym typeface="Calibri"/>
              </a:rPr>
              <a:t> </a:t>
            </a:r>
            <a:endParaRPr/>
          </a:p>
        </p:txBody>
      </p:sp>
      <p:sp>
        <p:nvSpPr>
          <p:cNvPr id="271" name="Google Shape;271;p35"/>
          <p:cNvSpPr txBox="1"/>
          <p:nvPr/>
        </p:nvSpPr>
        <p:spPr>
          <a:xfrm>
            <a:off x="365760" y="246631"/>
            <a:ext cx="7315199" cy="712224"/>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90000"/>
              </a:lnSpc>
              <a:spcBef>
                <a:spcPts val="0"/>
              </a:spcBef>
              <a:spcAft>
                <a:spcPts val="600"/>
              </a:spcAft>
              <a:buNone/>
            </a:pPr>
            <a:r>
              <a:rPr lang="en-US" sz="4000" b="1" i="0" u="none" strike="noStrike" cap="none">
                <a:solidFill>
                  <a:schemeClr val="dk1"/>
                </a:solidFill>
                <a:latin typeface="Arial"/>
                <a:ea typeface="Arial"/>
                <a:cs typeface="Arial"/>
                <a:sym typeface="Arial"/>
              </a:rPr>
              <a:t>Vocabulary check</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0">
                                            <p:txEl>
                                              <p:pRg st="0" end="0"/>
                                            </p:txEl>
                                          </p:spTgt>
                                        </p:tgtEl>
                                        <p:attrNameLst>
                                          <p:attrName>style.visibility</p:attrName>
                                        </p:attrNameLst>
                                      </p:cBhvr>
                                      <p:to>
                                        <p:strVal val="visible"/>
                                      </p:to>
                                    </p:set>
                                    <p:animEffect transition="in" filter="fade">
                                      <p:cBhvr>
                                        <p:cTn id="7" dur="500"/>
                                        <p:tgtEl>
                                          <p:spTgt spid="27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0">
                                            <p:txEl>
                                              <p:pRg st="1" end="1"/>
                                            </p:txEl>
                                          </p:spTgt>
                                        </p:tgtEl>
                                        <p:attrNameLst>
                                          <p:attrName>style.visibility</p:attrName>
                                        </p:attrNameLst>
                                      </p:cBhvr>
                                      <p:to>
                                        <p:strVal val="visible"/>
                                      </p:to>
                                    </p:set>
                                    <p:animEffect transition="in" filter="fade">
                                      <p:cBhvr>
                                        <p:cTn id="12" dur="500"/>
                                        <p:tgtEl>
                                          <p:spTgt spid="27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0">
                                            <p:txEl>
                                              <p:pRg st="2" end="2"/>
                                            </p:txEl>
                                          </p:spTgt>
                                        </p:tgtEl>
                                        <p:attrNameLst>
                                          <p:attrName>style.visibility</p:attrName>
                                        </p:attrNameLst>
                                      </p:cBhvr>
                                      <p:to>
                                        <p:strVal val="visible"/>
                                      </p:to>
                                    </p:set>
                                    <p:animEffect transition="in" filter="fade">
                                      <p:cBhvr>
                                        <p:cTn id="17" dur="500"/>
                                        <p:tgtEl>
                                          <p:spTgt spid="27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6"/>
        <p:cNvGrpSpPr/>
        <p:nvPr/>
      </p:nvGrpSpPr>
      <p:grpSpPr>
        <a:xfrm>
          <a:off x="0" y="0"/>
          <a:ext cx="0" cy="0"/>
          <a:chOff x="0" y="0"/>
          <a:chExt cx="0" cy="0"/>
        </a:xfrm>
      </p:grpSpPr>
      <p:sp>
        <p:nvSpPr>
          <p:cNvPr id="277" name="Google Shape;277;p36"/>
          <p:cNvSpPr/>
          <p:nvPr/>
        </p:nvSpPr>
        <p:spPr>
          <a:xfrm>
            <a:off x="0" y="1083306"/>
            <a:ext cx="12192000" cy="6858000"/>
          </a:xfrm>
          <a:prstGeom prst="rect">
            <a:avLst/>
          </a:prstGeom>
          <a:solidFill>
            <a:srgbClr val="EDEDE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Calibri"/>
              <a:ea typeface="Calibri"/>
              <a:cs typeface="Calibri"/>
              <a:sym typeface="Calibri"/>
            </a:endParaRPr>
          </a:p>
        </p:txBody>
      </p:sp>
      <p:grpSp>
        <p:nvGrpSpPr>
          <p:cNvPr id="278" name="Google Shape;278;p36"/>
          <p:cNvGrpSpPr/>
          <p:nvPr/>
        </p:nvGrpSpPr>
        <p:grpSpPr>
          <a:xfrm>
            <a:off x="7467600" y="1083306"/>
            <a:ext cx="4724400" cy="6858000"/>
            <a:chOff x="7467600" y="0"/>
            <a:chExt cx="4724400" cy="6858000"/>
          </a:xfrm>
        </p:grpSpPr>
        <p:sp>
          <p:nvSpPr>
            <p:cNvPr id="279" name="Google Shape;279;p36"/>
            <p:cNvSpPr/>
            <p:nvPr/>
          </p:nvSpPr>
          <p:spPr>
            <a:xfrm>
              <a:off x="7467600" y="0"/>
              <a:ext cx="4724400" cy="6858000"/>
            </a:xfrm>
            <a:prstGeom prst="rect">
              <a:avLst/>
            </a:prstGeom>
            <a:solidFill>
              <a:schemeClr val="accent5">
                <a:alpha val="6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80" name="Google Shape;280;p36"/>
            <p:cNvSpPr/>
            <p:nvPr/>
          </p:nvSpPr>
          <p:spPr>
            <a:xfrm>
              <a:off x="7467600" y="0"/>
              <a:ext cx="4724400" cy="6858000"/>
            </a:xfrm>
            <a:prstGeom prst="rect">
              <a:avLst/>
            </a:prstGeom>
            <a:solidFill>
              <a:srgbClr val="E1EFD8">
                <a:alpha val="4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grpSp>
      <p:sp>
        <p:nvSpPr>
          <p:cNvPr id="281" name="Google Shape;281;p36"/>
          <p:cNvSpPr/>
          <p:nvPr/>
        </p:nvSpPr>
        <p:spPr>
          <a:xfrm>
            <a:off x="7467600" y="1083307"/>
            <a:ext cx="4724400" cy="6857999"/>
          </a:xfrm>
          <a:custGeom>
            <a:avLst/>
            <a:gdLst/>
            <a:ahLst/>
            <a:cxnLst/>
            <a:rect l="l" t="t" r="r" b="b"/>
            <a:pathLst>
              <a:path w="4724400" h="6857999" extrusionOk="0">
                <a:moveTo>
                  <a:pt x="0" y="6805948"/>
                </a:moveTo>
                <a:lnTo>
                  <a:pt x="15600" y="6813099"/>
                </a:lnTo>
                <a:cubicBezTo>
                  <a:pt x="48179" y="6826367"/>
                  <a:pt x="82589" y="6838841"/>
                  <a:pt x="117632" y="6850060"/>
                </a:cubicBezTo>
                <a:lnTo>
                  <a:pt x="146175" y="6857998"/>
                </a:lnTo>
                <a:lnTo>
                  <a:pt x="54597" y="6857998"/>
                </a:lnTo>
                <a:lnTo>
                  <a:pt x="0" y="6831490"/>
                </a:lnTo>
                <a:close/>
                <a:moveTo>
                  <a:pt x="0" y="6736157"/>
                </a:moveTo>
                <a:lnTo>
                  <a:pt x="114811" y="6784122"/>
                </a:lnTo>
                <a:lnTo>
                  <a:pt x="138159" y="6793465"/>
                </a:lnTo>
                <a:cubicBezTo>
                  <a:pt x="184756" y="6812785"/>
                  <a:pt x="226800" y="6829482"/>
                  <a:pt x="270310" y="6840638"/>
                </a:cubicBezTo>
                <a:lnTo>
                  <a:pt x="358932" y="6857999"/>
                </a:lnTo>
                <a:lnTo>
                  <a:pt x="228496" y="6857999"/>
                </a:lnTo>
                <a:lnTo>
                  <a:pt x="126481" y="6821149"/>
                </a:lnTo>
                <a:lnTo>
                  <a:pt x="103134" y="6811799"/>
                </a:lnTo>
                <a:lnTo>
                  <a:pt x="0" y="6767913"/>
                </a:lnTo>
                <a:close/>
                <a:moveTo>
                  <a:pt x="2460543" y="6515312"/>
                </a:moveTo>
                <a:lnTo>
                  <a:pt x="2286201" y="6525103"/>
                </a:lnTo>
                <a:cubicBezTo>
                  <a:pt x="2228694" y="6528458"/>
                  <a:pt x="2169369" y="6531530"/>
                  <a:pt x="2110427" y="6532104"/>
                </a:cubicBezTo>
                <a:cubicBezTo>
                  <a:pt x="2058946" y="6532538"/>
                  <a:pt x="2007242" y="6530381"/>
                  <a:pt x="1956742" y="6528403"/>
                </a:cubicBezTo>
                <a:cubicBezTo>
                  <a:pt x="1815643" y="6523421"/>
                  <a:pt x="1669606" y="6518329"/>
                  <a:pt x="1534307" y="6560369"/>
                </a:cubicBezTo>
                <a:cubicBezTo>
                  <a:pt x="1506964" y="6568983"/>
                  <a:pt x="1480544" y="6579668"/>
                  <a:pt x="1454538" y="6591702"/>
                </a:cubicBezTo>
                <a:cubicBezTo>
                  <a:pt x="1508795" y="6597451"/>
                  <a:pt x="1564033" y="6600803"/>
                  <a:pt x="1619950" y="6599765"/>
                </a:cubicBezTo>
                <a:cubicBezTo>
                  <a:pt x="1760796" y="6598297"/>
                  <a:pt x="1904212" y="6576077"/>
                  <a:pt x="2044875" y="6563693"/>
                </a:cubicBezTo>
                <a:cubicBezTo>
                  <a:pt x="2158459" y="6554204"/>
                  <a:pt x="2431086" y="6537707"/>
                  <a:pt x="2460543" y="6515312"/>
                </a:cubicBezTo>
                <a:close/>
                <a:moveTo>
                  <a:pt x="1883620" y="6459370"/>
                </a:moveTo>
                <a:cubicBezTo>
                  <a:pt x="1757800" y="6463303"/>
                  <a:pt x="1630678" y="6481291"/>
                  <a:pt x="1532156" y="6529929"/>
                </a:cubicBezTo>
                <a:cubicBezTo>
                  <a:pt x="1670483" y="6488352"/>
                  <a:pt x="1816519" y="6493450"/>
                  <a:pt x="1958230" y="6498517"/>
                </a:cubicBezTo>
                <a:cubicBezTo>
                  <a:pt x="2008720" y="6500495"/>
                  <a:pt x="2060523" y="6502029"/>
                  <a:pt x="2110707" y="6502035"/>
                </a:cubicBezTo>
                <a:cubicBezTo>
                  <a:pt x="2168940" y="6501999"/>
                  <a:pt x="2227759" y="6498204"/>
                  <a:pt x="2285171" y="6495471"/>
                </a:cubicBezTo>
                <a:lnTo>
                  <a:pt x="2385179" y="6489665"/>
                </a:lnTo>
                <a:cubicBezTo>
                  <a:pt x="2348158" y="6484629"/>
                  <a:pt x="2296424" y="6478620"/>
                  <a:pt x="2227262" y="6473140"/>
                </a:cubicBezTo>
                <a:cubicBezTo>
                  <a:pt x="2133953" y="6465560"/>
                  <a:pt x="2009438" y="6455438"/>
                  <a:pt x="1883620" y="6459370"/>
                </a:cubicBezTo>
                <a:close/>
                <a:moveTo>
                  <a:pt x="1611255" y="5884754"/>
                </a:moveTo>
                <a:cubicBezTo>
                  <a:pt x="1475034" y="6070158"/>
                  <a:pt x="1320332" y="6315508"/>
                  <a:pt x="1357588" y="6496752"/>
                </a:cubicBezTo>
                <a:cubicBezTo>
                  <a:pt x="1404118" y="6270055"/>
                  <a:pt x="1507631" y="6063621"/>
                  <a:pt x="1611255" y="5884754"/>
                </a:cubicBezTo>
                <a:close/>
                <a:moveTo>
                  <a:pt x="1646205" y="5883072"/>
                </a:moveTo>
                <a:cubicBezTo>
                  <a:pt x="1542170" y="6060592"/>
                  <a:pt x="1436044" y="6267900"/>
                  <a:pt x="1387600" y="6494950"/>
                </a:cubicBezTo>
                <a:cubicBezTo>
                  <a:pt x="1504199" y="6300136"/>
                  <a:pt x="1601945" y="6103069"/>
                  <a:pt x="1646205" y="5883072"/>
                </a:cubicBezTo>
                <a:close/>
                <a:moveTo>
                  <a:pt x="0" y="5845526"/>
                </a:moveTo>
                <a:lnTo>
                  <a:pt x="23370" y="5869422"/>
                </a:lnTo>
                <a:cubicBezTo>
                  <a:pt x="131924" y="5985784"/>
                  <a:pt x="231640" y="6107018"/>
                  <a:pt x="321428" y="6212316"/>
                </a:cubicBezTo>
                <a:cubicBezTo>
                  <a:pt x="452682" y="6366340"/>
                  <a:pt x="578409" y="6507973"/>
                  <a:pt x="626000" y="6710671"/>
                </a:cubicBezTo>
                <a:cubicBezTo>
                  <a:pt x="638757" y="6764837"/>
                  <a:pt x="647619" y="6810078"/>
                  <a:pt x="661825" y="6854298"/>
                </a:cubicBezTo>
                <a:lnTo>
                  <a:pt x="663298" y="6857998"/>
                </a:lnTo>
                <a:lnTo>
                  <a:pt x="431765" y="6857998"/>
                </a:lnTo>
                <a:lnTo>
                  <a:pt x="293576" y="6816656"/>
                </a:lnTo>
                <a:cubicBezTo>
                  <a:pt x="240014" y="6798833"/>
                  <a:pt x="187020" y="6779815"/>
                  <a:pt x="134480" y="6760867"/>
                </a:cubicBezTo>
                <a:lnTo>
                  <a:pt x="0" y="6714215"/>
                </a:lnTo>
                <a:lnTo>
                  <a:pt x="0" y="6683873"/>
                </a:lnTo>
                <a:lnTo>
                  <a:pt x="143737" y="6732821"/>
                </a:lnTo>
                <a:cubicBezTo>
                  <a:pt x="255889" y="6773078"/>
                  <a:pt x="371066" y="6813801"/>
                  <a:pt x="488162" y="6842006"/>
                </a:cubicBezTo>
                <a:cubicBezTo>
                  <a:pt x="358293" y="6763794"/>
                  <a:pt x="187560" y="6705586"/>
                  <a:pt x="44855" y="6674734"/>
                </a:cubicBezTo>
                <a:lnTo>
                  <a:pt x="0" y="6668575"/>
                </a:lnTo>
                <a:lnTo>
                  <a:pt x="0" y="6628217"/>
                </a:lnTo>
                <a:lnTo>
                  <a:pt x="144942" y="6657611"/>
                </a:lnTo>
                <a:cubicBezTo>
                  <a:pt x="201726" y="6672044"/>
                  <a:pt x="257694" y="6689595"/>
                  <a:pt x="312446" y="6711283"/>
                </a:cubicBezTo>
                <a:cubicBezTo>
                  <a:pt x="343371" y="6723712"/>
                  <a:pt x="523593" y="6837187"/>
                  <a:pt x="477357" y="6799347"/>
                </a:cubicBezTo>
                <a:cubicBezTo>
                  <a:pt x="362978" y="6704934"/>
                  <a:pt x="237571" y="6617800"/>
                  <a:pt x="134228" y="6503934"/>
                </a:cubicBezTo>
                <a:lnTo>
                  <a:pt x="0" y="6334256"/>
                </a:lnTo>
                <a:lnTo>
                  <a:pt x="0" y="6221686"/>
                </a:lnTo>
                <a:lnTo>
                  <a:pt x="113296" y="6402069"/>
                </a:lnTo>
                <a:cubicBezTo>
                  <a:pt x="227569" y="6561808"/>
                  <a:pt x="381603" y="6676399"/>
                  <a:pt x="523262" y="6807025"/>
                </a:cubicBezTo>
                <a:cubicBezTo>
                  <a:pt x="495103" y="6748256"/>
                  <a:pt x="449573" y="6697712"/>
                  <a:pt x="404364" y="6649139"/>
                </a:cubicBezTo>
                <a:lnTo>
                  <a:pt x="392074" y="6636358"/>
                </a:lnTo>
                <a:cubicBezTo>
                  <a:pt x="280930" y="6516822"/>
                  <a:pt x="177660" y="6386311"/>
                  <a:pt x="77450" y="6260110"/>
                </a:cubicBezTo>
                <a:lnTo>
                  <a:pt x="0" y="6163634"/>
                </a:lnTo>
                <a:lnTo>
                  <a:pt x="0" y="6117703"/>
                </a:lnTo>
                <a:lnTo>
                  <a:pt x="99669" y="6240461"/>
                </a:lnTo>
                <a:cubicBezTo>
                  <a:pt x="199276" y="6366562"/>
                  <a:pt x="302033" y="6496348"/>
                  <a:pt x="412670" y="6615176"/>
                </a:cubicBezTo>
                <a:lnTo>
                  <a:pt x="424960" y="6627949"/>
                </a:lnTo>
                <a:cubicBezTo>
                  <a:pt x="452087" y="6657095"/>
                  <a:pt x="479817" y="6686334"/>
                  <a:pt x="504043" y="6718236"/>
                </a:cubicBezTo>
                <a:cubicBezTo>
                  <a:pt x="434583" y="6569208"/>
                  <a:pt x="350187" y="6428779"/>
                  <a:pt x="251759" y="6299011"/>
                </a:cubicBezTo>
                <a:cubicBezTo>
                  <a:pt x="180915" y="6205508"/>
                  <a:pt x="102557" y="6117579"/>
                  <a:pt x="21191" y="6033111"/>
                </a:cubicBezTo>
                <a:lnTo>
                  <a:pt x="0" y="6012219"/>
                </a:lnTo>
                <a:lnTo>
                  <a:pt x="0" y="5971257"/>
                </a:lnTo>
                <a:lnTo>
                  <a:pt x="41571" y="6012292"/>
                </a:lnTo>
                <a:cubicBezTo>
                  <a:pt x="123333" y="6097220"/>
                  <a:pt x="202225" y="6185713"/>
                  <a:pt x="273883" y="6279980"/>
                </a:cubicBezTo>
                <a:cubicBezTo>
                  <a:pt x="380040" y="6419905"/>
                  <a:pt x="469472" y="6571994"/>
                  <a:pt x="541341" y="6733560"/>
                </a:cubicBezTo>
                <a:cubicBezTo>
                  <a:pt x="542355" y="6694639"/>
                  <a:pt x="542948" y="6654374"/>
                  <a:pt x="531634" y="6610993"/>
                </a:cubicBezTo>
                <a:cubicBezTo>
                  <a:pt x="490540" y="6454784"/>
                  <a:pt x="347902" y="6314397"/>
                  <a:pt x="247554" y="6197148"/>
                </a:cubicBezTo>
                <a:cubicBezTo>
                  <a:pt x="178265" y="6115731"/>
                  <a:pt x="107245" y="6035491"/>
                  <a:pt x="33651" y="5957901"/>
                </a:cubicBezTo>
                <a:lnTo>
                  <a:pt x="0" y="5925131"/>
                </a:lnTo>
                <a:close/>
                <a:moveTo>
                  <a:pt x="1656340" y="5825040"/>
                </a:moveTo>
                <a:cubicBezTo>
                  <a:pt x="1655542" y="5826205"/>
                  <a:pt x="1654747" y="5827360"/>
                  <a:pt x="1653246" y="5829053"/>
                </a:cubicBezTo>
                <a:lnTo>
                  <a:pt x="1655667" y="5829425"/>
                </a:lnTo>
                <a:close/>
                <a:moveTo>
                  <a:pt x="2630124" y="5591852"/>
                </a:moveTo>
                <a:cubicBezTo>
                  <a:pt x="2477082" y="5593954"/>
                  <a:pt x="2324114" y="5611746"/>
                  <a:pt x="2177648" y="5630119"/>
                </a:cubicBezTo>
                <a:cubicBezTo>
                  <a:pt x="2143127" y="5634568"/>
                  <a:pt x="2109856" y="5639754"/>
                  <a:pt x="2076258" y="5650510"/>
                </a:cubicBezTo>
                <a:cubicBezTo>
                  <a:pt x="2082463" y="5662642"/>
                  <a:pt x="2162157" y="5633895"/>
                  <a:pt x="2214048" y="5629828"/>
                </a:cubicBezTo>
                <a:cubicBezTo>
                  <a:pt x="2501741" y="5609845"/>
                  <a:pt x="2805089" y="5655720"/>
                  <a:pt x="3090246" y="5601337"/>
                </a:cubicBezTo>
                <a:cubicBezTo>
                  <a:pt x="3006333" y="5611321"/>
                  <a:pt x="2919037" y="5605065"/>
                  <a:pt x="2834104" y="5598847"/>
                </a:cubicBezTo>
                <a:cubicBezTo>
                  <a:pt x="2816936" y="5597562"/>
                  <a:pt x="2799771" y="5596280"/>
                  <a:pt x="2782953" y="5595539"/>
                </a:cubicBezTo>
                <a:cubicBezTo>
                  <a:pt x="2732159" y="5592194"/>
                  <a:pt x="2681137" y="5591152"/>
                  <a:pt x="2630124" y="5591852"/>
                </a:cubicBezTo>
                <a:close/>
                <a:moveTo>
                  <a:pt x="2751064" y="5525300"/>
                </a:moveTo>
                <a:cubicBezTo>
                  <a:pt x="2704155" y="5524070"/>
                  <a:pt x="2658863" y="5525064"/>
                  <a:pt x="2618554" y="5525937"/>
                </a:cubicBezTo>
                <a:cubicBezTo>
                  <a:pt x="2508038" y="5528402"/>
                  <a:pt x="2408741" y="5531370"/>
                  <a:pt x="2311014" y="5550189"/>
                </a:cubicBezTo>
                <a:cubicBezTo>
                  <a:pt x="2246417" y="5562376"/>
                  <a:pt x="2186894" y="5581286"/>
                  <a:pt x="2134103" y="5605852"/>
                </a:cubicBezTo>
                <a:cubicBezTo>
                  <a:pt x="2147385" y="5603489"/>
                  <a:pt x="2160456" y="5602024"/>
                  <a:pt x="2174084" y="5600203"/>
                </a:cubicBezTo>
                <a:cubicBezTo>
                  <a:pt x="2370475" y="5575001"/>
                  <a:pt x="2579125" y="5551921"/>
                  <a:pt x="2785199" y="5564971"/>
                </a:cubicBezTo>
                <a:lnTo>
                  <a:pt x="2836697" y="5568822"/>
                </a:lnTo>
                <a:cubicBezTo>
                  <a:pt x="2913331" y="5574228"/>
                  <a:pt x="2991761" y="5580014"/>
                  <a:pt x="3066345" y="5573703"/>
                </a:cubicBezTo>
                <a:cubicBezTo>
                  <a:pt x="3036778" y="5568851"/>
                  <a:pt x="3007621" y="5562210"/>
                  <a:pt x="2978461" y="5555562"/>
                </a:cubicBezTo>
                <a:cubicBezTo>
                  <a:pt x="2950203" y="5549116"/>
                  <a:pt x="2921945" y="5542665"/>
                  <a:pt x="2893277" y="5538004"/>
                </a:cubicBezTo>
                <a:cubicBezTo>
                  <a:pt x="2846501" y="5529982"/>
                  <a:pt x="2797974" y="5526529"/>
                  <a:pt x="2751064" y="5525300"/>
                </a:cubicBezTo>
                <a:close/>
                <a:moveTo>
                  <a:pt x="2636807" y="5458317"/>
                </a:moveTo>
                <a:cubicBezTo>
                  <a:pt x="2511188" y="5456650"/>
                  <a:pt x="2361021" y="5479881"/>
                  <a:pt x="2236775" y="5536349"/>
                </a:cubicBezTo>
                <a:cubicBezTo>
                  <a:pt x="2259387" y="5530319"/>
                  <a:pt x="2281995" y="5524291"/>
                  <a:pt x="2306204" y="5519543"/>
                </a:cubicBezTo>
                <a:cubicBezTo>
                  <a:pt x="2406280" y="5500749"/>
                  <a:pt x="2506685" y="5497081"/>
                  <a:pt x="2619005" y="5494992"/>
                </a:cubicBezTo>
                <a:cubicBezTo>
                  <a:pt x="2701072" y="5493085"/>
                  <a:pt x="2803428" y="5491236"/>
                  <a:pt x="2899676" y="5507848"/>
                </a:cubicBezTo>
                <a:cubicBezTo>
                  <a:pt x="2928691" y="5513052"/>
                  <a:pt x="2957502" y="5519151"/>
                  <a:pt x="2986662" y="5525798"/>
                </a:cubicBezTo>
                <a:cubicBezTo>
                  <a:pt x="3025723" y="5534530"/>
                  <a:pt x="3063542" y="5542536"/>
                  <a:pt x="3101623" y="5547311"/>
                </a:cubicBezTo>
                <a:cubicBezTo>
                  <a:pt x="2954636" y="5490328"/>
                  <a:pt x="2792455" y="5460700"/>
                  <a:pt x="2636807" y="5458317"/>
                </a:cubicBezTo>
                <a:close/>
                <a:moveTo>
                  <a:pt x="0" y="5142496"/>
                </a:moveTo>
                <a:lnTo>
                  <a:pt x="127996" y="5201004"/>
                </a:lnTo>
                <a:cubicBezTo>
                  <a:pt x="360812" y="5325151"/>
                  <a:pt x="547980" y="5518563"/>
                  <a:pt x="661087" y="5790959"/>
                </a:cubicBezTo>
                <a:cubicBezTo>
                  <a:pt x="808965" y="5905246"/>
                  <a:pt x="932653" y="6044012"/>
                  <a:pt x="1029402" y="6204913"/>
                </a:cubicBezTo>
                <a:cubicBezTo>
                  <a:pt x="1035975" y="6141856"/>
                  <a:pt x="1034897" y="6159666"/>
                  <a:pt x="1046692" y="6015372"/>
                </a:cubicBezTo>
                <a:cubicBezTo>
                  <a:pt x="1068452" y="5749157"/>
                  <a:pt x="1080160" y="5533819"/>
                  <a:pt x="1024238" y="5336275"/>
                </a:cubicBezTo>
                <a:cubicBezTo>
                  <a:pt x="1039478" y="5267180"/>
                  <a:pt x="1107861" y="5351481"/>
                  <a:pt x="1138131" y="5600804"/>
                </a:cubicBezTo>
                <a:cubicBezTo>
                  <a:pt x="1140750" y="5745349"/>
                  <a:pt x="1138236" y="5891029"/>
                  <a:pt x="1127280" y="6039262"/>
                </a:cubicBezTo>
                <a:cubicBezTo>
                  <a:pt x="1108357" y="6291971"/>
                  <a:pt x="1074713" y="6543716"/>
                  <a:pt x="1026642" y="6792600"/>
                </a:cubicBezTo>
                <a:cubicBezTo>
                  <a:pt x="1130130" y="6727745"/>
                  <a:pt x="1224262" y="6639036"/>
                  <a:pt x="1327075" y="6590735"/>
                </a:cubicBezTo>
                <a:cubicBezTo>
                  <a:pt x="1328762" y="6587786"/>
                  <a:pt x="1331155" y="6584312"/>
                  <a:pt x="1332848" y="6581371"/>
                </a:cubicBezTo>
                <a:cubicBezTo>
                  <a:pt x="1327684" y="6578656"/>
                  <a:pt x="1322621" y="6575317"/>
                  <a:pt x="1320586" y="6572441"/>
                </a:cubicBezTo>
                <a:cubicBezTo>
                  <a:pt x="1127046" y="6311498"/>
                  <a:pt x="1526112" y="5858248"/>
                  <a:pt x="1669632" y="5665639"/>
                </a:cubicBezTo>
                <a:cubicBezTo>
                  <a:pt x="1682895" y="5647816"/>
                  <a:pt x="1749910" y="5675384"/>
                  <a:pt x="1749165" y="5696416"/>
                </a:cubicBezTo>
                <a:cubicBezTo>
                  <a:pt x="1740476" y="5983368"/>
                  <a:pt x="1637864" y="6228377"/>
                  <a:pt x="1502249" y="6466405"/>
                </a:cubicBezTo>
                <a:cubicBezTo>
                  <a:pt x="1725190" y="6382070"/>
                  <a:pt x="2047033" y="6424367"/>
                  <a:pt x="2238637" y="6419148"/>
                </a:cubicBezTo>
                <a:cubicBezTo>
                  <a:pt x="2408385" y="6415062"/>
                  <a:pt x="2531389" y="6424957"/>
                  <a:pt x="2642775" y="6563116"/>
                </a:cubicBezTo>
                <a:cubicBezTo>
                  <a:pt x="2652137" y="6574800"/>
                  <a:pt x="2636747" y="6578204"/>
                  <a:pt x="2628681" y="6578254"/>
                </a:cubicBezTo>
                <a:cubicBezTo>
                  <a:pt x="2285142" y="6584519"/>
                  <a:pt x="1943610" y="6642343"/>
                  <a:pt x="1600072" y="6648608"/>
                </a:cubicBezTo>
                <a:cubicBezTo>
                  <a:pt x="1541036" y="6649807"/>
                  <a:pt x="1450884" y="6627657"/>
                  <a:pt x="1391841" y="6641028"/>
                </a:cubicBezTo>
                <a:cubicBezTo>
                  <a:pt x="1391239" y="6640935"/>
                  <a:pt x="1390538" y="6641468"/>
                  <a:pt x="1389928" y="6641375"/>
                </a:cubicBezTo>
                <a:cubicBezTo>
                  <a:pt x="1386712" y="6642158"/>
                  <a:pt x="1383592" y="6642319"/>
                  <a:pt x="1380979" y="6643204"/>
                </a:cubicBezTo>
                <a:cubicBezTo>
                  <a:pt x="1295418" y="6670925"/>
                  <a:pt x="1201880" y="6759768"/>
                  <a:pt x="1108685" y="6824788"/>
                </a:cubicBezTo>
                <a:lnTo>
                  <a:pt x="1051559" y="6857998"/>
                </a:lnTo>
                <a:lnTo>
                  <a:pt x="925940" y="6857998"/>
                </a:lnTo>
                <a:lnTo>
                  <a:pt x="949746" y="6745652"/>
                </a:lnTo>
                <a:cubicBezTo>
                  <a:pt x="977694" y="6600749"/>
                  <a:pt x="1000382" y="6454800"/>
                  <a:pt x="1017902" y="6308216"/>
                </a:cubicBezTo>
                <a:cubicBezTo>
                  <a:pt x="1015769" y="6305964"/>
                  <a:pt x="1013539" y="6304343"/>
                  <a:pt x="1012614" y="6302278"/>
                </a:cubicBezTo>
                <a:cubicBezTo>
                  <a:pt x="921548" y="6120471"/>
                  <a:pt x="798037" y="5964433"/>
                  <a:pt x="644615" y="5837768"/>
                </a:cubicBezTo>
                <a:cubicBezTo>
                  <a:pt x="639869" y="5836403"/>
                  <a:pt x="633910" y="5834843"/>
                  <a:pt x="627546" y="5831943"/>
                </a:cubicBezTo>
                <a:cubicBezTo>
                  <a:pt x="440473" y="5751050"/>
                  <a:pt x="281887" y="5620709"/>
                  <a:pt x="128963" y="5481226"/>
                </a:cubicBezTo>
                <a:lnTo>
                  <a:pt x="0" y="5361850"/>
                </a:lnTo>
                <a:lnTo>
                  <a:pt x="0" y="5297634"/>
                </a:lnTo>
                <a:lnTo>
                  <a:pt x="40861" y="5333413"/>
                </a:lnTo>
                <a:cubicBezTo>
                  <a:pt x="193141" y="5476012"/>
                  <a:pt x="339724" y="5631340"/>
                  <a:pt x="514278" y="5738345"/>
                </a:cubicBezTo>
                <a:cubicBezTo>
                  <a:pt x="449538" y="5691903"/>
                  <a:pt x="392547" y="5631267"/>
                  <a:pt x="337180" y="5572174"/>
                </a:cubicBezTo>
                <a:cubicBezTo>
                  <a:pt x="326006" y="5560210"/>
                  <a:pt x="314833" y="5548247"/>
                  <a:pt x="303564" y="5536908"/>
                </a:cubicBezTo>
                <a:cubicBezTo>
                  <a:pt x="236878" y="5466783"/>
                  <a:pt x="163817" y="5402889"/>
                  <a:pt x="88496" y="5343132"/>
                </a:cubicBezTo>
                <a:lnTo>
                  <a:pt x="0" y="5277736"/>
                </a:lnTo>
                <a:lnTo>
                  <a:pt x="0" y="5241225"/>
                </a:lnTo>
                <a:lnTo>
                  <a:pt x="106479" y="5319780"/>
                </a:lnTo>
                <a:cubicBezTo>
                  <a:pt x="182485" y="5380123"/>
                  <a:pt x="256358" y="5444782"/>
                  <a:pt x="324159" y="5515717"/>
                </a:cubicBezTo>
                <a:lnTo>
                  <a:pt x="357680" y="5551608"/>
                </a:lnTo>
                <a:cubicBezTo>
                  <a:pt x="407763" y="5604773"/>
                  <a:pt x="458863" y="5659374"/>
                  <a:pt x="514810" y="5702551"/>
                </a:cubicBezTo>
                <a:cubicBezTo>
                  <a:pt x="497209" y="5679989"/>
                  <a:pt x="481008" y="5656366"/>
                  <a:pt x="464808" y="5632736"/>
                </a:cubicBezTo>
                <a:cubicBezTo>
                  <a:pt x="449112" y="5609836"/>
                  <a:pt x="433420" y="5586930"/>
                  <a:pt x="416327" y="5565087"/>
                </a:cubicBezTo>
                <a:cubicBezTo>
                  <a:pt x="361064" y="5493188"/>
                  <a:pt x="289546" y="5430331"/>
                  <a:pt x="232232" y="5379904"/>
                </a:cubicBezTo>
                <a:cubicBezTo>
                  <a:pt x="153617" y="5310828"/>
                  <a:pt x="82516" y="5249322"/>
                  <a:pt x="2640" y="5200559"/>
                </a:cubicBezTo>
                <a:lnTo>
                  <a:pt x="0" y="5199146"/>
                </a:lnTo>
                <a:lnTo>
                  <a:pt x="0" y="5164774"/>
                </a:lnTo>
                <a:lnTo>
                  <a:pt x="18363" y="5174783"/>
                </a:lnTo>
                <a:cubicBezTo>
                  <a:pt x="99860" y="5225071"/>
                  <a:pt x="172172" y="5286770"/>
                  <a:pt x="251810" y="5357281"/>
                </a:cubicBezTo>
                <a:cubicBezTo>
                  <a:pt x="310235" y="5408518"/>
                  <a:pt x="382775" y="5472816"/>
                  <a:pt x="439563" y="5546863"/>
                </a:cubicBezTo>
                <a:cubicBezTo>
                  <a:pt x="456560" y="5569331"/>
                  <a:pt x="472857" y="5592330"/>
                  <a:pt x="489056" y="5615961"/>
                </a:cubicBezTo>
                <a:cubicBezTo>
                  <a:pt x="510864" y="5647485"/>
                  <a:pt x="532257" y="5677676"/>
                  <a:pt x="555845" y="5705642"/>
                </a:cubicBezTo>
                <a:cubicBezTo>
                  <a:pt x="488800" y="5569150"/>
                  <a:pt x="394131" y="5443166"/>
                  <a:pt x="287056" y="5341546"/>
                </a:cubicBezTo>
                <a:cubicBezTo>
                  <a:pt x="222125" y="5280178"/>
                  <a:pt x="138844" y="5220320"/>
                  <a:pt x="49874" y="5178238"/>
                </a:cubicBezTo>
                <a:lnTo>
                  <a:pt x="0" y="5158623"/>
                </a:lnTo>
                <a:close/>
                <a:moveTo>
                  <a:pt x="4076694" y="4944364"/>
                </a:moveTo>
                <a:cubicBezTo>
                  <a:pt x="4092586" y="5180994"/>
                  <a:pt x="4134286" y="5476223"/>
                  <a:pt x="4287610" y="5588157"/>
                </a:cubicBezTo>
                <a:cubicBezTo>
                  <a:pt x="4171130" y="5382912"/>
                  <a:pt x="4114497" y="5153179"/>
                  <a:pt x="4076694" y="4944364"/>
                </a:cubicBezTo>
                <a:close/>
                <a:moveTo>
                  <a:pt x="4103808" y="4918599"/>
                </a:moveTo>
                <a:cubicBezTo>
                  <a:pt x="4140363" y="5126676"/>
                  <a:pt x="4195478" y="5358905"/>
                  <a:pt x="4310650" y="5565760"/>
                </a:cubicBezTo>
                <a:cubicBezTo>
                  <a:pt x="4272496" y="5335710"/>
                  <a:pt x="4217566" y="5117152"/>
                  <a:pt x="4103808" y="4918599"/>
                </a:cubicBezTo>
                <a:close/>
                <a:moveTo>
                  <a:pt x="4072554" y="4867303"/>
                </a:moveTo>
                <a:cubicBezTo>
                  <a:pt x="4072702" y="4868748"/>
                  <a:pt x="4072843" y="4870186"/>
                  <a:pt x="4072780" y="4872526"/>
                </a:cubicBezTo>
                <a:lnTo>
                  <a:pt x="4074990" y="4871112"/>
                </a:lnTo>
                <a:close/>
                <a:moveTo>
                  <a:pt x="3100062" y="4866948"/>
                </a:moveTo>
                <a:cubicBezTo>
                  <a:pt x="3054598" y="4867672"/>
                  <a:pt x="3008663" y="4872522"/>
                  <a:pt x="2963625" y="4877568"/>
                </a:cubicBezTo>
                <a:cubicBezTo>
                  <a:pt x="2913679" y="4883457"/>
                  <a:pt x="2861381" y="4889314"/>
                  <a:pt x="2809956" y="4889247"/>
                </a:cubicBezTo>
                <a:cubicBezTo>
                  <a:pt x="2768849" y="4889475"/>
                  <a:pt x="2727662" y="4885932"/>
                  <a:pt x="2688275" y="4882769"/>
                </a:cubicBezTo>
                <a:cubicBezTo>
                  <a:pt x="2660443" y="4880639"/>
                  <a:pt x="2632820" y="4877611"/>
                  <a:pt x="2605133" y="4876924"/>
                </a:cubicBezTo>
                <a:cubicBezTo>
                  <a:pt x="2542005" y="4874377"/>
                  <a:pt x="2477453" y="4878112"/>
                  <a:pt x="2414900" y="4881330"/>
                </a:cubicBezTo>
                <a:cubicBezTo>
                  <a:pt x="2350347" y="4885065"/>
                  <a:pt x="2283431" y="4888772"/>
                  <a:pt x="2217605" y="4885650"/>
                </a:cubicBezTo>
                <a:lnTo>
                  <a:pt x="2199332" y="4885075"/>
                </a:lnTo>
                <a:cubicBezTo>
                  <a:pt x="2179813" y="4883768"/>
                  <a:pt x="2160089" y="4883349"/>
                  <a:pt x="2141062" y="4884027"/>
                </a:cubicBezTo>
                <a:cubicBezTo>
                  <a:pt x="2279340" y="4906717"/>
                  <a:pt x="2418587" y="4927258"/>
                  <a:pt x="2558630" y="4938088"/>
                </a:cubicBezTo>
                <a:cubicBezTo>
                  <a:pt x="2750317" y="4954217"/>
                  <a:pt x="2921561" y="4921336"/>
                  <a:pt x="3100062" y="4866948"/>
                </a:cubicBezTo>
                <a:close/>
                <a:moveTo>
                  <a:pt x="2753415" y="4783657"/>
                </a:moveTo>
                <a:cubicBezTo>
                  <a:pt x="2715812" y="4782731"/>
                  <a:pt x="2677745" y="4783278"/>
                  <a:pt x="2639521" y="4785091"/>
                </a:cubicBezTo>
                <a:cubicBezTo>
                  <a:pt x="2486624" y="4792347"/>
                  <a:pt x="2331226" y="4819883"/>
                  <a:pt x="2193068" y="4854595"/>
                </a:cubicBezTo>
                <a:cubicBezTo>
                  <a:pt x="2196324" y="4854814"/>
                  <a:pt x="2198676" y="4854838"/>
                  <a:pt x="2201931" y="4855057"/>
                </a:cubicBezTo>
                <a:lnTo>
                  <a:pt x="2219654" y="4855986"/>
                </a:lnTo>
                <a:cubicBezTo>
                  <a:pt x="2283679" y="4858722"/>
                  <a:pt x="2350037" y="4855370"/>
                  <a:pt x="2413690" y="4851445"/>
                </a:cubicBezTo>
                <a:cubicBezTo>
                  <a:pt x="2476795" y="4847874"/>
                  <a:pt x="2542257" y="4844334"/>
                  <a:pt x="2606832" y="4846715"/>
                </a:cubicBezTo>
                <a:cubicBezTo>
                  <a:pt x="2634866" y="4847944"/>
                  <a:pt x="2663590" y="4850269"/>
                  <a:pt x="2691769" y="4852935"/>
                </a:cubicBezTo>
                <a:cubicBezTo>
                  <a:pt x="2730608" y="4856456"/>
                  <a:pt x="2771445" y="4859459"/>
                  <a:pt x="2811106" y="4859393"/>
                </a:cubicBezTo>
                <a:cubicBezTo>
                  <a:pt x="2860724" y="4859079"/>
                  <a:pt x="2912124" y="4853023"/>
                  <a:pt x="2961520" y="4847493"/>
                </a:cubicBezTo>
                <a:cubicBezTo>
                  <a:pt x="2997835" y="4843425"/>
                  <a:pt x="3034156" y="4839354"/>
                  <a:pt x="3070965" y="4837270"/>
                </a:cubicBezTo>
                <a:cubicBezTo>
                  <a:pt x="2974850" y="4802463"/>
                  <a:pt x="2866224" y="4786435"/>
                  <a:pt x="2753415" y="4783657"/>
                </a:cubicBezTo>
                <a:close/>
                <a:moveTo>
                  <a:pt x="2389654" y="4275904"/>
                </a:moveTo>
                <a:cubicBezTo>
                  <a:pt x="2058380" y="4300770"/>
                  <a:pt x="1773879" y="4364703"/>
                  <a:pt x="1522266" y="4472742"/>
                </a:cubicBezTo>
                <a:lnTo>
                  <a:pt x="1464014" y="4498508"/>
                </a:lnTo>
                <a:cubicBezTo>
                  <a:pt x="1435059" y="4511659"/>
                  <a:pt x="1405759" y="4524268"/>
                  <a:pt x="1376111" y="4536334"/>
                </a:cubicBezTo>
                <a:cubicBezTo>
                  <a:pt x="1422294" y="4522124"/>
                  <a:pt x="1470274" y="4508296"/>
                  <a:pt x="1498493" y="4502509"/>
                </a:cubicBezTo>
                <a:cubicBezTo>
                  <a:pt x="1608595" y="4481142"/>
                  <a:pt x="1719912" y="4468967"/>
                  <a:pt x="1831627" y="4454994"/>
                </a:cubicBezTo>
                <a:cubicBezTo>
                  <a:pt x="2034733" y="4429326"/>
                  <a:pt x="2186680" y="4317586"/>
                  <a:pt x="2389654" y="4275904"/>
                </a:cubicBezTo>
                <a:close/>
                <a:moveTo>
                  <a:pt x="2147582" y="4220499"/>
                </a:moveTo>
                <a:cubicBezTo>
                  <a:pt x="1947585" y="4228027"/>
                  <a:pt x="1746826" y="4329700"/>
                  <a:pt x="1556088" y="4425819"/>
                </a:cubicBezTo>
                <a:cubicBezTo>
                  <a:pt x="1788857" y="4332127"/>
                  <a:pt x="2048945" y="4273854"/>
                  <a:pt x="2346927" y="4248048"/>
                </a:cubicBezTo>
                <a:cubicBezTo>
                  <a:pt x="2280831" y="4225943"/>
                  <a:pt x="2214248" y="4217991"/>
                  <a:pt x="2147582" y="4220499"/>
                </a:cubicBezTo>
                <a:close/>
                <a:moveTo>
                  <a:pt x="1790494" y="3958602"/>
                </a:moveTo>
                <a:cubicBezTo>
                  <a:pt x="1546078" y="4006086"/>
                  <a:pt x="1301131" y="4060051"/>
                  <a:pt x="1059112" y="4119804"/>
                </a:cubicBezTo>
                <a:cubicBezTo>
                  <a:pt x="1314148" y="4123003"/>
                  <a:pt x="1558894" y="4069940"/>
                  <a:pt x="1790494" y="3958602"/>
                </a:cubicBezTo>
                <a:close/>
                <a:moveTo>
                  <a:pt x="3757613" y="3936722"/>
                </a:moveTo>
                <a:cubicBezTo>
                  <a:pt x="3739428" y="4022695"/>
                  <a:pt x="3726993" y="4110355"/>
                  <a:pt x="3715314" y="4196771"/>
                </a:cubicBezTo>
                <a:cubicBezTo>
                  <a:pt x="3696476" y="4335276"/>
                  <a:pt x="3677516" y="4478465"/>
                  <a:pt x="3631611" y="4613594"/>
                </a:cubicBezTo>
                <a:cubicBezTo>
                  <a:pt x="3620645" y="4645134"/>
                  <a:pt x="3608778" y="4676477"/>
                  <a:pt x="3596909" y="4707830"/>
                </a:cubicBezTo>
                <a:lnTo>
                  <a:pt x="3581749" y="4747418"/>
                </a:lnTo>
                <a:cubicBezTo>
                  <a:pt x="3554523" y="4819250"/>
                  <a:pt x="3531238" y="4892390"/>
                  <a:pt x="3510660" y="4966094"/>
                </a:cubicBezTo>
                <a:cubicBezTo>
                  <a:pt x="3748857" y="4678857"/>
                  <a:pt x="3755323" y="4300706"/>
                  <a:pt x="3757613" y="3936722"/>
                </a:cubicBezTo>
                <a:close/>
                <a:moveTo>
                  <a:pt x="1701387" y="3919232"/>
                </a:moveTo>
                <a:cubicBezTo>
                  <a:pt x="1507766" y="3912045"/>
                  <a:pt x="1320741" y="3989836"/>
                  <a:pt x="1136310" y="4068895"/>
                </a:cubicBezTo>
                <a:cubicBezTo>
                  <a:pt x="1350954" y="4017452"/>
                  <a:pt x="1568376" y="3970366"/>
                  <a:pt x="1784782" y="3927759"/>
                </a:cubicBezTo>
                <a:cubicBezTo>
                  <a:pt x="1756841" y="3923020"/>
                  <a:pt x="1729046" y="3920259"/>
                  <a:pt x="1701387" y="3919232"/>
                </a:cubicBezTo>
                <a:close/>
                <a:moveTo>
                  <a:pt x="3733405" y="3900089"/>
                </a:moveTo>
                <a:cubicBezTo>
                  <a:pt x="3597105" y="4216426"/>
                  <a:pt x="3490805" y="4541932"/>
                  <a:pt x="3500832" y="4885010"/>
                </a:cubicBezTo>
                <a:cubicBezTo>
                  <a:pt x="3516996" y="4834817"/>
                  <a:pt x="3533505" y="4785171"/>
                  <a:pt x="3552367" y="4735553"/>
                </a:cubicBezTo>
                <a:lnTo>
                  <a:pt x="3567525" y="4695966"/>
                </a:lnTo>
                <a:cubicBezTo>
                  <a:pt x="3579742" y="4665154"/>
                  <a:pt x="3591404" y="4634706"/>
                  <a:pt x="3602372" y="4603168"/>
                </a:cubicBezTo>
                <a:cubicBezTo>
                  <a:pt x="3647108" y="4471083"/>
                  <a:pt x="3666211" y="4329343"/>
                  <a:pt x="3684639" y="4192628"/>
                </a:cubicBezTo>
                <a:cubicBezTo>
                  <a:pt x="3697672" y="4096160"/>
                  <a:pt x="3710761" y="3997344"/>
                  <a:pt x="3733405" y="3900089"/>
                </a:cubicBezTo>
                <a:close/>
                <a:moveTo>
                  <a:pt x="2800959" y="3871054"/>
                </a:moveTo>
                <a:cubicBezTo>
                  <a:pt x="2809421" y="4100939"/>
                  <a:pt x="2907977" y="4306148"/>
                  <a:pt x="3026569" y="4520780"/>
                </a:cubicBezTo>
                <a:cubicBezTo>
                  <a:pt x="2979577" y="4399850"/>
                  <a:pt x="2933143" y="4278562"/>
                  <a:pt x="2889061" y="4157302"/>
                </a:cubicBezTo>
                <a:cubicBezTo>
                  <a:pt x="2854271" y="4061517"/>
                  <a:pt x="2821632" y="3966669"/>
                  <a:pt x="2800959" y="3871054"/>
                </a:cubicBezTo>
                <a:close/>
                <a:moveTo>
                  <a:pt x="2809929" y="3701307"/>
                </a:moveTo>
                <a:cubicBezTo>
                  <a:pt x="2809867" y="3703640"/>
                  <a:pt x="2809253" y="3706334"/>
                  <a:pt x="2809197" y="3708672"/>
                </a:cubicBezTo>
                <a:cubicBezTo>
                  <a:pt x="2816609" y="3854149"/>
                  <a:pt x="2864235" y="3999199"/>
                  <a:pt x="2918306" y="4147031"/>
                </a:cubicBezTo>
                <a:cubicBezTo>
                  <a:pt x="2966436" y="4279493"/>
                  <a:pt x="3017273" y="4412529"/>
                  <a:pt x="3068858" y="4544310"/>
                </a:cubicBezTo>
                <a:cubicBezTo>
                  <a:pt x="3069715" y="4408107"/>
                  <a:pt x="3008952" y="4266858"/>
                  <a:pt x="2968879" y="4144570"/>
                </a:cubicBezTo>
                <a:cubicBezTo>
                  <a:pt x="2919376" y="3995354"/>
                  <a:pt x="2865655" y="3848072"/>
                  <a:pt x="2809929" y="3701307"/>
                </a:cubicBezTo>
                <a:close/>
                <a:moveTo>
                  <a:pt x="1867196" y="3456584"/>
                </a:moveTo>
                <a:cubicBezTo>
                  <a:pt x="1939275" y="3608228"/>
                  <a:pt x="2036188" y="3758542"/>
                  <a:pt x="2183970" y="3826505"/>
                </a:cubicBezTo>
                <a:cubicBezTo>
                  <a:pt x="2092208" y="3686686"/>
                  <a:pt x="1989300" y="3564734"/>
                  <a:pt x="1867196" y="3456584"/>
                </a:cubicBezTo>
                <a:close/>
                <a:moveTo>
                  <a:pt x="2322880" y="3078533"/>
                </a:moveTo>
                <a:cubicBezTo>
                  <a:pt x="2314902" y="3134217"/>
                  <a:pt x="2306026" y="3189710"/>
                  <a:pt x="2295695" y="3245370"/>
                </a:cubicBezTo>
                <a:cubicBezTo>
                  <a:pt x="2262659" y="3421320"/>
                  <a:pt x="2225570" y="3586065"/>
                  <a:pt x="2268858" y="3758413"/>
                </a:cubicBezTo>
                <a:cubicBezTo>
                  <a:pt x="2273785" y="3680922"/>
                  <a:pt x="2284872" y="3603320"/>
                  <a:pt x="2295899" y="3528057"/>
                </a:cubicBezTo>
                <a:cubicBezTo>
                  <a:pt x="2310584" y="3430521"/>
                  <a:pt x="2325878" y="3330298"/>
                  <a:pt x="2326306" y="3231157"/>
                </a:cubicBezTo>
                <a:cubicBezTo>
                  <a:pt x="2326349" y="3202011"/>
                  <a:pt x="2325135" y="3172131"/>
                  <a:pt x="2324274" y="3142788"/>
                </a:cubicBezTo>
                <a:cubicBezTo>
                  <a:pt x="2323575" y="3121009"/>
                  <a:pt x="2323232" y="3099770"/>
                  <a:pt x="2322880" y="3078533"/>
                </a:cubicBezTo>
                <a:close/>
                <a:moveTo>
                  <a:pt x="912797" y="2896659"/>
                </a:moveTo>
                <a:cubicBezTo>
                  <a:pt x="987675" y="3038078"/>
                  <a:pt x="1077553" y="3173735"/>
                  <a:pt x="1167201" y="3304169"/>
                </a:cubicBezTo>
                <a:cubicBezTo>
                  <a:pt x="1258595" y="3437326"/>
                  <a:pt x="1353896" y="3600936"/>
                  <a:pt x="1503848" y="3675946"/>
                </a:cubicBezTo>
                <a:cubicBezTo>
                  <a:pt x="1443175" y="3621244"/>
                  <a:pt x="1397337" y="3553231"/>
                  <a:pt x="1353091" y="3486482"/>
                </a:cubicBezTo>
                <a:cubicBezTo>
                  <a:pt x="1348731" y="3480073"/>
                  <a:pt x="1344372" y="3473665"/>
                  <a:pt x="1340012" y="3467256"/>
                </a:cubicBezTo>
                <a:cubicBezTo>
                  <a:pt x="1259674" y="3347730"/>
                  <a:pt x="1172762" y="3230102"/>
                  <a:pt x="1089196" y="3116474"/>
                </a:cubicBezTo>
                <a:cubicBezTo>
                  <a:pt x="1048102" y="3060746"/>
                  <a:pt x="1005067" y="3003195"/>
                  <a:pt x="959418" y="2948853"/>
                </a:cubicBezTo>
                <a:cubicBezTo>
                  <a:pt x="944128" y="2931040"/>
                  <a:pt x="928639" y="2914119"/>
                  <a:pt x="912797" y="2896659"/>
                </a:cubicBezTo>
                <a:close/>
                <a:moveTo>
                  <a:pt x="2363420" y="2871730"/>
                </a:moveTo>
                <a:lnTo>
                  <a:pt x="2360107" y="2915231"/>
                </a:lnTo>
                <a:cubicBezTo>
                  <a:pt x="2356940" y="2960178"/>
                  <a:pt x="2353568" y="3006017"/>
                  <a:pt x="2353099" y="3051540"/>
                </a:cubicBezTo>
                <a:cubicBezTo>
                  <a:pt x="2352858" y="3081589"/>
                  <a:pt x="2354064" y="3111470"/>
                  <a:pt x="2354925" y="3140814"/>
                </a:cubicBezTo>
                <a:cubicBezTo>
                  <a:pt x="2356138" y="3170696"/>
                  <a:pt x="2357347" y="3200579"/>
                  <a:pt x="2357104" y="3230628"/>
                </a:cubicBezTo>
                <a:cubicBezTo>
                  <a:pt x="2356269" y="3331557"/>
                  <a:pt x="2341112" y="3433224"/>
                  <a:pt x="2326221" y="3531652"/>
                </a:cubicBezTo>
                <a:cubicBezTo>
                  <a:pt x="2315466" y="3603683"/>
                  <a:pt x="2304846" y="3677150"/>
                  <a:pt x="2299836" y="3750864"/>
                </a:cubicBezTo>
                <a:cubicBezTo>
                  <a:pt x="2315186" y="3724954"/>
                  <a:pt x="2331840" y="3697443"/>
                  <a:pt x="2346877" y="3662531"/>
                </a:cubicBezTo>
                <a:cubicBezTo>
                  <a:pt x="2459154" y="3406015"/>
                  <a:pt x="2424454" y="3133900"/>
                  <a:pt x="2363420" y="2871730"/>
                </a:cubicBezTo>
                <a:close/>
                <a:moveTo>
                  <a:pt x="912921" y="2850596"/>
                </a:moveTo>
                <a:cubicBezTo>
                  <a:pt x="936881" y="2875897"/>
                  <a:pt x="961194" y="2901731"/>
                  <a:pt x="983846" y="2928627"/>
                </a:cubicBezTo>
                <a:cubicBezTo>
                  <a:pt x="1029846" y="2983517"/>
                  <a:pt x="1073228" y="3041610"/>
                  <a:pt x="1114669" y="3097880"/>
                </a:cubicBezTo>
                <a:cubicBezTo>
                  <a:pt x="1199144" y="3211700"/>
                  <a:pt x="1286398" y="3329876"/>
                  <a:pt x="1366183" y="3449753"/>
                </a:cubicBezTo>
                <a:cubicBezTo>
                  <a:pt x="1370543" y="3456162"/>
                  <a:pt x="1374903" y="3462572"/>
                  <a:pt x="1379263" y="3468981"/>
                </a:cubicBezTo>
                <a:cubicBezTo>
                  <a:pt x="1414114" y="3521040"/>
                  <a:pt x="1450010" y="3574725"/>
                  <a:pt x="1492446" y="3620389"/>
                </a:cubicBezTo>
                <a:cubicBezTo>
                  <a:pt x="1379640" y="3316219"/>
                  <a:pt x="1197433" y="3014288"/>
                  <a:pt x="912921" y="2850596"/>
                </a:cubicBezTo>
                <a:close/>
                <a:moveTo>
                  <a:pt x="2386551" y="2642862"/>
                </a:moveTo>
                <a:cubicBezTo>
                  <a:pt x="2394776" y="2644690"/>
                  <a:pt x="2401148" y="2649859"/>
                  <a:pt x="2403741" y="2659697"/>
                </a:cubicBezTo>
                <a:cubicBezTo>
                  <a:pt x="2468949" y="2907705"/>
                  <a:pt x="2536818" y="3164740"/>
                  <a:pt x="2499078" y="3423399"/>
                </a:cubicBezTo>
                <a:cubicBezTo>
                  <a:pt x="2484124" y="3524170"/>
                  <a:pt x="2447241" y="3605244"/>
                  <a:pt x="2413232" y="3700562"/>
                </a:cubicBezTo>
                <a:cubicBezTo>
                  <a:pt x="2350039" y="3880472"/>
                  <a:pt x="2357716" y="4002022"/>
                  <a:pt x="2428424" y="4178295"/>
                </a:cubicBezTo>
                <a:cubicBezTo>
                  <a:pt x="2600434" y="4289020"/>
                  <a:pt x="2768104" y="4406341"/>
                  <a:pt x="2927779" y="4531843"/>
                </a:cubicBezTo>
                <a:cubicBezTo>
                  <a:pt x="2760215" y="4223610"/>
                  <a:pt x="2637267" y="3926696"/>
                  <a:pt x="2758380" y="3561061"/>
                </a:cubicBezTo>
                <a:cubicBezTo>
                  <a:pt x="2765639" y="3539559"/>
                  <a:pt x="2835782" y="3509255"/>
                  <a:pt x="2846610" y="3538353"/>
                </a:cubicBezTo>
                <a:cubicBezTo>
                  <a:pt x="2941134" y="3779872"/>
                  <a:pt x="3029996" y="4023472"/>
                  <a:pt x="3106063" y="4271430"/>
                </a:cubicBezTo>
                <a:cubicBezTo>
                  <a:pt x="3150638" y="4415363"/>
                  <a:pt x="3185704" y="4549296"/>
                  <a:pt x="3116136" y="4688819"/>
                </a:cubicBezTo>
                <a:cubicBezTo>
                  <a:pt x="3218309" y="4776757"/>
                  <a:pt x="3317100" y="4869157"/>
                  <a:pt x="3412872" y="4966558"/>
                </a:cubicBezTo>
                <a:cubicBezTo>
                  <a:pt x="3381456" y="4499967"/>
                  <a:pt x="3566630" y="4066538"/>
                  <a:pt x="3763612" y="3645474"/>
                </a:cubicBezTo>
                <a:cubicBezTo>
                  <a:pt x="3774538" y="3622394"/>
                  <a:pt x="3852109" y="3598841"/>
                  <a:pt x="3850165" y="3638405"/>
                </a:cubicBezTo>
                <a:cubicBezTo>
                  <a:pt x="3828358" y="4125233"/>
                  <a:pt x="3904636" y="4676562"/>
                  <a:pt x="3515311" y="5051260"/>
                </a:cubicBezTo>
                <a:cubicBezTo>
                  <a:pt x="3511789" y="5054277"/>
                  <a:pt x="3506819" y="5057456"/>
                  <a:pt x="3501147" y="5059552"/>
                </a:cubicBezTo>
                <a:cubicBezTo>
                  <a:pt x="3601520" y="5167803"/>
                  <a:pt x="3698516" y="5280511"/>
                  <a:pt x="3790420" y="5401078"/>
                </a:cubicBezTo>
                <a:cubicBezTo>
                  <a:pt x="3946901" y="5606795"/>
                  <a:pt x="4090825" y="5822089"/>
                  <a:pt x="4221141" y="6045312"/>
                </a:cubicBezTo>
                <a:cubicBezTo>
                  <a:pt x="4260726" y="5923422"/>
                  <a:pt x="4276533" y="5789920"/>
                  <a:pt x="4326825" y="5681109"/>
                </a:cubicBezTo>
                <a:cubicBezTo>
                  <a:pt x="4326185" y="5677682"/>
                  <a:pt x="4325759" y="5673360"/>
                  <a:pt x="4325127" y="5669934"/>
                </a:cubicBezTo>
                <a:cubicBezTo>
                  <a:pt x="4319106" y="5671483"/>
                  <a:pt x="4312744" y="5672486"/>
                  <a:pt x="4309144" y="5671723"/>
                </a:cubicBezTo>
                <a:cubicBezTo>
                  <a:pt x="3975286" y="5608574"/>
                  <a:pt x="3989836" y="4983823"/>
                  <a:pt x="3974946" y="4736592"/>
                </a:cubicBezTo>
                <a:cubicBezTo>
                  <a:pt x="3973555" y="4713728"/>
                  <a:pt x="4046476" y="4687776"/>
                  <a:pt x="4060171" y="4704317"/>
                </a:cubicBezTo>
                <a:cubicBezTo>
                  <a:pt x="4248204" y="4928943"/>
                  <a:pt x="4331788" y="5187422"/>
                  <a:pt x="4383942" y="5463703"/>
                </a:cubicBezTo>
                <a:cubicBezTo>
                  <a:pt x="4445404" y="5353500"/>
                  <a:pt x="4548377" y="5250086"/>
                  <a:pt x="4654905" y="5156948"/>
                </a:cubicBezTo>
                <a:lnTo>
                  <a:pt x="4724400" y="5098975"/>
                </a:lnTo>
                <a:lnTo>
                  <a:pt x="4724400" y="5160063"/>
                </a:lnTo>
                <a:lnTo>
                  <a:pt x="4687505" y="5191181"/>
                </a:lnTo>
                <a:cubicBezTo>
                  <a:pt x="4588452" y="5282318"/>
                  <a:pt x="4497898" y="5385071"/>
                  <a:pt x="4451303" y="5491132"/>
                </a:cubicBezTo>
                <a:cubicBezTo>
                  <a:pt x="4493091" y="5426848"/>
                  <a:pt x="4544370" y="5370101"/>
                  <a:pt x="4599954" y="5317498"/>
                </a:cubicBezTo>
                <a:lnTo>
                  <a:pt x="4724400" y="5211392"/>
                </a:lnTo>
                <a:lnTo>
                  <a:pt x="4724400" y="5251559"/>
                </a:lnTo>
                <a:lnTo>
                  <a:pt x="4619898" y="5340764"/>
                </a:lnTo>
                <a:cubicBezTo>
                  <a:pt x="4564729" y="5393102"/>
                  <a:pt x="4514142" y="5449408"/>
                  <a:pt x="4473735" y="5512809"/>
                </a:cubicBezTo>
                <a:cubicBezTo>
                  <a:pt x="4457482" y="5538523"/>
                  <a:pt x="4443385" y="5565169"/>
                  <a:pt x="4430539" y="5592553"/>
                </a:cubicBezTo>
                <a:cubicBezTo>
                  <a:pt x="4478314" y="5558922"/>
                  <a:pt x="4525254" y="5522778"/>
                  <a:pt x="4569759" y="5482816"/>
                </a:cubicBezTo>
                <a:lnTo>
                  <a:pt x="4724400" y="5330891"/>
                </a:lnTo>
                <a:lnTo>
                  <a:pt x="4724400" y="5402912"/>
                </a:lnTo>
                <a:lnTo>
                  <a:pt x="4586888" y="5533939"/>
                </a:lnTo>
                <a:cubicBezTo>
                  <a:pt x="4539970" y="5576210"/>
                  <a:pt x="4452025" y="5622495"/>
                  <a:pt x="4413377" y="5674040"/>
                </a:cubicBezTo>
                <a:cubicBezTo>
                  <a:pt x="4412828" y="5674391"/>
                  <a:pt x="4412623" y="5675288"/>
                  <a:pt x="4412066" y="5675644"/>
                </a:cubicBezTo>
                <a:cubicBezTo>
                  <a:pt x="4409999" y="5678494"/>
                  <a:pt x="4407586" y="5680803"/>
                  <a:pt x="4406074" y="5683306"/>
                </a:cubicBezTo>
                <a:cubicBezTo>
                  <a:pt x="4338963" y="5791374"/>
                  <a:pt x="4334247" y="5992131"/>
                  <a:pt x="4271008" y="6118417"/>
                </a:cubicBezTo>
                <a:cubicBezTo>
                  <a:pt x="4270042" y="6120562"/>
                  <a:pt x="4267634" y="6122876"/>
                  <a:pt x="4265220" y="6125184"/>
                </a:cubicBezTo>
                <a:cubicBezTo>
                  <a:pt x="4388620" y="6344593"/>
                  <a:pt x="4497559" y="6571523"/>
                  <a:pt x="4590463" y="6805045"/>
                </a:cubicBezTo>
                <a:lnTo>
                  <a:pt x="4610122" y="6857999"/>
                </a:lnTo>
                <a:lnTo>
                  <a:pt x="4513231" y="6857999"/>
                </a:lnTo>
                <a:lnTo>
                  <a:pt x="4374770" y="6532596"/>
                </a:lnTo>
                <a:lnTo>
                  <a:pt x="4339518" y="6461642"/>
                </a:lnTo>
                <a:cubicBezTo>
                  <a:pt x="4208274" y="6190726"/>
                  <a:pt x="4055763" y="5930353"/>
                  <a:pt x="3884810" y="5682534"/>
                </a:cubicBezTo>
                <a:cubicBezTo>
                  <a:pt x="3881554" y="5682314"/>
                  <a:pt x="3878648" y="5682642"/>
                  <a:pt x="3876498" y="5681717"/>
                </a:cubicBezTo>
                <a:cubicBezTo>
                  <a:pt x="3679284" y="5607050"/>
                  <a:pt x="3473354" y="5574737"/>
                  <a:pt x="3263209" y="5585749"/>
                </a:cubicBezTo>
                <a:cubicBezTo>
                  <a:pt x="3258445" y="5588034"/>
                  <a:pt x="3252566" y="5591021"/>
                  <a:pt x="3245450" y="5593271"/>
                </a:cubicBezTo>
                <a:cubicBezTo>
                  <a:pt x="2832970" y="5732161"/>
                  <a:pt x="2378174" y="5640588"/>
                  <a:pt x="1952592" y="5692050"/>
                </a:cubicBezTo>
                <a:cubicBezTo>
                  <a:pt x="1937512" y="5694029"/>
                  <a:pt x="1912708" y="5686903"/>
                  <a:pt x="1936466" y="5671708"/>
                </a:cubicBezTo>
                <a:cubicBezTo>
                  <a:pt x="2343705" y="5415077"/>
                  <a:pt x="2802129" y="5333413"/>
                  <a:pt x="3244709" y="5538562"/>
                </a:cubicBezTo>
                <a:cubicBezTo>
                  <a:pt x="3441959" y="5522006"/>
                  <a:pt x="3636288" y="5541041"/>
                  <a:pt x="3823886" y="5595804"/>
                </a:cubicBezTo>
                <a:cubicBezTo>
                  <a:pt x="3786337" y="5543176"/>
                  <a:pt x="3748232" y="5490905"/>
                  <a:pt x="3709024" y="5439340"/>
                </a:cubicBezTo>
                <a:cubicBezTo>
                  <a:pt x="3551844" y="5232532"/>
                  <a:pt x="3380544" y="5046247"/>
                  <a:pt x="3198362" y="4874588"/>
                </a:cubicBezTo>
                <a:cubicBezTo>
                  <a:pt x="3191800" y="4876493"/>
                  <a:pt x="3185778" y="4878043"/>
                  <a:pt x="3179417" y="4879047"/>
                </a:cubicBezTo>
                <a:cubicBezTo>
                  <a:pt x="3002241" y="4937947"/>
                  <a:pt x="2827252" y="4989315"/>
                  <a:pt x="2639496" y="4989072"/>
                </a:cubicBezTo>
                <a:cubicBezTo>
                  <a:pt x="2416792" y="4988955"/>
                  <a:pt x="2191177" y="4947776"/>
                  <a:pt x="1972353" y="4909921"/>
                </a:cubicBezTo>
                <a:cubicBezTo>
                  <a:pt x="1940984" y="4904693"/>
                  <a:pt x="1996456" y="4874580"/>
                  <a:pt x="2002679" y="4872131"/>
                </a:cubicBezTo>
                <a:cubicBezTo>
                  <a:pt x="2309478" y="4772480"/>
                  <a:pt x="2760385" y="4680296"/>
                  <a:pt x="3097424" y="4781269"/>
                </a:cubicBezTo>
                <a:cubicBezTo>
                  <a:pt x="2895349" y="4601638"/>
                  <a:pt x="2680528" y="4438593"/>
                  <a:pt x="2454890" y="4287833"/>
                </a:cubicBezTo>
                <a:cubicBezTo>
                  <a:pt x="2454338" y="4288186"/>
                  <a:pt x="2453432" y="4287993"/>
                  <a:pt x="2452881" y="4288346"/>
                </a:cubicBezTo>
                <a:cubicBezTo>
                  <a:pt x="2451433" y="4288508"/>
                  <a:pt x="2449426" y="4289026"/>
                  <a:pt x="2448527" y="4288836"/>
                </a:cubicBezTo>
                <a:cubicBezTo>
                  <a:pt x="2435306" y="4288860"/>
                  <a:pt x="2328295" y="4364971"/>
                  <a:pt x="2323525" y="4367248"/>
                </a:cubicBezTo>
                <a:cubicBezTo>
                  <a:pt x="2239575" y="4406384"/>
                  <a:pt x="2150175" y="4432133"/>
                  <a:pt x="2060764" y="4451767"/>
                </a:cubicBezTo>
                <a:cubicBezTo>
                  <a:pt x="1760632" y="4518029"/>
                  <a:pt x="1460022" y="4526349"/>
                  <a:pt x="1162250" y="4613329"/>
                </a:cubicBezTo>
                <a:cubicBezTo>
                  <a:pt x="1141991" y="4619390"/>
                  <a:pt x="1086625" y="4618011"/>
                  <a:pt x="1132639" y="4596243"/>
                </a:cubicBezTo>
                <a:cubicBezTo>
                  <a:pt x="1461250" y="4438196"/>
                  <a:pt x="1900100" y="4136057"/>
                  <a:pt x="2293970" y="4182283"/>
                </a:cubicBezTo>
                <a:cubicBezTo>
                  <a:pt x="2166077" y="4101602"/>
                  <a:pt x="2034669" y="4023929"/>
                  <a:pt x="1900637" y="3949470"/>
                </a:cubicBezTo>
                <a:cubicBezTo>
                  <a:pt x="1896077" y="3950852"/>
                  <a:pt x="1891168" y="3951697"/>
                  <a:pt x="1887014" y="3951288"/>
                </a:cubicBezTo>
                <a:cubicBezTo>
                  <a:pt x="1578066" y="4112095"/>
                  <a:pt x="1243908" y="4184792"/>
                  <a:pt x="896751" y="4159267"/>
                </a:cubicBezTo>
                <a:cubicBezTo>
                  <a:pt x="855005" y="4156073"/>
                  <a:pt x="905428" y="4125362"/>
                  <a:pt x="918967" y="4119760"/>
                </a:cubicBezTo>
                <a:cubicBezTo>
                  <a:pt x="1194342" y="4017222"/>
                  <a:pt x="1471034" y="3857115"/>
                  <a:pt x="1764113" y="3873539"/>
                </a:cubicBezTo>
                <a:cubicBezTo>
                  <a:pt x="1695196" y="3836374"/>
                  <a:pt x="1625724" y="3799562"/>
                  <a:pt x="1555701" y="3763109"/>
                </a:cubicBezTo>
                <a:cubicBezTo>
                  <a:pt x="1550645" y="3762512"/>
                  <a:pt x="1546699" y="3761207"/>
                  <a:pt x="1542956" y="3758998"/>
                </a:cubicBezTo>
                <a:cubicBezTo>
                  <a:pt x="1350426" y="3719652"/>
                  <a:pt x="1247288" y="3571783"/>
                  <a:pt x="1136724" y="3417171"/>
                </a:cubicBezTo>
                <a:cubicBezTo>
                  <a:pt x="993337" y="3216099"/>
                  <a:pt x="846020" y="2999153"/>
                  <a:pt x="750977" y="2770227"/>
                </a:cubicBezTo>
                <a:cubicBezTo>
                  <a:pt x="747611" y="2762227"/>
                  <a:pt x="749771" y="2755481"/>
                  <a:pt x="755174" y="2749954"/>
                </a:cubicBezTo>
                <a:cubicBezTo>
                  <a:pt x="771390" y="2733370"/>
                  <a:pt x="816824" y="2727735"/>
                  <a:pt x="830023" y="2731935"/>
                </a:cubicBezTo>
                <a:cubicBezTo>
                  <a:pt x="1258787" y="2883841"/>
                  <a:pt x="1497280" y="3311498"/>
                  <a:pt x="1623018" y="3716225"/>
                </a:cubicBezTo>
                <a:cubicBezTo>
                  <a:pt x="1853470" y="3835548"/>
                  <a:pt x="2078531" y="3959850"/>
                  <a:pt x="2294841" y="4093587"/>
                </a:cubicBezTo>
                <a:cubicBezTo>
                  <a:pt x="2272291" y="4035197"/>
                  <a:pt x="2253055" y="3974696"/>
                  <a:pt x="2250226" y="3916719"/>
                </a:cubicBezTo>
                <a:cubicBezTo>
                  <a:pt x="2248779" y="3916883"/>
                  <a:pt x="2246771" y="3917401"/>
                  <a:pt x="2245523" y="3916663"/>
                </a:cubicBezTo>
                <a:cubicBezTo>
                  <a:pt x="1951808" y="3876118"/>
                  <a:pt x="1808968" y="3571232"/>
                  <a:pt x="1707994" y="3326950"/>
                </a:cubicBezTo>
                <a:cubicBezTo>
                  <a:pt x="1694877" y="3295477"/>
                  <a:pt x="1766980" y="3273123"/>
                  <a:pt x="1786341" y="3287566"/>
                </a:cubicBezTo>
                <a:cubicBezTo>
                  <a:pt x="1929395" y="3390749"/>
                  <a:pt x="2051663" y="3506453"/>
                  <a:pt x="2158071" y="3639960"/>
                </a:cubicBezTo>
                <a:cubicBezTo>
                  <a:pt x="2154892" y="3540061"/>
                  <a:pt x="2170197" y="3439839"/>
                  <a:pt x="2189281" y="3333361"/>
                </a:cubicBezTo>
                <a:cubicBezTo>
                  <a:pt x="2229372" y="3116116"/>
                  <a:pt x="2246120" y="2891570"/>
                  <a:pt x="2314466" y="2680771"/>
                </a:cubicBezTo>
                <a:cubicBezTo>
                  <a:pt x="2320529" y="2661952"/>
                  <a:pt x="2361878" y="2637374"/>
                  <a:pt x="2386551" y="2642862"/>
                </a:cubicBezTo>
                <a:close/>
                <a:moveTo>
                  <a:pt x="3646699" y="2390555"/>
                </a:moveTo>
                <a:lnTo>
                  <a:pt x="3645773" y="2392739"/>
                </a:lnTo>
                <a:lnTo>
                  <a:pt x="3649597" y="2394358"/>
                </a:lnTo>
                <a:cubicBezTo>
                  <a:pt x="3648733" y="2393349"/>
                  <a:pt x="3647874" y="2392343"/>
                  <a:pt x="3646699" y="2390555"/>
                </a:cubicBezTo>
                <a:close/>
                <a:moveTo>
                  <a:pt x="3038676" y="2118977"/>
                </a:moveTo>
                <a:cubicBezTo>
                  <a:pt x="3042950" y="2257918"/>
                  <a:pt x="3002907" y="2393544"/>
                  <a:pt x="2963942" y="2525128"/>
                </a:cubicBezTo>
                <a:cubicBezTo>
                  <a:pt x="2949902" y="2571972"/>
                  <a:pt x="2935948" y="2620144"/>
                  <a:pt x="2923775" y="2667145"/>
                </a:cubicBezTo>
                <a:cubicBezTo>
                  <a:pt x="2909690" y="2721696"/>
                  <a:pt x="2898881" y="2777642"/>
                  <a:pt x="2887447" y="2832031"/>
                </a:cubicBezTo>
                <a:lnTo>
                  <a:pt x="2868480" y="2927011"/>
                </a:lnTo>
                <a:cubicBezTo>
                  <a:pt x="2882036" y="2893472"/>
                  <a:pt x="2900043" y="2846374"/>
                  <a:pt x="2921794" y="2782834"/>
                </a:cubicBezTo>
                <a:cubicBezTo>
                  <a:pt x="2980827" y="2611467"/>
                  <a:pt x="3079367" y="2325483"/>
                  <a:pt x="3038676" y="2118977"/>
                </a:cubicBezTo>
                <a:close/>
                <a:moveTo>
                  <a:pt x="4070579" y="2090376"/>
                </a:moveTo>
                <a:cubicBezTo>
                  <a:pt x="4084637" y="2136248"/>
                  <a:pt x="4098150" y="2181883"/>
                  <a:pt x="4109879" y="2228695"/>
                </a:cubicBezTo>
                <a:lnTo>
                  <a:pt x="4119154" y="2266098"/>
                </a:lnTo>
                <a:cubicBezTo>
                  <a:pt x="4126056" y="2295423"/>
                  <a:pt x="4133187" y="2324193"/>
                  <a:pt x="4141411" y="2353427"/>
                </a:cubicBezTo>
                <a:cubicBezTo>
                  <a:pt x="4176749" y="2475257"/>
                  <a:pt x="4236423" y="2591295"/>
                  <a:pt x="4293979" y="2703223"/>
                </a:cubicBezTo>
                <a:cubicBezTo>
                  <a:pt x="4334570" y="2782214"/>
                  <a:pt x="4376344" y="2862994"/>
                  <a:pt x="4410111" y="2947465"/>
                </a:cubicBezTo>
                <a:cubicBezTo>
                  <a:pt x="4347417" y="2640863"/>
                  <a:pt x="4257356" y="2342636"/>
                  <a:pt x="4070579" y="2090376"/>
                </a:cubicBezTo>
                <a:close/>
                <a:moveTo>
                  <a:pt x="4020821" y="2034549"/>
                </a:moveTo>
                <a:cubicBezTo>
                  <a:pt x="3991634" y="2371132"/>
                  <a:pt x="4184325" y="2658088"/>
                  <a:pt x="4372756" y="2932293"/>
                </a:cubicBezTo>
                <a:cubicBezTo>
                  <a:pt x="4341528" y="2858555"/>
                  <a:pt x="4305088" y="2786473"/>
                  <a:pt x="4268731" y="2715710"/>
                </a:cubicBezTo>
                <a:cubicBezTo>
                  <a:pt x="4210547" y="2602235"/>
                  <a:pt x="4150011" y="2485181"/>
                  <a:pt x="4113960" y="2360474"/>
                </a:cubicBezTo>
                <a:cubicBezTo>
                  <a:pt x="4105734" y="2331239"/>
                  <a:pt x="4098289" y="2301693"/>
                  <a:pt x="4090842" y="2272139"/>
                </a:cubicBezTo>
                <a:lnTo>
                  <a:pt x="4081569" y="2234734"/>
                </a:lnTo>
                <a:cubicBezTo>
                  <a:pt x="4064530" y="2167007"/>
                  <a:pt x="4043843" y="2100302"/>
                  <a:pt x="4020821" y="2034549"/>
                </a:cubicBezTo>
                <a:close/>
                <a:moveTo>
                  <a:pt x="3001316" y="2032338"/>
                </a:moveTo>
                <a:cubicBezTo>
                  <a:pt x="2982933" y="2081859"/>
                  <a:pt x="2966493" y="2132840"/>
                  <a:pt x="2953880" y="2185446"/>
                </a:cubicBezTo>
                <a:cubicBezTo>
                  <a:pt x="2921068" y="2317695"/>
                  <a:pt x="2906505" y="2457032"/>
                  <a:pt x="2883664" y="2591574"/>
                </a:cubicBezTo>
                <a:cubicBezTo>
                  <a:pt x="2864755" y="2700098"/>
                  <a:pt x="2813661" y="2959166"/>
                  <a:pt x="2826885" y="2991809"/>
                </a:cubicBezTo>
                <a:lnTo>
                  <a:pt x="2860250" y="2826310"/>
                </a:lnTo>
                <a:cubicBezTo>
                  <a:pt x="2871141" y="2771690"/>
                  <a:pt x="2882731" y="2715434"/>
                  <a:pt x="2896499" y="2660098"/>
                </a:cubicBezTo>
                <a:cubicBezTo>
                  <a:pt x="2908585" y="2611783"/>
                  <a:pt x="2923082" y="2563843"/>
                  <a:pt x="2937125" y="2516991"/>
                </a:cubicBezTo>
                <a:cubicBezTo>
                  <a:pt x="2975863" y="2385961"/>
                  <a:pt x="3015900" y="2250332"/>
                  <a:pt x="3010471" y="2114122"/>
                </a:cubicBezTo>
                <a:cubicBezTo>
                  <a:pt x="3009267" y="2086568"/>
                  <a:pt x="3005955" y="2059413"/>
                  <a:pt x="3001316" y="2032338"/>
                </a:cubicBezTo>
                <a:close/>
                <a:moveTo>
                  <a:pt x="3105532" y="1991479"/>
                </a:moveTo>
                <a:cubicBezTo>
                  <a:pt x="3254427" y="2144650"/>
                  <a:pt x="3409943" y="2280670"/>
                  <a:pt x="3599280" y="2371770"/>
                </a:cubicBezTo>
                <a:cubicBezTo>
                  <a:pt x="3463064" y="2234271"/>
                  <a:pt x="3300266" y="2088089"/>
                  <a:pt x="3105532" y="1991479"/>
                </a:cubicBezTo>
                <a:close/>
                <a:moveTo>
                  <a:pt x="3111169" y="1962963"/>
                </a:moveTo>
                <a:cubicBezTo>
                  <a:pt x="3306049" y="2057701"/>
                  <a:pt x="3468685" y="2201237"/>
                  <a:pt x="3606223" y="2338658"/>
                </a:cubicBezTo>
                <a:cubicBezTo>
                  <a:pt x="3470641" y="2169232"/>
                  <a:pt x="3285027" y="1968969"/>
                  <a:pt x="3111169" y="1962963"/>
                </a:cubicBezTo>
                <a:close/>
                <a:moveTo>
                  <a:pt x="2050698" y="1338235"/>
                </a:moveTo>
                <a:cubicBezTo>
                  <a:pt x="2064377" y="1651120"/>
                  <a:pt x="2209927" y="1999242"/>
                  <a:pt x="2370409" y="2272553"/>
                </a:cubicBezTo>
                <a:cubicBezTo>
                  <a:pt x="2357712" y="2235634"/>
                  <a:pt x="2347580" y="2197225"/>
                  <a:pt x="2338306" y="2159819"/>
                </a:cubicBezTo>
                <a:lnTo>
                  <a:pt x="2334023" y="2142555"/>
                </a:lnTo>
                <a:cubicBezTo>
                  <a:pt x="2289026" y="1964482"/>
                  <a:pt x="2230790" y="1787247"/>
                  <a:pt x="2161071" y="1617375"/>
                </a:cubicBezTo>
                <a:cubicBezTo>
                  <a:pt x="2150764" y="1593060"/>
                  <a:pt x="2141003" y="1568967"/>
                  <a:pt x="2130699" y="1544643"/>
                </a:cubicBezTo>
                <a:cubicBezTo>
                  <a:pt x="2102533" y="1477354"/>
                  <a:pt x="2073739" y="1408510"/>
                  <a:pt x="2050698" y="1338235"/>
                </a:cubicBezTo>
                <a:close/>
                <a:moveTo>
                  <a:pt x="2060478" y="1278636"/>
                </a:moveTo>
                <a:cubicBezTo>
                  <a:pt x="2085382" y="1365794"/>
                  <a:pt x="2121337" y="1451189"/>
                  <a:pt x="2156346" y="1534260"/>
                </a:cubicBezTo>
                <a:lnTo>
                  <a:pt x="2187258" y="1607218"/>
                </a:lnTo>
                <a:cubicBezTo>
                  <a:pt x="2256583" y="1774989"/>
                  <a:pt x="2314102" y="1949347"/>
                  <a:pt x="2358704" y="2125320"/>
                </a:cubicBezTo>
                <a:cubicBezTo>
                  <a:pt x="2326696" y="1963695"/>
                  <a:pt x="2286060" y="1804203"/>
                  <a:pt x="2233598" y="1646797"/>
                </a:cubicBezTo>
                <a:cubicBezTo>
                  <a:pt x="2188082" y="1511000"/>
                  <a:pt x="2118450" y="1397178"/>
                  <a:pt x="2060478" y="1278636"/>
                </a:cubicBezTo>
                <a:close/>
                <a:moveTo>
                  <a:pt x="1974152" y="1245311"/>
                </a:moveTo>
                <a:cubicBezTo>
                  <a:pt x="1899849" y="1271794"/>
                  <a:pt x="1845607" y="1329954"/>
                  <a:pt x="1811379" y="1406236"/>
                </a:cubicBezTo>
                <a:cubicBezTo>
                  <a:pt x="1793417" y="1445630"/>
                  <a:pt x="1774985" y="1502850"/>
                  <a:pt x="1767940" y="1546869"/>
                </a:cubicBezTo>
                <a:cubicBezTo>
                  <a:pt x="1756267" y="1618535"/>
                  <a:pt x="1762401" y="1614698"/>
                  <a:pt x="1796474" y="1557016"/>
                </a:cubicBezTo>
                <a:cubicBezTo>
                  <a:pt x="1857987" y="1454296"/>
                  <a:pt x="1917005" y="1349880"/>
                  <a:pt x="1974152" y="1245311"/>
                </a:cubicBezTo>
                <a:close/>
                <a:moveTo>
                  <a:pt x="4681531" y="959050"/>
                </a:moveTo>
                <a:cubicBezTo>
                  <a:pt x="4667665" y="975072"/>
                  <a:pt x="4653801" y="991089"/>
                  <a:pt x="4638064" y="1006960"/>
                </a:cubicBezTo>
                <a:cubicBezTo>
                  <a:pt x="4572574" y="1071943"/>
                  <a:pt x="4498932" y="1125748"/>
                  <a:pt x="4415502" y="1184424"/>
                </a:cubicBezTo>
                <a:cubicBezTo>
                  <a:pt x="4354739" y="1227583"/>
                  <a:pt x="4278681" y="1281016"/>
                  <a:pt x="4197574" y="1317493"/>
                </a:cubicBezTo>
                <a:cubicBezTo>
                  <a:pt x="4173020" y="1328342"/>
                  <a:pt x="4148153" y="1338416"/>
                  <a:pt x="4122737" y="1348256"/>
                </a:cubicBezTo>
                <a:cubicBezTo>
                  <a:pt x="4088783" y="1361567"/>
                  <a:pt x="4056139" y="1374791"/>
                  <a:pt x="4024988" y="1390573"/>
                </a:cubicBezTo>
                <a:cubicBezTo>
                  <a:pt x="4165369" y="1358579"/>
                  <a:pt x="4302892" y="1298342"/>
                  <a:pt x="4421265" y="1220988"/>
                </a:cubicBezTo>
                <a:cubicBezTo>
                  <a:pt x="4516666" y="1158366"/>
                  <a:pt x="4617535" y="1064584"/>
                  <a:pt x="4681531" y="959050"/>
                </a:cubicBezTo>
                <a:close/>
                <a:moveTo>
                  <a:pt x="4722484" y="854709"/>
                </a:moveTo>
                <a:cubicBezTo>
                  <a:pt x="4713724" y="863235"/>
                  <a:pt x="4704652" y="870980"/>
                  <a:pt x="4695347" y="879275"/>
                </a:cubicBezTo>
                <a:cubicBezTo>
                  <a:pt x="4560726" y="998039"/>
                  <a:pt x="4415771" y="1121443"/>
                  <a:pt x="4253878" y="1216434"/>
                </a:cubicBezTo>
                <a:lnTo>
                  <a:pt x="4213112" y="1239730"/>
                </a:lnTo>
                <a:cubicBezTo>
                  <a:pt x="4152620" y="1274640"/>
                  <a:pt x="4090577" y="1310180"/>
                  <a:pt x="4037747" y="1352837"/>
                </a:cubicBezTo>
                <a:cubicBezTo>
                  <a:pt x="4062533" y="1341442"/>
                  <a:pt x="4087944" y="1331600"/>
                  <a:pt x="4113362" y="1321759"/>
                </a:cubicBezTo>
                <a:cubicBezTo>
                  <a:pt x="4137990" y="1312227"/>
                  <a:pt x="4162627" y="1302697"/>
                  <a:pt x="4186634" y="1291618"/>
                </a:cubicBezTo>
                <a:cubicBezTo>
                  <a:pt x="4265418" y="1256083"/>
                  <a:pt x="4339921" y="1203284"/>
                  <a:pt x="4399674" y="1160983"/>
                </a:cubicBezTo>
                <a:cubicBezTo>
                  <a:pt x="4481551" y="1102940"/>
                  <a:pt x="4554724" y="1050225"/>
                  <a:pt x="4618435" y="986418"/>
                </a:cubicBezTo>
                <a:cubicBezTo>
                  <a:pt x="4660678" y="944429"/>
                  <a:pt x="4695591" y="899980"/>
                  <a:pt x="4722484" y="854709"/>
                </a:cubicBezTo>
                <a:close/>
                <a:moveTo>
                  <a:pt x="1456504" y="777000"/>
                </a:moveTo>
                <a:cubicBezTo>
                  <a:pt x="1456064" y="782606"/>
                  <a:pt x="1455073" y="787979"/>
                  <a:pt x="1454399" y="794136"/>
                </a:cubicBezTo>
                <a:cubicBezTo>
                  <a:pt x="1451982" y="810498"/>
                  <a:pt x="1450340" y="826538"/>
                  <a:pt x="1448466" y="843129"/>
                </a:cubicBezTo>
                <a:cubicBezTo>
                  <a:pt x="1443098" y="896870"/>
                  <a:pt x="1442326" y="951907"/>
                  <a:pt x="1442252" y="1005313"/>
                </a:cubicBezTo>
                <a:cubicBezTo>
                  <a:pt x="1440336" y="1206014"/>
                  <a:pt x="1438833" y="1413328"/>
                  <a:pt x="1469382" y="1614896"/>
                </a:cubicBezTo>
                <a:lnTo>
                  <a:pt x="1472106" y="1632791"/>
                </a:lnTo>
                <a:lnTo>
                  <a:pt x="1479091" y="1680170"/>
                </a:lnTo>
                <a:cubicBezTo>
                  <a:pt x="1479741" y="1669501"/>
                  <a:pt x="1479617" y="1659149"/>
                  <a:pt x="1480043" y="1649028"/>
                </a:cubicBezTo>
                <a:cubicBezTo>
                  <a:pt x="1483046" y="1394060"/>
                  <a:pt x="1486555" y="1130296"/>
                  <a:pt x="1464087" y="871628"/>
                </a:cubicBezTo>
                <a:lnTo>
                  <a:pt x="1462204" y="850229"/>
                </a:lnTo>
                <a:cubicBezTo>
                  <a:pt x="1460150" y="826182"/>
                  <a:pt x="1458096" y="802134"/>
                  <a:pt x="1456504" y="777000"/>
                </a:cubicBezTo>
                <a:close/>
                <a:moveTo>
                  <a:pt x="1483619" y="764662"/>
                </a:moveTo>
                <a:cubicBezTo>
                  <a:pt x="1484834" y="792211"/>
                  <a:pt x="1487677" y="820458"/>
                  <a:pt x="1489670" y="847698"/>
                </a:cubicBezTo>
                <a:lnTo>
                  <a:pt x="1491553" y="869097"/>
                </a:lnTo>
                <a:cubicBezTo>
                  <a:pt x="1513754" y="1119277"/>
                  <a:pt x="1511208" y="1373147"/>
                  <a:pt x="1508481" y="1619865"/>
                </a:cubicBezTo>
                <a:cubicBezTo>
                  <a:pt x="1576046" y="1335574"/>
                  <a:pt x="1567527" y="1045475"/>
                  <a:pt x="1483619" y="764662"/>
                </a:cubicBezTo>
                <a:close/>
                <a:moveTo>
                  <a:pt x="1430481" y="630137"/>
                </a:moveTo>
                <a:cubicBezTo>
                  <a:pt x="1267590" y="940376"/>
                  <a:pt x="1333252" y="1302315"/>
                  <a:pt x="1442495" y="1626691"/>
                </a:cubicBezTo>
                <a:lnTo>
                  <a:pt x="1441222" y="1619067"/>
                </a:lnTo>
                <a:cubicBezTo>
                  <a:pt x="1410273" y="1415398"/>
                  <a:pt x="1411692" y="1206762"/>
                  <a:pt x="1414069" y="1004967"/>
                </a:cubicBezTo>
                <a:cubicBezTo>
                  <a:pt x="1414375" y="951016"/>
                  <a:pt x="1414834" y="895204"/>
                  <a:pt x="1420665" y="840369"/>
                </a:cubicBezTo>
                <a:cubicBezTo>
                  <a:pt x="1422537" y="823783"/>
                  <a:pt x="1424411" y="807192"/>
                  <a:pt x="1426829" y="790831"/>
                </a:cubicBezTo>
                <a:cubicBezTo>
                  <a:pt x="1433522" y="737010"/>
                  <a:pt x="1440125" y="681866"/>
                  <a:pt x="1430481" y="630137"/>
                </a:cubicBezTo>
                <a:close/>
                <a:moveTo>
                  <a:pt x="4023796" y="623931"/>
                </a:moveTo>
                <a:cubicBezTo>
                  <a:pt x="3998086" y="637515"/>
                  <a:pt x="3972609" y="650546"/>
                  <a:pt x="3945729" y="662344"/>
                </a:cubicBezTo>
                <a:cubicBezTo>
                  <a:pt x="3801060" y="727282"/>
                  <a:pt x="3645502" y="758642"/>
                  <a:pt x="3498947" y="818916"/>
                </a:cubicBezTo>
                <a:cubicBezTo>
                  <a:pt x="3325974" y="889896"/>
                  <a:pt x="3184420" y="1008307"/>
                  <a:pt x="3031283" y="1111507"/>
                </a:cubicBezTo>
                <a:cubicBezTo>
                  <a:pt x="3091555" y="1098395"/>
                  <a:pt x="3148558" y="1067158"/>
                  <a:pt x="3203692" y="1035777"/>
                </a:cubicBezTo>
                <a:lnTo>
                  <a:pt x="3218294" y="1027151"/>
                </a:lnTo>
                <a:cubicBezTo>
                  <a:pt x="3353948" y="950027"/>
                  <a:pt x="3497672" y="882756"/>
                  <a:pt x="3636737" y="817377"/>
                </a:cubicBezTo>
                <a:cubicBezTo>
                  <a:pt x="3765775" y="757414"/>
                  <a:pt x="3897289" y="694633"/>
                  <a:pt x="4023796" y="623931"/>
                </a:cubicBezTo>
                <a:close/>
                <a:moveTo>
                  <a:pt x="3311704" y="584486"/>
                </a:moveTo>
                <a:cubicBezTo>
                  <a:pt x="3272983" y="648568"/>
                  <a:pt x="3231536" y="711502"/>
                  <a:pt x="3190778" y="772788"/>
                </a:cubicBezTo>
                <a:cubicBezTo>
                  <a:pt x="3126979" y="868744"/>
                  <a:pt x="3062020" y="967431"/>
                  <a:pt x="3007981" y="1070739"/>
                </a:cubicBezTo>
                <a:cubicBezTo>
                  <a:pt x="3110594" y="966751"/>
                  <a:pt x="3204922" y="819977"/>
                  <a:pt x="3267578" y="693281"/>
                </a:cubicBezTo>
                <a:close/>
                <a:moveTo>
                  <a:pt x="2664888" y="518596"/>
                </a:moveTo>
                <a:cubicBezTo>
                  <a:pt x="2580256" y="532980"/>
                  <a:pt x="2495702" y="548687"/>
                  <a:pt x="2411865" y="567273"/>
                </a:cubicBezTo>
                <a:cubicBezTo>
                  <a:pt x="2215416" y="611580"/>
                  <a:pt x="2055895" y="697916"/>
                  <a:pt x="1896643" y="809468"/>
                </a:cubicBezTo>
                <a:cubicBezTo>
                  <a:pt x="1897193" y="809701"/>
                  <a:pt x="1897736" y="809931"/>
                  <a:pt x="1899055" y="809848"/>
                </a:cubicBezTo>
                <a:cubicBezTo>
                  <a:pt x="2091065" y="728900"/>
                  <a:pt x="2275399" y="656935"/>
                  <a:pt x="2446633" y="596159"/>
                </a:cubicBezTo>
                <a:close/>
                <a:moveTo>
                  <a:pt x="2796924" y="501747"/>
                </a:moveTo>
                <a:lnTo>
                  <a:pt x="2455237" y="622979"/>
                </a:lnTo>
                <a:cubicBezTo>
                  <a:pt x="2296206" y="679263"/>
                  <a:pt x="2126634" y="745243"/>
                  <a:pt x="1949308" y="818889"/>
                </a:cubicBezTo>
                <a:cubicBezTo>
                  <a:pt x="1950089" y="818579"/>
                  <a:pt x="1950089" y="818579"/>
                  <a:pt x="1950634" y="818810"/>
                </a:cubicBezTo>
                <a:cubicBezTo>
                  <a:pt x="2249794" y="764555"/>
                  <a:pt x="2535304" y="633058"/>
                  <a:pt x="2796924" y="501747"/>
                </a:cubicBezTo>
                <a:close/>
                <a:moveTo>
                  <a:pt x="3335099" y="488163"/>
                </a:moveTo>
                <a:lnTo>
                  <a:pt x="3151139" y="734118"/>
                </a:lnTo>
                <a:lnTo>
                  <a:pt x="3136980" y="753877"/>
                </a:lnTo>
                <a:cubicBezTo>
                  <a:pt x="3108114" y="793161"/>
                  <a:pt x="3082736" y="828772"/>
                  <a:pt x="3062043" y="867004"/>
                </a:cubicBezTo>
                <a:cubicBezTo>
                  <a:pt x="3033701" y="918746"/>
                  <a:pt x="3011684" y="973805"/>
                  <a:pt x="2994594" y="1035452"/>
                </a:cubicBezTo>
                <a:cubicBezTo>
                  <a:pt x="3046947" y="939156"/>
                  <a:pt x="3107576" y="847655"/>
                  <a:pt x="3167517" y="757788"/>
                </a:cubicBezTo>
                <a:cubicBezTo>
                  <a:pt x="3225200" y="670189"/>
                  <a:pt x="3284135" y="581180"/>
                  <a:pt x="3335099" y="488163"/>
                </a:cubicBezTo>
                <a:close/>
                <a:moveTo>
                  <a:pt x="2891507" y="485136"/>
                </a:moveTo>
                <a:cubicBezTo>
                  <a:pt x="2633092" y="616512"/>
                  <a:pt x="2348081" y="755947"/>
                  <a:pt x="2047508" y="825701"/>
                </a:cubicBezTo>
                <a:cubicBezTo>
                  <a:pt x="2357909" y="831572"/>
                  <a:pt x="2636584" y="667562"/>
                  <a:pt x="2891507" y="485136"/>
                </a:cubicBezTo>
                <a:close/>
                <a:moveTo>
                  <a:pt x="4418489" y="483936"/>
                </a:moveTo>
                <a:cubicBezTo>
                  <a:pt x="4332433" y="547295"/>
                  <a:pt x="4242855" y="605296"/>
                  <a:pt x="4155290" y="661575"/>
                </a:cubicBezTo>
                <a:cubicBezTo>
                  <a:pt x="3969451" y="781189"/>
                  <a:pt x="3777243" y="905190"/>
                  <a:pt x="3571040" y="996875"/>
                </a:cubicBezTo>
                <a:cubicBezTo>
                  <a:pt x="3418056" y="1064725"/>
                  <a:pt x="3258062" y="1114166"/>
                  <a:pt x="3093710" y="1145020"/>
                </a:cubicBezTo>
                <a:cubicBezTo>
                  <a:pt x="3128860" y="1154752"/>
                  <a:pt x="3165333" y="1164394"/>
                  <a:pt x="3207527" y="1163586"/>
                </a:cubicBezTo>
                <a:cubicBezTo>
                  <a:pt x="3359545" y="1160350"/>
                  <a:pt x="3521798" y="1058435"/>
                  <a:pt x="3652751" y="990907"/>
                </a:cubicBezTo>
                <a:cubicBezTo>
                  <a:pt x="3834432" y="897860"/>
                  <a:pt x="4013510" y="797268"/>
                  <a:pt x="4180906" y="680145"/>
                </a:cubicBezTo>
                <a:cubicBezTo>
                  <a:pt x="4224133" y="649515"/>
                  <a:pt x="4353624" y="550475"/>
                  <a:pt x="4418489" y="483936"/>
                </a:cubicBezTo>
                <a:close/>
                <a:moveTo>
                  <a:pt x="3316944" y="465669"/>
                </a:moveTo>
                <a:cubicBezTo>
                  <a:pt x="3194809" y="521478"/>
                  <a:pt x="2954579" y="894258"/>
                  <a:pt x="2958819" y="1062158"/>
                </a:cubicBezTo>
                <a:cubicBezTo>
                  <a:pt x="2971057" y="1011968"/>
                  <a:pt x="2985641" y="965354"/>
                  <a:pt x="3004132" y="921679"/>
                </a:cubicBezTo>
                <a:cubicBezTo>
                  <a:pt x="3014072" y="898200"/>
                  <a:pt x="3025105" y="875187"/>
                  <a:pt x="3037224" y="852631"/>
                </a:cubicBezTo>
                <a:cubicBezTo>
                  <a:pt x="3058615" y="812759"/>
                  <a:pt x="3085004" y="776291"/>
                  <a:pt x="3114637" y="736692"/>
                </a:cubicBezTo>
                <a:lnTo>
                  <a:pt x="3128801" y="716935"/>
                </a:lnTo>
                <a:cubicBezTo>
                  <a:pt x="3193882" y="628604"/>
                  <a:pt x="3252848" y="548625"/>
                  <a:pt x="3316944" y="465669"/>
                </a:cubicBezTo>
                <a:close/>
                <a:moveTo>
                  <a:pt x="4448894" y="422768"/>
                </a:moveTo>
                <a:cubicBezTo>
                  <a:pt x="4372745" y="436884"/>
                  <a:pt x="4303112" y="482734"/>
                  <a:pt x="4235585" y="528178"/>
                </a:cubicBezTo>
                <a:lnTo>
                  <a:pt x="4213155" y="543149"/>
                </a:lnTo>
                <a:cubicBezTo>
                  <a:pt x="4035485" y="661715"/>
                  <a:pt x="3839402" y="753816"/>
                  <a:pt x="3649218" y="842623"/>
                </a:cubicBezTo>
                <a:cubicBezTo>
                  <a:pt x="3510392" y="907459"/>
                  <a:pt x="3367451" y="974411"/>
                  <a:pt x="3232564" y="1051220"/>
                </a:cubicBezTo>
                <a:lnTo>
                  <a:pt x="3217970" y="1059849"/>
                </a:lnTo>
                <a:cubicBezTo>
                  <a:pt x="3184886" y="1078679"/>
                  <a:pt x="3151576" y="1098052"/>
                  <a:pt x="3116688" y="1113543"/>
                </a:cubicBezTo>
                <a:cubicBezTo>
                  <a:pt x="3269055" y="1082118"/>
                  <a:pt x="3417223" y="1034762"/>
                  <a:pt x="3559098" y="971858"/>
                </a:cubicBezTo>
                <a:cubicBezTo>
                  <a:pt x="3763514" y="881353"/>
                  <a:pt x="3954942" y="757667"/>
                  <a:pt x="4140004" y="638368"/>
                </a:cubicBezTo>
                <a:cubicBezTo>
                  <a:pt x="4244649" y="570645"/>
                  <a:pt x="4351849" y="501435"/>
                  <a:pt x="4451852" y="423380"/>
                </a:cubicBezTo>
                <a:cubicBezTo>
                  <a:pt x="4450763" y="422918"/>
                  <a:pt x="4450211" y="422686"/>
                  <a:pt x="4448894" y="422768"/>
                </a:cubicBezTo>
                <a:close/>
                <a:moveTo>
                  <a:pt x="680568" y="416949"/>
                </a:moveTo>
                <a:cubicBezTo>
                  <a:pt x="573847" y="489578"/>
                  <a:pt x="483985" y="589312"/>
                  <a:pt x="394452" y="694330"/>
                </a:cubicBezTo>
                <a:lnTo>
                  <a:pt x="340402" y="759654"/>
                </a:lnTo>
                <a:close/>
                <a:moveTo>
                  <a:pt x="827699" y="416143"/>
                </a:moveTo>
                <a:cubicBezTo>
                  <a:pt x="835728" y="454953"/>
                  <a:pt x="841663" y="494162"/>
                  <a:pt x="841524" y="534021"/>
                </a:cubicBezTo>
                <a:cubicBezTo>
                  <a:pt x="841577" y="581042"/>
                  <a:pt x="833611" y="627240"/>
                  <a:pt x="825554" y="672115"/>
                </a:cubicBezTo>
                <a:cubicBezTo>
                  <a:pt x="819855" y="703824"/>
                  <a:pt x="814239" y="736857"/>
                  <a:pt x="811499" y="769176"/>
                </a:cubicBezTo>
                <a:cubicBezTo>
                  <a:pt x="803608" y="866910"/>
                  <a:pt x="822564" y="965070"/>
                  <a:pt x="841586" y="1060039"/>
                </a:cubicBezTo>
                <a:cubicBezTo>
                  <a:pt x="870658" y="1208834"/>
                  <a:pt x="901383" y="1362838"/>
                  <a:pt x="942912" y="1511108"/>
                </a:cubicBezTo>
                <a:cubicBezTo>
                  <a:pt x="977911" y="1186645"/>
                  <a:pt x="995896" y="815698"/>
                  <a:pt x="884057" y="521768"/>
                </a:cubicBezTo>
                <a:cubicBezTo>
                  <a:pt x="868776" y="481820"/>
                  <a:pt x="846755" y="448679"/>
                  <a:pt x="827699" y="416143"/>
                </a:cubicBezTo>
                <a:close/>
                <a:moveTo>
                  <a:pt x="798883" y="414244"/>
                </a:moveTo>
                <a:cubicBezTo>
                  <a:pt x="695211" y="736679"/>
                  <a:pt x="755992" y="1050836"/>
                  <a:pt x="875825" y="1357811"/>
                </a:cubicBezTo>
                <a:cubicBezTo>
                  <a:pt x="852896" y="1259904"/>
                  <a:pt x="833394" y="1161513"/>
                  <a:pt x="814514" y="1064671"/>
                </a:cubicBezTo>
                <a:cubicBezTo>
                  <a:pt x="795638" y="967838"/>
                  <a:pt x="775736" y="867346"/>
                  <a:pt x="783698" y="766414"/>
                </a:cubicBezTo>
                <a:cubicBezTo>
                  <a:pt x="786354" y="732777"/>
                  <a:pt x="792197" y="699198"/>
                  <a:pt x="798129" y="666939"/>
                </a:cubicBezTo>
                <a:cubicBezTo>
                  <a:pt x="805719" y="623158"/>
                  <a:pt x="813776" y="578281"/>
                  <a:pt x="813894" y="533909"/>
                </a:cubicBezTo>
                <a:cubicBezTo>
                  <a:pt x="813480" y="493822"/>
                  <a:pt x="807234" y="453832"/>
                  <a:pt x="798883" y="414244"/>
                </a:cubicBezTo>
                <a:close/>
                <a:moveTo>
                  <a:pt x="673202" y="388720"/>
                </a:moveTo>
                <a:cubicBezTo>
                  <a:pt x="560862" y="422924"/>
                  <a:pt x="473506" y="490876"/>
                  <a:pt x="392779" y="596411"/>
                </a:cubicBezTo>
                <a:cubicBezTo>
                  <a:pt x="345173" y="658663"/>
                  <a:pt x="304966" y="720182"/>
                  <a:pt x="270088" y="790400"/>
                </a:cubicBezTo>
                <a:cubicBezTo>
                  <a:pt x="265839" y="798902"/>
                  <a:pt x="262292" y="805767"/>
                  <a:pt x="259285" y="812869"/>
                </a:cubicBezTo>
                <a:cubicBezTo>
                  <a:pt x="297306" y="767160"/>
                  <a:pt x="334780" y="721219"/>
                  <a:pt x="372890" y="676832"/>
                </a:cubicBezTo>
                <a:cubicBezTo>
                  <a:pt x="466138" y="567590"/>
                  <a:pt x="560501" y="463327"/>
                  <a:pt x="673202" y="388720"/>
                </a:cubicBezTo>
                <a:close/>
                <a:moveTo>
                  <a:pt x="1628210" y="0"/>
                </a:moveTo>
                <a:lnTo>
                  <a:pt x="1748399" y="0"/>
                </a:lnTo>
                <a:lnTo>
                  <a:pt x="1783391" y="17650"/>
                </a:lnTo>
                <a:cubicBezTo>
                  <a:pt x="1878225" y="54329"/>
                  <a:pt x="1980824" y="64330"/>
                  <a:pt x="2084193" y="69947"/>
                </a:cubicBezTo>
                <a:cubicBezTo>
                  <a:pt x="2305723" y="81971"/>
                  <a:pt x="2525917" y="56091"/>
                  <a:pt x="2744101" y="15192"/>
                </a:cubicBezTo>
                <a:cubicBezTo>
                  <a:pt x="2562964" y="37013"/>
                  <a:pt x="2380220" y="45912"/>
                  <a:pt x="2197414" y="41266"/>
                </a:cubicBezTo>
                <a:cubicBezTo>
                  <a:pt x="2092695" y="38460"/>
                  <a:pt x="1999575" y="31066"/>
                  <a:pt x="1914967" y="18583"/>
                </a:cubicBezTo>
                <a:lnTo>
                  <a:pt x="1815559" y="0"/>
                </a:lnTo>
                <a:lnTo>
                  <a:pt x="2001666" y="0"/>
                </a:lnTo>
                <a:lnTo>
                  <a:pt x="2036517" y="4274"/>
                </a:lnTo>
                <a:cubicBezTo>
                  <a:pt x="2087672" y="8689"/>
                  <a:pt x="2141872" y="11637"/>
                  <a:pt x="2199623" y="13232"/>
                </a:cubicBezTo>
                <a:cubicBezTo>
                  <a:pt x="2273140" y="15225"/>
                  <a:pt x="2346666" y="15008"/>
                  <a:pt x="2420103" y="12601"/>
                </a:cubicBezTo>
                <a:lnTo>
                  <a:pt x="2621330" y="0"/>
                </a:lnTo>
                <a:lnTo>
                  <a:pt x="3076571" y="0"/>
                </a:lnTo>
                <a:lnTo>
                  <a:pt x="2924796" y="36772"/>
                </a:lnTo>
                <a:cubicBezTo>
                  <a:pt x="2603232" y="110795"/>
                  <a:pt x="2272273" y="167441"/>
                  <a:pt x="1946203" y="131277"/>
                </a:cubicBezTo>
                <a:cubicBezTo>
                  <a:pt x="1847872" y="120226"/>
                  <a:pt x="1775939" y="84460"/>
                  <a:pt x="1707026" y="44983"/>
                </a:cubicBezTo>
                <a:close/>
                <a:moveTo>
                  <a:pt x="1007398" y="0"/>
                </a:moveTo>
                <a:lnTo>
                  <a:pt x="1105902" y="0"/>
                </a:lnTo>
                <a:lnTo>
                  <a:pt x="1191939" y="117664"/>
                </a:lnTo>
                <a:cubicBezTo>
                  <a:pt x="1366125" y="341427"/>
                  <a:pt x="1562103" y="551148"/>
                  <a:pt x="1780907" y="743734"/>
                </a:cubicBezTo>
                <a:cubicBezTo>
                  <a:pt x="1801144" y="761313"/>
                  <a:pt x="1821617" y="778348"/>
                  <a:pt x="1841857" y="795932"/>
                </a:cubicBezTo>
                <a:cubicBezTo>
                  <a:pt x="1990610" y="686371"/>
                  <a:pt x="2139633" y="585288"/>
                  <a:pt x="2317896" y="530713"/>
                </a:cubicBezTo>
                <a:cubicBezTo>
                  <a:pt x="2542030" y="462073"/>
                  <a:pt x="2783392" y="434854"/>
                  <a:pt x="3015228" y="399738"/>
                </a:cubicBezTo>
                <a:cubicBezTo>
                  <a:pt x="3052333" y="394202"/>
                  <a:pt x="3010950" y="453937"/>
                  <a:pt x="3000782" y="461219"/>
                </a:cubicBezTo>
                <a:cubicBezTo>
                  <a:pt x="2693972" y="688641"/>
                  <a:pt x="2350770" y="924476"/>
                  <a:pt x="1963190" y="895589"/>
                </a:cubicBezTo>
                <a:cubicBezTo>
                  <a:pt x="2149512" y="1044003"/>
                  <a:pt x="2346363" y="1178199"/>
                  <a:pt x="2552180" y="1298815"/>
                </a:cubicBezTo>
                <a:cubicBezTo>
                  <a:pt x="2674551" y="1263712"/>
                  <a:pt x="2789192" y="1186061"/>
                  <a:pt x="2904618" y="1146081"/>
                </a:cubicBezTo>
                <a:cubicBezTo>
                  <a:pt x="2811839" y="901425"/>
                  <a:pt x="3283913" y="443317"/>
                  <a:pt x="3428829" y="310883"/>
                </a:cubicBezTo>
                <a:cubicBezTo>
                  <a:pt x="3440380" y="300321"/>
                  <a:pt x="3459741" y="295643"/>
                  <a:pt x="3452135" y="318176"/>
                </a:cubicBezTo>
                <a:cubicBezTo>
                  <a:pt x="3377952" y="531416"/>
                  <a:pt x="3301457" y="750112"/>
                  <a:pt x="3169464" y="935661"/>
                </a:cubicBezTo>
                <a:cubicBezTo>
                  <a:pt x="3150662" y="961821"/>
                  <a:pt x="3003773" y="1105010"/>
                  <a:pt x="3049395" y="1070245"/>
                </a:cubicBezTo>
                <a:cubicBezTo>
                  <a:pt x="3162985" y="984423"/>
                  <a:pt x="3272630" y="886628"/>
                  <a:pt x="3401235" y="815534"/>
                </a:cubicBezTo>
                <a:cubicBezTo>
                  <a:pt x="3665893" y="669415"/>
                  <a:pt x="3968082" y="612577"/>
                  <a:pt x="4236947" y="465665"/>
                </a:cubicBezTo>
                <a:cubicBezTo>
                  <a:pt x="4280594" y="441649"/>
                  <a:pt x="4494768" y="287033"/>
                  <a:pt x="4565962" y="350012"/>
                </a:cubicBezTo>
                <a:cubicBezTo>
                  <a:pt x="4574408" y="357446"/>
                  <a:pt x="4561570" y="377121"/>
                  <a:pt x="4557937" y="382666"/>
                </a:cubicBezTo>
                <a:cubicBezTo>
                  <a:pt x="4368036" y="694348"/>
                  <a:pt x="3934455" y="895784"/>
                  <a:pt x="3621049" y="1056676"/>
                </a:cubicBezTo>
                <a:cubicBezTo>
                  <a:pt x="3449155" y="1144851"/>
                  <a:pt x="3289873" y="1230645"/>
                  <a:pt x="3094000" y="1229477"/>
                </a:cubicBezTo>
                <a:cubicBezTo>
                  <a:pt x="2989297" y="1228927"/>
                  <a:pt x="2920834" y="1221837"/>
                  <a:pt x="2813197" y="1263181"/>
                </a:cubicBezTo>
                <a:cubicBezTo>
                  <a:pt x="2746514" y="1288380"/>
                  <a:pt x="2682165" y="1312641"/>
                  <a:pt x="2615776" y="1334114"/>
                </a:cubicBezTo>
                <a:cubicBezTo>
                  <a:pt x="2856074" y="1470609"/>
                  <a:pt x="3106867" y="1588379"/>
                  <a:pt x="3364982" y="1687356"/>
                </a:cubicBezTo>
                <a:cubicBezTo>
                  <a:pt x="3367545" y="1685866"/>
                  <a:pt x="3369560" y="1684144"/>
                  <a:pt x="3371663" y="1683743"/>
                </a:cubicBezTo>
                <a:cubicBezTo>
                  <a:pt x="3559080" y="1639479"/>
                  <a:pt x="3730923" y="1559010"/>
                  <a:pt x="3883310" y="1443899"/>
                </a:cubicBezTo>
                <a:cubicBezTo>
                  <a:pt x="3885702" y="1439761"/>
                  <a:pt x="3888566" y="1434532"/>
                  <a:pt x="3892746" y="1429225"/>
                </a:cubicBezTo>
                <a:cubicBezTo>
                  <a:pt x="4100854" y="1154547"/>
                  <a:pt x="4425526" y="995756"/>
                  <a:pt x="4699980" y="789523"/>
                </a:cubicBezTo>
                <a:lnTo>
                  <a:pt x="4724400" y="769876"/>
                </a:lnTo>
                <a:lnTo>
                  <a:pt x="4724400" y="802845"/>
                </a:lnTo>
                <a:lnTo>
                  <a:pt x="4705958" y="821317"/>
                </a:lnTo>
                <a:cubicBezTo>
                  <a:pt x="4688728" y="839775"/>
                  <a:pt x="4668259" y="862655"/>
                  <a:pt x="4649798" y="877374"/>
                </a:cubicBezTo>
                <a:cubicBezTo>
                  <a:pt x="4443742" y="1038644"/>
                  <a:pt x="4191500" y="1158472"/>
                  <a:pt x="4005326" y="1344259"/>
                </a:cubicBezTo>
                <a:cubicBezTo>
                  <a:pt x="4063256" y="1294104"/>
                  <a:pt x="4132215" y="1254410"/>
                  <a:pt x="4199378" y="1215889"/>
                </a:cubicBezTo>
                <a:cubicBezTo>
                  <a:pt x="4212968" y="1208123"/>
                  <a:pt x="4226555" y="1200357"/>
                  <a:pt x="4239600" y="1192361"/>
                </a:cubicBezTo>
                <a:cubicBezTo>
                  <a:pt x="4399481" y="1099094"/>
                  <a:pt x="4542878" y="976320"/>
                  <a:pt x="4677037" y="858646"/>
                </a:cubicBezTo>
                <a:lnTo>
                  <a:pt x="4724400" y="810414"/>
                </a:lnTo>
                <a:lnTo>
                  <a:pt x="4724400" y="916439"/>
                </a:lnTo>
                <a:lnTo>
                  <a:pt x="4683030" y="982925"/>
                </a:lnTo>
                <a:cubicBezTo>
                  <a:pt x="4504646" y="1237618"/>
                  <a:pt x="4252054" y="1416530"/>
                  <a:pt x="3921884" y="1469889"/>
                </a:cubicBezTo>
                <a:cubicBezTo>
                  <a:pt x="3782100" y="1582602"/>
                  <a:pt x="3625917" y="1667134"/>
                  <a:pt x="3456136" y="1721439"/>
                </a:cubicBezTo>
                <a:cubicBezTo>
                  <a:pt x="3511887" y="1741826"/>
                  <a:pt x="3567869" y="1761662"/>
                  <a:pt x="3624313" y="1780406"/>
                </a:cubicBezTo>
                <a:cubicBezTo>
                  <a:pt x="3850637" y="1855623"/>
                  <a:pt x="4076864" y="1908264"/>
                  <a:pt x="4303638" y="1944400"/>
                </a:cubicBezTo>
                <a:cubicBezTo>
                  <a:pt x="4307581" y="1939634"/>
                  <a:pt x="4311304" y="1935410"/>
                  <a:pt x="4315566" y="1931422"/>
                </a:cubicBezTo>
                <a:cubicBezTo>
                  <a:pt x="4418123" y="1797152"/>
                  <a:pt x="4522970" y="1669642"/>
                  <a:pt x="4664388" y="1574357"/>
                </a:cubicBezTo>
                <a:lnTo>
                  <a:pt x="4724400" y="1537429"/>
                </a:lnTo>
                <a:lnTo>
                  <a:pt x="4724400" y="1589108"/>
                </a:lnTo>
                <a:lnTo>
                  <a:pt x="4644505" y="1640352"/>
                </a:lnTo>
                <a:cubicBezTo>
                  <a:pt x="4543719" y="1713959"/>
                  <a:pt x="4461038" y="1801479"/>
                  <a:pt x="4381603" y="1900149"/>
                </a:cubicBezTo>
                <a:cubicBezTo>
                  <a:pt x="4415438" y="1876488"/>
                  <a:pt x="4447471" y="1849494"/>
                  <a:pt x="4478726" y="1822808"/>
                </a:cubicBezTo>
                <a:cubicBezTo>
                  <a:pt x="4513234" y="1792997"/>
                  <a:pt x="4549530" y="1762011"/>
                  <a:pt x="4588263" y="1735914"/>
                </a:cubicBezTo>
                <a:cubicBezTo>
                  <a:pt x="4619078" y="1714840"/>
                  <a:pt x="4651924" y="1696556"/>
                  <a:pt x="4683216" y="1678902"/>
                </a:cubicBezTo>
                <a:lnTo>
                  <a:pt x="4724400" y="1655121"/>
                </a:lnTo>
                <a:lnTo>
                  <a:pt x="4724400" y="1686869"/>
                </a:lnTo>
                <a:lnTo>
                  <a:pt x="4696172" y="1703058"/>
                </a:lnTo>
                <a:cubicBezTo>
                  <a:pt x="4665104" y="1720165"/>
                  <a:pt x="4632805" y="1738677"/>
                  <a:pt x="4602997" y="1758893"/>
                </a:cubicBezTo>
                <a:cubicBezTo>
                  <a:pt x="4565822" y="1784357"/>
                  <a:pt x="4530304" y="1815035"/>
                  <a:pt x="4496021" y="1844299"/>
                </a:cubicBezTo>
                <a:cubicBezTo>
                  <a:pt x="4470821" y="1865816"/>
                  <a:pt x="4445614" y="1887338"/>
                  <a:pt x="4419004" y="1907617"/>
                </a:cubicBezTo>
                <a:cubicBezTo>
                  <a:pt x="4509516" y="1884856"/>
                  <a:pt x="4599633" y="1841647"/>
                  <a:pt x="4685975" y="1786372"/>
                </a:cubicBezTo>
                <a:lnTo>
                  <a:pt x="4724400" y="1759693"/>
                </a:lnTo>
                <a:lnTo>
                  <a:pt x="4724400" y="1809459"/>
                </a:lnTo>
                <a:lnTo>
                  <a:pt x="4653762" y="1857561"/>
                </a:lnTo>
                <a:cubicBezTo>
                  <a:pt x="4580587" y="1902591"/>
                  <a:pt x="4504944" y="1939172"/>
                  <a:pt x="4428349" y="1963079"/>
                </a:cubicBezTo>
                <a:lnTo>
                  <a:pt x="4724400" y="1990579"/>
                </a:lnTo>
                <a:lnTo>
                  <a:pt x="4724400" y="2065582"/>
                </a:lnTo>
                <a:lnTo>
                  <a:pt x="4686318" y="2063926"/>
                </a:lnTo>
                <a:lnTo>
                  <a:pt x="4724400" y="2085104"/>
                </a:lnTo>
                <a:lnTo>
                  <a:pt x="4724400" y="2178471"/>
                </a:lnTo>
                <a:lnTo>
                  <a:pt x="4617755" y="2122457"/>
                </a:lnTo>
                <a:lnTo>
                  <a:pt x="4724400" y="2196158"/>
                </a:lnTo>
                <a:lnTo>
                  <a:pt x="4724400" y="2230374"/>
                </a:lnTo>
                <a:lnTo>
                  <a:pt x="4573637" y="2126309"/>
                </a:lnTo>
                <a:cubicBezTo>
                  <a:pt x="4608893" y="2177612"/>
                  <a:pt x="4656401" y="2222030"/>
                  <a:pt x="4706850" y="2262541"/>
                </a:cubicBezTo>
                <a:lnTo>
                  <a:pt x="4724400" y="2275857"/>
                </a:lnTo>
                <a:lnTo>
                  <a:pt x="4724400" y="2377131"/>
                </a:lnTo>
                <a:lnTo>
                  <a:pt x="4688201" y="2349925"/>
                </a:lnTo>
                <a:cubicBezTo>
                  <a:pt x="4579462" y="2264619"/>
                  <a:pt x="4483104" y="2181979"/>
                  <a:pt x="4462564" y="2041945"/>
                </a:cubicBezTo>
                <a:cubicBezTo>
                  <a:pt x="4339738" y="2027929"/>
                  <a:pt x="4217123" y="2008847"/>
                  <a:pt x="4094167" y="1984479"/>
                </a:cubicBezTo>
                <a:cubicBezTo>
                  <a:pt x="4361568" y="2318516"/>
                  <a:pt x="4448657" y="2737804"/>
                  <a:pt x="4520397" y="3153822"/>
                </a:cubicBezTo>
                <a:cubicBezTo>
                  <a:pt x="4524234" y="3176690"/>
                  <a:pt x="4478166" y="3233800"/>
                  <a:pt x="4458958" y="3203134"/>
                </a:cubicBezTo>
                <a:cubicBezTo>
                  <a:pt x="4221037" y="2826855"/>
                  <a:pt x="3875607" y="2452063"/>
                  <a:pt x="3972830" y="1973028"/>
                </a:cubicBezTo>
                <a:cubicBezTo>
                  <a:pt x="3973903" y="1968973"/>
                  <a:pt x="3975983" y="1964061"/>
                  <a:pt x="3979154" y="1959605"/>
                </a:cubicBezTo>
                <a:cubicBezTo>
                  <a:pt x="3847070" y="1929437"/>
                  <a:pt x="3715197" y="1894208"/>
                  <a:pt x="3583051" y="1850495"/>
                </a:cubicBezTo>
                <a:cubicBezTo>
                  <a:pt x="3357823" y="1775743"/>
                  <a:pt x="3137042" y="1687421"/>
                  <a:pt x="2922360" y="1586232"/>
                </a:cubicBezTo>
                <a:cubicBezTo>
                  <a:pt x="2956249" y="1697796"/>
                  <a:pt x="3014099" y="1805979"/>
                  <a:pt x="3033099" y="1913175"/>
                </a:cubicBezTo>
                <a:cubicBezTo>
                  <a:pt x="3035371" y="1915419"/>
                  <a:pt x="3037950" y="1918445"/>
                  <a:pt x="3040214" y="1920694"/>
                </a:cubicBezTo>
                <a:cubicBezTo>
                  <a:pt x="3043936" y="1916469"/>
                  <a:pt x="3048200" y="1912482"/>
                  <a:pt x="3051308" y="1911226"/>
                </a:cubicBezTo>
                <a:cubicBezTo>
                  <a:pt x="3335533" y="1788841"/>
                  <a:pt x="3650972" y="2264893"/>
                  <a:pt x="3791335" y="2442781"/>
                </a:cubicBezTo>
                <a:cubicBezTo>
                  <a:pt x="3804329" y="2459223"/>
                  <a:pt x="3763010" y="2515770"/>
                  <a:pt x="3744063" y="2510325"/>
                </a:cubicBezTo>
                <a:cubicBezTo>
                  <a:pt x="3485213" y="2437432"/>
                  <a:pt x="3287280" y="2286035"/>
                  <a:pt x="3103695" y="2105302"/>
                </a:cubicBezTo>
                <a:cubicBezTo>
                  <a:pt x="3126339" y="2333141"/>
                  <a:pt x="3009845" y="2625036"/>
                  <a:pt x="2968137" y="2805672"/>
                </a:cubicBezTo>
                <a:cubicBezTo>
                  <a:pt x="2930699" y="2965580"/>
                  <a:pt x="2891878" y="3078554"/>
                  <a:pt x="2739231" y="3151701"/>
                </a:cubicBezTo>
                <a:cubicBezTo>
                  <a:pt x="2726335" y="3157832"/>
                  <a:pt x="2726972" y="3142650"/>
                  <a:pt x="2728882" y="3135084"/>
                </a:cubicBezTo>
                <a:cubicBezTo>
                  <a:pt x="2806473" y="2811909"/>
                  <a:pt x="2836690" y="2478979"/>
                  <a:pt x="2914282" y="2155807"/>
                </a:cubicBezTo>
                <a:cubicBezTo>
                  <a:pt x="2927505" y="2100241"/>
                  <a:pt x="2969504" y="2020803"/>
                  <a:pt x="2971660" y="1962486"/>
                </a:cubicBezTo>
                <a:cubicBezTo>
                  <a:pt x="2971891" y="1961942"/>
                  <a:pt x="2971575" y="1961166"/>
                  <a:pt x="2971809" y="1960615"/>
                </a:cubicBezTo>
                <a:cubicBezTo>
                  <a:pt x="2971875" y="1957427"/>
                  <a:pt x="2972485" y="1954468"/>
                  <a:pt x="2972315" y="1951821"/>
                </a:cubicBezTo>
                <a:cubicBezTo>
                  <a:pt x="2966359" y="1836632"/>
                  <a:pt x="2865027" y="1683636"/>
                  <a:pt x="2846641" y="1556749"/>
                </a:cubicBezTo>
                <a:cubicBezTo>
                  <a:pt x="2846247" y="1554649"/>
                  <a:pt x="2846851" y="1551688"/>
                  <a:pt x="2847461" y="1548729"/>
                </a:cubicBezTo>
                <a:cubicBezTo>
                  <a:pt x="2570813" y="1412938"/>
                  <a:pt x="2306528" y="1254043"/>
                  <a:pt x="2058558" y="1071804"/>
                </a:cubicBezTo>
                <a:cubicBezTo>
                  <a:pt x="2118947" y="1245450"/>
                  <a:pt x="2231454" y="1407035"/>
                  <a:pt x="2291089" y="1585512"/>
                </a:cubicBezTo>
                <a:cubicBezTo>
                  <a:pt x="2383696" y="1860991"/>
                  <a:pt x="2441466" y="2144264"/>
                  <a:pt x="2473792" y="2432858"/>
                </a:cubicBezTo>
                <a:cubicBezTo>
                  <a:pt x="2475176" y="2446319"/>
                  <a:pt x="2431252" y="2512059"/>
                  <a:pt x="2420124" y="2495762"/>
                </a:cubicBezTo>
                <a:cubicBezTo>
                  <a:pt x="2291230" y="2305989"/>
                  <a:pt x="2208353" y="2083557"/>
                  <a:pt x="2119846" y="1872898"/>
                </a:cubicBezTo>
                <a:cubicBezTo>
                  <a:pt x="2037236" y="1675682"/>
                  <a:pt x="1982639" y="1492905"/>
                  <a:pt x="1995210" y="1288346"/>
                </a:cubicBezTo>
                <a:cubicBezTo>
                  <a:pt x="1948480" y="1372857"/>
                  <a:pt x="1900430" y="1457457"/>
                  <a:pt x="1850975" y="1540820"/>
                </a:cubicBezTo>
                <a:cubicBezTo>
                  <a:pt x="1816437" y="1599587"/>
                  <a:pt x="1789540" y="1661598"/>
                  <a:pt x="1723490" y="1688355"/>
                </a:cubicBezTo>
                <a:cubicBezTo>
                  <a:pt x="1718826" y="1690241"/>
                  <a:pt x="1711811" y="1688563"/>
                  <a:pt x="1710157" y="1683354"/>
                </a:cubicBezTo>
                <a:cubicBezTo>
                  <a:pt x="1675928" y="1583238"/>
                  <a:pt x="1752515" y="1420588"/>
                  <a:pt x="1807265" y="1336896"/>
                </a:cubicBezTo>
                <a:cubicBezTo>
                  <a:pt x="1856904" y="1260695"/>
                  <a:pt x="1925612" y="1200294"/>
                  <a:pt x="2011049" y="1173376"/>
                </a:cubicBezTo>
                <a:cubicBezTo>
                  <a:pt x="2011743" y="1171736"/>
                  <a:pt x="2013211" y="1169782"/>
                  <a:pt x="2014681" y="1167830"/>
                </a:cubicBezTo>
                <a:cubicBezTo>
                  <a:pt x="1995942" y="1119335"/>
                  <a:pt x="1980541" y="1069035"/>
                  <a:pt x="1971037" y="1015438"/>
                </a:cubicBezTo>
                <a:cubicBezTo>
                  <a:pt x="1970873" y="1012795"/>
                  <a:pt x="1971247" y="1010377"/>
                  <a:pt x="1971858" y="1007420"/>
                </a:cubicBezTo>
                <a:cubicBezTo>
                  <a:pt x="1889219" y="944106"/>
                  <a:pt x="1807963" y="877509"/>
                  <a:pt x="1729505" y="808882"/>
                </a:cubicBezTo>
                <a:cubicBezTo>
                  <a:pt x="1652132" y="740719"/>
                  <a:pt x="1577790" y="669969"/>
                  <a:pt x="1506007" y="597733"/>
                </a:cubicBezTo>
                <a:cubicBezTo>
                  <a:pt x="1650265" y="988437"/>
                  <a:pt x="1648039" y="1402749"/>
                  <a:pt x="1499912" y="1795211"/>
                </a:cubicBezTo>
                <a:cubicBezTo>
                  <a:pt x="1496995" y="1803635"/>
                  <a:pt x="1454455" y="1866099"/>
                  <a:pt x="1444926" y="1841464"/>
                </a:cubicBezTo>
                <a:cubicBezTo>
                  <a:pt x="1288444" y="1433999"/>
                  <a:pt x="1179507" y="967467"/>
                  <a:pt x="1425791" y="572788"/>
                </a:cubicBezTo>
                <a:cubicBezTo>
                  <a:pt x="1428418" y="568101"/>
                  <a:pt x="1431907" y="564428"/>
                  <a:pt x="1435390" y="560750"/>
                </a:cubicBezTo>
                <a:cubicBezTo>
                  <a:pt x="1440033" y="554349"/>
                  <a:pt x="1445996" y="547863"/>
                  <a:pt x="1451502" y="542471"/>
                </a:cubicBezTo>
                <a:cubicBezTo>
                  <a:pt x="1361214" y="448553"/>
                  <a:pt x="1275425" y="351231"/>
                  <a:pt x="1194128" y="250903"/>
                </a:cubicBezTo>
                <a:close/>
                <a:moveTo>
                  <a:pt x="890158" y="0"/>
                </a:moveTo>
                <a:lnTo>
                  <a:pt x="937892" y="0"/>
                </a:lnTo>
                <a:lnTo>
                  <a:pt x="924483" y="30495"/>
                </a:lnTo>
                <a:cubicBezTo>
                  <a:pt x="886566" y="121698"/>
                  <a:pt x="856718" y="217584"/>
                  <a:pt x="872288" y="306259"/>
                </a:cubicBezTo>
                <a:cubicBezTo>
                  <a:pt x="896800" y="446040"/>
                  <a:pt x="987449" y="577127"/>
                  <a:pt x="1006247" y="727373"/>
                </a:cubicBezTo>
                <a:cubicBezTo>
                  <a:pt x="1042700" y="1013846"/>
                  <a:pt x="1021035" y="1326579"/>
                  <a:pt x="986481" y="1611960"/>
                </a:cubicBezTo>
                <a:cubicBezTo>
                  <a:pt x="984668" y="1625361"/>
                  <a:pt x="941918" y="1692886"/>
                  <a:pt x="928400" y="1663986"/>
                </a:cubicBezTo>
                <a:cubicBezTo>
                  <a:pt x="723163" y="1233305"/>
                  <a:pt x="596239" y="818387"/>
                  <a:pt x="771281" y="368438"/>
                </a:cubicBezTo>
                <a:lnTo>
                  <a:pt x="200540" y="942511"/>
                </a:lnTo>
                <a:cubicBezTo>
                  <a:pt x="190537" y="952438"/>
                  <a:pt x="161507" y="972341"/>
                  <a:pt x="170253" y="942567"/>
                </a:cubicBezTo>
                <a:cubicBezTo>
                  <a:pt x="222670" y="771614"/>
                  <a:pt x="326261" y="624255"/>
                  <a:pt x="442049" y="489150"/>
                </a:cubicBezTo>
                <a:cubicBezTo>
                  <a:pt x="542966" y="370919"/>
                  <a:pt x="644574" y="322520"/>
                  <a:pt x="788582" y="301724"/>
                </a:cubicBezTo>
                <a:cubicBezTo>
                  <a:pt x="788307" y="293239"/>
                  <a:pt x="787808" y="285302"/>
                  <a:pt x="788312" y="276498"/>
                </a:cubicBezTo>
                <a:cubicBezTo>
                  <a:pt x="793051" y="221208"/>
                  <a:pt x="817827" y="155085"/>
                  <a:pt x="847625" y="89075"/>
                </a:cubicBezTo>
                <a:close/>
                <a:moveTo>
                  <a:pt x="29788" y="0"/>
                </a:moveTo>
                <a:lnTo>
                  <a:pt x="93321" y="0"/>
                </a:lnTo>
                <a:lnTo>
                  <a:pt x="79142" y="68966"/>
                </a:lnTo>
                <a:cubicBezTo>
                  <a:pt x="45734" y="225436"/>
                  <a:pt x="26794" y="379659"/>
                  <a:pt x="21253" y="535687"/>
                </a:cubicBezTo>
                <a:lnTo>
                  <a:pt x="61909" y="380358"/>
                </a:lnTo>
                <a:cubicBezTo>
                  <a:pt x="78826" y="316055"/>
                  <a:pt x="96125" y="249346"/>
                  <a:pt x="118339" y="184712"/>
                </a:cubicBezTo>
                <a:cubicBezTo>
                  <a:pt x="129562" y="152119"/>
                  <a:pt x="141878" y="119997"/>
                  <a:pt x="154192" y="87864"/>
                </a:cubicBezTo>
                <a:lnTo>
                  <a:pt x="186604" y="0"/>
                </a:lnTo>
                <a:lnTo>
                  <a:pt x="216386" y="0"/>
                </a:lnTo>
                <a:lnTo>
                  <a:pt x="180314" y="97640"/>
                </a:lnTo>
                <a:cubicBezTo>
                  <a:pt x="168233" y="129221"/>
                  <a:pt x="155916" y="161350"/>
                  <a:pt x="144924" y="193392"/>
                </a:cubicBezTo>
                <a:cubicBezTo>
                  <a:pt x="123175" y="256933"/>
                  <a:pt x="106102" y="323103"/>
                  <a:pt x="89413" y="386853"/>
                </a:cubicBezTo>
                <a:lnTo>
                  <a:pt x="49686" y="539999"/>
                </a:lnTo>
                <a:cubicBezTo>
                  <a:pt x="112204" y="409054"/>
                  <a:pt x="181190" y="283748"/>
                  <a:pt x="236604" y="152292"/>
                </a:cubicBezTo>
                <a:lnTo>
                  <a:pt x="289375" y="0"/>
                </a:lnTo>
                <a:lnTo>
                  <a:pt x="369729" y="0"/>
                </a:lnTo>
                <a:lnTo>
                  <a:pt x="354160" y="65656"/>
                </a:lnTo>
                <a:cubicBezTo>
                  <a:pt x="272180" y="311007"/>
                  <a:pt x="108679" y="519263"/>
                  <a:pt x="21325" y="763628"/>
                </a:cubicBezTo>
                <a:cubicBezTo>
                  <a:pt x="18671" y="771035"/>
                  <a:pt x="13191" y="778653"/>
                  <a:pt x="6426" y="785104"/>
                </a:cubicBezTo>
                <a:lnTo>
                  <a:pt x="0" y="789215"/>
                </a:lnTo>
                <a:lnTo>
                  <a:pt x="0" y="163142"/>
                </a:lnTo>
                <a:lnTo>
                  <a:pt x="20220" y="37416"/>
                </a:lnTo>
                <a:close/>
              </a:path>
            </a:pathLst>
          </a:custGeom>
          <a:solidFill>
            <a:srgbClr val="EDEDE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282" name="Google Shape;282;p36"/>
          <p:cNvSpPr/>
          <p:nvPr/>
        </p:nvSpPr>
        <p:spPr>
          <a:xfrm>
            <a:off x="0" y="2073906"/>
            <a:ext cx="11734800" cy="4876800"/>
          </a:xfrm>
          <a:prstGeom prst="rect">
            <a:avLst/>
          </a:prstGeom>
          <a:solidFill>
            <a:schemeClr val="lt1"/>
          </a:solidFill>
          <a:ln>
            <a:noFill/>
          </a:ln>
          <a:effectLst>
            <a:outerShdw blurRad="317500" algn="ctr" rotWithShape="0">
              <a:schemeClr val="dk1">
                <a:alpha val="24705"/>
              </a:scheme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Calibri"/>
              <a:ea typeface="Calibri"/>
              <a:cs typeface="Calibri"/>
              <a:sym typeface="Calibri"/>
            </a:endParaRPr>
          </a:p>
        </p:txBody>
      </p:sp>
      <p:pic>
        <p:nvPicPr>
          <p:cNvPr id="283" name="Google Shape;283;p36"/>
          <p:cNvPicPr preferRelativeResize="0"/>
          <p:nvPr/>
        </p:nvPicPr>
        <p:blipFill rotWithShape="1">
          <a:blip r:embed="rId3">
            <a:alphaModFix/>
          </a:blip>
          <a:srcRect/>
          <a:stretch/>
        </p:blipFill>
        <p:spPr>
          <a:xfrm>
            <a:off x="-2" y="1"/>
            <a:ext cx="12192000" cy="1083306"/>
          </a:xfrm>
          <a:prstGeom prst="rect">
            <a:avLst/>
          </a:prstGeom>
          <a:noFill/>
          <a:ln>
            <a:noFill/>
          </a:ln>
        </p:spPr>
      </p:pic>
      <p:sp>
        <p:nvSpPr>
          <p:cNvPr id="284" name="Google Shape;284;p36"/>
          <p:cNvSpPr/>
          <p:nvPr/>
        </p:nvSpPr>
        <p:spPr>
          <a:xfrm>
            <a:off x="4689388" y="1845638"/>
            <a:ext cx="7001042" cy="3582889"/>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1800"/>
              <a:buFont typeface="Arial"/>
              <a:buNone/>
            </a:pPr>
            <a:endParaRPr sz="1800" b="0" i="1" u="none" strike="noStrike" cap="none">
              <a:solidFill>
                <a:schemeClr val="dk1"/>
              </a:solidFill>
              <a:latin typeface="Calibri"/>
              <a:ea typeface="Calibri"/>
              <a:cs typeface="Calibri"/>
              <a:sym typeface="Calibri"/>
            </a:endParaRPr>
          </a:p>
        </p:txBody>
      </p:sp>
      <p:sp>
        <p:nvSpPr>
          <p:cNvPr id="285" name="Google Shape;285;p36"/>
          <p:cNvSpPr txBox="1"/>
          <p:nvPr/>
        </p:nvSpPr>
        <p:spPr>
          <a:xfrm>
            <a:off x="365760" y="246631"/>
            <a:ext cx="7315199" cy="712224"/>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90000"/>
              </a:lnSpc>
              <a:spcBef>
                <a:spcPts val="0"/>
              </a:spcBef>
              <a:spcAft>
                <a:spcPts val="600"/>
              </a:spcAft>
              <a:buNone/>
            </a:pPr>
            <a:r>
              <a:rPr lang="en-US" sz="4000" b="1" i="0" u="none" strike="noStrike" cap="none">
                <a:solidFill>
                  <a:schemeClr val="dk1"/>
                </a:solidFill>
                <a:latin typeface="Arial"/>
                <a:ea typeface="Arial"/>
                <a:cs typeface="Arial"/>
                <a:sym typeface="Arial"/>
              </a:rPr>
              <a:t>Vocabulary check</a:t>
            </a:r>
            <a:endParaRPr/>
          </a:p>
        </p:txBody>
      </p:sp>
      <p:pic>
        <p:nvPicPr>
          <p:cNvPr id="286" name="Google Shape;286;p36"/>
          <p:cNvPicPr preferRelativeResize="0"/>
          <p:nvPr/>
        </p:nvPicPr>
        <p:blipFill rotWithShape="1">
          <a:blip r:embed="rId4">
            <a:alphaModFix/>
          </a:blip>
          <a:srcRect/>
          <a:stretch/>
        </p:blipFill>
        <p:spPr>
          <a:xfrm>
            <a:off x="7883744" y="2443412"/>
            <a:ext cx="2561323" cy="3837188"/>
          </a:xfrm>
          <a:prstGeom prst="rect">
            <a:avLst/>
          </a:prstGeom>
          <a:noFill/>
          <a:ln>
            <a:noFill/>
          </a:ln>
        </p:spPr>
      </p:pic>
      <p:sp>
        <p:nvSpPr>
          <p:cNvPr id="287" name="Google Shape;287;p36"/>
          <p:cNvSpPr/>
          <p:nvPr/>
        </p:nvSpPr>
        <p:spPr>
          <a:xfrm>
            <a:off x="1272991" y="2838401"/>
            <a:ext cx="5918394" cy="2846807"/>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6600" b="1" i="0" u="none" strike="noStrike" cap="none">
                <a:solidFill>
                  <a:srgbClr val="11B7BD"/>
                </a:solidFill>
                <a:latin typeface="Calibri"/>
                <a:ea typeface="Calibri"/>
                <a:cs typeface="Calibri"/>
                <a:sym typeface="Calibri"/>
              </a:rPr>
              <a:t>stew</a:t>
            </a:r>
            <a:endParaRPr sz="6600" b="0" i="0" u="none" strike="noStrike" cap="none">
              <a:solidFill>
                <a:schemeClr val="dk1"/>
              </a:solidFill>
              <a:latin typeface="Calibri"/>
              <a:ea typeface="Calibri"/>
              <a:cs typeface="Calibri"/>
              <a:sym typeface="Calibri"/>
            </a:endParaRPr>
          </a:p>
          <a:p>
            <a:pPr marL="0" marR="0" lvl="0" indent="0" algn="ctr" rtl="0">
              <a:lnSpc>
                <a:spcPct val="90000"/>
              </a:lnSpc>
              <a:spcBef>
                <a:spcPts val="600"/>
              </a:spcBef>
              <a:spcAft>
                <a:spcPts val="0"/>
              </a:spcAft>
              <a:buNone/>
            </a:pPr>
            <a:r>
              <a:rPr lang="en-US" sz="4800" b="0" i="0" u="none" strike="noStrike" cap="none">
                <a:solidFill>
                  <a:schemeClr val="accent2"/>
                </a:solidFill>
                <a:latin typeface="Calibri"/>
                <a:ea typeface="Calibri"/>
                <a:cs typeface="Calibri"/>
                <a:sym typeface="Calibri"/>
              </a:rPr>
              <a:t>/stju:/ </a:t>
            </a:r>
            <a:endParaRPr/>
          </a:p>
          <a:p>
            <a:pPr marL="0" marR="0" lvl="0" indent="0" algn="ctr" rtl="0">
              <a:lnSpc>
                <a:spcPct val="90000"/>
              </a:lnSpc>
              <a:spcBef>
                <a:spcPts val="600"/>
              </a:spcBef>
              <a:spcAft>
                <a:spcPts val="0"/>
              </a:spcAft>
              <a:buNone/>
            </a:pPr>
            <a:r>
              <a:rPr lang="en-US" sz="4800" b="0" i="0" u="none" strike="noStrike" cap="none">
                <a:solidFill>
                  <a:srgbClr val="000000"/>
                </a:solidFill>
                <a:latin typeface="Calibri"/>
                <a:ea typeface="Calibri"/>
                <a:cs typeface="Calibri"/>
                <a:sym typeface="Calibri"/>
              </a:rPr>
              <a:t>hầm</a:t>
            </a:r>
            <a:r>
              <a:rPr lang="en-US" sz="6000" b="0" i="0" u="none" strike="noStrike" cap="none">
                <a:solidFill>
                  <a:schemeClr val="dk1"/>
                </a:solidFill>
                <a:latin typeface="Calibri"/>
                <a:ea typeface="Calibri"/>
                <a:cs typeface="Calibri"/>
                <a:sym typeface="Calibri"/>
              </a:rPr>
              <a:t> </a:t>
            </a:r>
            <a:endParaRPr/>
          </a:p>
          <a:p>
            <a:pPr marL="0" marR="0" lvl="0" indent="0" algn="ctr" rtl="0">
              <a:lnSpc>
                <a:spcPct val="90000"/>
              </a:lnSpc>
              <a:spcBef>
                <a:spcPts val="600"/>
              </a:spcBef>
              <a:spcAft>
                <a:spcPts val="0"/>
              </a:spcAft>
              <a:buNone/>
            </a:pPr>
            <a:endParaRPr sz="6000" b="0"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7">
                                            <p:txEl>
                                              <p:pRg st="0" end="0"/>
                                            </p:txEl>
                                          </p:spTgt>
                                        </p:tgtEl>
                                        <p:attrNameLst>
                                          <p:attrName>style.visibility</p:attrName>
                                        </p:attrNameLst>
                                      </p:cBhvr>
                                      <p:to>
                                        <p:strVal val="visible"/>
                                      </p:to>
                                    </p:set>
                                    <p:animEffect transition="in" filter="fade">
                                      <p:cBhvr>
                                        <p:cTn id="7" dur="500"/>
                                        <p:tgtEl>
                                          <p:spTgt spid="2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7">
                                            <p:txEl>
                                              <p:pRg st="1" end="1"/>
                                            </p:txEl>
                                          </p:spTgt>
                                        </p:tgtEl>
                                        <p:attrNameLst>
                                          <p:attrName>style.visibility</p:attrName>
                                        </p:attrNameLst>
                                      </p:cBhvr>
                                      <p:to>
                                        <p:strVal val="visible"/>
                                      </p:to>
                                    </p:set>
                                    <p:animEffect transition="in" filter="fade">
                                      <p:cBhvr>
                                        <p:cTn id="12" dur="500"/>
                                        <p:tgtEl>
                                          <p:spTgt spid="28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7">
                                            <p:txEl>
                                              <p:pRg st="2" end="2"/>
                                            </p:txEl>
                                          </p:spTgt>
                                        </p:tgtEl>
                                        <p:attrNameLst>
                                          <p:attrName>style.visibility</p:attrName>
                                        </p:attrNameLst>
                                      </p:cBhvr>
                                      <p:to>
                                        <p:strVal val="visible"/>
                                      </p:to>
                                    </p:set>
                                    <p:animEffect transition="in" filter="fade">
                                      <p:cBhvr>
                                        <p:cTn id="17" dur="500"/>
                                        <p:tgtEl>
                                          <p:spTgt spid="28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7">
                                            <p:txEl>
                                              <p:pRg st="3" end="3"/>
                                            </p:txEl>
                                          </p:spTgt>
                                        </p:tgtEl>
                                        <p:attrNameLst>
                                          <p:attrName>style.visibility</p:attrName>
                                        </p:attrNameLst>
                                      </p:cBhvr>
                                      <p:to>
                                        <p:strVal val="visible"/>
                                      </p:to>
                                    </p:set>
                                    <p:animEffect transition="in" filter="fade">
                                      <p:cBhvr>
                                        <p:cTn id="22" dur="500"/>
                                        <p:tgtEl>
                                          <p:spTgt spid="28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2"/>
        <p:cNvGrpSpPr/>
        <p:nvPr/>
      </p:nvGrpSpPr>
      <p:grpSpPr>
        <a:xfrm>
          <a:off x="0" y="0"/>
          <a:ext cx="0" cy="0"/>
          <a:chOff x="0" y="0"/>
          <a:chExt cx="0" cy="0"/>
        </a:xfrm>
      </p:grpSpPr>
      <p:sp>
        <p:nvSpPr>
          <p:cNvPr id="293" name="Google Shape;293;p37"/>
          <p:cNvSpPr/>
          <p:nvPr/>
        </p:nvSpPr>
        <p:spPr>
          <a:xfrm>
            <a:off x="0" y="1083306"/>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94" name="Google Shape;294;p37"/>
          <p:cNvSpPr/>
          <p:nvPr/>
        </p:nvSpPr>
        <p:spPr>
          <a:xfrm rot="3967198" flipH="1">
            <a:off x="8631348" y="1573799"/>
            <a:ext cx="2987899" cy="2987899"/>
          </a:xfrm>
          <a:prstGeom prst="arc">
            <a:avLst>
              <a:gd name="adj1" fmla="val 14441841"/>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5" name="Google Shape;295;p37"/>
          <p:cNvSpPr/>
          <p:nvPr/>
        </p:nvSpPr>
        <p:spPr>
          <a:xfrm flipH="1">
            <a:off x="0" y="6569706"/>
            <a:ext cx="2672863" cy="1371600"/>
          </a:xfrm>
          <a:custGeom>
            <a:avLst/>
            <a:gdLst/>
            <a:ahLst/>
            <a:cxnLst/>
            <a:rect l="l" t="t" r="r" b="b"/>
            <a:pathLst>
              <a:path w="2672863" h="1371600" extrusionOk="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96" name="Google Shape;296;p37"/>
          <p:cNvPicPr preferRelativeResize="0"/>
          <p:nvPr/>
        </p:nvPicPr>
        <p:blipFill rotWithShape="1">
          <a:blip r:embed="rId3">
            <a:alphaModFix/>
          </a:blip>
          <a:srcRect/>
          <a:stretch/>
        </p:blipFill>
        <p:spPr>
          <a:xfrm>
            <a:off x="967246" y="1594599"/>
            <a:ext cx="4249252" cy="5665670"/>
          </a:xfrm>
          <a:custGeom>
            <a:avLst/>
            <a:gdLst/>
            <a:ahLst/>
            <a:cxnLst/>
            <a:rect l="l" t="t" r="r" b="b"/>
            <a:pathLst>
              <a:path w="4777381" h="5643794" extrusionOk="0">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ln>
            <a:noFill/>
          </a:ln>
        </p:spPr>
      </p:pic>
      <p:pic>
        <p:nvPicPr>
          <p:cNvPr id="297" name="Google Shape;297;p37"/>
          <p:cNvPicPr preferRelativeResize="0"/>
          <p:nvPr/>
        </p:nvPicPr>
        <p:blipFill rotWithShape="1">
          <a:blip r:embed="rId4">
            <a:alphaModFix/>
          </a:blip>
          <a:srcRect/>
          <a:stretch/>
        </p:blipFill>
        <p:spPr>
          <a:xfrm>
            <a:off x="-2" y="1"/>
            <a:ext cx="12192000" cy="1083306"/>
          </a:xfrm>
          <a:prstGeom prst="rect">
            <a:avLst/>
          </a:prstGeom>
          <a:noFill/>
          <a:ln>
            <a:noFill/>
          </a:ln>
        </p:spPr>
      </p:pic>
      <p:sp>
        <p:nvSpPr>
          <p:cNvPr id="298" name="Google Shape;298;p37"/>
          <p:cNvSpPr/>
          <p:nvPr/>
        </p:nvSpPr>
        <p:spPr>
          <a:xfrm>
            <a:off x="4689388" y="1845638"/>
            <a:ext cx="7001042" cy="3582889"/>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1800"/>
              <a:buFont typeface="Arial"/>
              <a:buNone/>
            </a:pPr>
            <a:endParaRPr sz="1800" b="0" i="1" u="none" strike="noStrike" cap="none">
              <a:solidFill>
                <a:schemeClr val="dk1"/>
              </a:solidFill>
              <a:latin typeface="Calibri"/>
              <a:ea typeface="Calibri"/>
              <a:cs typeface="Calibri"/>
              <a:sym typeface="Calibri"/>
            </a:endParaRPr>
          </a:p>
        </p:txBody>
      </p:sp>
      <p:sp>
        <p:nvSpPr>
          <p:cNvPr id="299" name="Google Shape;299;p37"/>
          <p:cNvSpPr/>
          <p:nvPr/>
        </p:nvSpPr>
        <p:spPr>
          <a:xfrm>
            <a:off x="5099398" y="2509968"/>
            <a:ext cx="5918394" cy="2432422"/>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6000" b="1" i="0" u="none" strike="noStrike" cap="none">
                <a:solidFill>
                  <a:srgbClr val="11B7BD"/>
                </a:solidFill>
                <a:latin typeface="Calibri"/>
                <a:ea typeface="Calibri"/>
                <a:cs typeface="Calibri"/>
                <a:sym typeface="Calibri"/>
              </a:rPr>
              <a:t>boneless</a:t>
            </a:r>
            <a:endParaRPr sz="6000" b="1" i="0" u="none" strike="noStrike" cap="none">
              <a:solidFill>
                <a:srgbClr val="11B7BD"/>
              </a:solidFill>
              <a:latin typeface="Calibri"/>
              <a:ea typeface="Calibri"/>
              <a:cs typeface="Calibri"/>
              <a:sym typeface="Calibri"/>
            </a:endParaRPr>
          </a:p>
          <a:p>
            <a:pPr marL="0" marR="0" lvl="0" indent="0" algn="ctr" rtl="0">
              <a:lnSpc>
                <a:spcPct val="90000"/>
              </a:lnSpc>
              <a:spcBef>
                <a:spcPts val="600"/>
              </a:spcBef>
              <a:spcAft>
                <a:spcPts val="0"/>
              </a:spcAft>
              <a:buNone/>
            </a:pPr>
            <a:r>
              <a:rPr lang="en-US" sz="4400" b="0" i="0" u="none" strike="noStrike" cap="none">
                <a:solidFill>
                  <a:schemeClr val="accent2"/>
                </a:solidFill>
                <a:latin typeface="Calibri"/>
                <a:ea typeface="Calibri"/>
                <a:cs typeface="Calibri"/>
                <a:sym typeface="Calibri"/>
              </a:rPr>
              <a:t>/ˈbəʊnləs/</a:t>
            </a:r>
            <a:endParaRPr/>
          </a:p>
          <a:p>
            <a:pPr marL="0" marR="0" lvl="0" indent="0" algn="ctr" rtl="0">
              <a:lnSpc>
                <a:spcPct val="90000"/>
              </a:lnSpc>
              <a:spcBef>
                <a:spcPts val="600"/>
              </a:spcBef>
              <a:spcAft>
                <a:spcPts val="0"/>
              </a:spcAft>
              <a:buNone/>
            </a:pPr>
            <a:r>
              <a:rPr lang="en-US" sz="4800" b="0" i="0" u="none" strike="noStrike" cap="none">
                <a:solidFill>
                  <a:srgbClr val="000000"/>
                </a:solidFill>
                <a:latin typeface="Calibri"/>
                <a:ea typeface="Calibri"/>
                <a:cs typeface="Calibri"/>
                <a:sym typeface="Calibri"/>
              </a:rPr>
              <a:t>không xương</a:t>
            </a:r>
            <a:r>
              <a:rPr lang="en-US" sz="4800" b="0" i="0" u="none" strike="noStrike" cap="none">
                <a:solidFill>
                  <a:srgbClr val="0C0C0C"/>
                </a:solidFill>
                <a:latin typeface="Calibri"/>
                <a:ea typeface="Calibri"/>
                <a:cs typeface="Calibri"/>
                <a:sym typeface="Calibri"/>
              </a:rPr>
              <a:t> </a:t>
            </a:r>
            <a:br>
              <a:rPr lang="en-US" sz="4800" b="0" i="0" u="none" strike="noStrike" cap="none">
                <a:solidFill>
                  <a:srgbClr val="0C0C0C"/>
                </a:solidFill>
                <a:latin typeface="Calibri"/>
                <a:ea typeface="Calibri"/>
                <a:cs typeface="Calibri"/>
                <a:sym typeface="Calibri"/>
              </a:rPr>
            </a:br>
            <a:endParaRPr sz="4800" b="0" i="0" u="none" strike="noStrike" cap="none">
              <a:solidFill>
                <a:srgbClr val="0C0C0C"/>
              </a:solidFill>
              <a:latin typeface="Calibri"/>
              <a:ea typeface="Calibri"/>
              <a:cs typeface="Calibri"/>
              <a:sym typeface="Calibri"/>
            </a:endParaRPr>
          </a:p>
        </p:txBody>
      </p:sp>
      <p:sp>
        <p:nvSpPr>
          <p:cNvPr id="300" name="Google Shape;300;p37"/>
          <p:cNvSpPr txBox="1"/>
          <p:nvPr/>
        </p:nvSpPr>
        <p:spPr>
          <a:xfrm>
            <a:off x="365760" y="246631"/>
            <a:ext cx="7315199" cy="712224"/>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90000"/>
              </a:lnSpc>
              <a:spcBef>
                <a:spcPts val="0"/>
              </a:spcBef>
              <a:spcAft>
                <a:spcPts val="600"/>
              </a:spcAft>
              <a:buNone/>
            </a:pPr>
            <a:r>
              <a:rPr lang="en-US" sz="4000" b="1" i="0" u="none" strike="noStrike" cap="none">
                <a:solidFill>
                  <a:schemeClr val="dk1"/>
                </a:solidFill>
                <a:latin typeface="Arial"/>
                <a:ea typeface="Arial"/>
                <a:cs typeface="Arial"/>
                <a:sym typeface="Arial"/>
              </a:rPr>
              <a:t>Vocabulary check</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9">
                                            <p:txEl>
                                              <p:pRg st="0" end="0"/>
                                            </p:txEl>
                                          </p:spTgt>
                                        </p:tgtEl>
                                        <p:attrNameLst>
                                          <p:attrName>style.visibility</p:attrName>
                                        </p:attrNameLst>
                                      </p:cBhvr>
                                      <p:to>
                                        <p:strVal val="visible"/>
                                      </p:to>
                                    </p:set>
                                    <p:animEffect transition="in" filter="fade">
                                      <p:cBhvr>
                                        <p:cTn id="7" dur="500"/>
                                        <p:tgtEl>
                                          <p:spTgt spid="2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9">
                                            <p:txEl>
                                              <p:pRg st="1" end="1"/>
                                            </p:txEl>
                                          </p:spTgt>
                                        </p:tgtEl>
                                        <p:attrNameLst>
                                          <p:attrName>style.visibility</p:attrName>
                                        </p:attrNameLst>
                                      </p:cBhvr>
                                      <p:to>
                                        <p:strVal val="visible"/>
                                      </p:to>
                                    </p:set>
                                    <p:animEffect transition="in" filter="fade">
                                      <p:cBhvr>
                                        <p:cTn id="12" dur="500"/>
                                        <p:tgtEl>
                                          <p:spTgt spid="2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9">
                                            <p:txEl>
                                              <p:pRg st="2" end="2"/>
                                            </p:txEl>
                                          </p:spTgt>
                                        </p:tgtEl>
                                        <p:attrNameLst>
                                          <p:attrName>style.visibility</p:attrName>
                                        </p:attrNameLst>
                                      </p:cBhvr>
                                      <p:to>
                                        <p:strVal val="visible"/>
                                      </p:to>
                                    </p:set>
                                    <p:animEffect transition="in" filter="fade">
                                      <p:cBhvr>
                                        <p:cTn id="17" dur="500"/>
                                        <p:tgtEl>
                                          <p:spTgt spid="2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11"/>
          <p:cNvSpPr/>
          <p:nvPr/>
        </p:nvSpPr>
        <p:spPr>
          <a:xfrm>
            <a:off x="815883" y="1172973"/>
            <a:ext cx="11357134"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Calibri"/>
                <a:ea typeface="Calibri"/>
                <a:cs typeface="Calibri"/>
                <a:sym typeface="Calibri"/>
              </a:rPr>
              <a:t>Read Phong’s blog again and circle the correct answer A, B or C.</a:t>
            </a:r>
            <a:endParaRPr sz="2400" b="1" i="0" u="none" strike="noStrike" cap="none">
              <a:solidFill>
                <a:srgbClr val="000000"/>
              </a:solidFill>
              <a:latin typeface="Calibri"/>
              <a:ea typeface="Calibri"/>
              <a:cs typeface="Calibri"/>
              <a:sym typeface="Calibri"/>
            </a:endParaRPr>
          </a:p>
        </p:txBody>
      </p:sp>
      <p:pic>
        <p:nvPicPr>
          <p:cNvPr id="307" name="Google Shape;307;p11"/>
          <p:cNvPicPr preferRelativeResize="0"/>
          <p:nvPr/>
        </p:nvPicPr>
        <p:blipFill rotWithShape="1">
          <a:blip r:embed="rId3">
            <a:alphaModFix/>
          </a:blip>
          <a:srcRect/>
          <a:stretch/>
        </p:blipFill>
        <p:spPr>
          <a:xfrm>
            <a:off x="0" y="0"/>
            <a:ext cx="12192000" cy="1083306"/>
          </a:xfrm>
          <a:prstGeom prst="rect">
            <a:avLst/>
          </a:prstGeom>
          <a:noFill/>
          <a:ln>
            <a:noFill/>
          </a:ln>
        </p:spPr>
      </p:pic>
      <p:sp>
        <p:nvSpPr>
          <p:cNvPr id="308" name="Google Shape;308;p11"/>
          <p:cNvSpPr txBox="1"/>
          <p:nvPr/>
        </p:nvSpPr>
        <p:spPr>
          <a:xfrm>
            <a:off x="283930" y="237401"/>
            <a:ext cx="6621123"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dk1"/>
                </a:solidFill>
                <a:latin typeface="Calibri"/>
                <a:ea typeface="Calibri"/>
                <a:cs typeface="Calibri"/>
                <a:sym typeface="Calibri"/>
              </a:rPr>
              <a:t>WHILE-READING</a:t>
            </a:r>
            <a:endParaRPr sz="3600" b="1" i="0" u="none" strike="noStrike" cap="none">
              <a:solidFill>
                <a:schemeClr val="dk1"/>
              </a:solidFill>
              <a:latin typeface="Calibri"/>
              <a:ea typeface="Calibri"/>
              <a:cs typeface="Calibri"/>
              <a:sym typeface="Calibri"/>
            </a:endParaRPr>
          </a:p>
        </p:txBody>
      </p:sp>
      <p:grpSp>
        <p:nvGrpSpPr>
          <p:cNvPr id="309" name="Google Shape;309;p11"/>
          <p:cNvGrpSpPr/>
          <p:nvPr/>
        </p:nvGrpSpPr>
        <p:grpSpPr>
          <a:xfrm>
            <a:off x="315615" y="1109557"/>
            <a:ext cx="519251" cy="584775"/>
            <a:chOff x="487066" y="1334106"/>
            <a:chExt cx="582963" cy="657458"/>
          </a:xfrm>
        </p:grpSpPr>
        <p:sp>
          <p:nvSpPr>
            <p:cNvPr id="310" name="Google Shape;310;p11"/>
            <p:cNvSpPr/>
            <p:nvPr/>
          </p:nvSpPr>
          <p:spPr>
            <a:xfrm>
              <a:off x="487066" y="1357586"/>
              <a:ext cx="582963" cy="574920"/>
            </a:xfrm>
            <a:prstGeom prst="roundRect">
              <a:avLst>
                <a:gd name="adj" fmla="val 16667"/>
              </a:avLst>
            </a:prstGeom>
            <a:solidFill>
              <a:srgbClr val="009FA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800" b="0" i="0" u="none" strike="noStrike" cap="none">
                <a:solidFill>
                  <a:srgbClr val="048DA4"/>
                </a:solidFill>
                <a:latin typeface="Arial"/>
                <a:ea typeface="Arial"/>
                <a:cs typeface="Arial"/>
                <a:sym typeface="Arial"/>
              </a:endParaRPr>
            </a:p>
          </p:txBody>
        </p:sp>
        <p:sp>
          <p:nvSpPr>
            <p:cNvPr id="311" name="Google Shape;311;p11"/>
            <p:cNvSpPr txBox="1"/>
            <p:nvPr/>
          </p:nvSpPr>
          <p:spPr>
            <a:xfrm>
              <a:off x="609496" y="1334106"/>
              <a:ext cx="299818" cy="657458"/>
            </a:xfrm>
            <a:prstGeom prst="rect">
              <a:avLst/>
            </a:prstGeom>
            <a:noFill/>
            <a:ln>
              <a:noFill/>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chemeClr val="lt1"/>
                  </a:solidFill>
                  <a:latin typeface="Open Sans"/>
                  <a:ea typeface="Open Sans"/>
                  <a:cs typeface="Open Sans"/>
                  <a:sym typeface="Open Sans"/>
                </a:rPr>
                <a:t>3</a:t>
              </a:r>
              <a:endParaRPr sz="3200" b="1" i="0" u="none" strike="noStrike" cap="none">
                <a:solidFill>
                  <a:schemeClr val="lt1"/>
                </a:solidFill>
                <a:latin typeface="Open Sans"/>
                <a:ea typeface="Open Sans"/>
                <a:cs typeface="Open Sans"/>
                <a:sym typeface="Open Sans"/>
              </a:endParaRPr>
            </a:p>
          </p:txBody>
        </p:sp>
      </p:grpSp>
      <p:sp>
        <p:nvSpPr>
          <p:cNvPr id="312" name="Google Shape;312;p11"/>
          <p:cNvSpPr/>
          <p:nvPr/>
        </p:nvSpPr>
        <p:spPr>
          <a:xfrm>
            <a:off x="396240" y="1783999"/>
            <a:ext cx="5181599" cy="4524315"/>
          </a:xfrm>
          <a:prstGeom prst="rect">
            <a:avLst/>
          </a:prstGeom>
          <a:noFill/>
          <a:ln>
            <a:noFill/>
          </a:ln>
        </p:spPr>
        <p:txBody>
          <a:bodyPr spcFirstLastPara="1" wrap="square" lIns="91425" tIns="45700" rIns="91425" bIns="45700" anchor="t" anchorCtr="0">
            <a:spAutoFit/>
          </a:bodyPr>
          <a:lstStyle/>
          <a:p>
            <a:pPr marL="0" marR="0" lvl="0" indent="457200" algn="l" rtl="0">
              <a:lnSpc>
                <a:spcPct val="100000"/>
              </a:lnSpc>
              <a:spcBef>
                <a:spcPts val="0"/>
              </a:spcBef>
              <a:spcAft>
                <a:spcPts val="0"/>
              </a:spcAft>
              <a:buNone/>
            </a:pPr>
            <a:r>
              <a:rPr lang="en-US" sz="2400" b="1" i="0" u="none" strike="noStrike" cap="none">
                <a:solidFill>
                  <a:srgbClr val="00787E"/>
                </a:solidFill>
                <a:latin typeface="Calibri"/>
                <a:ea typeface="Calibri"/>
                <a:cs typeface="Calibri"/>
                <a:sym typeface="Calibri"/>
              </a:rPr>
              <a:t>1. The text is mainly about _____. </a:t>
            </a:r>
            <a:r>
              <a:rPr lang="en-US" sz="2400" b="1" i="0" u="none" strike="noStrike" cap="none">
                <a:solidFill>
                  <a:srgbClr val="009FA5"/>
                </a:solidFill>
                <a:latin typeface="Calibri"/>
                <a:ea typeface="Calibri"/>
                <a:cs typeface="Calibri"/>
                <a:sym typeface="Calibri"/>
              </a:rPr>
              <a:t> </a:t>
            </a:r>
            <a:endParaRPr sz="2400" b="1" i="0" u="none" strike="noStrike" cap="none">
              <a:solidFill>
                <a:srgbClr val="009FA5"/>
              </a:solidFill>
              <a:latin typeface="Calibri"/>
              <a:ea typeface="Calibri"/>
              <a:cs typeface="Calibri"/>
              <a:sym typeface="Calibri"/>
            </a:endParaRPr>
          </a:p>
          <a:p>
            <a:pPr marL="0" marR="0" lvl="0" indent="0" algn="l" rtl="0">
              <a:lnSpc>
                <a:spcPct val="100000"/>
              </a:lnSpc>
              <a:spcBef>
                <a:spcPts val="0"/>
              </a:spcBef>
              <a:spcAft>
                <a:spcPts val="0"/>
              </a:spcAft>
              <a:buNone/>
            </a:pPr>
            <a:r>
              <a:rPr lang="en-US" sz="2400" b="0" i="0" u="none" strike="noStrike" cap="none">
                <a:solidFill>
                  <a:srgbClr val="000000"/>
                </a:solidFill>
                <a:latin typeface="Calibri"/>
                <a:ea typeface="Calibri"/>
                <a:cs typeface="Calibri"/>
                <a:sym typeface="Calibri"/>
              </a:rPr>
              <a:t>A. </a:t>
            </a:r>
            <a:r>
              <a:rPr lang="en-US" sz="2400" b="0" i="1" u="none" strike="noStrike" cap="none">
                <a:solidFill>
                  <a:srgbClr val="000000"/>
                </a:solidFill>
                <a:latin typeface="Calibri"/>
                <a:ea typeface="Calibri"/>
                <a:cs typeface="Calibri"/>
                <a:sym typeface="Calibri"/>
              </a:rPr>
              <a:t>pho</a:t>
            </a:r>
            <a:r>
              <a:rPr lang="en-US" sz="2400" b="0" i="0" u="none" strike="noStrike" cap="none">
                <a:solidFill>
                  <a:srgbClr val="000000"/>
                </a:solidFill>
                <a:latin typeface="Calibri"/>
                <a:ea typeface="Calibri"/>
                <a:cs typeface="Calibri"/>
                <a:sym typeface="Calibri"/>
              </a:rPr>
              <a:t>, a popular dish in Viet Nam </a:t>
            </a:r>
            <a:endParaRPr/>
          </a:p>
          <a:p>
            <a:pPr marL="0" marR="0" lvl="0" indent="0" algn="l" rtl="0">
              <a:lnSpc>
                <a:spcPct val="100000"/>
              </a:lnSpc>
              <a:spcBef>
                <a:spcPts val="0"/>
              </a:spcBef>
              <a:spcAft>
                <a:spcPts val="0"/>
              </a:spcAft>
              <a:buNone/>
            </a:pPr>
            <a:r>
              <a:rPr lang="en-US" sz="2400" b="0" i="0" u="none" strike="noStrike" cap="none">
                <a:solidFill>
                  <a:srgbClr val="000000"/>
                </a:solidFill>
                <a:latin typeface="Calibri"/>
                <a:ea typeface="Calibri"/>
                <a:cs typeface="Calibri"/>
                <a:sym typeface="Calibri"/>
              </a:rPr>
              <a:t>B. popular dishes in Viet Nam </a:t>
            </a:r>
            <a:endParaRPr/>
          </a:p>
          <a:p>
            <a:pPr marL="0" marR="0" lvl="0" indent="0" algn="l" rtl="0">
              <a:lnSpc>
                <a:spcPct val="100000"/>
              </a:lnSpc>
              <a:spcBef>
                <a:spcPts val="0"/>
              </a:spcBef>
              <a:spcAft>
                <a:spcPts val="0"/>
              </a:spcAft>
              <a:buNone/>
            </a:pPr>
            <a:r>
              <a:rPr lang="en-US" sz="2400" b="0" i="0" u="none" strike="noStrike" cap="none">
                <a:solidFill>
                  <a:srgbClr val="000000"/>
                </a:solidFill>
                <a:latin typeface="Calibri"/>
                <a:ea typeface="Calibri"/>
                <a:cs typeface="Calibri"/>
                <a:sym typeface="Calibri"/>
              </a:rPr>
              <a:t>C. different ways to cook </a:t>
            </a:r>
            <a:r>
              <a:rPr lang="en-US" sz="2400" b="0" i="1" u="none" strike="noStrike" cap="none">
                <a:solidFill>
                  <a:srgbClr val="000000"/>
                </a:solidFill>
                <a:latin typeface="Calibri"/>
                <a:ea typeface="Calibri"/>
                <a:cs typeface="Calibri"/>
                <a:sym typeface="Calibri"/>
              </a:rPr>
              <a:t>pho </a:t>
            </a:r>
            <a:endParaRPr/>
          </a:p>
          <a:p>
            <a:pPr marL="0" marR="0" lvl="0" indent="457200" algn="l" rtl="0">
              <a:lnSpc>
                <a:spcPct val="100000"/>
              </a:lnSpc>
              <a:spcBef>
                <a:spcPts val="0"/>
              </a:spcBef>
              <a:spcAft>
                <a:spcPts val="0"/>
              </a:spcAft>
              <a:buNone/>
            </a:pPr>
            <a:r>
              <a:rPr lang="en-US" sz="2400" b="1" i="0" u="none" strike="noStrike" cap="none">
                <a:solidFill>
                  <a:srgbClr val="00787E"/>
                </a:solidFill>
                <a:latin typeface="Calibri"/>
                <a:ea typeface="Calibri"/>
                <a:cs typeface="Calibri"/>
                <a:sym typeface="Calibri"/>
              </a:rPr>
              <a:t>2. </a:t>
            </a:r>
            <a:r>
              <a:rPr lang="en-US" sz="2400" b="1" i="1" u="none" strike="noStrike" cap="none">
                <a:solidFill>
                  <a:srgbClr val="00787E"/>
                </a:solidFill>
                <a:latin typeface="Calibri"/>
                <a:ea typeface="Calibri"/>
                <a:cs typeface="Calibri"/>
                <a:sym typeface="Calibri"/>
              </a:rPr>
              <a:t>Pho</a:t>
            </a:r>
            <a:r>
              <a:rPr lang="en-US" sz="2400" b="1" i="0" u="none" strike="noStrike" cap="none">
                <a:solidFill>
                  <a:srgbClr val="00787E"/>
                </a:solidFill>
                <a:latin typeface="Calibri"/>
                <a:ea typeface="Calibri"/>
                <a:cs typeface="Calibri"/>
                <a:sym typeface="Calibri"/>
              </a:rPr>
              <a:t> is made mainly with _____.</a:t>
            </a:r>
            <a:endParaRPr sz="2400" b="1" i="0" u="none" strike="noStrike" cap="none">
              <a:solidFill>
                <a:srgbClr val="00787E"/>
              </a:solidFill>
              <a:latin typeface="Calibri"/>
              <a:ea typeface="Calibri"/>
              <a:cs typeface="Calibri"/>
              <a:sym typeface="Calibri"/>
            </a:endParaRPr>
          </a:p>
          <a:p>
            <a:pPr marL="0" marR="0" lvl="0" indent="0" algn="l" rtl="0">
              <a:lnSpc>
                <a:spcPct val="100000"/>
              </a:lnSpc>
              <a:spcBef>
                <a:spcPts val="0"/>
              </a:spcBef>
              <a:spcAft>
                <a:spcPts val="0"/>
              </a:spcAft>
              <a:buNone/>
            </a:pPr>
            <a:r>
              <a:rPr lang="en-US" sz="2400" b="0" i="0" u="none" strike="noStrike" cap="none">
                <a:solidFill>
                  <a:srgbClr val="000000"/>
                </a:solidFill>
                <a:latin typeface="Calibri"/>
                <a:ea typeface="Calibri"/>
                <a:cs typeface="Calibri"/>
                <a:sym typeface="Calibri"/>
              </a:rPr>
              <a:t>A. rice noodles and beef or chicken </a:t>
            </a:r>
            <a:endParaRPr/>
          </a:p>
          <a:p>
            <a:pPr marL="0" marR="0" lvl="0" indent="0" algn="l" rtl="0">
              <a:lnSpc>
                <a:spcPct val="100000"/>
              </a:lnSpc>
              <a:spcBef>
                <a:spcPts val="0"/>
              </a:spcBef>
              <a:spcAft>
                <a:spcPts val="0"/>
              </a:spcAft>
              <a:buNone/>
            </a:pPr>
            <a:r>
              <a:rPr lang="en-US" sz="2400" b="0" i="0" u="none" strike="noStrike" cap="none">
                <a:solidFill>
                  <a:srgbClr val="000000"/>
                </a:solidFill>
                <a:latin typeface="Calibri"/>
                <a:ea typeface="Calibri"/>
                <a:cs typeface="Calibri"/>
                <a:sym typeface="Calibri"/>
              </a:rPr>
              <a:t>B. rice, pork, and vegetables </a:t>
            </a:r>
            <a:endParaRPr/>
          </a:p>
          <a:p>
            <a:pPr marL="0" marR="0" lvl="0" indent="0" algn="l" rtl="0">
              <a:lnSpc>
                <a:spcPct val="100000"/>
              </a:lnSpc>
              <a:spcBef>
                <a:spcPts val="0"/>
              </a:spcBef>
              <a:spcAft>
                <a:spcPts val="0"/>
              </a:spcAft>
              <a:buNone/>
            </a:pPr>
            <a:r>
              <a:rPr lang="en-US" sz="2400" b="0" i="0" u="none" strike="noStrike" cap="none">
                <a:solidFill>
                  <a:srgbClr val="000000"/>
                </a:solidFill>
                <a:latin typeface="Calibri"/>
                <a:ea typeface="Calibri"/>
                <a:cs typeface="Calibri"/>
                <a:sym typeface="Calibri"/>
              </a:rPr>
              <a:t>C. fish, shrimp, and noodles </a:t>
            </a:r>
            <a:endParaRPr/>
          </a:p>
          <a:p>
            <a:pPr marL="0" marR="0" lvl="0" indent="457200" algn="l" rtl="0">
              <a:lnSpc>
                <a:spcPct val="100000"/>
              </a:lnSpc>
              <a:spcBef>
                <a:spcPts val="0"/>
              </a:spcBef>
              <a:spcAft>
                <a:spcPts val="0"/>
              </a:spcAft>
              <a:buNone/>
            </a:pPr>
            <a:r>
              <a:rPr lang="en-US" sz="2400" b="1" i="0" u="none" strike="noStrike" cap="none">
                <a:solidFill>
                  <a:srgbClr val="00787E"/>
                </a:solidFill>
                <a:latin typeface="Calibri"/>
                <a:ea typeface="Calibri"/>
                <a:cs typeface="Calibri"/>
                <a:sym typeface="Calibri"/>
              </a:rPr>
              <a:t>3. We enjoy </a:t>
            </a:r>
            <a:r>
              <a:rPr lang="en-US" sz="2400" b="1" i="1" u="none" strike="noStrike" cap="none">
                <a:solidFill>
                  <a:srgbClr val="00787E"/>
                </a:solidFill>
                <a:latin typeface="Calibri"/>
                <a:ea typeface="Calibri"/>
                <a:cs typeface="Calibri"/>
                <a:sym typeface="Calibri"/>
              </a:rPr>
              <a:t>pho </a:t>
            </a:r>
            <a:r>
              <a:rPr lang="en-US" sz="2400" b="1" i="0" u="none" strike="noStrike" cap="none">
                <a:solidFill>
                  <a:srgbClr val="00787E"/>
                </a:solidFill>
                <a:latin typeface="Calibri"/>
                <a:ea typeface="Calibri"/>
                <a:cs typeface="Calibri"/>
                <a:sym typeface="Calibri"/>
              </a:rPr>
              <a:t>_____.  </a:t>
            </a:r>
            <a:endParaRPr sz="2400" b="1" i="0" u="none" strike="noStrike" cap="none">
              <a:solidFill>
                <a:srgbClr val="00787E"/>
              </a:solidFill>
              <a:latin typeface="Calibri"/>
              <a:ea typeface="Calibri"/>
              <a:cs typeface="Calibri"/>
              <a:sym typeface="Calibri"/>
            </a:endParaRPr>
          </a:p>
          <a:p>
            <a:pPr marL="0" marR="0" lvl="0" indent="0" algn="l" rtl="0">
              <a:lnSpc>
                <a:spcPct val="100000"/>
              </a:lnSpc>
              <a:spcBef>
                <a:spcPts val="0"/>
              </a:spcBef>
              <a:spcAft>
                <a:spcPts val="0"/>
              </a:spcAft>
              <a:buNone/>
            </a:pPr>
            <a:r>
              <a:rPr lang="en-US" sz="2400" b="0" i="0" u="none" strike="noStrike" cap="none">
                <a:solidFill>
                  <a:srgbClr val="000000"/>
                </a:solidFill>
                <a:latin typeface="Calibri"/>
                <a:ea typeface="Calibri"/>
                <a:cs typeface="Calibri"/>
                <a:sym typeface="Calibri"/>
              </a:rPr>
              <a:t>A. only for breakfast </a:t>
            </a:r>
            <a:endParaRPr/>
          </a:p>
          <a:p>
            <a:pPr marL="0" marR="0" lvl="0" indent="0" algn="l" rtl="0">
              <a:lnSpc>
                <a:spcPct val="100000"/>
              </a:lnSpc>
              <a:spcBef>
                <a:spcPts val="0"/>
              </a:spcBef>
              <a:spcAft>
                <a:spcPts val="0"/>
              </a:spcAft>
              <a:buNone/>
            </a:pPr>
            <a:r>
              <a:rPr lang="en-US" sz="2400" b="0" i="0" u="none" strike="noStrike" cap="none">
                <a:solidFill>
                  <a:srgbClr val="000000"/>
                </a:solidFill>
                <a:latin typeface="Calibri"/>
                <a:ea typeface="Calibri"/>
                <a:cs typeface="Calibri"/>
                <a:sym typeface="Calibri"/>
              </a:rPr>
              <a:t>B. for lunch and dinner </a:t>
            </a:r>
            <a:endParaRPr/>
          </a:p>
          <a:p>
            <a:pPr marL="0" marR="0" lvl="0" indent="0" algn="l" rtl="0">
              <a:lnSpc>
                <a:spcPct val="100000"/>
              </a:lnSpc>
              <a:spcBef>
                <a:spcPts val="0"/>
              </a:spcBef>
              <a:spcAft>
                <a:spcPts val="0"/>
              </a:spcAft>
              <a:buNone/>
            </a:pPr>
            <a:r>
              <a:rPr lang="en-US" sz="2400" b="0" i="0" u="none" strike="noStrike" cap="none">
                <a:solidFill>
                  <a:srgbClr val="000000"/>
                </a:solidFill>
                <a:latin typeface="Calibri"/>
                <a:ea typeface="Calibri"/>
                <a:cs typeface="Calibri"/>
                <a:sym typeface="Calibri"/>
              </a:rPr>
              <a:t>C. at any time of the day </a:t>
            </a:r>
            <a:endParaRPr/>
          </a:p>
        </p:txBody>
      </p:sp>
      <p:sp>
        <p:nvSpPr>
          <p:cNvPr id="313" name="Google Shape;313;p11"/>
          <p:cNvSpPr/>
          <p:nvPr/>
        </p:nvSpPr>
        <p:spPr>
          <a:xfrm>
            <a:off x="5829298" y="1779216"/>
            <a:ext cx="6185223" cy="3416320"/>
          </a:xfrm>
          <a:prstGeom prst="rect">
            <a:avLst/>
          </a:prstGeom>
          <a:noFill/>
          <a:ln>
            <a:noFill/>
          </a:ln>
        </p:spPr>
        <p:txBody>
          <a:bodyPr spcFirstLastPara="1" wrap="square" lIns="91425" tIns="45700" rIns="91425" bIns="45700" anchor="t" anchorCtr="0">
            <a:spAutoFit/>
          </a:bodyPr>
          <a:lstStyle/>
          <a:p>
            <a:pPr marL="0" marR="0" lvl="0" indent="457200" algn="l" rtl="0">
              <a:lnSpc>
                <a:spcPct val="100000"/>
              </a:lnSpc>
              <a:spcBef>
                <a:spcPts val="0"/>
              </a:spcBef>
              <a:spcAft>
                <a:spcPts val="0"/>
              </a:spcAft>
              <a:buNone/>
            </a:pPr>
            <a:r>
              <a:rPr lang="en-US" sz="2400" b="1" i="0" u="none" strike="noStrike" cap="none">
                <a:solidFill>
                  <a:srgbClr val="00787E"/>
                </a:solidFill>
                <a:latin typeface="Calibri"/>
                <a:ea typeface="Calibri"/>
                <a:cs typeface="Calibri"/>
                <a:sym typeface="Calibri"/>
              </a:rPr>
              <a:t>4. To make noodles for </a:t>
            </a:r>
            <a:r>
              <a:rPr lang="en-US" sz="2400" b="1" i="1" u="none" strike="noStrike" cap="none">
                <a:solidFill>
                  <a:srgbClr val="00787E"/>
                </a:solidFill>
                <a:latin typeface="Calibri"/>
                <a:ea typeface="Calibri"/>
                <a:cs typeface="Calibri"/>
                <a:sym typeface="Calibri"/>
              </a:rPr>
              <a:t>pho</a:t>
            </a:r>
            <a:r>
              <a:rPr lang="en-US" sz="2400" b="1" i="0" u="none" strike="noStrike" cap="none">
                <a:solidFill>
                  <a:srgbClr val="00787E"/>
                </a:solidFill>
                <a:latin typeface="Calibri"/>
                <a:ea typeface="Calibri"/>
                <a:cs typeface="Calibri"/>
                <a:sym typeface="Calibri"/>
              </a:rPr>
              <a:t>, we use _____.</a:t>
            </a:r>
            <a:endParaRPr sz="2400" b="1" i="0" u="none" strike="noStrike" cap="none">
              <a:solidFill>
                <a:srgbClr val="00787E"/>
              </a:solidFill>
              <a:latin typeface="Calibri"/>
              <a:ea typeface="Calibri"/>
              <a:cs typeface="Calibri"/>
              <a:sym typeface="Calibri"/>
            </a:endParaRPr>
          </a:p>
          <a:p>
            <a:pPr marL="0" marR="0" lvl="0" indent="0" algn="l" rtl="0">
              <a:lnSpc>
                <a:spcPct val="100000"/>
              </a:lnSpc>
              <a:spcBef>
                <a:spcPts val="0"/>
              </a:spcBef>
              <a:spcAft>
                <a:spcPts val="0"/>
              </a:spcAft>
              <a:buNone/>
            </a:pPr>
            <a:r>
              <a:rPr lang="en-US" sz="2400" b="0" i="0" u="none" strike="noStrike" cap="none">
                <a:solidFill>
                  <a:srgbClr val="000000"/>
                </a:solidFill>
                <a:latin typeface="Calibri"/>
                <a:ea typeface="Calibri"/>
                <a:cs typeface="Calibri"/>
                <a:sym typeface="Calibri"/>
              </a:rPr>
              <a:t>A. a variety of sticky rice </a:t>
            </a:r>
            <a:endParaRPr/>
          </a:p>
          <a:p>
            <a:pPr marL="0" marR="0" lvl="0" indent="0" algn="l" rtl="0">
              <a:lnSpc>
                <a:spcPct val="100000"/>
              </a:lnSpc>
              <a:spcBef>
                <a:spcPts val="0"/>
              </a:spcBef>
              <a:spcAft>
                <a:spcPts val="0"/>
              </a:spcAft>
              <a:buNone/>
            </a:pPr>
            <a:r>
              <a:rPr lang="en-US" sz="2400" b="0" i="0" u="none" strike="noStrike" cap="none">
                <a:solidFill>
                  <a:srgbClr val="000000"/>
                </a:solidFill>
                <a:latin typeface="Calibri"/>
                <a:ea typeface="Calibri"/>
                <a:cs typeface="Calibri"/>
                <a:sym typeface="Calibri"/>
              </a:rPr>
              <a:t>B. the best kind of rice </a:t>
            </a:r>
            <a:endParaRPr/>
          </a:p>
          <a:p>
            <a:pPr marL="0" marR="0" lvl="0" indent="0" algn="l" rtl="0">
              <a:lnSpc>
                <a:spcPct val="100000"/>
              </a:lnSpc>
              <a:spcBef>
                <a:spcPts val="0"/>
              </a:spcBef>
              <a:spcAft>
                <a:spcPts val="0"/>
              </a:spcAft>
              <a:buNone/>
            </a:pPr>
            <a:r>
              <a:rPr lang="en-US" sz="2400" b="0" i="0" u="none" strike="noStrike" cap="none">
                <a:solidFill>
                  <a:srgbClr val="000000"/>
                </a:solidFill>
                <a:latin typeface="Calibri"/>
                <a:ea typeface="Calibri"/>
                <a:cs typeface="Calibri"/>
                <a:sym typeface="Calibri"/>
              </a:rPr>
              <a:t>C. eggs and rice flour </a:t>
            </a:r>
            <a:endParaRPr/>
          </a:p>
          <a:p>
            <a:pPr marL="0" marR="0" lvl="0" indent="457200" algn="l" rtl="0">
              <a:lnSpc>
                <a:spcPct val="100000"/>
              </a:lnSpc>
              <a:spcBef>
                <a:spcPts val="0"/>
              </a:spcBef>
              <a:spcAft>
                <a:spcPts val="0"/>
              </a:spcAft>
              <a:buNone/>
            </a:pPr>
            <a:r>
              <a:rPr lang="en-US" sz="2400" b="1" i="0" u="none" strike="noStrike" cap="none">
                <a:solidFill>
                  <a:srgbClr val="00787E"/>
                </a:solidFill>
                <a:latin typeface="Calibri"/>
                <a:ea typeface="Calibri"/>
                <a:cs typeface="Calibri"/>
                <a:sym typeface="Calibri"/>
              </a:rPr>
              <a:t>5. The broth for </a:t>
            </a:r>
            <a:r>
              <a:rPr lang="en-US" sz="2400" b="1" i="1" u="none" strike="noStrike" cap="none">
                <a:solidFill>
                  <a:srgbClr val="00787E"/>
                </a:solidFill>
                <a:latin typeface="Calibri"/>
                <a:ea typeface="Calibri"/>
                <a:cs typeface="Calibri"/>
                <a:sym typeface="Calibri"/>
              </a:rPr>
              <a:t>pho </a:t>
            </a:r>
            <a:r>
              <a:rPr lang="en-US" sz="2400" b="1" i="0" u="none" strike="noStrike" cap="none">
                <a:solidFill>
                  <a:srgbClr val="00787E"/>
                </a:solidFill>
                <a:latin typeface="Calibri"/>
                <a:ea typeface="Calibri"/>
                <a:cs typeface="Calibri"/>
                <a:sym typeface="Calibri"/>
              </a:rPr>
              <a:t>is made by _____.</a:t>
            </a:r>
            <a:endParaRPr sz="2400" b="1" i="0" u="none" strike="noStrike" cap="none">
              <a:solidFill>
                <a:srgbClr val="00787E"/>
              </a:solidFill>
              <a:latin typeface="Calibri"/>
              <a:ea typeface="Calibri"/>
              <a:cs typeface="Calibri"/>
              <a:sym typeface="Calibri"/>
            </a:endParaRPr>
          </a:p>
          <a:p>
            <a:pPr marL="0" marR="0" lvl="0" indent="0" algn="l" rtl="0">
              <a:lnSpc>
                <a:spcPct val="100000"/>
              </a:lnSpc>
              <a:spcBef>
                <a:spcPts val="0"/>
              </a:spcBef>
              <a:spcAft>
                <a:spcPts val="0"/>
              </a:spcAft>
              <a:buNone/>
            </a:pPr>
            <a:r>
              <a:rPr lang="en-US" sz="2400" b="0" i="0" u="none" strike="noStrike" cap="none">
                <a:solidFill>
                  <a:srgbClr val="000000"/>
                </a:solidFill>
                <a:latin typeface="Calibri"/>
                <a:ea typeface="Calibri"/>
                <a:cs typeface="Calibri"/>
                <a:sym typeface="Calibri"/>
              </a:rPr>
              <a:t>A. slowly cooking beef or chicken bones </a:t>
            </a:r>
            <a:endParaRPr/>
          </a:p>
          <a:p>
            <a:pPr marL="0" marR="0" lvl="0" indent="0" algn="l" rtl="0">
              <a:lnSpc>
                <a:spcPct val="100000"/>
              </a:lnSpc>
              <a:spcBef>
                <a:spcPts val="0"/>
              </a:spcBef>
              <a:spcAft>
                <a:spcPts val="0"/>
              </a:spcAft>
              <a:buNone/>
            </a:pPr>
            <a:r>
              <a:rPr lang="en-US" sz="2400" b="0" i="0" u="none" strike="noStrike" cap="none">
                <a:solidFill>
                  <a:srgbClr val="000000"/>
                </a:solidFill>
                <a:latin typeface="Calibri"/>
                <a:ea typeface="Calibri"/>
                <a:cs typeface="Calibri"/>
                <a:sym typeface="Calibri"/>
              </a:rPr>
              <a:t>B. cooking beef or chicken with fish sauce </a:t>
            </a:r>
            <a:endParaRPr/>
          </a:p>
          <a:p>
            <a:pPr marL="0" marR="0" lvl="0" indent="0" algn="l" rtl="0">
              <a:lnSpc>
                <a:spcPct val="100000"/>
              </a:lnSpc>
              <a:spcBef>
                <a:spcPts val="0"/>
              </a:spcBef>
              <a:spcAft>
                <a:spcPts val="0"/>
              </a:spcAft>
              <a:buNone/>
            </a:pPr>
            <a:r>
              <a:rPr lang="en-US" sz="2400" b="0" i="0" u="none" strike="noStrike" cap="none">
                <a:solidFill>
                  <a:srgbClr val="000000"/>
                </a:solidFill>
                <a:latin typeface="Calibri"/>
                <a:ea typeface="Calibri"/>
                <a:cs typeface="Calibri"/>
                <a:sym typeface="Calibri"/>
              </a:rPr>
              <a:t>C. boiling potatoes and chicken bones for a long time </a:t>
            </a:r>
            <a:endParaRPr/>
          </a:p>
        </p:txBody>
      </p:sp>
      <p:sp>
        <p:nvSpPr>
          <p:cNvPr id="314" name="Google Shape;314;p11"/>
          <p:cNvSpPr/>
          <p:nvPr/>
        </p:nvSpPr>
        <p:spPr>
          <a:xfrm>
            <a:off x="304251" y="3675808"/>
            <a:ext cx="519251" cy="353435"/>
          </a:xfrm>
          <a:prstGeom prst="ellipse">
            <a:avLst/>
          </a:prstGeom>
          <a:no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 name="Google Shape;315;p11"/>
          <p:cNvSpPr/>
          <p:nvPr/>
        </p:nvSpPr>
        <p:spPr>
          <a:xfrm>
            <a:off x="296632" y="2228066"/>
            <a:ext cx="519251" cy="353435"/>
          </a:xfrm>
          <a:prstGeom prst="ellipse">
            <a:avLst/>
          </a:prstGeom>
          <a:no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 name="Google Shape;316;p11"/>
          <p:cNvSpPr/>
          <p:nvPr/>
        </p:nvSpPr>
        <p:spPr>
          <a:xfrm>
            <a:off x="283930" y="5882183"/>
            <a:ext cx="519251" cy="353435"/>
          </a:xfrm>
          <a:prstGeom prst="ellipse">
            <a:avLst/>
          </a:prstGeom>
          <a:no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 name="Google Shape;317;p11"/>
          <p:cNvSpPr/>
          <p:nvPr/>
        </p:nvSpPr>
        <p:spPr>
          <a:xfrm>
            <a:off x="5685937" y="2581501"/>
            <a:ext cx="519251" cy="353435"/>
          </a:xfrm>
          <a:prstGeom prst="ellipse">
            <a:avLst/>
          </a:prstGeom>
          <a:no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 name="Google Shape;318;p11"/>
          <p:cNvSpPr/>
          <p:nvPr/>
        </p:nvSpPr>
        <p:spPr>
          <a:xfrm>
            <a:off x="5706257" y="3691480"/>
            <a:ext cx="519251" cy="353435"/>
          </a:xfrm>
          <a:prstGeom prst="ellipse">
            <a:avLst/>
          </a:prstGeom>
          <a:no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5"/>
                                        </p:tgtEl>
                                        <p:attrNameLst>
                                          <p:attrName>style.visibility</p:attrName>
                                        </p:attrNameLst>
                                      </p:cBhvr>
                                      <p:to>
                                        <p:strVal val="visible"/>
                                      </p:to>
                                    </p:set>
                                    <p:animEffect transition="in" filter="fade">
                                      <p:cBhvr>
                                        <p:cTn id="7" dur="1000"/>
                                        <p:tgtEl>
                                          <p:spTgt spid="3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4"/>
                                        </p:tgtEl>
                                        <p:attrNameLst>
                                          <p:attrName>style.visibility</p:attrName>
                                        </p:attrNameLst>
                                      </p:cBhvr>
                                      <p:to>
                                        <p:strVal val="visible"/>
                                      </p:to>
                                    </p:set>
                                    <p:animEffect transition="in" filter="fade">
                                      <p:cBhvr>
                                        <p:cTn id="12" dur="1000"/>
                                        <p:tgtEl>
                                          <p:spTgt spid="3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6"/>
                                        </p:tgtEl>
                                        <p:attrNameLst>
                                          <p:attrName>style.visibility</p:attrName>
                                        </p:attrNameLst>
                                      </p:cBhvr>
                                      <p:to>
                                        <p:strVal val="visible"/>
                                      </p:to>
                                    </p:set>
                                    <p:animEffect transition="in" filter="fade">
                                      <p:cBhvr>
                                        <p:cTn id="17" dur="1000"/>
                                        <p:tgtEl>
                                          <p:spTgt spid="3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7"/>
                                        </p:tgtEl>
                                        <p:attrNameLst>
                                          <p:attrName>style.visibility</p:attrName>
                                        </p:attrNameLst>
                                      </p:cBhvr>
                                      <p:to>
                                        <p:strVal val="visible"/>
                                      </p:to>
                                    </p:set>
                                    <p:animEffect transition="in" filter="fade">
                                      <p:cBhvr>
                                        <p:cTn id="22" dur="1000"/>
                                        <p:tgtEl>
                                          <p:spTgt spid="3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18"/>
                                        </p:tgtEl>
                                        <p:attrNameLst>
                                          <p:attrName>style.visibility</p:attrName>
                                        </p:attrNameLst>
                                      </p:cBhvr>
                                      <p:to>
                                        <p:strVal val="visible"/>
                                      </p:to>
                                    </p:set>
                                    <p:animEffect transition="in" filter="fade">
                                      <p:cBhvr>
                                        <p:cTn id="27" dur="1000"/>
                                        <p:tgtEl>
                                          <p:spTgt spid="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38"/>
          <p:cNvSpPr/>
          <p:nvPr/>
        </p:nvSpPr>
        <p:spPr>
          <a:xfrm>
            <a:off x="4567839" y="1755498"/>
            <a:ext cx="2162852" cy="845902"/>
          </a:xfrm>
          <a:custGeom>
            <a:avLst/>
            <a:gdLst/>
            <a:ahLst/>
            <a:cxnLst/>
            <a:rect l="l" t="t" r="r" b="b"/>
            <a:pathLst>
              <a:path w="1728196" h="941884" extrusionOk="0">
                <a:moveTo>
                  <a:pt x="0" y="0"/>
                </a:moveTo>
                <a:lnTo>
                  <a:pt x="1728196" y="0"/>
                </a:lnTo>
                <a:lnTo>
                  <a:pt x="1728196" y="941884"/>
                </a:lnTo>
                <a:lnTo>
                  <a:pt x="0" y="941884"/>
                </a:lnTo>
                <a:lnTo>
                  <a:pt x="0" y="0"/>
                </a:lnTo>
                <a:close/>
              </a:path>
            </a:pathLst>
          </a:custGeom>
          <a:noFill/>
          <a:ln>
            <a:noFill/>
          </a:ln>
        </p:spPr>
        <p:txBody>
          <a:bodyPr spcFirstLastPara="1" wrap="square" lIns="11425" tIns="11425" rIns="11425" bIns="11425" anchor="ctr" anchorCtr="0">
            <a:noAutofit/>
          </a:bodyPr>
          <a:lstStyle/>
          <a:p>
            <a:pPr marL="0" marR="0" lvl="1" indent="0" algn="l" rtl="0">
              <a:lnSpc>
                <a:spcPct val="90000"/>
              </a:lnSpc>
              <a:spcBef>
                <a:spcPts val="0"/>
              </a:spcBef>
              <a:spcAft>
                <a:spcPts val="0"/>
              </a:spcAft>
              <a:buClr>
                <a:srgbClr val="000000"/>
              </a:buClr>
              <a:buSzPts val="1800"/>
              <a:buFont typeface="Arial"/>
              <a:buNone/>
            </a:pPr>
            <a:endParaRPr sz="1800" b="1" i="0" u="none" strike="noStrike" cap="none">
              <a:solidFill>
                <a:schemeClr val="dk1"/>
              </a:solidFill>
              <a:latin typeface="Calibri"/>
              <a:ea typeface="Calibri"/>
              <a:cs typeface="Calibri"/>
              <a:sym typeface="Calibri"/>
            </a:endParaRPr>
          </a:p>
        </p:txBody>
      </p:sp>
      <p:sp>
        <p:nvSpPr>
          <p:cNvPr id="324" name="Google Shape;324;p38"/>
          <p:cNvSpPr/>
          <p:nvPr/>
        </p:nvSpPr>
        <p:spPr>
          <a:xfrm>
            <a:off x="350432" y="1115391"/>
            <a:ext cx="2047800" cy="525900"/>
          </a:xfrm>
          <a:prstGeom prst="roundRect">
            <a:avLst>
              <a:gd name="adj" fmla="val 16667"/>
            </a:avLst>
          </a:prstGeom>
          <a:solidFill>
            <a:srgbClr val="48C0B6"/>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WARM-UP</a:t>
            </a:r>
            <a:endParaRPr sz="1800" b="0" i="0" u="none" strike="noStrike" cap="none">
              <a:solidFill>
                <a:schemeClr val="dk1"/>
              </a:solidFill>
              <a:latin typeface="Calibri"/>
              <a:ea typeface="Calibri"/>
              <a:cs typeface="Calibri"/>
              <a:sym typeface="Calibri"/>
            </a:endParaRPr>
          </a:p>
        </p:txBody>
      </p:sp>
      <p:sp>
        <p:nvSpPr>
          <p:cNvPr id="325" name="Google Shape;325;p38"/>
          <p:cNvSpPr/>
          <p:nvPr/>
        </p:nvSpPr>
        <p:spPr>
          <a:xfrm>
            <a:off x="2036116" y="2296677"/>
            <a:ext cx="2275114" cy="655403"/>
          </a:xfrm>
          <a:prstGeom prst="roundRect">
            <a:avLst>
              <a:gd name="adj" fmla="val 16667"/>
            </a:avLst>
          </a:prstGeom>
          <a:solidFill>
            <a:srgbClr val="48C0B6"/>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0" i="0" u="none" strike="noStrike" cap="none">
                <a:solidFill>
                  <a:schemeClr val="dk1"/>
                </a:solidFill>
                <a:latin typeface="Calibri"/>
                <a:ea typeface="Calibri"/>
                <a:cs typeface="Calibri"/>
                <a:sym typeface="Calibri"/>
              </a:rPr>
              <a:t>READING</a:t>
            </a:r>
            <a:endParaRPr sz="1800" b="0" i="0" u="none" strike="noStrike" cap="none">
              <a:solidFill>
                <a:schemeClr val="dk1"/>
              </a:solidFill>
              <a:latin typeface="Calibri"/>
              <a:ea typeface="Calibri"/>
              <a:cs typeface="Calibri"/>
              <a:sym typeface="Calibri"/>
            </a:endParaRPr>
          </a:p>
        </p:txBody>
      </p:sp>
      <p:sp>
        <p:nvSpPr>
          <p:cNvPr id="326" name="Google Shape;326;p38"/>
          <p:cNvSpPr/>
          <p:nvPr/>
        </p:nvSpPr>
        <p:spPr>
          <a:xfrm>
            <a:off x="4722513" y="1954874"/>
            <a:ext cx="6713274" cy="1239705"/>
          </a:xfrm>
          <a:prstGeom prst="rect">
            <a:avLst/>
          </a:prstGeom>
          <a:solidFill>
            <a:srgbClr val="CBEAF0"/>
          </a:solidFill>
          <a:ln w="12700" cap="flat" cmpd="sng">
            <a:solidFill>
              <a:srgbClr val="FFF2CC"/>
            </a:solidFill>
            <a:prstDash val="solid"/>
            <a:miter lim="800000"/>
            <a:headEnd type="none" w="sm" len="sm"/>
            <a:tailEnd type="none" w="sm" len="sm"/>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Calibri"/>
                <a:ea typeface="Calibri"/>
                <a:cs typeface="Calibri"/>
                <a:sym typeface="Calibri"/>
              </a:rPr>
              <a:t>Task 1: Work in pairs. Discuss the questions.</a:t>
            </a:r>
            <a:r>
              <a:rPr lang="en-US" sz="1800" b="0" i="0"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chemeClr val="dk1"/>
                </a:solidFill>
                <a:latin typeface="Calibri"/>
                <a:ea typeface="Calibri"/>
                <a:cs typeface="Calibri"/>
                <a:sym typeface="Calibri"/>
              </a:rPr>
              <a:t>Task 2: Read Phong's blog. Match the underlined words with their meanings. </a:t>
            </a:r>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chemeClr val="dk1"/>
                </a:solidFill>
                <a:latin typeface="Calibri"/>
                <a:ea typeface="Calibri"/>
                <a:cs typeface="Calibri"/>
                <a:sym typeface="Calibri"/>
              </a:rPr>
              <a:t>Task 3: Read Phong’s blog again and circle the correct answer</a:t>
            </a:r>
            <a:endParaRPr sz="1800" b="0" i="0" u="none" strike="noStrike" cap="none">
              <a:solidFill>
                <a:srgbClr val="000000"/>
              </a:solidFill>
              <a:latin typeface="Calibri"/>
              <a:ea typeface="Calibri"/>
              <a:cs typeface="Calibri"/>
              <a:sym typeface="Calibri"/>
            </a:endParaRPr>
          </a:p>
        </p:txBody>
      </p:sp>
      <p:cxnSp>
        <p:nvCxnSpPr>
          <p:cNvPr id="327" name="Google Shape;327;p38"/>
          <p:cNvCxnSpPr>
            <a:stCxn id="324" idx="3"/>
            <a:endCxn id="325" idx="0"/>
          </p:cNvCxnSpPr>
          <p:nvPr/>
        </p:nvCxnSpPr>
        <p:spPr>
          <a:xfrm>
            <a:off x="2398232" y="1378341"/>
            <a:ext cx="775500" cy="918300"/>
          </a:xfrm>
          <a:prstGeom prst="curvedConnector2">
            <a:avLst/>
          </a:prstGeom>
          <a:noFill/>
          <a:ln w="57150" cap="flat" cmpd="sng">
            <a:solidFill>
              <a:srgbClr val="F7941E"/>
            </a:solidFill>
            <a:prstDash val="solid"/>
            <a:miter lim="800000"/>
            <a:headEnd type="none" w="sm" len="sm"/>
            <a:tailEnd type="triangle" w="med" len="med"/>
          </a:ln>
        </p:spPr>
      </p:cxnSp>
      <p:grpSp>
        <p:nvGrpSpPr>
          <p:cNvPr id="328" name="Google Shape;328;p38"/>
          <p:cNvGrpSpPr/>
          <p:nvPr/>
        </p:nvGrpSpPr>
        <p:grpSpPr>
          <a:xfrm>
            <a:off x="3513735" y="155878"/>
            <a:ext cx="3813040" cy="916490"/>
            <a:chOff x="3826252" y="260303"/>
            <a:chExt cx="4557781" cy="916490"/>
          </a:xfrm>
        </p:grpSpPr>
        <p:sp>
          <p:nvSpPr>
            <p:cNvPr id="329" name="Google Shape;329;p38"/>
            <p:cNvSpPr/>
            <p:nvPr/>
          </p:nvSpPr>
          <p:spPr>
            <a:xfrm>
              <a:off x="4435147" y="405824"/>
              <a:ext cx="3948886" cy="625641"/>
            </a:xfrm>
            <a:prstGeom prst="roundRect">
              <a:avLst>
                <a:gd name="adj" fmla="val 42661"/>
              </a:avLst>
            </a:prstGeom>
            <a:solidFill>
              <a:srgbClr val="FF980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30" name="Google Shape;330;p38"/>
            <p:cNvPicPr preferRelativeResize="0"/>
            <p:nvPr/>
          </p:nvPicPr>
          <p:blipFill rotWithShape="1">
            <a:blip r:embed="rId3">
              <a:alphaModFix/>
            </a:blip>
            <a:srcRect/>
            <a:stretch/>
          </p:blipFill>
          <p:spPr>
            <a:xfrm>
              <a:off x="3826252" y="260303"/>
              <a:ext cx="964452" cy="916490"/>
            </a:xfrm>
            <a:prstGeom prst="rect">
              <a:avLst/>
            </a:prstGeom>
            <a:noFill/>
            <a:ln>
              <a:noFill/>
            </a:ln>
          </p:spPr>
        </p:pic>
        <p:sp>
          <p:nvSpPr>
            <p:cNvPr id="331" name="Google Shape;331;p38"/>
            <p:cNvSpPr txBox="1"/>
            <p:nvPr/>
          </p:nvSpPr>
          <p:spPr>
            <a:xfrm>
              <a:off x="4779509" y="486321"/>
              <a:ext cx="3596799"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alibri"/>
                  <a:ea typeface="Calibri"/>
                  <a:cs typeface="Calibri"/>
                  <a:sym typeface="Calibri"/>
                </a:rPr>
                <a:t>LESSON 5: SKILLS 1</a:t>
              </a:r>
              <a:endParaRPr sz="1600" b="0" i="0" u="none" strike="noStrike" cap="none">
                <a:solidFill>
                  <a:srgbClr val="000000"/>
                </a:solidFill>
                <a:latin typeface="Arial"/>
                <a:ea typeface="Arial"/>
                <a:cs typeface="Arial"/>
                <a:sym typeface="Arial"/>
              </a:endParaRPr>
            </a:p>
          </p:txBody>
        </p:sp>
      </p:grpSp>
      <p:cxnSp>
        <p:nvCxnSpPr>
          <p:cNvPr id="332" name="Google Shape;332;p38"/>
          <p:cNvCxnSpPr>
            <a:stCxn id="325" idx="1"/>
            <a:endCxn id="333" idx="0"/>
          </p:cNvCxnSpPr>
          <p:nvPr/>
        </p:nvCxnSpPr>
        <p:spPr>
          <a:xfrm flipH="1">
            <a:off x="1452316" y="2624378"/>
            <a:ext cx="583800" cy="1245900"/>
          </a:xfrm>
          <a:prstGeom prst="curvedConnector2">
            <a:avLst/>
          </a:prstGeom>
          <a:noFill/>
          <a:ln w="57150" cap="flat" cmpd="sng">
            <a:solidFill>
              <a:srgbClr val="F7941E"/>
            </a:solidFill>
            <a:prstDash val="solid"/>
            <a:miter lim="800000"/>
            <a:headEnd type="none" w="sm" len="sm"/>
            <a:tailEnd type="triangle" w="med" len="med"/>
          </a:ln>
        </p:spPr>
      </p:cxnSp>
      <p:sp>
        <p:nvSpPr>
          <p:cNvPr id="334" name="Google Shape;334;p38"/>
          <p:cNvSpPr/>
          <p:nvPr/>
        </p:nvSpPr>
        <p:spPr>
          <a:xfrm>
            <a:off x="4732155" y="3582374"/>
            <a:ext cx="6703633" cy="1290525"/>
          </a:xfrm>
          <a:prstGeom prst="rect">
            <a:avLst/>
          </a:prstGeom>
          <a:solidFill>
            <a:srgbClr val="CBEAF0"/>
          </a:solidFill>
          <a:ln w="12700" cap="flat" cmpd="sng">
            <a:solidFill>
              <a:srgbClr val="FFF2CC"/>
            </a:solidFill>
            <a:prstDash val="solid"/>
            <a:miter lim="800000"/>
            <a:headEnd type="none" w="sm" len="sm"/>
            <a:tailEnd type="none" w="sm" len="sm"/>
          </a:ln>
        </p:spPr>
        <p:txBody>
          <a:bodyPr spcFirstLastPara="1" wrap="square" lIns="91425" tIns="45700" rIns="91425" bIns="45700" anchor="t" anchorCtr="0">
            <a:noAutofit/>
          </a:bodyPr>
          <a:lstStyle/>
          <a:p>
            <a:pPr marL="288925" marR="0" lvl="0" indent="-288925" algn="l" rtl="0">
              <a:lnSpc>
                <a:spcPct val="100000"/>
              </a:lnSpc>
              <a:spcBef>
                <a:spcPts val="0"/>
              </a:spcBef>
              <a:spcAft>
                <a:spcPts val="0"/>
              </a:spcAft>
              <a:buClr>
                <a:srgbClr val="000000"/>
              </a:buClr>
              <a:buSzPts val="1800"/>
              <a:buFont typeface="Arial"/>
              <a:buChar char="•"/>
            </a:pPr>
            <a:r>
              <a:rPr lang="en-US" sz="1800" b="0" i="0" u="none" strike="noStrike" cap="none">
                <a:solidFill>
                  <a:schemeClr val="dk1"/>
                </a:solidFill>
                <a:latin typeface="Calibri"/>
                <a:ea typeface="Calibri"/>
                <a:cs typeface="Calibri"/>
                <a:sym typeface="Calibri"/>
              </a:rPr>
              <a:t>Task 4: Make notes about a popular food and drink in your area. Think about its main ingredients, how often and when you have it.</a:t>
            </a:r>
            <a:endParaRPr/>
          </a:p>
          <a:p>
            <a:pPr marL="288925" marR="0" lvl="0" indent="-288925" algn="l" rtl="0">
              <a:lnSpc>
                <a:spcPct val="100000"/>
              </a:lnSpc>
              <a:spcBef>
                <a:spcPts val="0"/>
              </a:spcBef>
              <a:spcAft>
                <a:spcPts val="0"/>
              </a:spcAft>
              <a:buClr>
                <a:srgbClr val="000000"/>
              </a:buClr>
              <a:buSzPts val="1800"/>
              <a:buFont typeface="Arial"/>
              <a:buChar char="•"/>
            </a:pPr>
            <a:r>
              <a:rPr lang="en-US" sz="1800" b="0" i="0" u="none" strike="noStrike" cap="none">
                <a:solidFill>
                  <a:schemeClr val="dk1"/>
                </a:solidFill>
                <a:latin typeface="Calibri"/>
                <a:ea typeface="Calibri"/>
                <a:cs typeface="Calibri"/>
                <a:sym typeface="Calibri"/>
              </a:rPr>
              <a:t>Task 5: Work in groups of 3 or 4. Take turns to talk about a popular food or drink in your area.</a:t>
            </a:r>
            <a:endParaRPr sz="1800" b="0" i="0" u="none" strike="noStrike" cap="none">
              <a:solidFill>
                <a:schemeClr val="dk1"/>
              </a:solidFill>
              <a:latin typeface="Calibri"/>
              <a:ea typeface="Calibri"/>
              <a:cs typeface="Calibri"/>
              <a:sym typeface="Calibri"/>
            </a:endParaRPr>
          </a:p>
        </p:txBody>
      </p:sp>
      <p:sp>
        <p:nvSpPr>
          <p:cNvPr id="335" name="Google Shape;335;p38"/>
          <p:cNvSpPr/>
          <p:nvPr/>
        </p:nvSpPr>
        <p:spPr>
          <a:xfrm>
            <a:off x="4722513" y="1259145"/>
            <a:ext cx="6713274" cy="361733"/>
          </a:xfrm>
          <a:prstGeom prst="rect">
            <a:avLst/>
          </a:prstGeom>
          <a:solidFill>
            <a:srgbClr val="CBEAF0"/>
          </a:solidFill>
          <a:ln w="12700" cap="flat" cmpd="sng">
            <a:solidFill>
              <a:srgbClr val="FFF2CC"/>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Mini game</a:t>
            </a:r>
            <a:endParaRPr sz="1800" b="0" i="0" u="none" strike="noStrike" cap="none">
              <a:solidFill>
                <a:srgbClr val="000000"/>
              </a:solidFill>
              <a:latin typeface="Calibri"/>
              <a:ea typeface="Calibri"/>
              <a:cs typeface="Calibri"/>
              <a:sym typeface="Calibri"/>
            </a:endParaRPr>
          </a:p>
        </p:txBody>
      </p:sp>
      <p:sp>
        <p:nvSpPr>
          <p:cNvPr id="333" name="Google Shape;333;p38"/>
          <p:cNvSpPr/>
          <p:nvPr/>
        </p:nvSpPr>
        <p:spPr>
          <a:xfrm>
            <a:off x="428399" y="3870416"/>
            <a:ext cx="2047800" cy="710205"/>
          </a:xfrm>
          <a:prstGeom prst="roundRect">
            <a:avLst>
              <a:gd name="adj" fmla="val 16667"/>
            </a:avLst>
          </a:prstGeom>
          <a:solidFill>
            <a:srgbClr val="48C0B6"/>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0" i="0" u="none" strike="noStrike" cap="none">
                <a:solidFill>
                  <a:srgbClr val="000000"/>
                </a:solidFill>
                <a:latin typeface="Calibri"/>
                <a:ea typeface="Calibri"/>
                <a:cs typeface="Calibri"/>
                <a:sym typeface="Calibri"/>
              </a:rPr>
              <a:t>WHILE-SPEAKING</a:t>
            </a:r>
            <a:endParaRPr sz="1800" b="0" i="0" u="none" strike="noStrike" cap="none">
              <a:solidFill>
                <a:schemeClr val="dk1"/>
              </a:solidFill>
              <a:latin typeface="Calibri"/>
              <a:ea typeface="Calibri"/>
              <a:cs typeface="Calibri"/>
              <a:sym typeface="Calibri"/>
            </a:endParaRPr>
          </a:p>
        </p:txBody>
      </p:sp>
      <p:sp>
        <p:nvSpPr>
          <p:cNvPr id="336" name="Google Shape;336;p38"/>
          <p:cNvSpPr/>
          <p:nvPr/>
        </p:nvSpPr>
        <p:spPr>
          <a:xfrm>
            <a:off x="4567839" y="5156075"/>
            <a:ext cx="6821098" cy="10926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1" i="0" u="none" strike="noStrike" cap="none">
                <a:solidFill>
                  <a:srgbClr val="000000"/>
                </a:solidFill>
                <a:latin typeface="Calibri"/>
                <a:ea typeface="Calibri"/>
                <a:cs typeface="Calibri"/>
                <a:sym typeface="Calibri"/>
              </a:rPr>
              <a:t>Stage aims:</a:t>
            </a:r>
            <a:endParaRPr sz="2400" b="1" i="0" u="none" strike="noStrike" cap="none">
              <a:solidFill>
                <a:srgbClr val="000000"/>
              </a:solidFill>
              <a:latin typeface="Calibri"/>
              <a:ea typeface="Calibri"/>
              <a:cs typeface="Calibri"/>
              <a:sym typeface="Calibri"/>
            </a:endParaRPr>
          </a:p>
          <a:p>
            <a:pPr marL="285750" marR="0" lvl="0" indent="-285750" algn="l" rtl="0">
              <a:lnSpc>
                <a:spcPct val="100000"/>
              </a:lnSpc>
              <a:spcBef>
                <a:spcPts val="600"/>
              </a:spcBef>
              <a:spcAft>
                <a:spcPts val="0"/>
              </a:spcAft>
              <a:buClr>
                <a:srgbClr val="000000"/>
              </a:buClr>
              <a:buSzPts val="1800"/>
              <a:buFont typeface="Noto Sans Symbols"/>
              <a:buChar char="⮚"/>
            </a:pPr>
            <a:r>
              <a:rPr lang="en-US" sz="1800" b="0" i="0" u="none" strike="noStrike" cap="none">
                <a:solidFill>
                  <a:srgbClr val="000000"/>
                </a:solidFill>
                <a:latin typeface="Arial"/>
                <a:ea typeface="Arial"/>
                <a:cs typeface="Arial"/>
                <a:sym typeface="Arial"/>
              </a:rPr>
              <a:t>To help Ss generate ideas for the speaking activity.</a:t>
            </a:r>
            <a:endParaRPr/>
          </a:p>
          <a:p>
            <a:pPr marL="285750" marR="0" lvl="0" indent="-285750" algn="l" rtl="0">
              <a:lnSpc>
                <a:spcPct val="100000"/>
              </a:lnSpc>
              <a:spcBef>
                <a:spcPts val="0"/>
              </a:spcBef>
              <a:spcAft>
                <a:spcPts val="0"/>
              </a:spcAft>
              <a:buClr>
                <a:srgbClr val="000000"/>
              </a:buClr>
              <a:buSzPts val="1800"/>
              <a:buFont typeface="Noto Sans Symbols"/>
              <a:buChar char="⮚"/>
            </a:pPr>
            <a:r>
              <a:rPr lang="en-US" sz="1800" b="0" i="0" u="none" strike="noStrike" cap="none">
                <a:solidFill>
                  <a:srgbClr val="000000"/>
                </a:solidFill>
                <a:latin typeface="Arial"/>
                <a:ea typeface="Arial"/>
                <a:cs typeface="Arial"/>
                <a:sym typeface="Arial"/>
              </a:rPr>
              <a:t>To get student to practise talking about a popular food or drink.</a:t>
            </a:r>
            <a:endParaRPr sz="4000" b="1" i="0" u="none" strike="noStrike" cap="none">
              <a:solidFill>
                <a:srgbClr val="000000"/>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3"/>
          <p:cNvSpPr txBox="1"/>
          <p:nvPr/>
        </p:nvSpPr>
        <p:spPr>
          <a:xfrm>
            <a:off x="539852" y="1254947"/>
            <a:ext cx="397035"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lt1"/>
                </a:solidFill>
                <a:latin typeface="Open Sans"/>
                <a:ea typeface="Open Sans"/>
                <a:cs typeface="Open Sans"/>
                <a:sym typeface="Open Sans"/>
              </a:rPr>
              <a:t>1</a:t>
            </a:r>
            <a:endParaRPr sz="4000" b="1" i="0" u="none" strike="noStrike" cap="none">
              <a:solidFill>
                <a:schemeClr val="lt1"/>
              </a:solidFill>
              <a:latin typeface="Open Sans"/>
              <a:ea typeface="Open Sans"/>
              <a:cs typeface="Open Sans"/>
              <a:sym typeface="Open Sans"/>
            </a:endParaRPr>
          </a:p>
        </p:txBody>
      </p:sp>
      <p:pic>
        <p:nvPicPr>
          <p:cNvPr id="343" name="Google Shape;343;p13"/>
          <p:cNvPicPr preferRelativeResize="0"/>
          <p:nvPr/>
        </p:nvPicPr>
        <p:blipFill rotWithShape="1">
          <a:blip r:embed="rId3">
            <a:alphaModFix/>
          </a:blip>
          <a:srcRect/>
          <a:stretch/>
        </p:blipFill>
        <p:spPr>
          <a:xfrm>
            <a:off x="0" y="33872"/>
            <a:ext cx="12192000" cy="1083306"/>
          </a:xfrm>
          <a:prstGeom prst="rect">
            <a:avLst/>
          </a:prstGeom>
          <a:noFill/>
          <a:ln>
            <a:noFill/>
          </a:ln>
        </p:spPr>
      </p:pic>
      <p:sp>
        <p:nvSpPr>
          <p:cNvPr id="344" name="Google Shape;344;p13"/>
          <p:cNvSpPr txBox="1"/>
          <p:nvPr/>
        </p:nvSpPr>
        <p:spPr>
          <a:xfrm>
            <a:off x="349867" y="247016"/>
            <a:ext cx="3971958"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dk1"/>
                </a:solidFill>
                <a:latin typeface="Calibri"/>
                <a:ea typeface="Calibri"/>
                <a:cs typeface="Calibri"/>
                <a:sym typeface="Calibri"/>
              </a:rPr>
              <a:t>SPEAKING</a:t>
            </a:r>
            <a:endParaRPr sz="3600" b="1" i="0" u="none" strike="noStrike" cap="none">
              <a:solidFill>
                <a:schemeClr val="dk1"/>
              </a:solidFill>
              <a:latin typeface="Calibri"/>
              <a:ea typeface="Calibri"/>
              <a:cs typeface="Calibri"/>
              <a:sym typeface="Calibri"/>
            </a:endParaRPr>
          </a:p>
        </p:txBody>
      </p:sp>
      <p:sp>
        <p:nvSpPr>
          <p:cNvPr id="345" name="Google Shape;345;p13"/>
          <p:cNvSpPr/>
          <p:nvPr/>
        </p:nvSpPr>
        <p:spPr>
          <a:xfrm>
            <a:off x="1017822" y="1152996"/>
            <a:ext cx="10716253"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rgbClr val="000000"/>
                </a:solidFill>
                <a:latin typeface="Calibri"/>
                <a:ea typeface="Calibri"/>
                <a:cs typeface="Calibri"/>
                <a:sym typeface="Calibri"/>
              </a:rPr>
              <a:t>Make notes about a popular food and drink in your area. Think about its main ingredients, how often and when you have it.</a:t>
            </a:r>
            <a:endParaRPr sz="2200" b="0" i="0" u="none" strike="noStrike" cap="none">
              <a:solidFill>
                <a:srgbClr val="000000"/>
              </a:solidFill>
              <a:latin typeface="Calibri"/>
              <a:ea typeface="Calibri"/>
              <a:cs typeface="Calibri"/>
              <a:sym typeface="Calibri"/>
            </a:endParaRPr>
          </a:p>
        </p:txBody>
      </p:sp>
      <p:sp>
        <p:nvSpPr>
          <p:cNvPr id="346" name="Google Shape;346;p13"/>
          <p:cNvSpPr/>
          <p:nvPr/>
        </p:nvSpPr>
        <p:spPr>
          <a:xfrm>
            <a:off x="4321825" y="3119600"/>
            <a:ext cx="3166800" cy="1292700"/>
          </a:xfrm>
          <a:prstGeom prst="roundRect">
            <a:avLst>
              <a:gd name="adj" fmla="val 16667"/>
            </a:avLst>
          </a:prstGeom>
          <a:solidFill>
            <a:srgbClr val="F7941E"/>
          </a:solidFill>
          <a:ln w="38100" cap="flat" cmpd="sng">
            <a:solidFill>
              <a:srgbClr val="FFF2CC"/>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500"/>
              <a:buFont typeface="Arial"/>
              <a:buNone/>
            </a:pPr>
            <a:r>
              <a:rPr lang="en-US" sz="2500" b="1" i="0" u="none" strike="noStrike" cap="none">
                <a:solidFill>
                  <a:schemeClr val="lt1"/>
                </a:solidFill>
                <a:latin typeface="Calibri"/>
                <a:ea typeface="Calibri"/>
                <a:cs typeface="Calibri"/>
                <a:sym typeface="Calibri"/>
              </a:rPr>
              <a:t> a popular food and drink in your area</a:t>
            </a:r>
            <a:endParaRPr sz="2500" b="1" i="0" u="none" strike="noStrike" cap="none">
              <a:solidFill>
                <a:schemeClr val="lt1"/>
              </a:solidFill>
              <a:latin typeface="Calibri"/>
              <a:ea typeface="Calibri"/>
              <a:cs typeface="Calibri"/>
              <a:sym typeface="Calibri"/>
            </a:endParaRPr>
          </a:p>
        </p:txBody>
      </p:sp>
      <p:sp>
        <p:nvSpPr>
          <p:cNvPr id="347" name="Google Shape;347;p13"/>
          <p:cNvSpPr/>
          <p:nvPr/>
        </p:nvSpPr>
        <p:spPr>
          <a:xfrm>
            <a:off x="1733025" y="2172050"/>
            <a:ext cx="2268900" cy="1083300"/>
          </a:xfrm>
          <a:prstGeom prst="roundRect">
            <a:avLst>
              <a:gd name="adj" fmla="val 16667"/>
            </a:avLst>
          </a:prstGeom>
          <a:solidFill>
            <a:srgbClr val="FFE599"/>
          </a:solidFill>
          <a:ln w="38100" cap="flat" cmpd="sng">
            <a:solidFill>
              <a:srgbClr val="B45F0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500"/>
              <a:buFont typeface="Arial"/>
              <a:buNone/>
            </a:pPr>
            <a:r>
              <a:rPr lang="en-US" sz="2500" b="1" i="0" u="none" strike="noStrike" cap="none">
                <a:solidFill>
                  <a:schemeClr val="dk1"/>
                </a:solidFill>
                <a:latin typeface="Calibri"/>
                <a:ea typeface="Calibri"/>
                <a:cs typeface="Calibri"/>
                <a:sym typeface="Calibri"/>
              </a:rPr>
              <a:t>main</a:t>
            </a:r>
            <a:endParaRPr sz="25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500"/>
              <a:buFont typeface="Arial"/>
              <a:buNone/>
            </a:pPr>
            <a:r>
              <a:rPr lang="en-US" sz="2500" b="1" i="0" u="none" strike="noStrike" cap="none">
                <a:solidFill>
                  <a:schemeClr val="dk1"/>
                </a:solidFill>
                <a:latin typeface="Calibri"/>
                <a:ea typeface="Calibri"/>
                <a:cs typeface="Calibri"/>
                <a:sym typeface="Calibri"/>
              </a:rPr>
              <a:t>ingredients </a:t>
            </a:r>
            <a:endParaRPr sz="2500" b="1" i="0" u="none" strike="noStrike" cap="none">
              <a:solidFill>
                <a:schemeClr val="dk1"/>
              </a:solidFill>
              <a:latin typeface="Calibri"/>
              <a:ea typeface="Calibri"/>
              <a:cs typeface="Calibri"/>
              <a:sym typeface="Calibri"/>
            </a:endParaRPr>
          </a:p>
        </p:txBody>
      </p:sp>
      <p:cxnSp>
        <p:nvCxnSpPr>
          <p:cNvPr id="348" name="Google Shape;348;p13"/>
          <p:cNvCxnSpPr>
            <a:stCxn id="346" idx="0"/>
            <a:endCxn id="347" idx="3"/>
          </p:cNvCxnSpPr>
          <p:nvPr/>
        </p:nvCxnSpPr>
        <p:spPr>
          <a:xfrm rot="5400000" flipH="1">
            <a:off x="4750675" y="1965050"/>
            <a:ext cx="405900" cy="1903200"/>
          </a:xfrm>
          <a:prstGeom prst="curvedConnector2">
            <a:avLst/>
          </a:prstGeom>
          <a:noFill/>
          <a:ln w="57150" cap="flat" cmpd="sng">
            <a:solidFill>
              <a:srgbClr val="F7941E"/>
            </a:solidFill>
            <a:prstDash val="solid"/>
            <a:miter lim="800000"/>
            <a:headEnd type="none" w="sm" len="sm"/>
            <a:tailEnd type="triangle" w="med" len="med"/>
          </a:ln>
        </p:spPr>
      </p:cxnSp>
      <p:sp>
        <p:nvSpPr>
          <p:cNvPr id="349" name="Google Shape;349;p13"/>
          <p:cNvSpPr/>
          <p:nvPr/>
        </p:nvSpPr>
        <p:spPr>
          <a:xfrm>
            <a:off x="7808525" y="2172050"/>
            <a:ext cx="2268900" cy="1083300"/>
          </a:xfrm>
          <a:prstGeom prst="roundRect">
            <a:avLst>
              <a:gd name="adj" fmla="val 16667"/>
            </a:avLst>
          </a:prstGeom>
          <a:solidFill>
            <a:srgbClr val="CBEAF0"/>
          </a:solidFill>
          <a:ln w="38100" cap="flat" cmpd="sng">
            <a:solidFill>
              <a:srgbClr val="B45F0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500"/>
              <a:buFont typeface="Arial"/>
              <a:buNone/>
            </a:pPr>
            <a:r>
              <a:rPr lang="en-US" sz="2500" b="1" i="0" u="none" strike="noStrike" cap="none">
                <a:solidFill>
                  <a:schemeClr val="dk1"/>
                </a:solidFill>
                <a:latin typeface="Calibri"/>
                <a:ea typeface="Calibri"/>
                <a:cs typeface="Calibri"/>
                <a:sym typeface="Calibri"/>
              </a:rPr>
              <a:t>How often? </a:t>
            </a:r>
            <a:endParaRPr sz="2500" b="1" i="0" u="none" strike="noStrike" cap="none">
              <a:solidFill>
                <a:schemeClr val="dk1"/>
              </a:solidFill>
              <a:latin typeface="Calibri"/>
              <a:ea typeface="Calibri"/>
              <a:cs typeface="Calibri"/>
              <a:sym typeface="Calibri"/>
            </a:endParaRPr>
          </a:p>
        </p:txBody>
      </p:sp>
      <p:cxnSp>
        <p:nvCxnSpPr>
          <p:cNvPr id="350" name="Google Shape;350;p13"/>
          <p:cNvCxnSpPr>
            <a:stCxn id="346" idx="3"/>
            <a:endCxn id="349" idx="2"/>
          </p:cNvCxnSpPr>
          <p:nvPr/>
        </p:nvCxnSpPr>
        <p:spPr>
          <a:xfrm rot="10800000" flipH="1">
            <a:off x="7488625" y="3255350"/>
            <a:ext cx="1454400" cy="510600"/>
          </a:xfrm>
          <a:prstGeom prst="curvedConnector2">
            <a:avLst/>
          </a:prstGeom>
          <a:noFill/>
          <a:ln w="57150" cap="flat" cmpd="sng">
            <a:solidFill>
              <a:srgbClr val="F7941E"/>
            </a:solidFill>
            <a:prstDash val="solid"/>
            <a:miter lim="800000"/>
            <a:headEnd type="none" w="sm" len="sm"/>
            <a:tailEnd type="triangle" w="med" len="med"/>
          </a:ln>
        </p:spPr>
      </p:cxnSp>
      <p:sp>
        <p:nvSpPr>
          <p:cNvPr id="351" name="Google Shape;351;p13"/>
          <p:cNvSpPr/>
          <p:nvPr/>
        </p:nvSpPr>
        <p:spPr>
          <a:xfrm>
            <a:off x="7808525" y="4116338"/>
            <a:ext cx="2268900" cy="1083300"/>
          </a:xfrm>
          <a:prstGeom prst="roundRect">
            <a:avLst>
              <a:gd name="adj" fmla="val 16667"/>
            </a:avLst>
          </a:prstGeom>
          <a:solidFill>
            <a:srgbClr val="FCE5CD"/>
          </a:solidFill>
          <a:ln w="38100" cap="flat" cmpd="sng">
            <a:solidFill>
              <a:srgbClr val="B45F0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500"/>
              <a:buFont typeface="Arial"/>
              <a:buNone/>
            </a:pPr>
            <a:r>
              <a:rPr lang="en-US" sz="2500" b="1" i="0" u="none" strike="noStrike" cap="none">
                <a:solidFill>
                  <a:schemeClr val="dk1"/>
                </a:solidFill>
                <a:latin typeface="Calibri"/>
                <a:ea typeface="Calibri"/>
                <a:cs typeface="Calibri"/>
                <a:sym typeface="Calibri"/>
              </a:rPr>
              <a:t>Where? </a:t>
            </a:r>
            <a:endParaRPr sz="2500" b="1" i="0" u="none" strike="noStrike" cap="none">
              <a:solidFill>
                <a:schemeClr val="dk1"/>
              </a:solidFill>
              <a:latin typeface="Calibri"/>
              <a:ea typeface="Calibri"/>
              <a:cs typeface="Calibri"/>
              <a:sym typeface="Calibri"/>
            </a:endParaRPr>
          </a:p>
        </p:txBody>
      </p:sp>
      <p:cxnSp>
        <p:nvCxnSpPr>
          <p:cNvPr id="352" name="Google Shape;352;p13"/>
          <p:cNvCxnSpPr>
            <a:stCxn id="346" idx="2"/>
            <a:endCxn id="351" idx="1"/>
          </p:cNvCxnSpPr>
          <p:nvPr/>
        </p:nvCxnSpPr>
        <p:spPr>
          <a:xfrm rot="-5400000" flipH="1">
            <a:off x="6733975" y="3583550"/>
            <a:ext cx="245700" cy="1903200"/>
          </a:xfrm>
          <a:prstGeom prst="curvedConnector2">
            <a:avLst/>
          </a:prstGeom>
          <a:noFill/>
          <a:ln w="57150" cap="flat" cmpd="sng">
            <a:solidFill>
              <a:srgbClr val="F7941E"/>
            </a:solidFill>
            <a:prstDash val="solid"/>
            <a:miter lim="800000"/>
            <a:headEnd type="none" w="sm" len="sm"/>
            <a:tailEnd type="triangle" w="med" len="med"/>
          </a:ln>
        </p:spPr>
      </p:cxnSp>
      <p:sp>
        <p:nvSpPr>
          <p:cNvPr id="353" name="Google Shape;353;p13"/>
          <p:cNvSpPr/>
          <p:nvPr/>
        </p:nvSpPr>
        <p:spPr>
          <a:xfrm>
            <a:off x="1733025" y="4116338"/>
            <a:ext cx="2268900" cy="1083300"/>
          </a:xfrm>
          <a:prstGeom prst="roundRect">
            <a:avLst>
              <a:gd name="adj" fmla="val 16667"/>
            </a:avLst>
          </a:prstGeom>
          <a:solidFill>
            <a:srgbClr val="D9EAD3"/>
          </a:solidFill>
          <a:ln w="38100" cap="flat" cmpd="sng">
            <a:solidFill>
              <a:srgbClr val="B45F0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500"/>
              <a:buFont typeface="Arial"/>
              <a:buNone/>
            </a:pPr>
            <a:r>
              <a:rPr lang="en-US" sz="2500" b="1" i="0" u="none" strike="noStrike" cap="none">
                <a:solidFill>
                  <a:schemeClr val="dk1"/>
                </a:solidFill>
                <a:latin typeface="Calibri"/>
                <a:ea typeface="Calibri"/>
                <a:cs typeface="Calibri"/>
                <a:sym typeface="Calibri"/>
              </a:rPr>
              <a:t>When? </a:t>
            </a:r>
            <a:endParaRPr sz="2500" b="1" i="0" u="none" strike="noStrike" cap="none">
              <a:solidFill>
                <a:schemeClr val="dk1"/>
              </a:solidFill>
              <a:latin typeface="Calibri"/>
              <a:ea typeface="Calibri"/>
              <a:cs typeface="Calibri"/>
              <a:sym typeface="Calibri"/>
            </a:endParaRPr>
          </a:p>
        </p:txBody>
      </p:sp>
      <p:cxnSp>
        <p:nvCxnSpPr>
          <p:cNvPr id="354" name="Google Shape;354;p13"/>
          <p:cNvCxnSpPr>
            <a:stCxn id="346" idx="1"/>
            <a:endCxn id="353" idx="0"/>
          </p:cNvCxnSpPr>
          <p:nvPr/>
        </p:nvCxnSpPr>
        <p:spPr>
          <a:xfrm flipH="1">
            <a:off x="2867425" y="3765950"/>
            <a:ext cx="1454400" cy="350400"/>
          </a:xfrm>
          <a:prstGeom prst="curvedConnector2">
            <a:avLst/>
          </a:prstGeom>
          <a:noFill/>
          <a:ln w="57150" cap="flat" cmpd="sng">
            <a:solidFill>
              <a:srgbClr val="F7941E"/>
            </a:solidFill>
            <a:prstDash val="solid"/>
            <a:miter lim="800000"/>
            <a:headEnd type="none" w="sm" len="sm"/>
            <a:tailEnd type="triangle" w="med" len="med"/>
          </a:ln>
        </p:spPr>
      </p:cxnSp>
      <p:grpSp>
        <p:nvGrpSpPr>
          <p:cNvPr id="355" name="Google Shape;355;p13"/>
          <p:cNvGrpSpPr/>
          <p:nvPr/>
        </p:nvGrpSpPr>
        <p:grpSpPr>
          <a:xfrm>
            <a:off x="392076" y="1245308"/>
            <a:ext cx="519251" cy="584775"/>
            <a:chOff x="487066" y="1334106"/>
            <a:chExt cx="582963" cy="657458"/>
          </a:xfrm>
        </p:grpSpPr>
        <p:sp>
          <p:nvSpPr>
            <p:cNvPr id="356" name="Google Shape;356;p13"/>
            <p:cNvSpPr/>
            <p:nvPr/>
          </p:nvSpPr>
          <p:spPr>
            <a:xfrm>
              <a:off x="487066" y="1357586"/>
              <a:ext cx="582963" cy="574920"/>
            </a:xfrm>
            <a:prstGeom prst="roundRect">
              <a:avLst>
                <a:gd name="adj" fmla="val 16667"/>
              </a:avLst>
            </a:prstGeom>
            <a:solidFill>
              <a:srgbClr val="009FA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800" b="0" i="0" u="none" strike="noStrike" cap="none">
                <a:solidFill>
                  <a:srgbClr val="048DA4"/>
                </a:solidFill>
                <a:latin typeface="Arial"/>
                <a:ea typeface="Arial"/>
                <a:cs typeface="Arial"/>
                <a:sym typeface="Arial"/>
              </a:endParaRPr>
            </a:p>
          </p:txBody>
        </p:sp>
        <p:sp>
          <p:nvSpPr>
            <p:cNvPr id="357" name="Google Shape;357;p13"/>
            <p:cNvSpPr txBox="1"/>
            <p:nvPr/>
          </p:nvSpPr>
          <p:spPr>
            <a:xfrm>
              <a:off x="609496" y="1334106"/>
              <a:ext cx="299818" cy="657458"/>
            </a:xfrm>
            <a:prstGeom prst="rect">
              <a:avLst/>
            </a:prstGeom>
            <a:noFill/>
            <a:ln>
              <a:noFill/>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chemeClr val="lt1"/>
                  </a:solidFill>
                  <a:latin typeface="Open Sans"/>
                  <a:ea typeface="Open Sans"/>
                  <a:cs typeface="Open Sans"/>
                  <a:sym typeface="Open Sans"/>
                </a:rPr>
                <a:t>4</a:t>
              </a:r>
              <a:endParaRPr sz="3200" b="1" i="0" u="none" strike="noStrike" cap="none">
                <a:solidFill>
                  <a:schemeClr val="lt1"/>
                </a:solidFill>
                <a:latin typeface="Open Sans"/>
                <a:ea typeface="Open Sans"/>
                <a:cs typeface="Open Sans"/>
                <a:sym typeface="Open Sans"/>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g11323f50106_0_2"/>
          <p:cNvSpPr txBox="1"/>
          <p:nvPr/>
        </p:nvSpPr>
        <p:spPr>
          <a:xfrm>
            <a:off x="539852" y="1254947"/>
            <a:ext cx="3969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lt1"/>
                </a:solidFill>
                <a:latin typeface="Open Sans"/>
                <a:ea typeface="Open Sans"/>
                <a:cs typeface="Open Sans"/>
                <a:sym typeface="Open Sans"/>
              </a:rPr>
              <a:t>1</a:t>
            </a:r>
            <a:endParaRPr sz="4000" b="1" i="0" u="none" strike="noStrike" cap="none">
              <a:solidFill>
                <a:schemeClr val="lt1"/>
              </a:solidFill>
              <a:latin typeface="Open Sans"/>
              <a:ea typeface="Open Sans"/>
              <a:cs typeface="Open Sans"/>
              <a:sym typeface="Open Sans"/>
            </a:endParaRPr>
          </a:p>
        </p:txBody>
      </p:sp>
      <p:pic>
        <p:nvPicPr>
          <p:cNvPr id="364" name="Google Shape;364;g11323f50106_0_2"/>
          <p:cNvPicPr preferRelativeResize="0"/>
          <p:nvPr/>
        </p:nvPicPr>
        <p:blipFill rotWithShape="1">
          <a:blip r:embed="rId3">
            <a:alphaModFix/>
          </a:blip>
          <a:srcRect/>
          <a:stretch/>
        </p:blipFill>
        <p:spPr>
          <a:xfrm>
            <a:off x="0" y="0"/>
            <a:ext cx="12192000" cy="1083306"/>
          </a:xfrm>
          <a:prstGeom prst="rect">
            <a:avLst/>
          </a:prstGeom>
          <a:noFill/>
          <a:ln>
            <a:noFill/>
          </a:ln>
        </p:spPr>
      </p:pic>
      <p:sp>
        <p:nvSpPr>
          <p:cNvPr id="365" name="Google Shape;365;g11323f50106_0_2"/>
          <p:cNvSpPr txBox="1"/>
          <p:nvPr/>
        </p:nvSpPr>
        <p:spPr>
          <a:xfrm>
            <a:off x="487066" y="199630"/>
            <a:ext cx="451980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dk1"/>
                </a:solidFill>
                <a:latin typeface="Calibri"/>
                <a:ea typeface="Calibri"/>
                <a:cs typeface="Calibri"/>
                <a:sym typeface="Calibri"/>
              </a:rPr>
              <a:t>SPEAKING</a:t>
            </a:r>
            <a:endParaRPr sz="3600" b="1" i="0" u="none" strike="noStrike" cap="none">
              <a:solidFill>
                <a:schemeClr val="dk1"/>
              </a:solidFill>
              <a:latin typeface="Calibri"/>
              <a:ea typeface="Calibri"/>
              <a:cs typeface="Calibri"/>
              <a:sym typeface="Calibri"/>
            </a:endParaRPr>
          </a:p>
        </p:txBody>
      </p:sp>
      <p:sp>
        <p:nvSpPr>
          <p:cNvPr id="366" name="Google Shape;366;g11323f50106_0_2"/>
          <p:cNvSpPr txBox="1"/>
          <p:nvPr/>
        </p:nvSpPr>
        <p:spPr>
          <a:xfrm>
            <a:off x="910357" y="1101751"/>
            <a:ext cx="11200962" cy="104641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Calibri"/>
                <a:ea typeface="Calibri"/>
                <a:cs typeface="Calibri"/>
                <a:sym typeface="Calibri"/>
              </a:rPr>
              <a:t>Work in groups of 3 or 4. Take turns to talk about a popular food or drink in your area.</a:t>
            </a:r>
            <a:endParaRPr sz="2800" b="0" i="0" u="none" strike="noStrike" cap="none">
              <a:solidFill>
                <a:srgbClr val="000000"/>
              </a:solidFill>
              <a:latin typeface="Calibri"/>
              <a:ea typeface="Calibri"/>
              <a:cs typeface="Calibri"/>
              <a:sym typeface="Calibri"/>
            </a:endParaRPr>
          </a:p>
        </p:txBody>
      </p:sp>
      <p:grpSp>
        <p:nvGrpSpPr>
          <p:cNvPr id="367" name="Google Shape;367;g11323f50106_0_2"/>
          <p:cNvGrpSpPr/>
          <p:nvPr/>
        </p:nvGrpSpPr>
        <p:grpSpPr>
          <a:xfrm>
            <a:off x="349867" y="1096276"/>
            <a:ext cx="519251" cy="584775"/>
            <a:chOff x="487066" y="1334106"/>
            <a:chExt cx="582963" cy="657458"/>
          </a:xfrm>
        </p:grpSpPr>
        <p:sp>
          <p:nvSpPr>
            <p:cNvPr id="368" name="Google Shape;368;g11323f50106_0_2"/>
            <p:cNvSpPr/>
            <p:nvPr/>
          </p:nvSpPr>
          <p:spPr>
            <a:xfrm>
              <a:off x="487066" y="1357586"/>
              <a:ext cx="582963" cy="574920"/>
            </a:xfrm>
            <a:prstGeom prst="roundRect">
              <a:avLst>
                <a:gd name="adj" fmla="val 16667"/>
              </a:avLst>
            </a:prstGeom>
            <a:solidFill>
              <a:srgbClr val="009FA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800" b="0" i="0" u="none" strike="noStrike" cap="none">
                <a:solidFill>
                  <a:srgbClr val="048DA4"/>
                </a:solidFill>
                <a:latin typeface="Arial"/>
                <a:ea typeface="Arial"/>
                <a:cs typeface="Arial"/>
                <a:sym typeface="Arial"/>
              </a:endParaRPr>
            </a:p>
          </p:txBody>
        </p:sp>
        <p:sp>
          <p:nvSpPr>
            <p:cNvPr id="369" name="Google Shape;369;g11323f50106_0_2"/>
            <p:cNvSpPr txBox="1"/>
            <p:nvPr/>
          </p:nvSpPr>
          <p:spPr>
            <a:xfrm>
              <a:off x="609496" y="1334106"/>
              <a:ext cx="299818" cy="657458"/>
            </a:xfrm>
            <a:prstGeom prst="rect">
              <a:avLst/>
            </a:prstGeom>
            <a:noFill/>
            <a:ln>
              <a:noFill/>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chemeClr val="lt1"/>
                  </a:solidFill>
                  <a:latin typeface="Open Sans"/>
                  <a:ea typeface="Open Sans"/>
                  <a:cs typeface="Open Sans"/>
                  <a:sym typeface="Open Sans"/>
                </a:rPr>
                <a:t>5</a:t>
              </a:r>
              <a:endParaRPr sz="3200" b="1" i="0" u="none" strike="noStrike" cap="none">
                <a:solidFill>
                  <a:schemeClr val="lt1"/>
                </a:solidFill>
                <a:latin typeface="Open Sans"/>
                <a:ea typeface="Open Sans"/>
                <a:cs typeface="Open Sans"/>
                <a:sym typeface="Open Sans"/>
              </a:endParaRPr>
            </a:p>
          </p:txBody>
        </p:sp>
      </p:grpSp>
      <p:sp>
        <p:nvSpPr>
          <p:cNvPr id="370" name="Google Shape;370;g11323f50106_0_2"/>
          <p:cNvSpPr/>
          <p:nvPr/>
        </p:nvSpPr>
        <p:spPr>
          <a:xfrm>
            <a:off x="4321825" y="3675185"/>
            <a:ext cx="3166800" cy="1292700"/>
          </a:xfrm>
          <a:prstGeom prst="roundRect">
            <a:avLst>
              <a:gd name="adj" fmla="val 16667"/>
            </a:avLst>
          </a:prstGeom>
          <a:solidFill>
            <a:srgbClr val="F7941E"/>
          </a:solidFill>
          <a:ln w="38100" cap="flat" cmpd="sng">
            <a:solidFill>
              <a:srgbClr val="FFF2CC"/>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500"/>
              <a:buFont typeface="Arial"/>
              <a:buNone/>
            </a:pPr>
            <a:r>
              <a:rPr lang="en-US" sz="2500" b="1" i="0" u="none" strike="noStrike" cap="none">
                <a:solidFill>
                  <a:schemeClr val="lt1"/>
                </a:solidFill>
                <a:latin typeface="Calibri"/>
                <a:ea typeface="Calibri"/>
                <a:cs typeface="Calibri"/>
                <a:sym typeface="Calibri"/>
              </a:rPr>
              <a:t> a popular food and drink in your area</a:t>
            </a:r>
            <a:endParaRPr sz="2500" b="1" i="0" u="none" strike="noStrike" cap="none">
              <a:solidFill>
                <a:schemeClr val="lt1"/>
              </a:solidFill>
              <a:latin typeface="Calibri"/>
              <a:ea typeface="Calibri"/>
              <a:cs typeface="Calibri"/>
              <a:sym typeface="Calibri"/>
            </a:endParaRPr>
          </a:p>
        </p:txBody>
      </p:sp>
      <p:sp>
        <p:nvSpPr>
          <p:cNvPr id="371" name="Google Shape;371;g11323f50106_0_2"/>
          <p:cNvSpPr/>
          <p:nvPr/>
        </p:nvSpPr>
        <p:spPr>
          <a:xfrm>
            <a:off x="1733025" y="2727635"/>
            <a:ext cx="2268900" cy="1083300"/>
          </a:xfrm>
          <a:prstGeom prst="roundRect">
            <a:avLst>
              <a:gd name="adj" fmla="val 16667"/>
            </a:avLst>
          </a:prstGeom>
          <a:solidFill>
            <a:srgbClr val="FFE599"/>
          </a:solidFill>
          <a:ln w="38100" cap="flat" cmpd="sng">
            <a:solidFill>
              <a:srgbClr val="B45F0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500"/>
              <a:buFont typeface="Arial"/>
              <a:buNone/>
            </a:pPr>
            <a:r>
              <a:rPr lang="en-US" sz="2500" b="1" i="0" u="none" strike="noStrike" cap="none">
                <a:solidFill>
                  <a:schemeClr val="dk1"/>
                </a:solidFill>
                <a:latin typeface="Calibri"/>
                <a:ea typeface="Calibri"/>
                <a:cs typeface="Calibri"/>
                <a:sym typeface="Calibri"/>
              </a:rPr>
              <a:t>main</a:t>
            </a:r>
            <a:endParaRPr sz="25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500"/>
              <a:buFont typeface="Arial"/>
              <a:buNone/>
            </a:pPr>
            <a:r>
              <a:rPr lang="en-US" sz="2500" b="1" i="0" u="none" strike="noStrike" cap="none">
                <a:solidFill>
                  <a:schemeClr val="dk1"/>
                </a:solidFill>
                <a:latin typeface="Calibri"/>
                <a:ea typeface="Calibri"/>
                <a:cs typeface="Calibri"/>
                <a:sym typeface="Calibri"/>
              </a:rPr>
              <a:t>ingredients </a:t>
            </a:r>
            <a:endParaRPr sz="2500" b="1" i="0" u="none" strike="noStrike" cap="none">
              <a:solidFill>
                <a:schemeClr val="dk1"/>
              </a:solidFill>
              <a:latin typeface="Calibri"/>
              <a:ea typeface="Calibri"/>
              <a:cs typeface="Calibri"/>
              <a:sym typeface="Calibri"/>
            </a:endParaRPr>
          </a:p>
        </p:txBody>
      </p:sp>
      <p:cxnSp>
        <p:nvCxnSpPr>
          <p:cNvPr id="372" name="Google Shape;372;g11323f50106_0_2"/>
          <p:cNvCxnSpPr>
            <a:stCxn id="370" idx="0"/>
            <a:endCxn id="371" idx="3"/>
          </p:cNvCxnSpPr>
          <p:nvPr/>
        </p:nvCxnSpPr>
        <p:spPr>
          <a:xfrm rot="5400000" flipH="1">
            <a:off x="4750675" y="2520635"/>
            <a:ext cx="405900" cy="1903200"/>
          </a:xfrm>
          <a:prstGeom prst="curvedConnector2">
            <a:avLst/>
          </a:prstGeom>
          <a:noFill/>
          <a:ln w="57150" cap="flat" cmpd="sng">
            <a:solidFill>
              <a:srgbClr val="F7941E"/>
            </a:solidFill>
            <a:prstDash val="solid"/>
            <a:miter lim="800000"/>
            <a:headEnd type="none" w="sm" len="sm"/>
            <a:tailEnd type="triangle" w="med" len="med"/>
          </a:ln>
        </p:spPr>
      </p:cxnSp>
      <p:sp>
        <p:nvSpPr>
          <p:cNvPr id="373" name="Google Shape;373;g11323f50106_0_2"/>
          <p:cNvSpPr/>
          <p:nvPr/>
        </p:nvSpPr>
        <p:spPr>
          <a:xfrm>
            <a:off x="7808525" y="2727635"/>
            <a:ext cx="2268900" cy="1083300"/>
          </a:xfrm>
          <a:prstGeom prst="roundRect">
            <a:avLst>
              <a:gd name="adj" fmla="val 16667"/>
            </a:avLst>
          </a:prstGeom>
          <a:solidFill>
            <a:srgbClr val="CBEAF0"/>
          </a:solidFill>
          <a:ln w="38100" cap="flat" cmpd="sng">
            <a:solidFill>
              <a:srgbClr val="B45F0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500"/>
              <a:buFont typeface="Arial"/>
              <a:buNone/>
            </a:pPr>
            <a:r>
              <a:rPr lang="en-US" sz="2500" b="1" i="0" u="none" strike="noStrike" cap="none">
                <a:solidFill>
                  <a:schemeClr val="dk1"/>
                </a:solidFill>
                <a:latin typeface="Calibri"/>
                <a:ea typeface="Calibri"/>
                <a:cs typeface="Calibri"/>
                <a:sym typeface="Calibri"/>
              </a:rPr>
              <a:t>How often? </a:t>
            </a:r>
            <a:endParaRPr sz="2500" b="1" i="0" u="none" strike="noStrike" cap="none">
              <a:solidFill>
                <a:schemeClr val="dk1"/>
              </a:solidFill>
              <a:latin typeface="Calibri"/>
              <a:ea typeface="Calibri"/>
              <a:cs typeface="Calibri"/>
              <a:sym typeface="Calibri"/>
            </a:endParaRPr>
          </a:p>
        </p:txBody>
      </p:sp>
      <p:cxnSp>
        <p:nvCxnSpPr>
          <p:cNvPr id="374" name="Google Shape;374;g11323f50106_0_2"/>
          <p:cNvCxnSpPr>
            <a:stCxn id="370" idx="3"/>
            <a:endCxn id="373" idx="2"/>
          </p:cNvCxnSpPr>
          <p:nvPr/>
        </p:nvCxnSpPr>
        <p:spPr>
          <a:xfrm rot="10800000" flipH="1">
            <a:off x="7488625" y="3810935"/>
            <a:ext cx="1454400" cy="510600"/>
          </a:xfrm>
          <a:prstGeom prst="curvedConnector2">
            <a:avLst/>
          </a:prstGeom>
          <a:noFill/>
          <a:ln w="57150" cap="flat" cmpd="sng">
            <a:solidFill>
              <a:srgbClr val="F7941E"/>
            </a:solidFill>
            <a:prstDash val="solid"/>
            <a:miter lim="800000"/>
            <a:headEnd type="none" w="sm" len="sm"/>
            <a:tailEnd type="triangle" w="med" len="med"/>
          </a:ln>
        </p:spPr>
      </p:cxnSp>
      <p:sp>
        <p:nvSpPr>
          <p:cNvPr id="375" name="Google Shape;375;g11323f50106_0_2"/>
          <p:cNvSpPr/>
          <p:nvPr/>
        </p:nvSpPr>
        <p:spPr>
          <a:xfrm>
            <a:off x="7808525" y="4671923"/>
            <a:ext cx="2268900" cy="1083300"/>
          </a:xfrm>
          <a:prstGeom prst="roundRect">
            <a:avLst>
              <a:gd name="adj" fmla="val 16667"/>
            </a:avLst>
          </a:prstGeom>
          <a:solidFill>
            <a:srgbClr val="FCE5CD"/>
          </a:solidFill>
          <a:ln w="38100" cap="flat" cmpd="sng">
            <a:solidFill>
              <a:srgbClr val="B45F0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500"/>
              <a:buFont typeface="Arial"/>
              <a:buNone/>
            </a:pPr>
            <a:r>
              <a:rPr lang="en-US" sz="2500" b="1" i="0" u="none" strike="noStrike" cap="none">
                <a:solidFill>
                  <a:schemeClr val="dk1"/>
                </a:solidFill>
                <a:latin typeface="Calibri"/>
                <a:ea typeface="Calibri"/>
                <a:cs typeface="Calibri"/>
                <a:sym typeface="Calibri"/>
              </a:rPr>
              <a:t>Where? </a:t>
            </a:r>
            <a:endParaRPr sz="2500" b="1" i="0" u="none" strike="noStrike" cap="none">
              <a:solidFill>
                <a:schemeClr val="dk1"/>
              </a:solidFill>
              <a:latin typeface="Calibri"/>
              <a:ea typeface="Calibri"/>
              <a:cs typeface="Calibri"/>
              <a:sym typeface="Calibri"/>
            </a:endParaRPr>
          </a:p>
        </p:txBody>
      </p:sp>
      <p:cxnSp>
        <p:nvCxnSpPr>
          <p:cNvPr id="376" name="Google Shape;376;g11323f50106_0_2"/>
          <p:cNvCxnSpPr>
            <a:stCxn id="370" idx="2"/>
            <a:endCxn id="375" idx="1"/>
          </p:cNvCxnSpPr>
          <p:nvPr/>
        </p:nvCxnSpPr>
        <p:spPr>
          <a:xfrm rot="-5400000" flipH="1">
            <a:off x="6733975" y="4139135"/>
            <a:ext cx="245700" cy="1903200"/>
          </a:xfrm>
          <a:prstGeom prst="curvedConnector2">
            <a:avLst/>
          </a:prstGeom>
          <a:noFill/>
          <a:ln w="57150" cap="flat" cmpd="sng">
            <a:solidFill>
              <a:srgbClr val="F7941E"/>
            </a:solidFill>
            <a:prstDash val="solid"/>
            <a:miter lim="800000"/>
            <a:headEnd type="none" w="sm" len="sm"/>
            <a:tailEnd type="triangle" w="med" len="med"/>
          </a:ln>
        </p:spPr>
      </p:cxnSp>
      <p:sp>
        <p:nvSpPr>
          <p:cNvPr id="377" name="Google Shape;377;g11323f50106_0_2"/>
          <p:cNvSpPr/>
          <p:nvPr/>
        </p:nvSpPr>
        <p:spPr>
          <a:xfrm>
            <a:off x="1733025" y="4671923"/>
            <a:ext cx="2268900" cy="1083300"/>
          </a:xfrm>
          <a:prstGeom prst="roundRect">
            <a:avLst>
              <a:gd name="adj" fmla="val 16667"/>
            </a:avLst>
          </a:prstGeom>
          <a:solidFill>
            <a:srgbClr val="D9EAD3"/>
          </a:solidFill>
          <a:ln w="38100" cap="flat" cmpd="sng">
            <a:solidFill>
              <a:srgbClr val="B45F0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500"/>
              <a:buFont typeface="Arial"/>
              <a:buNone/>
            </a:pPr>
            <a:r>
              <a:rPr lang="en-US" sz="2500" b="1" i="0" u="none" strike="noStrike" cap="none">
                <a:solidFill>
                  <a:schemeClr val="dk1"/>
                </a:solidFill>
                <a:latin typeface="Calibri"/>
                <a:ea typeface="Calibri"/>
                <a:cs typeface="Calibri"/>
                <a:sym typeface="Calibri"/>
              </a:rPr>
              <a:t>When? </a:t>
            </a:r>
            <a:endParaRPr sz="2500" b="1" i="0" u="none" strike="noStrike" cap="none">
              <a:solidFill>
                <a:schemeClr val="dk1"/>
              </a:solidFill>
              <a:latin typeface="Calibri"/>
              <a:ea typeface="Calibri"/>
              <a:cs typeface="Calibri"/>
              <a:sym typeface="Calibri"/>
            </a:endParaRPr>
          </a:p>
        </p:txBody>
      </p:sp>
      <p:cxnSp>
        <p:nvCxnSpPr>
          <p:cNvPr id="378" name="Google Shape;378;g11323f50106_0_2"/>
          <p:cNvCxnSpPr>
            <a:stCxn id="370" idx="1"/>
            <a:endCxn id="377" idx="0"/>
          </p:cNvCxnSpPr>
          <p:nvPr/>
        </p:nvCxnSpPr>
        <p:spPr>
          <a:xfrm flipH="1">
            <a:off x="2867425" y="4321535"/>
            <a:ext cx="1454400" cy="350400"/>
          </a:xfrm>
          <a:prstGeom prst="curvedConnector2">
            <a:avLst/>
          </a:prstGeom>
          <a:noFill/>
          <a:ln w="57150" cap="flat" cmpd="sng">
            <a:solidFill>
              <a:srgbClr val="F7941E"/>
            </a:solidFill>
            <a:prstDash val="solid"/>
            <a:miter lim="800000"/>
            <a:headEnd type="none" w="sm" len="sm"/>
            <a:tailEnd type="triangle" w="med" len="med"/>
          </a:ln>
        </p:spPr>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39"/>
          <p:cNvSpPr/>
          <p:nvPr/>
        </p:nvSpPr>
        <p:spPr>
          <a:xfrm>
            <a:off x="4567839" y="1755498"/>
            <a:ext cx="2162852" cy="845902"/>
          </a:xfrm>
          <a:custGeom>
            <a:avLst/>
            <a:gdLst/>
            <a:ahLst/>
            <a:cxnLst/>
            <a:rect l="l" t="t" r="r" b="b"/>
            <a:pathLst>
              <a:path w="1728196" h="941884" extrusionOk="0">
                <a:moveTo>
                  <a:pt x="0" y="0"/>
                </a:moveTo>
                <a:lnTo>
                  <a:pt x="1728196" y="0"/>
                </a:lnTo>
                <a:lnTo>
                  <a:pt x="1728196" y="941884"/>
                </a:lnTo>
                <a:lnTo>
                  <a:pt x="0" y="941884"/>
                </a:lnTo>
                <a:lnTo>
                  <a:pt x="0" y="0"/>
                </a:lnTo>
                <a:close/>
              </a:path>
            </a:pathLst>
          </a:custGeom>
          <a:noFill/>
          <a:ln>
            <a:noFill/>
          </a:ln>
        </p:spPr>
        <p:txBody>
          <a:bodyPr spcFirstLastPara="1" wrap="square" lIns="11425" tIns="11425" rIns="11425" bIns="11425" anchor="ctr" anchorCtr="0">
            <a:noAutofit/>
          </a:bodyPr>
          <a:lstStyle/>
          <a:p>
            <a:pPr marL="0" marR="0" lvl="1" indent="0" algn="l" rtl="0">
              <a:lnSpc>
                <a:spcPct val="90000"/>
              </a:lnSpc>
              <a:spcBef>
                <a:spcPts val="0"/>
              </a:spcBef>
              <a:spcAft>
                <a:spcPts val="0"/>
              </a:spcAft>
              <a:buClr>
                <a:srgbClr val="000000"/>
              </a:buClr>
              <a:buSzPts val="1800"/>
              <a:buFont typeface="Arial"/>
              <a:buNone/>
            </a:pPr>
            <a:endParaRPr sz="1800" b="1" i="0" u="none" strike="noStrike" cap="none">
              <a:solidFill>
                <a:schemeClr val="dk1"/>
              </a:solidFill>
              <a:latin typeface="Calibri"/>
              <a:ea typeface="Calibri"/>
              <a:cs typeface="Calibri"/>
              <a:sym typeface="Calibri"/>
            </a:endParaRPr>
          </a:p>
        </p:txBody>
      </p:sp>
      <p:sp>
        <p:nvSpPr>
          <p:cNvPr id="384" name="Google Shape;384;p39"/>
          <p:cNvSpPr/>
          <p:nvPr/>
        </p:nvSpPr>
        <p:spPr>
          <a:xfrm>
            <a:off x="350432" y="1115391"/>
            <a:ext cx="2047800" cy="525900"/>
          </a:xfrm>
          <a:prstGeom prst="roundRect">
            <a:avLst>
              <a:gd name="adj" fmla="val 16667"/>
            </a:avLst>
          </a:prstGeom>
          <a:solidFill>
            <a:srgbClr val="48C0B6"/>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WARM-UP</a:t>
            </a:r>
            <a:endParaRPr sz="1800" b="0" i="0" u="none" strike="noStrike" cap="none">
              <a:solidFill>
                <a:schemeClr val="dk1"/>
              </a:solidFill>
              <a:latin typeface="Calibri"/>
              <a:ea typeface="Calibri"/>
              <a:cs typeface="Calibri"/>
              <a:sym typeface="Calibri"/>
            </a:endParaRPr>
          </a:p>
        </p:txBody>
      </p:sp>
      <p:sp>
        <p:nvSpPr>
          <p:cNvPr id="385" name="Google Shape;385;p39"/>
          <p:cNvSpPr/>
          <p:nvPr/>
        </p:nvSpPr>
        <p:spPr>
          <a:xfrm>
            <a:off x="2036116" y="2296677"/>
            <a:ext cx="2275114" cy="655403"/>
          </a:xfrm>
          <a:prstGeom prst="roundRect">
            <a:avLst>
              <a:gd name="adj" fmla="val 16667"/>
            </a:avLst>
          </a:prstGeom>
          <a:solidFill>
            <a:srgbClr val="48C0B6"/>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0" i="0" u="none" strike="noStrike" cap="none">
                <a:solidFill>
                  <a:schemeClr val="dk1"/>
                </a:solidFill>
                <a:latin typeface="Calibri"/>
                <a:ea typeface="Calibri"/>
                <a:cs typeface="Calibri"/>
                <a:sym typeface="Calibri"/>
              </a:rPr>
              <a:t>READING</a:t>
            </a:r>
            <a:endParaRPr sz="1800" b="0" i="0" u="none" strike="noStrike" cap="none">
              <a:solidFill>
                <a:schemeClr val="dk1"/>
              </a:solidFill>
              <a:latin typeface="Calibri"/>
              <a:ea typeface="Calibri"/>
              <a:cs typeface="Calibri"/>
              <a:sym typeface="Calibri"/>
            </a:endParaRPr>
          </a:p>
        </p:txBody>
      </p:sp>
      <p:sp>
        <p:nvSpPr>
          <p:cNvPr id="386" name="Google Shape;386;p39"/>
          <p:cNvSpPr/>
          <p:nvPr/>
        </p:nvSpPr>
        <p:spPr>
          <a:xfrm>
            <a:off x="4722513" y="1954874"/>
            <a:ext cx="6713274" cy="1239705"/>
          </a:xfrm>
          <a:prstGeom prst="rect">
            <a:avLst/>
          </a:prstGeom>
          <a:solidFill>
            <a:srgbClr val="CBEAF0"/>
          </a:solidFill>
          <a:ln w="12700" cap="flat" cmpd="sng">
            <a:solidFill>
              <a:srgbClr val="FFF2CC"/>
            </a:solidFill>
            <a:prstDash val="solid"/>
            <a:miter lim="800000"/>
            <a:headEnd type="none" w="sm" len="sm"/>
            <a:tailEnd type="none" w="sm" len="sm"/>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Calibri"/>
                <a:ea typeface="Calibri"/>
                <a:cs typeface="Calibri"/>
                <a:sym typeface="Calibri"/>
              </a:rPr>
              <a:t>Task 1: Work in pairs. Discuss the questions.</a:t>
            </a:r>
            <a:r>
              <a:rPr lang="en-US" sz="1800" b="0" i="0"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chemeClr val="dk1"/>
                </a:solidFill>
                <a:latin typeface="Calibri"/>
                <a:ea typeface="Calibri"/>
                <a:cs typeface="Calibri"/>
                <a:sym typeface="Calibri"/>
              </a:rPr>
              <a:t>Task 2: Read Phong's blog. Match the underlined words with their meanings. </a:t>
            </a:r>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chemeClr val="dk1"/>
                </a:solidFill>
                <a:latin typeface="Calibri"/>
                <a:ea typeface="Calibri"/>
                <a:cs typeface="Calibri"/>
                <a:sym typeface="Calibri"/>
              </a:rPr>
              <a:t>Task 3: Read Phong’s blog again and circle the correct answer</a:t>
            </a:r>
            <a:endParaRPr sz="1800" b="0" i="0" u="none" strike="noStrike" cap="none">
              <a:solidFill>
                <a:srgbClr val="000000"/>
              </a:solidFill>
              <a:latin typeface="Calibri"/>
              <a:ea typeface="Calibri"/>
              <a:cs typeface="Calibri"/>
              <a:sym typeface="Calibri"/>
            </a:endParaRPr>
          </a:p>
        </p:txBody>
      </p:sp>
      <p:cxnSp>
        <p:nvCxnSpPr>
          <p:cNvPr id="387" name="Google Shape;387;p39"/>
          <p:cNvCxnSpPr>
            <a:stCxn id="384" idx="3"/>
            <a:endCxn id="385" idx="0"/>
          </p:cNvCxnSpPr>
          <p:nvPr/>
        </p:nvCxnSpPr>
        <p:spPr>
          <a:xfrm>
            <a:off x="2398232" y="1378341"/>
            <a:ext cx="775500" cy="918300"/>
          </a:xfrm>
          <a:prstGeom prst="curvedConnector2">
            <a:avLst/>
          </a:prstGeom>
          <a:noFill/>
          <a:ln w="57150" cap="flat" cmpd="sng">
            <a:solidFill>
              <a:srgbClr val="F7941E"/>
            </a:solidFill>
            <a:prstDash val="solid"/>
            <a:miter lim="800000"/>
            <a:headEnd type="none" w="sm" len="sm"/>
            <a:tailEnd type="triangle" w="med" len="med"/>
          </a:ln>
        </p:spPr>
      </p:cxnSp>
      <p:grpSp>
        <p:nvGrpSpPr>
          <p:cNvPr id="388" name="Google Shape;388;p39"/>
          <p:cNvGrpSpPr/>
          <p:nvPr/>
        </p:nvGrpSpPr>
        <p:grpSpPr>
          <a:xfrm>
            <a:off x="3513735" y="155878"/>
            <a:ext cx="3813040" cy="916490"/>
            <a:chOff x="3826252" y="260303"/>
            <a:chExt cx="4557781" cy="916490"/>
          </a:xfrm>
        </p:grpSpPr>
        <p:sp>
          <p:nvSpPr>
            <p:cNvPr id="389" name="Google Shape;389;p39"/>
            <p:cNvSpPr/>
            <p:nvPr/>
          </p:nvSpPr>
          <p:spPr>
            <a:xfrm>
              <a:off x="4435147" y="405824"/>
              <a:ext cx="3948886" cy="625641"/>
            </a:xfrm>
            <a:prstGeom prst="roundRect">
              <a:avLst>
                <a:gd name="adj" fmla="val 42661"/>
              </a:avLst>
            </a:prstGeom>
            <a:solidFill>
              <a:srgbClr val="FF980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90" name="Google Shape;390;p39"/>
            <p:cNvPicPr preferRelativeResize="0"/>
            <p:nvPr/>
          </p:nvPicPr>
          <p:blipFill rotWithShape="1">
            <a:blip r:embed="rId3">
              <a:alphaModFix/>
            </a:blip>
            <a:srcRect/>
            <a:stretch/>
          </p:blipFill>
          <p:spPr>
            <a:xfrm>
              <a:off x="3826252" y="260303"/>
              <a:ext cx="964452" cy="916490"/>
            </a:xfrm>
            <a:prstGeom prst="rect">
              <a:avLst/>
            </a:prstGeom>
            <a:noFill/>
            <a:ln>
              <a:noFill/>
            </a:ln>
          </p:spPr>
        </p:pic>
        <p:sp>
          <p:nvSpPr>
            <p:cNvPr id="391" name="Google Shape;391;p39"/>
            <p:cNvSpPr txBox="1"/>
            <p:nvPr/>
          </p:nvSpPr>
          <p:spPr>
            <a:xfrm>
              <a:off x="4779509" y="486321"/>
              <a:ext cx="3596799"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alibri"/>
                  <a:ea typeface="Calibri"/>
                  <a:cs typeface="Calibri"/>
                  <a:sym typeface="Calibri"/>
                </a:rPr>
                <a:t>LESSON 5: SKILLS 1</a:t>
              </a:r>
              <a:endParaRPr sz="1600" b="0" i="0" u="none" strike="noStrike" cap="none">
                <a:solidFill>
                  <a:srgbClr val="000000"/>
                </a:solidFill>
                <a:latin typeface="Arial"/>
                <a:ea typeface="Arial"/>
                <a:cs typeface="Arial"/>
                <a:sym typeface="Arial"/>
              </a:endParaRPr>
            </a:p>
          </p:txBody>
        </p:sp>
      </p:grpSp>
      <p:sp>
        <p:nvSpPr>
          <p:cNvPr id="392" name="Google Shape;392;p39"/>
          <p:cNvSpPr/>
          <p:nvPr/>
        </p:nvSpPr>
        <p:spPr>
          <a:xfrm>
            <a:off x="2398232" y="5228756"/>
            <a:ext cx="2047800" cy="710205"/>
          </a:xfrm>
          <a:prstGeom prst="roundRect">
            <a:avLst>
              <a:gd name="adj" fmla="val 16667"/>
            </a:avLst>
          </a:prstGeom>
          <a:solidFill>
            <a:srgbClr val="48C0B6"/>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0" i="0" u="none" strike="noStrike" cap="none">
                <a:solidFill>
                  <a:srgbClr val="000000"/>
                </a:solidFill>
                <a:latin typeface="Calibri"/>
                <a:ea typeface="Calibri"/>
                <a:cs typeface="Calibri"/>
                <a:sym typeface="Calibri"/>
              </a:rPr>
              <a:t>CONSOLIDATION</a:t>
            </a:r>
            <a:endParaRPr sz="1800" b="0" i="0" u="none" strike="noStrike" cap="none">
              <a:solidFill>
                <a:schemeClr val="dk1"/>
              </a:solidFill>
              <a:latin typeface="Calibri"/>
              <a:ea typeface="Calibri"/>
              <a:cs typeface="Calibri"/>
              <a:sym typeface="Calibri"/>
            </a:endParaRPr>
          </a:p>
        </p:txBody>
      </p:sp>
      <p:cxnSp>
        <p:nvCxnSpPr>
          <p:cNvPr id="393" name="Google Shape;393;p39"/>
          <p:cNvCxnSpPr>
            <a:stCxn id="385" idx="1"/>
            <a:endCxn id="394" idx="0"/>
          </p:cNvCxnSpPr>
          <p:nvPr/>
        </p:nvCxnSpPr>
        <p:spPr>
          <a:xfrm flipH="1">
            <a:off x="1452316" y="2624378"/>
            <a:ext cx="583800" cy="1245900"/>
          </a:xfrm>
          <a:prstGeom prst="curvedConnector2">
            <a:avLst/>
          </a:prstGeom>
          <a:noFill/>
          <a:ln w="57150" cap="flat" cmpd="sng">
            <a:solidFill>
              <a:srgbClr val="F7941E"/>
            </a:solidFill>
            <a:prstDash val="solid"/>
            <a:miter lim="800000"/>
            <a:headEnd type="none" w="sm" len="sm"/>
            <a:tailEnd type="triangle" w="med" len="med"/>
          </a:ln>
        </p:spPr>
      </p:cxnSp>
      <p:sp>
        <p:nvSpPr>
          <p:cNvPr id="395" name="Google Shape;395;p39"/>
          <p:cNvSpPr/>
          <p:nvPr/>
        </p:nvSpPr>
        <p:spPr>
          <a:xfrm>
            <a:off x="4732155" y="3582374"/>
            <a:ext cx="6703633" cy="1290525"/>
          </a:xfrm>
          <a:prstGeom prst="rect">
            <a:avLst/>
          </a:prstGeom>
          <a:solidFill>
            <a:srgbClr val="CBEAF0"/>
          </a:solidFill>
          <a:ln w="12700" cap="flat" cmpd="sng">
            <a:solidFill>
              <a:srgbClr val="FFF2CC"/>
            </a:solidFill>
            <a:prstDash val="solid"/>
            <a:miter lim="800000"/>
            <a:headEnd type="none" w="sm" len="sm"/>
            <a:tailEnd type="none" w="sm" len="sm"/>
          </a:ln>
        </p:spPr>
        <p:txBody>
          <a:bodyPr spcFirstLastPara="1" wrap="square" lIns="91425" tIns="45700" rIns="91425" bIns="45700" anchor="t" anchorCtr="0">
            <a:noAutofit/>
          </a:bodyPr>
          <a:lstStyle/>
          <a:p>
            <a:pPr marL="288925" marR="0" lvl="0" indent="-288925" algn="l" rtl="0">
              <a:lnSpc>
                <a:spcPct val="100000"/>
              </a:lnSpc>
              <a:spcBef>
                <a:spcPts val="0"/>
              </a:spcBef>
              <a:spcAft>
                <a:spcPts val="0"/>
              </a:spcAft>
              <a:buClr>
                <a:srgbClr val="000000"/>
              </a:buClr>
              <a:buSzPts val="1800"/>
              <a:buFont typeface="Arial"/>
              <a:buChar char="•"/>
            </a:pPr>
            <a:r>
              <a:rPr lang="en-US" sz="1800" b="0" i="0" u="none" strike="noStrike" cap="none">
                <a:solidFill>
                  <a:schemeClr val="dk1"/>
                </a:solidFill>
                <a:latin typeface="Calibri"/>
                <a:ea typeface="Calibri"/>
                <a:cs typeface="Calibri"/>
                <a:sym typeface="Calibri"/>
              </a:rPr>
              <a:t>Task 4: Make notes about a popular food and drink in your area. Think about its main ingredients, how often and when you have it.</a:t>
            </a:r>
            <a:endParaRPr/>
          </a:p>
          <a:p>
            <a:pPr marL="288925" marR="0" lvl="0" indent="-288925" algn="l" rtl="0">
              <a:lnSpc>
                <a:spcPct val="100000"/>
              </a:lnSpc>
              <a:spcBef>
                <a:spcPts val="0"/>
              </a:spcBef>
              <a:spcAft>
                <a:spcPts val="0"/>
              </a:spcAft>
              <a:buClr>
                <a:srgbClr val="000000"/>
              </a:buClr>
              <a:buSzPts val="1800"/>
              <a:buFont typeface="Arial"/>
              <a:buChar char="•"/>
            </a:pPr>
            <a:r>
              <a:rPr lang="en-US" sz="1800" b="0" i="0" u="none" strike="noStrike" cap="none">
                <a:solidFill>
                  <a:schemeClr val="dk1"/>
                </a:solidFill>
                <a:latin typeface="Calibri"/>
                <a:ea typeface="Calibri"/>
                <a:cs typeface="Calibri"/>
                <a:sym typeface="Calibri"/>
              </a:rPr>
              <a:t>Task 5: Work in groups of 3 or 4. Take turns to talk about a popular food or drink in your area.</a:t>
            </a:r>
            <a:endParaRPr sz="1800" b="0" i="0" u="none" strike="noStrike" cap="none">
              <a:solidFill>
                <a:schemeClr val="dk1"/>
              </a:solidFill>
              <a:latin typeface="Calibri"/>
              <a:ea typeface="Calibri"/>
              <a:cs typeface="Calibri"/>
              <a:sym typeface="Calibri"/>
            </a:endParaRPr>
          </a:p>
        </p:txBody>
      </p:sp>
      <p:sp>
        <p:nvSpPr>
          <p:cNvPr id="396" name="Google Shape;396;p39"/>
          <p:cNvSpPr/>
          <p:nvPr/>
        </p:nvSpPr>
        <p:spPr>
          <a:xfrm>
            <a:off x="4722513" y="1259145"/>
            <a:ext cx="6713274" cy="361733"/>
          </a:xfrm>
          <a:prstGeom prst="rect">
            <a:avLst/>
          </a:prstGeom>
          <a:solidFill>
            <a:srgbClr val="CBEAF0"/>
          </a:solidFill>
          <a:ln w="12700" cap="flat" cmpd="sng">
            <a:solidFill>
              <a:srgbClr val="FFF2CC"/>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Mini game</a:t>
            </a:r>
            <a:endParaRPr sz="1800" b="0" i="0" u="none" strike="noStrike" cap="none">
              <a:solidFill>
                <a:srgbClr val="000000"/>
              </a:solidFill>
              <a:latin typeface="Calibri"/>
              <a:ea typeface="Calibri"/>
              <a:cs typeface="Calibri"/>
              <a:sym typeface="Calibri"/>
            </a:endParaRPr>
          </a:p>
        </p:txBody>
      </p:sp>
      <p:sp>
        <p:nvSpPr>
          <p:cNvPr id="397" name="Google Shape;397;p39"/>
          <p:cNvSpPr/>
          <p:nvPr/>
        </p:nvSpPr>
        <p:spPr>
          <a:xfrm>
            <a:off x="4732155" y="5260694"/>
            <a:ext cx="6703632" cy="646331"/>
          </a:xfrm>
          <a:prstGeom prst="rect">
            <a:avLst/>
          </a:prstGeom>
          <a:solidFill>
            <a:srgbClr val="CBEAF0"/>
          </a:solidFill>
          <a:ln w="9525" cap="flat" cmpd="sng">
            <a:solidFill>
              <a:srgbClr val="FFF2CC"/>
            </a:solidFill>
            <a:prstDash val="solid"/>
            <a:round/>
            <a:headEnd type="none" w="sm" len="sm"/>
            <a:tailEnd type="none" w="sm" len="sm"/>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Calibri"/>
                <a:ea typeface="Calibri"/>
                <a:cs typeface="Calibri"/>
                <a:sym typeface="Calibri"/>
              </a:rPr>
              <a:t>Wrap-up </a:t>
            </a:r>
            <a:endParaRPr sz="1800" b="0" i="0" u="none" strike="noStrike" cap="none">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Calibri"/>
                <a:ea typeface="Calibri"/>
                <a:cs typeface="Calibri"/>
                <a:sym typeface="Calibri"/>
              </a:rPr>
              <a:t>Homework </a:t>
            </a:r>
            <a:endParaRPr/>
          </a:p>
        </p:txBody>
      </p:sp>
      <p:sp>
        <p:nvSpPr>
          <p:cNvPr id="394" name="Google Shape;394;p39"/>
          <p:cNvSpPr/>
          <p:nvPr/>
        </p:nvSpPr>
        <p:spPr>
          <a:xfrm>
            <a:off x="428399" y="3870416"/>
            <a:ext cx="2047800" cy="710205"/>
          </a:xfrm>
          <a:prstGeom prst="roundRect">
            <a:avLst>
              <a:gd name="adj" fmla="val 16667"/>
            </a:avLst>
          </a:prstGeom>
          <a:solidFill>
            <a:srgbClr val="48C0B6"/>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0" i="0" u="none" strike="noStrike" cap="none">
                <a:solidFill>
                  <a:srgbClr val="000000"/>
                </a:solidFill>
                <a:latin typeface="Calibri"/>
                <a:ea typeface="Calibri"/>
                <a:cs typeface="Calibri"/>
                <a:sym typeface="Calibri"/>
              </a:rPr>
              <a:t>SPEAKING</a:t>
            </a:r>
            <a:endParaRPr sz="1800" b="0" i="0" u="none" strike="noStrike" cap="none">
              <a:solidFill>
                <a:schemeClr val="dk1"/>
              </a:solidFill>
              <a:latin typeface="Calibri"/>
              <a:ea typeface="Calibri"/>
              <a:cs typeface="Calibri"/>
              <a:sym typeface="Calibri"/>
            </a:endParaRPr>
          </a:p>
        </p:txBody>
      </p:sp>
      <p:cxnSp>
        <p:nvCxnSpPr>
          <p:cNvPr id="398" name="Google Shape;398;p39"/>
          <p:cNvCxnSpPr>
            <a:stCxn id="394" idx="3"/>
            <a:endCxn id="392" idx="0"/>
          </p:cNvCxnSpPr>
          <p:nvPr/>
        </p:nvCxnSpPr>
        <p:spPr>
          <a:xfrm>
            <a:off x="2476199" y="4225519"/>
            <a:ext cx="945900" cy="1003200"/>
          </a:xfrm>
          <a:prstGeom prst="curvedConnector2">
            <a:avLst/>
          </a:prstGeom>
          <a:noFill/>
          <a:ln w="57150" cap="flat" cmpd="sng">
            <a:solidFill>
              <a:srgbClr val="F7941E"/>
            </a:solidFill>
            <a:prstDash val="solid"/>
            <a:miter lim="800000"/>
            <a:headEnd type="none" w="sm" len="sm"/>
            <a:tailEnd type="triangle" w="med" len="med"/>
          </a:ln>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2"/>
        <p:cNvGrpSpPr/>
        <p:nvPr/>
      </p:nvGrpSpPr>
      <p:grpSpPr>
        <a:xfrm>
          <a:off x="0" y="0"/>
          <a:ext cx="0" cy="0"/>
          <a:chOff x="0" y="0"/>
          <a:chExt cx="0" cy="0"/>
        </a:xfrm>
      </p:grpSpPr>
      <p:sp>
        <p:nvSpPr>
          <p:cNvPr id="93" name="Google Shape;93;p29"/>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4" name="Google Shape;94;p29"/>
          <p:cNvSpPr/>
          <p:nvPr/>
        </p:nvSpPr>
        <p:spPr>
          <a:xfrm>
            <a:off x="321732" y="321733"/>
            <a:ext cx="11546828" cy="6214534"/>
          </a:xfrm>
          <a:custGeom>
            <a:avLst/>
            <a:gdLst/>
            <a:ahLst/>
            <a:cxnLst/>
            <a:rect l="l" t="t" r="r" b="b"/>
            <a:pathLst>
              <a:path w="11546828" h="6214534" extrusionOk="0">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rgbClr val="7F7F7F">
              <a:alpha val="2470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5" name="Google Shape;95;p29"/>
          <p:cNvSpPr/>
          <p:nvPr/>
        </p:nvSpPr>
        <p:spPr>
          <a:xfrm flipH="1">
            <a:off x="8576720" y="3335867"/>
            <a:ext cx="3291840" cy="3200400"/>
          </a:xfrm>
          <a:prstGeom prst="rtTriangl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96" name="Google Shape;96;p29"/>
          <p:cNvPicPr preferRelativeResize="0"/>
          <p:nvPr/>
        </p:nvPicPr>
        <p:blipFill rotWithShape="1">
          <a:blip r:embed="rId3">
            <a:alphaModFix/>
          </a:blip>
          <a:srcRect/>
          <a:stretch/>
        </p:blipFill>
        <p:spPr>
          <a:xfrm>
            <a:off x="962163" y="1229452"/>
            <a:ext cx="7746709" cy="4357521"/>
          </a:xfrm>
          <a:prstGeom prst="rect">
            <a:avLst/>
          </a:prstGeom>
          <a:noFill/>
          <a:ln>
            <a:noFill/>
          </a:ln>
        </p:spPr>
      </p:pic>
      <p:grpSp>
        <p:nvGrpSpPr>
          <p:cNvPr id="97" name="Google Shape;97;p29"/>
          <p:cNvGrpSpPr/>
          <p:nvPr/>
        </p:nvGrpSpPr>
        <p:grpSpPr>
          <a:xfrm>
            <a:off x="5698294" y="2086092"/>
            <a:ext cx="5610171" cy="1773527"/>
            <a:chOff x="5698295" y="2086092"/>
            <a:chExt cx="5190840" cy="1773527"/>
          </a:xfrm>
        </p:grpSpPr>
        <p:sp>
          <p:nvSpPr>
            <p:cNvPr id="98" name="Google Shape;98;p29"/>
            <p:cNvSpPr/>
            <p:nvPr/>
          </p:nvSpPr>
          <p:spPr>
            <a:xfrm>
              <a:off x="5698295" y="2086092"/>
              <a:ext cx="2888092" cy="1773527"/>
            </a:xfrm>
            <a:prstGeom prst="teardrop">
              <a:avLst>
                <a:gd name="adj" fmla="val 10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9" name="Google Shape;99;p29"/>
            <p:cNvSpPr/>
            <p:nvPr/>
          </p:nvSpPr>
          <p:spPr>
            <a:xfrm>
              <a:off x="6151220" y="2553732"/>
              <a:ext cx="4737915" cy="864984"/>
            </a:xfrm>
            <a:prstGeom prst="roundRect">
              <a:avLst>
                <a:gd name="adj" fmla="val 42661"/>
              </a:avLst>
            </a:prstGeom>
            <a:solidFill>
              <a:srgbClr val="FF980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0" name="Google Shape;100;p29"/>
            <p:cNvPicPr preferRelativeResize="0"/>
            <p:nvPr/>
          </p:nvPicPr>
          <p:blipFill rotWithShape="1">
            <a:blip r:embed="rId4">
              <a:alphaModFix/>
            </a:blip>
            <a:srcRect/>
            <a:stretch/>
          </p:blipFill>
          <p:spPr>
            <a:xfrm>
              <a:off x="5806619" y="2211676"/>
              <a:ext cx="1608379" cy="1554049"/>
            </a:xfrm>
            <a:prstGeom prst="rect">
              <a:avLst/>
            </a:prstGeom>
            <a:noFill/>
            <a:ln>
              <a:noFill/>
            </a:ln>
          </p:spPr>
        </p:pic>
        <p:sp>
          <p:nvSpPr>
            <p:cNvPr id="101" name="Google Shape;101;p29"/>
            <p:cNvSpPr txBox="1"/>
            <p:nvPr/>
          </p:nvSpPr>
          <p:spPr>
            <a:xfrm>
              <a:off x="7425383" y="2642917"/>
              <a:ext cx="3357424"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Calibri"/>
                  <a:ea typeface="Calibri"/>
                  <a:cs typeface="Calibri"/>
                  <a:sym typeface="Calibri"/>
                </a:rPr>
                <a:t>Lesson 5: SKILLS 1</a:t>
              </a:r>
              <a:endParaRPr sz="2000" b="0" i="0" u="none" strike="noStrike" cap="none">
                <a:solidFill>
                  <a:srgbClr val="000000"/>
                </a:solidFill>
                <a:latin typeface="Arial"/>
                <a:ea typeface="Arial"/>
                <a:cs typeface="Arial"/>
                <a:sym typeface="Arial"/>
              </a:endParaRPr>
            </a:p>
          </p:txBody>
        </p:sp>
      </p:grpSp>
      <p:pic>
        <p:nvPicPr>
          <p:cNvPr id="102" name="Google Shape;102;p29"/>
          <p:cNvPicPr preferRelativeResize="0"/>
          <p:nvPr/>
        </p:nvPicPr>
        <p:blipFill rotWithShape="1">
          <a:blip r:embed="rId5">
            <a:alphaModFix/>
          </a:blip>
          <a:srcRect/>
          <a:stretch/>
        </p:blipFill>
        <p:spPr>
          <a:xfrm>
            <a:off x="-1" y="0"/>
            <a:ext cx="12192000" cy="1303957"/>
          </a:xfrm>
          <a:prstGeom prst="rect">
            <a:avLst/>
          </a:prstGeom>
          <a:noFill/>
          <a:ln>
            <a:noFill/>
          </a:ln>
        </p:spPr>
      </p:pic>
      <p:pic>
        <p:nvPicPr>
          <p:cNvPr id="103" name="Google Shape;103;p29"/>
          <p:cNvPicPr preferRelativeResize="0"/>
          <p:nvPr/>
        </p:nvPicPr>
        <p:blipFill rotWithShape="1">
          <a:blip r:embed="rId6">
            <a:alphaModFix/>
          </a:blip>
          <a:srcRect/>
          <a:stretch/>
        </p:blipFill>
        <p:spPr>
          <a:xfrm>
            <a:off x="2168547" y="172218"/>
            <a:ext cx="855823" cy="848808"/>
          </a:xfrm>
          <a:prstGeom prst="rect">
            <a:avLst/>
          </a:prstGeom>
          <a:noFill/>
          <a:ln>
            <a:noFill/>
          </a:ln>
        </p:spPr>
      </p:pic>
      <p:sp>
        <p:nvSpPr>
          <p:cNvPr id="104" name="Google Shape;104;p29"/>
          <p:cNvSpPr txBox="1"/>
          <p:nvPr/>
        </p:nvSpPr>
        <p:spPr>
          <a:xfrm>
            <a:off x="618950" y="237700"/>
            <a:ext cx="13446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lt1"/>
                </a:solidFill>
                <a:latin typeface="Open Sans"/>
                <a:ea typeface="Open Sans"/>
                <a:cs typeface="Open Sans"/>
                <a:sym typeface="Open Sans"/>
              </a:rPr>
              <a:t>Unit</a:t>
            </a:r>
            <a:endParaRPr sz="1400" b="0" i="0" u="none" strike="noStrike" cap="none">
              <a:solidFill>
                <a:srgbClr val="000000"/>
              </a:solidFill>
              <a:latin typeface="Arial"/>
              <a:ea typeface="Arial"/>
              <a:cs typeface="Arial"/>
              <a:sym typeface="Arial"/>
            </a:endParaRPr>
          </a:p>
        </p:txBody>
      </p:sp>
      <p:sp>
        <p:nvSpPr>
          <p:cNvPr id="105" name="Google Shape;105;p29"/>
          <p:cNvSpPr txBox="1"/>
          <p:nvPr/>
        </p:nvSpPr>
        <p:spPr>
          <a:xfrm>
            <a:off x="3327150" y="229764"/>
            <a:ext cx="4958938"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chemeClr val="lt1"/>
                </a:solidFill>
                <a:latin typeface="Open Sans"/>
                <a:ea typeface="Open Sans"/>
                <a:cs typeface="Open Sans"/>
                <a:sym typeface="Open Sans"/>
              </a:rPr>
              <a:t>FOOD AND DRINK</a:t>
            </a:r>
            <a:endParaRPr sz="4000" b="1" i="0" u="none" strike="noStrike" cap="none">
              <a:solidFill>
                <a:schemeClr val="lt1"/>
              </a:solidFill>
              <a:latin typeface="Open Sans"/>
              <a:ea typeface="Open Sans"/>
              <a:cs typeface="Open Sans"/>
              <a:sym typeface="Open Sans"/>
            </a:endParaRPr>
          </a:p>
        </p:txBody>
      </p:sp>
      <p:sp>
        <p:nvSpPr>
          <p:cNvPr id="106" name="Google Shape;106;p29"/>
          <p:cNvSpPr txBox="1"/>
          <p:nvPr/>
        </p:nvSpPr>
        <p:spPr>
          <a:xfrm>
            <a:off x="2235238" y="190029"/>
            <a:ext cx="722440"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Open Sans"/>
                <a:ea typeface="Open Sans"/>
                <a:cs typeface="Open Sans"/>
                <a:sym typeface="Open Sans"/>
              </a:rPr>
              <a:t>5</a:t>
            </a:r>
            <a:endParaRPr sz="4800" b="1" i="0" u="none" strike="noStrike" cap="none">
              <a:solidFill>
                <a:schemeClr val="lt1"/>
              </a:solidFill>
              <a:latin typeface="Open Sans"/>
              <a:ea typeface="Open Sans"/>
              <a:cs typeface="Open Sans"/>
              <a:sym typeface="Open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15"/>
          <p:cNvSpPr txBox="1"/>
          <p:nvPr/>
        </p:nvSpPr>
        <p:spPr>
          <a:xfrm>
            <a:off x="1149944" y="1331913"/>
            <a:ext cx="2417715"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WRAP-UP</a:t>
            </a:r>
            <a:endParaRPr sz="2400" b="1" i="0" u="none" strike="noStrike" cap="none">
              <a:solidFill>
                <a:schemeClr val="dk1"/>
              </a:solidFill>
              <a:latin typeface="Arial"/>
              <a:ea typeface="Arial"/>
              <a:cs typeface="Arial"/>
              <a:sym typeface="Arial"/>
            </a:endParaRPr>
          </a:p>
        </p:txBody>
      </p:sp>
      <p:sp>
        <p:nvSpPr>
          <p:cNvPr id="405" name="Google Shape;405;p15"/>
          <p:cNvSpPr/>
          <p:nvPr/>
        </p:nvSpPr>
        <p:spPr>
          <a:xfrm>
            <a:off x="576198" y="1290971"/>
            <a:ext cx="502606" cy="502606"/>
          </a:xfrm>
          <a:prstGeom prst="roundRect">
            <a:avLst>
              <a:gd name="adj" fmla="val 16667"/>
            </a:avLst>
          </a:prstGeom>
          <a:solidFill>
            <a:srgbClr val="0FB7B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48DA4"/>
              </a:solidFill>
              <a:latin typeface="Calibri"/>
              <a:ea typeface="Calibri"/>
              <a:cs typeface="Calibri"/>
              <a:sym typeface="Calibri"/>
            </a:endParaRPr>
          </a:p>
        </p:txBody>
      </p:sp>
      <p:sp>
        <p:nvSpPr>
          <p:cNvPr id="406" name="Google Shape;406;p15"/>
          <p:cNvSpPr txBox="1"/>
          <p:nvPr/>
        </p:nvSpPr>
        <p:spPr>
          <a:xfrm>
            <a:off x="628983" y="1188331"/>
            <a:ext cx="397035"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lt1"/>
                </a:solidFill>
                <a:latin typeface="Open Sans"/>
                <a:ea typeface="Open Sans"/>
                <a:cs typeface="Open Sans"/>
                <a:sym typeface="Open Sans"/>
              </a:rPr>
              <a:t>1</a:t>
            </a:r>
            <a:endParaRPr sz="4000" b="1" i="0" u="none" strike="noStrike" cap="none">
              <a:solidFill>
                <a:schemeClr val="lt1"/>
              </a:solidFill>
              <a:latin typeface="Open Sans"/>
              <a:ea typeface="Open Sans"/>
              <a:cs typeface="Open Sans"/>
              <a:sym typeface="Open Sans"/>
            </a:endParaRPr>
          </a:p>
        </p:txBody>
      </p:sp>
      <p:pic>
        <p:nvPicPr>
          <p:cNvPr id="407" name="Google Shape;407;p15"/>
          <p:cNvPicPr preferRelativeResize="0"/>
          <p:nvPr/>
        </p:nvPicPr>
        <p:blipFill rotWithShape="1">
          <a:blip r:embed="rId3">
            <a:alphaModFix/>
          </a:blip>
          <a:srcRect/>
          <a:stretch/>
        </p:blipFill>
        <p:spPr>
          <a:xfrm>
            <a:off x="0" y="0"/>
            <a:ext cx="12192000" cy="1083306"/>
          </a:xfrm>
          <a:prstGeom prst="rect">
            <a:avLst/>
          </a:prstGeom>
          <a:noFill/>
          <a:ln>
            <a:noFill/>
          </a:ln>
        </p:spPr>
      </p:pic>
      <p:sp>
        <p:nvSpPr>
          <p:cNvPr id="408" name="Google Shape;408;p15"/>
          <p:cNvSpPr txBox="1"/>
          <p:nvPr/>
        </p:nvSpPr>
        <p:spPr>
          <a:xfrm>
            <a:off x="425727" y="289494"/>
            <a:ext cx="4132696"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dk1"/>
                </a:solidFill>
                <a:latin typeface="Calibri"/>
                <a:ea typeface="Calibri"/>
                <a:cs typeface="Calibri"/>
                <a:sym typeface="Calibri"/>
              </a:rPr>
              <a:t>CONSOLIDATION</a:t>
            </a:r>
            <a:endParaRPr sz="3600" b="1" i="0" u="none" strike="noStrike" cap="none">
              <a:solidFill>
                <a:schemeClr val="dk1"/>
              </a:solidFill>
              <a:latin typeface="Calibri"/>
              <a:ea typeface="Calibri"/>
              <a:cs typeface="Calibri"/>
              <a:sym typeface="Calibri"/>
            </a:endParaRPr>
          </a:p>
        </p:txBody>
      </p:sp>
      <p:sp>
        <p:nvSpPr>
          <p:cNvPr id="409" name="Google Shape;409;p15"/>
          <p:cNvSpPr/>
          <p:nvPr/>
        </p:nvSpPr>
        <p:spPr>
          <a:xfrm>
            <a:off x="628983" y="2144824"/>
            <a:ext cx="10735452" cy="2031325"/>
          </a:xfrm>
          <a:prstGeom prst="rect">
            <a:avLst/>
          </a:prstGeom>
          <a:noFill/>
          <a:ln>
            <a:noFill/>
          </a:ln>
        </p:spPr>
        <p:txBody>
          <a:bodyPr spcFirstLastPara="1" wrap="square" lIns="91425" tIns="45700" rIns="91425" bIns="45700" anchor="t" anchorCtr="0">
            <a:spAutoFit/>
          </a:bodyPr>
          <a:lstStyle/>
          <a:p>
            <a:pPr marL="76200" marR="0" lvl="0" indent="0" algn="l" rtl="0">
              <a:lnSpc>
                <a:spcPct val="150000"/>
              </a:lnSpc>
              <a:spcBef>
                <a:spcPts val="0"/>
              </a:spcBef>
              <a:spcAft>
                <a:spcPts val="0"/>
              </a:spcAft>
              <a:buNone/>
            </a:pPr>
            <a:r>
              <a:rPr lang="en-US" sz="2800" b="1" i="0" u="none" strike="noStrike" cap="none">
                <a:solidFill>
                  <a:srgbClr val="000000"/>
                </a:solidFill>
                <a:latin typeface="Calibri"/>
                <a:ea typeface="Calibri"/>
                <a:cs typeface="Calibri"/>
                <a:sym typeface="Calibri"/>
              </a:rPr>
              <a:t>In this lesson, we have learn to:</a:t>
            </a:r>
            <a:endParaRPr sz="2800" b="1" i="0" u="none" strike="noStrike" cap="none">
              <a:solidFill>
                <a:srgbClr val="000000"/>
              </a:solidFill>
              <a:latin typeface="Calibri"/>
              <a:ea typeface="Calibri"/>
              <a:cs typeface="Calibri"/>
              <a:sym typeface="Calibri"/>
            </a:endParaRPr>
          </a:p>
          <a:p>
            <a:pPr marL="533400" marR="0" lvl="0" indent="-457200" algn="l" rtl="0">
              <a:lnSpc>
                <a:spcPct val="150000"/>
              </a:lnSpc>
              <a:spcBef>
                <a:spcPts val="0"/>
              </a:spcBef>
              <a:spcAft>
                <a:spcPts val="0"/>
              </a:spcAft>
              <a:buClr>
                <a:srgbClr val="000000"/>
              </a:buClr>
              <a:buSzPts val="2400"/>
              <a:buFont typeface="Noto Sans Symbols"/>
              <a:buChar char="✔"/>
            </a:pPr>
            <a:r>
              <a:rPr lang="en-US" sz="2800" b="0" i="0" u="none" strike="noStrike" cap="none">
                <a:solidFill>
                  <a:srgbClr val="000000"/>
                </a:solidFill>
                <a:latin typeface="Calibri"/>
                <a:ea typeface="Calibri"/>
                <a:cs typeface="Calibri"/>
                <a:sym typeface="Calibri"/>
              </a:rPr>
              <a:t>Read for specific information about food and drink</a:t>
            </a:r>
            <a:endParaRPr sz="2800" b="0" i="0" u="none" strike="noStrike" cap="none">
              <a:solidFill>
                <a:srgbClr val="000000"/>
              </a:solidFill>
              <a:latin typeface="Calibri"/>
              <a:ea typeface="Calibri"/>
              <a:cs typeface="Calibri"/>
              <a:sym typeface="Calibri"/>
            </a:endParaRPr>
          </a:p>
          <a:p>
            <a:pPr marL="533400" marR="0" lvl="0" indent="-457200" algn="l" rtl="0">
              <a:lnSpc>
                <a:spcPct val="150000"/>
              </a:lnSpc>
              <a:spcBef>
                <a:spcPts val="0"/>
              </a:spcBef>
              <a:spcAft>
                <a:spcPts val="0"/>
              </a:spcAft>
              <a:buClr>
                <a:srgbClr val="000000"/>
              </a:buClr>
              <a:buSzPts val="2400"/>
              <a:buFont typeface="Noto Sans Symbols"/>
              <a:buChar char="✔"/>
            </a:pPr>
            <a:r>
              <a:rPr lang="en-US" sz="2800" b="0" i="0" u="none" strike="noStrike" cap="none">
                <a:solidFill>
                  <a:srgbClr val="000000"/>
                </a:solidFill>
                <a:latin typeface="Calibri"/>
                <a:ea typeface="Calibri"/>
                <a:cs typeface="Calibri"/>
                <a:sym typeface="Calibri"/>
              </a:rPr>
              <a:t>Talk about popular food in the area.</a:t>
            </a:r>
            <a:endParaRPr sz="2800" b="0" i="0" u="none" strike="noStrike" cap="none">
              <a:solidFill>
                <a:srgbClr val="000000"/>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40"/>
          <p:cNvSpPr txBox="1"/>
          <p:nvPr/>
        </p:nvSpPr>
        <p:spPr>
          <a:xfrm>
            <a:off x="1149944" y="1331913"/>
            <a:ext cx="2417715"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HOMEWORK</a:t>
            </a:r>
            <a:endParaRPr sz="2400" b="1" i="0" u="none" strike="noStrike" cap="none">
              <a:solidFill>
                <a:schemeClr val="dk1"/>
              </a:solidFill>
              <a:latin typeface="Arial"/>
              <a:ea typeface="Arial"/>
              <a:cs typeface="Arial"/>
              <a:sym typeface="Arial"/>
            </a:endParaRPr>
          </a:p>
        </p:txBody>
      </p:sp>
      <p:sp>
        <p:nvSpPr>
          <p:cNvPr id="416" name="Google Shape;416;p40"/>
          <p:cNvSpPr/>
          <p:nvPr/>
        </p:nvSpPr>
        <p:spPr>
          <a:xfrm>
            <a:off x="576198" y="1290971"/>
            <a:ext cx="502606" cy="502606"/>
          </a:xfrm>
          <a:prstGeom prst="roundRect">
            <a:avLst>
              <a:gd name="adj" fmla="val 16667"/>
            </a:avLst>
          </a:prstGeom>
          <a:solidFill>
            <a:srgbClr val="0FB7B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48DA4"/>
              </a:solidFill>
              <a:latin typeface="Calibri"/>
              <a:ea typeface="Calibri"/>
              <a:cs typeface="Calibri"/>
              <a:sym typeface="Calibri"/>
            </a:endParaRPr>
          </a:p>
        </p:txBody>
      </p:sp>
      <p:sp>
        <p:nvSpPr>
          <p:cNvPr id="417" name="Google Shape;417;p40"/>
          <p:cNvSpPr txBox="1"/>
          <p:nvPr/>
        </p:nvSpPr>
        <p:spPr>
          <a:xfrm>
            <a:off x="628983" y="1188331"/>
            <a:ext cx="397035"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lt1"/>
                </a:solidFill>
                <a:latin typeface="Open Sans"/>
                <a:ea typeface="Open Sans"/>
                <a:cs typeface="Open Sans"/>
                <a:sym typeface="Open Sans"/>
              </a:rPr>
              <a:t>2</a:t>
            </a:r>
            <a:endParaRPr sz="4000" b="1" i="0" u="none" strike="noStrike" cap="none">
              <a:solidFill>
                <a:schemeClr val="lt1"/>
              </a:solidFill>
              <a:latin typeface="Open Sans"/>
              <a:ea typeface="Open Sans"/>
              <a:cs typeface="Open Sans"/>
              <a:sym typeface="Open Sans"/>
            </a:endParaRPr>
          </a:p>
        </p:txBody>
      </p:sp>
      <p:pic>
        <p:nvPicPr>
          <p:cNvPr id="418" name="Google Shape;418;p40"/>
          <p:cNvPicPr preferRelativeResize="0"/>
          <p:nvPr/>
        </p:nvPicPr>
        <p:blipFill rotWithShape="1">
          <a:blip r:embed="rId3">
            <a:alphaModFix/>
          </a:blip>
          <a:srcRect/>
          <a:stretch/>
        </p:blipFill>
        <p:spPr>
          <a:xfrm>
            <a:off x="0" y="0"/>
            <a:ext cx="12192000" cy="1083306"/>
          </a:xfrm>
          <a:prstGeom prst="rect">
            <a:avLst/>
          </a:prstGeom>
          <a:noFill/>
          <a:ln>
            <a:noFill/>
          </a:ln>
        </p:spPr>
      </p:pic>
      <p:sp>
        <p:nvSpPr>
          <p:cNvPr id="419" name="Google Shape;419;p40"/>
          <p:cNvSpPr txBox="1"/>
          <p:nvPr/>
        </p:nvSpPr>
        <p:spPr>
          <a:xfrm>
            <a:off x="472026" y="259838"/>
            <a:ext cx="4132696"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dk1"/>
                </a:solidFill>
                <a:latin typeface="Calibri"/>
                <a:ea typeface="Calibri"/>
                <a:cs typeface="Calibri"/>
                <a:sym typeface="Calibri"/>
              </a:rPr>
              <a:t>CONSOLIDATION</a:t>
            </a:r>
            <a:endParaRPr sz="3600" b="1" i="0" u="none" strike="noStrike" cap="none">
              <a:solidFill>
                <a:schemeClr val="dk1"/>
              </a:solidFill>
              <a:latin typeface="Calibri"/>
              <a:ea typeface="Calibri"/>
              <a:cs typeface="Calibri"/>
              <a:sym typeface="Calibri"/>
            </a:endParaRPr>
          </a:p>
        </p:txBody>
      </p:sp>
      <p:sp>
        <p:nvSpPr>
          <p:cNvPr id="420" name="Google Shape;420;p40"/>
          <p:cNvSpPr/>
          <p:nvPr/>
        </p:nvSpPr>
        <p:spPr>
          <a:xfrm>
            <a:off x="730844" y="1998857"/>
            <a:ext cx="9933346" cy="1384995"/>
          </a:xfrm>
          <a:prstGeom prst="rect">
            <a:avLst/>
          </a:prstGeom>
          <a:noFill/>
          <a:ln>
            <a:noFill/>
          </a:ln>
        </p:spPr>
        <p:txBody>
          <a:bodyPr spcFirstLastPara="1" wrap="square" lIns="91425" tIns="45700" rIns="91425" bIns="45700" anchor="t" anchorCtr="0">
            <a:spAutoFit/>
          </a:bodyPr>
          <a:lstStyle/>
          <a:p>
            <a:pPr marL="457200" marR="0" lvl="0" indent="-457200" algn="l" rtl="0">
              <a:lnSpc>
                <a:spcPct val="150000"/>
              </a:lnSpc>
              <a:spcBef>
                <a:spcPts val="0"/>
              </a:spcBef>
              <a:spcAft>
                <a:spcPts val="0"/>
              </a:spcAft>
              <a:buClr>
                <a:srgbClr val="000000"/>
              </a:buClr>
              <a:buSzPts val="2800"/>
              <a:buFont typeface="Noto Sans Symbols"/>
              <a:buChar char="✔"/>
            </a:pPr>
            <a:r>
              <a:rPr lang="en-US" sz="2800" b="0" i="0" u="none" strike="noStrike" cap="none">
                <a:solidFill>
                  <a:srgbClr val="000000"/>
                </a:solidFill>
                <a:latin typeface="Calibri"/>
                <a:ea typeface="Calibri"/>
                <a:cs typeface="Calibri"/>
                <a:sym typeface="Calibri"/>
              </a:rPr>
              <a:t>Video your presentation about popular food and drink  </a:t>
            </a:r>
            <a:endParaRPr/>
          </a:p>
          <a:p>
            <a:pPr marL="457200" marR="0" lvl="0" indent="-457200" algn="l" rtl="0">
              <a:lnSpc>
                <a:spcPct val="150000"/>
              </a:lnSpc>
              <a:spcBef>
                <a:spcPts val="0"/>
              </a:spcBef>
              <a:spcAft>
                <a:spcPts val="0"/>
              </a:spcAft>
              <a:buClr>
                <a:srgbClr val="000000"/>
              </a:buClr>
              <a:buSzPts val="2800"/>
              <a:buFont typeface="Noto Sans Symbols"/>
              <a:buChar char="✔"/>
            </a:pPr>
            <a:r>
              <a:rPr lang="en-US" sz="2800" b="0" i="0" u="none" strike="noStrike" cap="none">
                <a:solidFill>
                  <a:srgbClr val="000000"/>
                </a:solidFill>
                <a:latin typeface="Calibri"/>
                <a:ea typeface="Calibri"/>
                <a:cs typeface="Calibri"/>
                <a:sym typeface="Calibri"/>
              </a:rPr>
              <a:t>Prepare for the next lesson: </a:t>
            </a:r>
            <a:r>
              <a:rPr lang="en-US" sz="2800" b="1" i="0" u="none" strike="noStrike" cap="none">
                <a:solidFill>
                  <a:schemeClr val="accent2"/>
                </a:solidFill>
                <a:latin typeface="Calibri"/>
                <a:ea typeface="Calibri"/>
                <a:cs typeface="Calibri"/>
                <a:sym typeface="Calibri"/>
              </a:rPr>
              <a:t>Skills 2</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pic>
        <p:nvPicPr>
          <p:cNvPr id="425" name="Google Shape;425;p16"/>
          <p:cNvPicPr preferRelativeResize="0">
            <a:picLocks noGrp="1"/>
          </p:cNvPicPr>
          <p:nvPr>
            <p:ph type="body" idx="1"/>
          </p:nvPr>
        </p:nvPicPr>
        <p:blipFill rotWithShape="1">
          <a:blip r:embed="rId3">
            <a:alphaModFix/>
          </a:blip>
          <a:srcRect/>
          <a:stretch/>
        </p:blipFill>
        <p:spPr>
          <a:xfrm>
            <a:off x="1514375" y="-12804"/>
            <a:ext cx="9143999" cy="6839711"/>
          </a:xfrm>
          <a:prstGeom prst="rect">
            <a:avLst/>
          </a:prstGeom>
          <a:noFill/>
          <a:ln>
            <a:noFill/>
          </a:ln>
        </p:spPr>
      </p:pic>
      <p:sp>
        <p:nvSpPr>
          <p:cNvPr id="426" name="Google Shape;426;p16"/>
          <p:cNvSpPr txBox="1"/>
          <p:nvPr/>
        </p:nvSpPr>
        <p:spPr>
          <a:xfrm>
            <a:off x="3386793" y="5943905"/>
            <a:ext cx="5593578" cy="584735"/>
          </a:xfrm>
          <a:prstGeom prst="rect">
            <a:avLst/>
          </a:prstGeom>
          <a:noFill/>
          <a:ln>
            <a:noFill/>
          </a:ln>
        </p:spPr>
        <p:txBody>
          <a:bodyPr spcFirstLastPara="1" wrap="square" lIns="91425" tIns="45700" rIns="91425" bIns="45700" anchor="t" anchorCtr="0">
            <a:spAutoFit/>
          </a:bodyPr>
          <a:lstStyle/>
          <a:p>
            <a:pPr algn="ctr"/>
            <a:r>
              <a:rPr lang="en-GB" sz="1600" b="1">
                <a:latin typeface="Calibri" panose="020F0502020204030204" pitchFamily="34" charset="0"/>
              </a:rPr>
              <a:t>Website</a:t>
            </a:r>
            <a:r>
              <a:rPr lang="en-GB" sz="1600" b="1" smtClean="0">
                <a:latin typeface="Calibri" panose="020F0502020204030204" pitchFamily="34" charset="0"/>
              </a:rPr>
              <a:t>: </a:t>
            </a:r>
            <a:r>
              <a:rPr lang="en-GB" sz="1600" b="1" i="1" smtClean="0">
                <a:latin typeface="Calibri" panose="020F0502020204030204" pitchFamily="34" charset="0"/>
              </a:rPr>
              <a:t>hoclieu.vn</a:t>
            </a:r>
            <a:endParaRPr lang="en-GB" sz="1600"/>
          </a:p>
          <a:p>
            <a:pPr algn="ctr"/>
            <a:r>
              <a:rPr lang="en-GB" sz="1600" b="1">
                <a:latin typeface="Calibri" panose="020F0502020204030204" pitchFamily="34" charset="0"/>
              </a:rPr>
              <a:t>Fanpage: </a:t>
            </a:r>
            <a:r>
              <a:rPr lang="en-GB" sz="1600" b="1" i="1">
                <a:latin typeface="Calibri" panose="020F0502020204030204" pitchFamily="34" charset="0"/>
              </a:rPr>
              <a:t>facebook.com/www.tienganhglobalsuccess.vn/</a:t>
            </a:r>
            <a:endParaRPr lang="en-GB" sz="16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grpSp>
        <p:nvGrpSpPr>
          <p:cNvPr id="111" name="Google Shape;111;p3"/>
          <p:cNvGrpSpPr/>
          <p:nvPr/>
        </p:nvGrpSpPr>
        <p:grpSpPr>
          <a:xfrm>
            <a:off x="3716081" y="0"/>
            <a:ext cx="4625163" cy="1583743"/>
            <a:chOff x="3067118" y="144696"/>
            <a:chExt cx="5318600" cy="1583743"/>
          </a:xfrm>
        </p:grpSpPr>
        <p:sp>
          <p:nvSpPr>
            <p:cNvPr id="112" name="Google Shape;112;p3"/>
            <p:cNvSpPr/>
            <p:nvPr/>
          </p:nvSpPr>
          <p:spPr>
            <a:xfrm>
              <a:off x="3427102" y="587387"/>
              <a:ext cx="4958616" cy="884574"/>
            </a:xfrm>
            <a:prstGeom prst="roundRect">
              <a:avLst>
                <a:gd name="adj" fmla="val 42661"/>
              </a:avLst>
            </a:prstGeom>
            <a:solidFill>
              <a:srgbClr val="FF980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 name="Google Shape;113;p3"/>
            <p:cNvSpPr txBox="1"/>
            <p:nvPr/>
          </p:nvSpPr>
          <p:spPr>
            <a:xfrm>
              <a:off x="4791560" y="706508"/>
              <a:ext cx="3315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Open Sans"/>
                  <a:ea typeface="Open Sans"/>
                  <a:cs typeface="Open Sans"/>
                  <a:sym typeface="Open Sans"/>
                </a:rPr>
                <a:t>OBJECTIVES</a:t>
              </a:r>
              <a:endParaRPr sz="1400" b="0" i="0" u="none" strike="noStrike" cap="none">
                <a:solidFill>
                  <a:srgbClr val="000000"/>
                </a:solidFill>
                <a:latin typeface="Arial"/>
                <a:ea typeface="Arial"/>
                <a:cs typeface="Arial"/>
                <a:sym typeface="Arial"/>
              </a:endParaRPr>
            </a:p>
          </p:txBody>
        </p:sp>
        <p:pic>
          <p:nvPicPr>
            <p:cNvPr id="114" name="Google Shape;114;p3"/>
            <p:cNvPicPr preferRelativeResize="0"/>
            <p:nvPr/>
          </p:nvPicPr>
          <p:blipFill rotWithShape="1">
            <a:blip r:embed="rId3">
              <a:alphaModFix/>
            </a:blip>
            <a:srcRect/>
            <a:stretch/>
          </p:blipFill>
          <p:spPr>
            <a:xfrm>
              <a:off x="3067118" y="144696"/>
              <a:ext cx="1640534" cy="1583743"/>
            </a:xfrm>
            <a:prstGeom prst="rect">
              <a:avLst/>
            </a:prstGeom>
            <a:noFill/>
            <a:ln>
              <a:noFill/>
            </a:ln>
          </p:spPr>
        </p:pic>
      </p:grpSp>
      <p:sp>
        <p:nvSpPr>
          <p:cNvPr id="115" name="Google Shape;115;p3"/>
          <p:cNvSpPr txBox="1"/>
          <p:nvPr/>
        </p:nvSpPr>
        <p:spPr>
          <a:xfrm>
            <a:off x="978198" y="1619456"/>
            <a:ext cx="10100930" cy="45242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Calibri"/>
                <a:ea typeface="Calibri"/>
                <a:cs typeface="Calibri"/>
                <a:sym typeface="Calibri"/>
              </a:rPr>
              <a:t>By the end of this lesson, Ss will be able to:</a:t>
            </a:r>
            <a:endParaRPr sz="2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Calibri"/>
                <a:ea typeface="Calibri"/>
                <a:cs typeface="Calibri"/>
                <a:sym typeface="Calibri"/>
              </a:rPr>
              <a:t>1. Knowledge</a:t>
            </a:r>
            <a:endParaRPr sz="2400" b="1" i="0" u="none" strike="noStrike" cap="none">
              <a:solidFill>
                <a:srgbClr val="000000"/>
              </a:solidFill>
              <a:latin typeface="Calibri"/>
              <a:ea typeface="Calibri"/>
              <a:cs typeface="Calibri"/>
              <a:sym typeface="Calibri"/>
            </a:endParaRPr>
          </a:p>
          <a:p>
            <a:pPr marL="457200" marR="0" lvl="0" indent="-381000" algn="l" rtl="0">
              <a:lnSpc>
                <a:spcPct val="100000"/>
              </a:lnSpc>
              <a:spcBef>
                <a:spcPts val="0"/>
              </a:spcBef>
              <a:spcAft>
                <a:spcPts val="0"/>
              </a:spcAft>
              <a:buClr>
                <a:srgbClr val="000000"/>
              </a:buClr>
              <a:buSzPts val="2400"/>
              <a:buFont typeface="Courier New"/>
              <a:buChar char="o"/>
            </a:pPr>
            <a:r>
              <a:rPr lang="en-US" sz="2400" b="0" i="0" u="none" strike="noStrike" cap="none">
                <a:solidFill>
                  <a:srgbClr val="000000"/>
                </a:solidFill>
                <a:latin typeface="Calibri"/>
                <a:ea typeface="Calibri"/>
                <a:cs typeface="Calibri"/>
                <a:sym typeface="Calibri"/>
              </a:rPr>
              <a:t>Develop their reading skill for specific information about food and drink</a:t>
            </a:r>
            <a:endParaRPr sz="2400" b="0" i="0" u="none" strike="noStrike" cap="none">
              <a:solidFill>
                <a:srgbClr val="000000"/>
              </a:solidFill>
              <a:latin typeface="Calibri"/>
              <a:ea typeface="Calibri"/>
              <a:cs typeface="Calibri"/>
              <a:sym typeface="Calibri"/>
            </a:endParaRPr>
          </a:p>
          <a:p>
            <a:pPr marL="457200" marR="0" lvl="0" indent="-381000" algn="l" rtl="0">
              <a:lnSpc>
                <a:spcPct val="100000"/>
              </a:lnSpc>
              <a:spcBef>
                <a:spcPts val="0"/>
              </a:spcBef>
              <a:spcAft>
                <a:spcPts val="0"/>
              </a:spcAft>
              <a:buClr>
                <a:srgbClr val="000000"/>
              </a:buClr>
              <a:buSzPts val="2400"/>
              <a:buFont typeface="Courier New"/>
              <a:buChar char="o"/>
            </a:pPr>
            <a:r>
              <a:rPr lang="en-US" sz="2400" b="0" i="0" u="none" strike="noStrike" cap="none">
                <a:solidFill>
                  <a:srgbClr val="000000"/>
                </a:solidFill>
                <a:latin typeface="Calibri"/>
                <a:ea typeface="Calibri"/>
                <a:cs typeface="Calibri"/>
                <a:sym typeface="Calibri"/>
              </a:rPr>
              <a:t>Talk about the popular food and drink  </a:t>
            </a:r>
            <a:endParaRPr sz="2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Calibri"/>
                <a:ea typeface="Calibri"/>
                <a:cs typeface="Calibri"/>
                <a:sym typeface="Calibri"/>
              </a:rPr>
              <a:t>2. Core competences</a:t>
            </a:r>
            <a:endParaRPr sz="2400" b="1" i="0" u="none" strike="noStrike" cap="none">
              <a:solidFill>
                <a:srgbClr val="000000"/>
              </a:solidFill>
              <a:latin typeface="Calibri"/>
              <a:ea typeface="Calibri"/>
              <a:cs typeface="Calibri"/>
              <a:sym typeface="Calibri"/>
            </a:endParaRPr>
          </a:p>
          <a:p>
            <a:pPr marL="457200" marR="0" lvl="0" indent="-381000" algn="l" rtl="0">
              <a:lnSpc>
                <a:spcPct val="100000"/>
              </a:lnSpc>
              <a:spcBef>
                <a:spcPts val="0"/>
              </a:spcBef>
              <a:spcAft>
                <a:spcPts val="0"/>
              </a:spcAft>
              <a:buClr>
                <a:srgbClr val="000000"/>
              </a:buClr>
              <a:buSzPts val="2400"/>
              <a:buFont typeface="Courier New"/>
              <a:buChar char="o"/>
            </a:pPr>
            <a:r>
              <a:rPr lang="en-US" sz="2400" b="0" i="0" u="none" strike="noStrike" cap="none">
                <a:solidFill>
                  <a:srgbClr val="000000"/>
                </a:solidFill>
                <a:latin typeface="Calibri"/>
                <a:ea typeface="Calibri"/>
                <a:cs typeface="Calibri"/>
                <a:sym typeface="Calibri"/>
              </a:rPr>
              <a:t>Develop communication skills and creativity</a:t>
            </a:r>
            <a:endParaRPr sz="2400" b="0" i="0" u="none" strike="noStrike" cap="none">
              <a:solidFill>
                <a:srgbClr val="000000"/>
              </a:solidFill>
              <a:latin typeface="Calibri"/>
              <a:ea typeface="Calibri"/>
              <a:cs typeface="Calibri"/>
              <a:sym typeface="Calibri"/>
            </a:endParaRPr>
          </a:p>
          <a:p>
            <a:pPr marL="457200" marR="0" lvl="0" indent="-381000" algn="l" rtl="0">
              <a:lnSpc>
                <a:spcPct val="100000"/>
              </a:lnSpc>
              <a:spcBef>
                <a:spcPts val="0"/>
              </a:spcBef>
              <a:spcAft>
                <a:spcPts val="0"/>
              </a:spcAft>
              <a:buClr>
                <a:srgbClr val="000000"/>
              </a:buClr>
              <a:buSzPts val="2400"/>
              <a:buFont typeface="Courier New"/>
              <a:buChar char="o"/>
            </a:pPr>
            <a:r>
              <a:rPr lang="en-US" sz="2400" b="0" i="0" u="none" strike="noStrike" cap="none">
                <a:solidFill>
                  <a:srgbClr val="000000"/>
                </a:solidFill>
                <a:latin typeface="Calibri"/>
                <a:ea typeface="Calibri"/>
                <a:cs typeface="Calibri"/>
                <a:sym typeface="Calibri"/>
              </a:rPr>
              <a:t>Be collaborative and supportive in pairwork and teamwork</a:t>
            </a:r>
            <a:endParaRPr sz="2400" b="0" i="0" u="none" strike="noStrike" cap="none">
              <a:solidFill>
                <a:srgbClr val="000000"/>
              </a:solidFill>
              <a:latin typeface="Calibri"/>
              <a:ea typeface="Calibri"/>
              <a:cs typeface="Calibri"/>
              <a:sym typeface="Calibri"/>
            </a:endParaRPr>
          </a:p>
          <a:p>
            <a:pPr marL="457200" marR="0" lvl="0" indent="-381000" algn="l" rtl="0">
              <a:lnSpc>
                <a:spcPct val="100000"/>
              </a:lnSpc>
              <a:spcBef>
                <a:spcPts val="0"/>
              </a:spcBef>
              <a:spcAft>
                <a:spcPts val="0"/>
              </a:spcAft>
              <a:buClr>
                <a:srgbClr val="000000"/>
              </a:buClr>
              <a:buSzPts val="2400"/>
              <a:buFont typeface="Courier New"/>
              <a:buChar char="o"/>
            </a:pPr>
            <a:r>
              <a:rPr lang="en-US" sz="2400" b="0" i="0" u="none" strike="noStrike" cap="none">
                <a:solidFill>
                  <a:srgbClr val="000000"/>
                </a:solidFill>
                <a:latin typeface="Calibri"/>
                <a:ea typeface="Calibri"/>
                <a:cs typeface="Calibri"/>
                <a:sym typeface="Calibri"/>
              </a:rPr>
              <a:t>Develop presentation skills</a:t>
            </a:r>
            <a:endParaRPr sz="2400" b="0" i="0" u="none" strike="noStrike" cap="none">
              <a:solidFill>
                <a:srgbClr val="000000"/>
              </a:solidFill>
              <a:latin typeface="Calibri"/>
              <a:ea typeface="Calibri"/>
              <a:cs typeface="Calibri"/>
              <a:sym typeface="Calibri"/>
            </a:endParaRPr>
          </a:p>
          <a:p>
            <a:pPr marL="457200" marR="0" lvl="0" indent="-381000" algn="l" rtl="0">
              <a:lnSpc>
                <a:spcPct val="100000"/>
              </a:lnSpc>
              <a:spcBef>
                <a:spcPts val="0"/>
              </a:spcBef>
              <a:spcAft>
                <a:spcPts val="0"/>
              </a:spcAft>
              <a:buClr>
                <a:srgbClr val="000000"/>
              </a:buClr>
              <a:buSzPts val="2400"/>
              <a:buFont typeface="Courier New"/>
              <a:buChar char="o"/>
            </a:pPr>
            <a:r>
              <a:rPr lang="en-US" sz="2400" b="0" i="0" u="none" strike="noStrike" cap="none">
                <a:solidFill>
                  <a:srgbClr val="000000"/>
                </a:solidFill>
                <a:latin typeface="Calibri"/>
                <a:ea typeface="Calibri"/>
                <a:cs typeface="Calibri"/>
                <a:sym typeface="Calibri"/>
              </a:rPr>
              <a:t>Actively join in class activities</a:t>
            </a:r>
            <a:endParaRPr sz="2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Calibri"/>
                <a:ea typeface="Calibri"/>
                <a:cs typeface="Calibri"/>
                <a:sym typeface="Calibri"/>
              </a:rPr>
              <a:t>3. Personal qualities</a:t>
            </a:r>
            <a:endParaRPr sz="2400" b="1" i="0" u="none" strike="noStrike" cap="none">
              <a:solidFill>
                <a:srgbClr val="000000"/>
              </a:solidFill>
              <a:latin typeface="Calibri"/>
              <a:ea typeface="Calibri"/>
              <a:cs typeface="Calibri"/>
              <a:sym typeface="Calibri"/>
            </a:endParaRPr>
          </a:p>
          <a:p>
            <a:pPr marL="457200" marR="0" lvl="0" indent="-381000" algn="l" rtl="0">
              <a:lnSpc>
                <a:spcPct val="100000"/>
              </a:lnSpc>
              <a:spcBef>
                <a:spcPts val="0"/>
              </a:spcBef>
              <a:spcAft>
                <a:spcPts val="0"/>
              </a:spcAft>
              <a:buClr>
                <a:srgbClr val="000000"/>
              </a:buClr>
              <a:buSzPts val="2400"/>
              <a:buFont typeface="Courier New"/>
              <a:buChar char="o"/>
            </a:pPr>
            <a:r>
              <a:rPr lang="en-US" sz="2400" b="0" i="0" u="none" strike="noStrike" cap="none">
                <a:solidFill>
                  <a:srgbClr val="000000"/>
                </a:solidFill>
                <a:latin typeface="Calibri"/>
                <a:ea typeface="Calibri"/>
                <a:cs typeface="Calibri"/>
                <a:sym typeface="Calibri"/>
              </a:rPr>
              <a:t>Promote pride in the values ​​of Vietnamese culture </a:t>
            </a:r>
            <a:endParaRPr sz="2400" b="0" i="0" u="none" strike="noStrike" cap="none">
              <a:solidFill>
                <a:srgbClr val="000000"/>
              </a:solidFill>
              <a:latin typeface="Calibri"/>
              <a:ea typeface="Calibri"/>
              <a:cs typeface="Calibri"/>
              <a:sym typeface="Calibri"/>
            </a:endParaRPr>
          </a:p>
          <a:p>
            <a:pPr marL="457200" marR="0" lvl="0" indent="-381000" algn="l" rtl="0">
              <a:lnSpc>
                <a:spcPct val="100000"/>
              </a:lnSpc>
              <a:spcBef>
                <a:spcPts val="0"/>
              </a:spcBef>
              <a:spcAft>
                <a:spcPts val="0"/>
              </a:spcAft>
              <a:buClr>
                <a:srgbClr val="000000"/>
              </a:buClr>
              <a:buSzPts val="2400"/>
              <a:buFont typeface="Courier New"/>
              <a:buChar char="o"/>
            </a:pPr>
            <a:r>
              <a:rPr lang="en-US" sz="2400" b="0" i="0" u="none" strike="noStrike" cap="none">
                <a:solidFill>
                  <a:srgbClr val="000000"/>
                </a:solidFill>
                <a:latin typeface="Calibri"/>
                <a:ea typeface="Calibri"/>
                <a:cs typeface="Calibri"/>
                <a:sym typeface="Calibri"/>
              </a:rPr>
              <a:t>Develop love for family and traditional food and drink</a:t>
            </a:r>
            <a:endParaRPr sz="2400" b="0" i="0" u="none" strike="noStrike" cap="none">
              <a:solidFill>
                <a:srgbClr val="000000"/>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30"/>
          <p:cNvSpPr/>
          <p:nvPr/>
        </p:nvSpPr>
        <p:spPr>
          <a:xfrm>
            <a:off x="4567839" y="1755498"/>
            <a:ext cx="2162852" cy="845902"/>
          </a:xfrm>
          <a:custGeom>
            <a:avLst/>
            <a:gdLst/>
            <a:ahLst/>
            <a:cxnLst/>
            <a:rect l="l" t="t" r="r" b="b"/>
            <a:pathLst>
              <a:path w="1728196" h="941884" extrusionOk="0">
                <a:moveTo>
                  <a:pt x="0" y="0"/>
                </a:moveTo>
                <a:lnTo>
                  <a:pt x="1728196" y="0"/>
                </a:lnTo>
                <a:lnTo>
                  <a:pt x="1728196" y="941884"/>
                </a:lnTo>
                <a:lnTo>
                  <a:pt x="0" y="941884"/>
                </a:lnTo>
                <a:lnTo>
                  <a:pt x="0" y="0"/>
                </a:lnTo>
                <a:close/>
              </a:path>
            </a:pathLst>
          </a:custGeom>
          <a:noFill/>
          <a:ln>
            <a:noFill/>
          </a:ln>
        </p:spPr>
        <p:txBody>
          <a:bodyPr spcFirstLastPara="1" wrap="square" lIns="11425" tIns="11425" rIns="11425" bIns="11425" anchor="ctr" anchorCtr="0">
            <a:noAutofit/>
          </a:bodyPr>
          <a:lstStyle/>
          <a:p>
            <a:pPr marL="0" marR="0" lvl="1" indent="0" algn="l" rtl="0">
              <a:lnSpc>
                <a:spcPct val="90000"/>
              </a:lnSpc>
              <a:spcBef>
                <a:spcPts val="0"/>
              </a:spcBef>
              <a:spcAft>
                <a:spcPts val="0"/>
              </a:spcAft>
              <a:buClr>
                <a:srgbClr val="000000"/>
              </a:buClr>
              <a:buSzPts val="1800"/>
              <a:buFont typeface="Arial"/>
              <a:buNone/>
            </a:pPr>
            <a:endParaRPr sz="1800" b="1" i="0" u="none" strike="noStrike" cap="none">
              <a:solidFill>
                <a:schemeClr val="dk1"/>
              </a:solidFill>
              <a:latin typeface="Calibri"/>
              <a:ea typeface="Calibri"/>
              <a:cs typeface="Calibri"/>
              <a:sym typeface="Calibri"/>
            </a:endParaRPr>
          </a:p>
        </p:txBody>
      </p:sp>
      <p:sp>
        <p:nvSpPr>
          <p:cNvPr id="121" name="Google Shape;121;p30"/>
          <p:cNvSpPr/>
          <p:nvPr/>
        </p:nvSpPr>
        <p:spPr>
          <a:xfrm>
            <a:off x="350432" y="1115391"/>
            <a:ext cx="2047800" cy="525900"/>
          </a:xfrm>
          <a:prstGeom prst="roundRect">
            <a:avLst>
              <a:gd name="adj" fmla="val 16667"/>
            </a:avLst>
          </a:prstGeom>
          <a:solidFill>
            <a:srgbClr val="48C0B6"/>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WARM-UP</a:t>
            </a:r>
            <a:endParaRPr sz="1800" b="0" i="0" u="none" strike="noStrike" cap="none">
              <a:solidFill>
                <a:schemeClr val="dk1"/>
              </a:solidFill>
              <a:latin typeface="Calibri"/>
              <a:ea typeface="Calibri"/>
              <a:cs typeface="Calibri"/>
              <a:sym typeface="Calibri"/>
            </a:endParaRPr>
          </a:p>
        </p:txBody>
      </p:sp>
      <p:sp>
        <p:nvSpPr>
          <p:cNvPr id="122" name="Google Shape;122;p30"/>
          <p:cNvSpPr/>
          <p:nvPr/>
        </p:nvSpPr>
        <p:spPr>
          <a:xfrm>
            <a:off x="2036116" y="2296677"/>
            <a:ext cx="2275114" cy="655403"/>
          </a:xfrm>
          <a:prstGeom prst="roundRect">
            <a:avLst>
              <a:gd name="adj" fmla="val 16667"/>
            </a:avLst>
          </a:prstGeom>
          <a:solidFill>
            <a:srgbClr val="48C0B6"/>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0" i="0" u="none" strike="noStrike" cap="none">
                <a:solidFill>
                  <a:schemeClr val="dk1"/>
                </a:solidFill>
                <a:latin typeface="Calibri"/>
                <a:ea typeface="Calibri"/>
                <a:cs typeface="Calibri"/>
                <a:sym typeface="Calibri"/>
              </a:rPr>
              <a:t>READING</a:t>
            </a:r>
            <a:endParaRPr sz="1800" b="0" i="0" u="none" strike="noStrike" cap="none">
              <a:solidFill>
                <a:schemeClr val="dk1"/>
              </a:solidFill>
              <a:latin typeface="Calibri"/>
              <a:ea typeface="Calibri"/>
              <a:cs typeface="Calibri"/>
              <a:sym typeface="Calibri"/>
            </a:endParaRPr>
          </a:p>
        </p:txBody>
      </p:sp>
      <p:sp>
        <p:nvSpPr>
          <p:cNvPr id="123" name="Google Shape;123;p30"/>
          <p:cNvSpPr/>
          <p:nvPr/>
        </p:nvSpPr>
        <p:spPr>
          <a:xfrm>
            <a:off x="4722513" y="1954874"/>
            <a:ext cx="6713274" cy="1239705"/>
          </a:xfrm>
          <a:prstGeom prst="rect">
            <a:avLst/>
          </a:prstGeom>
          <a:solidFill>
            <a:srgbClr val="CBEAF0"/>
          </a:solidFill>
          <a:ln w="12700" cap="flat" cmpd="sng">
            <a:solidFill>
              <a:srgbClr val="FFF2CC"/>
            </a:solidFill>
            <a:prstDash val="solid"/>
            <a:miter lim="800000"/>
            <a:headEnd type="none" w="sm" len="sm"/>
            <a:tailEnd type="none" w="sm" len="sm"/>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Calibri"/>
                <a:ea typeface="Calibri"/>
                <a:cs typeface="Calibri"/>
                <a:sym typeface="Calibri"/>
              </a:rPr>
              <a:t>Task 1: Work in pairs. Discuss the questions.</a:t>
            </a:r>
            <a:r>
              <a:rPr lang="en-US" sz="1800" b="0" i="0"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chemeClr val="dk1"/>
                </a:solidFill>
                <a:latin typeface="Calibri"/>
                <a:ea typeface="Calibri"/>
                <a:cs typeface="Calibri"/>
                <a:sym typeface="Calibri"/>
              </a:rPr>
              <a:t>Task 2: Read Phong's blog. Match the underlined words with their meanings. </a:t>
            </a:r>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chemeClr val="dk1"/>
                </a:solidFill>
                <a:latin typeface="Calibri"/>
                <a:ea typeface="Calibri"/>
                <a:cs typeface="Calibri"/>
                <a:sym typeface="Calibri"/>
              </a:rPr>
              <a:t>Task 3: Read Phong’s blog again and circle the correct answer</a:t>
            </a:r>
            <a:endParaRPr sz="1800" b="0" i="0" u="none" strike="noStrike" cap="none">
              <a:solidFill>
                <a:srgbClr val="000000"/>
              </a:solidFill>
              <a:latin typeface="Calibri"/>
              <a:ea typeface="Calibri"/>
              <a:cs typeface="Calibri"/>
              <a:sym typeface="Calibri"/>
            </a:endParaRPr>
          </a:p>
        </p:txBody>
      </p:sp>
      <p:cxnSp>
        <p:nvCxnSpPr>
          <p:cNvPr id="124" name="Google Shape;124;p30"/>
          <p:cNvCxnSpPr>
            <a:stCxn id="121" idx="3"/>
            <a:endCxn id="122" idx="0"/>
          </p:cNvCxnSpPr>
          <p:nvPr/>
        </p:nvCxnSpPr>
        <p:spPr>
          <a:xfrm>
            <a:off x="2398232" y="1378341"/>
            <a:ext cx="775500" cy="918300"/>
          </a:xfrm>
          <a:prstGeom prst="curvedConnector2">
            <a:avLst/>
          </a:prstGeom>
          <a:noFill/>
          <a:ln w="57150" cap="flat" cmpd="sng">
            <a:solidFill>
              <a:srgbClr val="F7941E"/>
            </a:solidFill>
            <a:prstDash val="solid"/>
            <a:miter lim="800000"/>
            <a:headEnd type="none" w="sm" len="sm"/>
            <a:tailEnd type="triangle" w="med" len="med"/>
          </a:ln>
        </p:spPr>
      </p:cxnSp>
      <p:grpSp>
        <p:nvGrpSpPr>
          <p:cNvPr id="125" name="Google Shape;125;p30"/>
          <p:cNvGrpSpPr/>
          <p:nvPr/>
        </p:nvGrpSpPr>
        <p:grpSpPr>
          <a:xfrm>
            <a:off x="3513735" y="155878"/>
            <a:ext cx="3813040" cy="916490"/>
            <a:chOff x="3826252" y="260303"/>
            <a:chExt cx="4557781" cy="916490"/>
          </a:xfrm>
        </p:grpSpPr>
        <p:sp>
          <p:nvSpPr>
            <p:cNvPr id="126" name="Google Shape;126;p30"/>
            <p:cNvSpPr/>
            <p:nvPr/>
          </p:nvSpPr>
          <p:spPr>
            <a:xfrm>
              <a:off x="4435147" y="405824"/>
              <a:ext cx="3948886" cy="625641"/>
            </a:xfrm>
            <a:prstGeom prst="roundRect">
              <a:avLst>
                <a:gd name="adj" fmla="val 42661"/>
              </a:avLst>
            </a:prstGeom>
            <a:solidFill>
              <a:srgbClr val="FF980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7" name="Google Shape;127;p30"/>
            <p:cNvPicPr preferRelativeResize="0"/>
            <p:nvPr/>
          </p:nvPicPr>
          <p:blipFill rotWithShape="1">
            <a:blip r:embed="rId3">
              <a:alphaModFix/>
            </a:blip>
            <a:srcRect/>
            <a:stretch/>
          </p:blipFill>
          <p:spPr>
            <a:xfrm>
              <a:off x="3826252" y="260303"/>
              <a:ext cx="964452" cy="916490"/>
            </a:xfrm>
            <a:prstGeom prst="rect">
              <a:avLst/>
            </a:prstGeom>
            <a:noFill/>
            <a:ln>
              <a:noFill/>
            </a:ln>
          </p:spPr>
        </p:pic>
        <p:sp>
          <p:nvSpPr>
            <p:cNvPr id="128" name="Google Shape;128;p30"/>
            <p:cNvSpPr txBox="1"/>
            <p:nvPr/>
          </p:nvSpPr>
          <p:spPr>
            <a:xfrm>
              <a:off x="4779509" y="486321"/>
              <a:ext cx="3596799"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alibri"/>
                  <a:ea typeface="Calibri"/>
                  <a:cs typeface="Calibri"/>
                  <a:sym typeface="Calibri"/>
                </a:rPr>
                <a:t>LESSON 5: SKILLS 1</a:t>
              </a:r>
              <a:endParaRPr sz="1600" b="0" i="0" u="none" strike="noStrike" cap="none">
                <a:solidFill>
                  <a:srgbClr val="000000"/>
                </a:solidFill>
                <a:latin typeface="Arial"/>
                <a:ea typeface="Arial"/>
                <a:cs typeface="Arial"/>
                <a:sym typeface="Arial"/>
              </a:endParaRPr>
            </a:p>
          </p:txBody>
        </p:sp>
      </p:grpSp>
      <p:sp>
        <p:nvSpPr>
          <p:cNvPr id="129" name="Google Shape;129;p30"/>
          <p:cNvSpPr/>
          <p:nvPr/>
        </p:nvSpPr>
        <p:spPr>
          <a:xfrm>
            <a:off x="2398232" y="5228756"/>
            <a:ext cx="2047800" cy="710205"/>
          </a:xfrm>
          <a:prstGeom prst="roundRect">
            <a:avLst>
              <a:gd name="adj" fmla="val 16667"/>
            </a:avLst>
          </a:prstGeom>
          <a:solidFill>
            <a:srgbClr val="48C0B6"/>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0" i="0" u="none" strike="noStrike" cap="none">
                <a:solidFill>
                  <a:srgbClr val="000000"/>
                </a:solidFill>
                <a:latin typeface="Calibri"/>
                <a:ea typeface="Calibri"/>
                <a:cs typeface="Calibri"/>
                <a:sym typeface="Calibri"/>
              </a:rPr>
              <a:t>CONSOLIDATION</a:t>
            </a:r>
            <a:endParaRPr sz="1800" b="0" i="0" u="none" strike="noStrike" cap="none">
              <a:solidFill>
                <a:schemeClr val="dk1"/>
              </a:solidFill>
              <a:latin typeface="Calibri"/>
              <a:ea typeface="Calibri"/>
              <a:cs typeface="Calibri"/>
              <a:sym typeface="Calibri"/>
            </a:endParaRPr>
          </a:p>
        </p:txBody>
      </p:sp>
      <p:cxnSp>
        <p:nvCxnSpPr>
          <p:cNvPr id="130" name="Google Shape;130;p30"/>
          <p:cNvCxnSpPr>
            <a:stCxn id="122" idx="1"/>
            <a:endCxn id="131" idx="0"/>
          </p:cNvCxnSpPr>
          <p:nvPr/>
        </p:nvCxnSpPr>
        <p:spPr>
          <a:xfrm flipH="1">
            <a:off x="1452316" y="2624378"/>
            <a:ext cx="583800" cy="1245900"/>
          </a:xfrm>
          <a:prstGeom prst="curvedConnector2">
            <a:avLst/>
          </a:prstGeom>
          <a:noFill/>
          <a:ln w="57150" cap="flat" cmpd="sng">
            <a:solidFill>
              <a:srgbClr val="F7941E"/>
            </a:solidFill>
            <a:prstDash val="solid"/>
            <a:miter lim="800000"/>
            <a:headEnd type="none" w="sm" len="sm"/>
            <a:tailEnd type="triangle" w="med" len="med"/>
          </a:ln>
        </p:spPr>
      </p:cxnSp>
      <p:sp>
        <p:nvSpPr>
          <p:cNvPr id="132" name="Google Shape;132;p30"/>
          <p:cNvSpPr/>
          <p:nvPr/>
        </p:nvSpPr>
        <p:spPr>
          <a:xfrm>
            <a:off x="4732155" y="3582374"/>
            <a:ext cx="6703633" cy="1290525"/>
          </a:xfrm>
          <a:prstGeom prst="rect">
            <a:avLst/>
          </a:prstGeom>
          <a:solidFill>
            <a:srgbClr val="CBEAF0"/>
          </a:solidFill>
          <a:ln w="12700" cap="flat" cmpd="sng">
            <a:solidFill>
              <a:srgbClr val="FFF2CC"/>
            </a:solidFill>
            <a:prstDash val="solid"/>
            <a:miter lim="800000"/>
            <a:headEnd type="none" w="sm" len="sm"/>
            <a:tailEnd type="none" w="sm" len="sm"/>
          </a:ln>
        </p:spPr>
        <p:txBody>
          <a:bodyPr spcFirstLastPara="1" wrap="square" lIns="91425" tIns="45700" rIns="91425" bIns="45700" anchor="t" anchorCtr="0">
            <a:noAutofit/>
          </a:bodyPr>
          <a:lstStyle/>
          <a:p>
            <a:pPr marL="288925" marR="0" lvl="0" indent="-288925" algn="l" rtl="0">
              <a:lnSpc>
                <a:spcPct val="100000"/>
              </a:lnSpc>
              <a:spcBef>
                <a:spcPts val="0"/>
              </a:spcBef>
              <a:spcAft>
                <a:spcPts val="0"/>
              </a:spcAft>
              <a:buClr>
                <a:srgbClr val="000000"/>
              </a:buClr>
              <a:buSzPts val="1800"/>
              <a:buFont typeface="Arial"/>
              <a:buChar char="•"/>
            </a:pPr>
            <a:r>
              <a:rPr lang="en-US" sz="1800" b="0" i="0" u="none" strike="noStrike" cap="none">
                <a:solidFill>
                  <a:schemeClr val="dk1"/>
                </a:solidFill>
                <a:latin typeface="Calibri"/>
                <a:ea typeface="Calibri"/>
                <a:cs typeface="Calibri"/>
                <a:sym typeface="Calibri"/>
              </a:rPr>
              <a:t>Task 4: Make notes about a popular food and drink in your area. Think about its main ingredients, how often and when you have it.</a:t>
            </a:r>
            <a:endParaRPr/>
          </a:p>
          <a:p>
            <a:pPr marL="288925" marR="0" lvl="0" indent="-288925" algn="l" rtl="0">
              <a:lnSpc>
                <a:spcPct val="100000"/>
              </a:lnSpc>
              <a:spcBef>
                <a:spcPts val="0"/>
              </a:spcBef>
              <a:spcAft>
                <a:spcPts val="0"/>
              </a:spcAft>
              <a:buClr>
                <a:srgbClr val="000000"/>
              </a:buClr>
              <a:buSzPts val="1800"/>
              <a:buFont typeface="Arial"/>
              <a:buChar char="•"/>
            </a:pPr>
            <a:r>
              <a:rPr lang="en-US" sz="1800" b="0" i="0" u="none" strike="noStrike" cap="none">
                <a:solidFill>
                  <a:schemeClr val="dk1"/>
                </a:solidFill>
                <a:latin typeface="Calibri"/>
                <a:ea typeface="Calibri"/>
                <a:cs typeface="Calibri"/>
                <a:sym typeface="Calibri"/>
              </a:rPr>
              <a:t>Task 5: Work in groups of 3 or 4. Take turns to talk about a popular food or drink in your area.</a:t>
            </a:r>
            <a:endParaRPr sz="1800" b="0" i="0" u="none" strike="noStrike" cap="none">
              <a:solidFill>
                <a:schemeClr val="dk1"/>
              </a:solidFill>
              <a:latin typeface="Calibri"/>
              <a:ea typeface="Calibri"/>
              <a:cs typeface="Calibri"/>
              <a:sym typeface="Calibri"/>
            </a:endParaRPr>
          </a:p>
        </p:txBody>
      </p:sp>
      <p:sp>
        <p:nvSpPr>
          <p:cNvPr id="133" name="Google Shape;133;p30"/>
          <p:cNvSpPr/>
          <p:nvPr/>
        </p:nvSpPr>
        <p:spPr>
          <a:xfrm>
            <a:off x="4722513" y="1259145"/>
            <a:ext cx="6713274" cy="361733"/>
          </a:xfrm>
          <a:prstGeom prst="rect">
            <a:avLst/>
          </a:prstGeom>
          <a:solidFill>
            <a:srgbClr val="CBEAF0"/>
          </a:solidFill>
          <a:ln w="12700" cap="flat" cmpd="sng">
            <a:solidFill>
              <a:srgbClr val="FFF2CC"/>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Mini game</a:t>
            </a:r>
            <a:endParaRPr sz="1800" b="0" i="0" u="none" strike="noStrike" cap="none">
              <a:solidFill>
                <a:srgbClr val="000000"/>
              </a:solidFill>
              <a:latin typeface="Calibri"/>
              <a:ea typeface="Calibri"/>
              <a:cs typeface="Calibri"/>
              <a:sym typeface="Calibri"/>
            </a:endParaRPr>
          </a:p>
        </p:txBody>
      </p:sp>
      <p:sp>
        <p:nvSpPr>
          <p:cNvPr id="134" name="Google Shape;134;p30"/>
          <p:cNvSpPr/>
          <p:nvPr/>
        </p:nvSpPr>
        <p:spPr>
          <a:xfrm>
            <a:off x="4732155" y="5260694"/>
            <a:ext cx="6703632" cy="646331"/>
          </a:xfrm>
          <a:prstGeom prst="rect">
            <a:avLst/>
          </a:prstGeom>
          <a:solidFill>
            <a:srgbClr val="CBEAF0"/>
          </a:solidFill>
          <a:ln w="9525" cap="flat" cmpd="sng">
            <a:solidFill>
              <a:srgbClr val="FFF2CC"/>
            </a:solidFill>
            <a:prstDash val="solid"/>
            <a:round/>
            <a:headEnd type="none" w="sm" len="sm"/>
            <a:tailEnd type="none" w="sm" len="sm"/>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Calibri"/>
                <a:ea typeface="Calibri"/>
                <a:cs typeface="Calibri"/>
                <a:sym typeface="Calibri"/>
              </a:rPr>
              <a:t>Wrap-up </a:t>
            </a:r>
            <a:endParaRPr sz="1800" b="0" i="0" u="none" strike="noStrike" cap="none">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Calibri"/>
                <a:ea typeface="Calibri"/>
                <a:cs typeface="Calibri"/>
                <a:sym typeface="Calibri"/>
              </a:rPr>
              <a:t>Homework </a:t>
            </a:r>
            <a:endParaRPr/>
          </a:p>
        </p:txBody>
      </p:sp>
      <p:sp>
        <p:nvSpPr>
          <p:cNvPr id="131" name="Google Shape;131;p30"/>
          <p:cNvSpPr/>
          <p:nvPr/>
        </p:nvSpPr>
        <p:spPr>
          <a:xfrm>
            <a:off x="428399" y="3870416"/>
            <a:ext cx="2047800" cy="710205"/>
          </a:xfrm>
          <a:prstGeom prst="roundRect">
            <a:avLst>
              <a:gd name="adj" fmla="val 16667"/>
            </a:avLst>
          </a:prstGeom>
          <a:solidFill>
            <a:srgbClr val="48C0B6"/>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0" i="0" u="none" strike="noStrike" cap="none">
                <a:solidFill>
                  <a:srgbClr val="000000"/>
                </a:solidFill>
                <a:latin typeface="Calibri"/>
                <a:ea typeface="Calibri"/>
                <a:cs typeface="Calibri"/>
                <a:sym typeface="Calibri"/>
              </a:rPr>
              <a:t>SPEAKING</a:t>
            </a:r>
            <a:endParaRPr sz="1800" b="0" i="0" u="none" strike="noStrike" cap="none">
              <a:solidFill>
                <a:schemeClr val="dk1"/>
              </a:solidFill>
              <a:latin typeface="Calibri"/>
              <a:ea typeface="Calibri"/>
              <a:cs typeface="Calibri"/>
              <a:sym typeface="Calibri"/>
            </a:endParaRPr>
          </a:p>
        </p:txBody>
      </p:sp>
      <p:cxnSp>
        <p:nvCxnSpPr>
          <p:cNvPr id="135" name="Google Shape;135;p30"/>
          <p:cNvCxnSpPr>
            <a:stCxn id="131" idx="3"/>
            <a:endCxn id="129" idx="0"/>
          </p:cNvCxnSpPr>
          <p:nvPr/>
        </p:nvCxnSpPr>
        <p:spPr>
          <a:xfrm>
            <a:off x="2476199" y="4225519"/>
            <a:ext cx="945900" cy="1003200"/>
          </a:xfrm>
          <a:prstGeom prst="curvedConnector2">
            <a:avLst/>
          </a:prstGeom>
          <a:noFill/>
          <a:ln w="57150" cap="flat" cmpd="sng">
            <a:solidFill>
              <a:srgbClr val="F7941E"/>
            </a:solidFill>
            <a:prstDash val="solid"/>
            <a:miter lim="800000"/>
            <a:headEnd type="none" w="sm" len="sm"/>
            <a:tailEnd type="triangle" w="med" len="med"/>
          </a:ln>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5"/>
          <p:cNvSpPr/>
          <p:nvPr/>
        </p:nvSpPr>
        <p:spPr>
          <a:xfrm>
            <a:off x="2427530" y="1196277"/>
            <a:ext cx="1883700" cy="466769"/>
          </a:xfrm>
          <a:prstGeom prst="roundRect">
            <a:avLst>
              <a:gd name="adj" fmla="val 16667"/>
            </a:avLst>
          </a:prstGeom>
          <a:solidFill>
            <a:srgbClr val="48C0B6"/>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2400" b="0" i="0" u="none" strike="noStrike" cap="none">
                <a:solidFill>
                  <a:schemeClr val="dk1"/>
                </a:solidFill>
                <a:latin typeface="Calibri"/>
                <a:ea typeface="Calibri"/>
                <a:cs typeface="Calibri"/>
                <a:sym typeface="Calibri"/>
              </a:rPr>
              <a:t>WARM-UP</a:t>
            </a:r>
            <a:endParaRPr sz="2400" b="0" i="0" u="none" strike="noStrike" cap="none">
              <a:solidFill>
                <a:schemeClr val="dk1"/>
              </a:solidFill>
              <a:latin typeface="Calibri"/>
              <a:ea typeface="Calibri"/>
              <a:cs typeface="Calibri"/>
              <a:sym typeface="Calibri"/>
            </a:endParaRPr>
          </a:p>
        </p:txBody>
      </p:sp>
      <p:sp>
        <p:nvSpPr>
          <p:cNvPr id="141" name="Google Shape;141;p5"/>
          <p:cNvSpPr/>
          <p:nvPr/>
        </p:nvSpPr>
        <p:spPr>
          <a:xfrm>
            <a:off x="6042902" y="2180324"/>
            <a:ext cx="5459400" cy="2776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Calibri"/>
                <a:ea typeface="Calibri"/>
                <a:cs typeface="Calibri"/>
                <a:sym typeface="Calibri"/>
              </a:rPr>
              <a:t>Stage aims</a:t>
            </a:r>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rgbClr val="000000"/>
              </a:solidFill>
              <a:latin typeface="Calibri"/>
              <a:ea typeface="Calibri"/>
              <a:cs typeface="Calibri"/>
              <a:sym typeface="Calibri"/>
            </a:endParaRPr>
          </a:p>
          <a:p>
            <a:pPr marL="342900" marR="0" lvl="0" indent="-342900" algn="l" rtl="0">
              <a:lnSpc>
                <a:spcPct val="100000"/>
              </a:lnSpc>
              <a:spcBef>
                <a:spcPts val="0"/>
              </a:spcBef>
              <a:spcAft>
                <a:spcPts val="0"/>
              </a:spcAft>
              <a:buClr>
                <a:srgbClr val="000000"/>
              </a:buClr>
              <a:buSzPts val="2000"/>
              <a:buFont typeface="Noto Sans Symbols"/>
              <a:buChar char="⮚"/>
            </a:pPr>
            <a:r>
              <a:rPr lang="en-US" sz="2000" b="0" i="0" u="none" strike="noStrike" cap="none">
                <a:solidFill>
                  <a:srgbClr val="000000"/>
                </a:solidFill>
                <a:latin typeface="Calibri"/>
                <a:ea typeface="Calibri"/>
                <a:cs typeface="Calibri"/>
                <a:sym typeface="Calibri"/>
              </a:rPr>
              <a:t>To create an active atmosphere in the class before the lesson.</a:t>
            </a:r>
            <a:endParaRPr sz="2000" b="1" i="0" u="none" strike="noStrike" cap="none">
              <a:solidFill>
                <a:srgbClr val="000000"/>
              </a:solidFill>
              <a:latin typeface="Calibri"/>
              <a:ea typeface="Calibri"/>
              <a:cs typeface="Calibri"/>
              <a:sym typeface="Calibri"/>
            </a:endParaRPr>
          </a:p>
          <a:p>
            <a:pPr marL="342900" marR="0" lvl="0" indent="-342900" algn="l" rtl="0">
              <a:lnSpc>
                <a:spcPct val="100000"/>
              </a:lnSpc>
              <a:spcBef>
                <a:spcPts val="0"/>
              </a:spcBef>
              <a:spcAft>
                <a:spcPts val="0"/>
              </a:spcAft>
              <a:buClr>
                <a:srgbClr val="000000"/>
              </a:buClr>
              <a:buSzPts val="2000"/>
              <a:buFont typeface="Noto Sans Symbols"/>
              <a:buChar char="⮚"/>
            </a:pPr>
            <a:r>
              <a:rPr lang="en-US" sz="2000" b="0" i="0" u="none" strike="noStrike" cap="none">
                <a:solidFill>
                  <a:srgbClr val="000000"/>
                </a:solidFill>
                <a:latin typeface="Calibri"/>
                <a:ea typeface="Calibri"/>
                <a:cs typeface="Calibri"/>
                <a:sym typeface="Calibri"/>
              </a:rPr>
              <a:t>To get students interested in the topic.</a:t>
            </a:r>
            <a:br>
              <a:rPr lang="en-US" sz="2000" b="0" i="0" u="none" strike="noStrike" cap="none">
                <a:solidFill>
                  <a:srgbClr val="000000"/>
                </a:solidFill>
                <a:latin typeface="Calibri"/>
                <a:ea typeface="Calibri"/>
                <a:cs typeface="Calibri"/>
                <a:sym typeface="Calibri"/>
              </a:rPr>
            </a:br>
            <a:endParaRPr sz="2000" b="0" i="0" u="none" strike="noStrike" cap="none">
              <a:solidFill>
                <a:srgbClr val="000000"/>
              </a:solidFill>
              <a:latin typeface="Calibri"/>
              <a:ea typeface="Calibri"/>
              <a:cs typeface="Calibri"/>
              <a:sym typeface="Calibri"/>
            </a:endParaRPr>
          </a:p>
        </p:txBody>
      </p:sp>
      <p:sp>
        <p:nvSpPr>
          <p:cNvPr id="142" name="Google Shape;142;p5"/>
          <p:cNvSpPr/>
          <p:nvPr/>
        </p:nvSpPr>
        <p:spPr>
          <a:xfrm>
            <a:off x="5674956" y="1196277"/>
            <a:ext cx="1883700" cy="481768"/>
          </a:xfrm>
          <a:prstGeom prst="rect">
            <a:avLst/>
          </a:prstGeom>
          <a:solidFill>
            <a:srgbClr val="CBEAF0"/>
          </a:solidFill>
          <a:ln w="12700" cap="flat" cmpd="sng">
            <a:solidFill>
              <a:srgbClr val="FFF2CC"/>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Calibri"/>
                <a:ea typeface="Calibri"/>
                <a:cs typeface="Calibri"/>
                <a:sym typeface="Calibri"/>
              </a:rPr>
              <a:t>Lunch time </a:t>
            </a:r>
            <a:endParaRPr sz="2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Calibri"/>
                <a:ea typeface="Calibri"/>
                <a:cs typeface="Calibri"/>
                <a:sym typeface="Calibri"/>
              </a:rPr>
              <a:t/>
            </a:r>
            <a:br>
              <a:rPr lang="en-US" sz="2400" b="0" i="0" u="none" strike="noStrike" cap="none">
                <a:solidFill>
                  <a:srgbClr val="000000"/>
                </a:solidFill>
                <a:latin typeface="Calibri"/>
                <a:ea typeface="Calibri"/>
                <a:cs typeface="Calibri"/>
                <a:sym typeface="Calibri"/>
              </a:rPr>
            </a:br>
            <a:endParaRPr sz="2400" b="0" i="0" u="none" strike="noStrike" cap="none">
              <a:solidFill>
                <a:srgbClr val="000000"/>
              </a:solidFill>
              <a:latin typeface="Calibri"/>
              <a:ea typeface="Calibri"/>
              <a:cs typeface="Calibri"/>
              <a:sym typeface="Calibri"/>
            </a:endParaRPr>
          </a:p>
        </p:txBody>
      </p:sp>
      <p:grpSp>
        <p:nvGrpSpPr>
          <p:cNvPr id="143" name="Google Shape;143;p5"/>
          <p:cNvGrpSpPr/>
          <p:nvPr/>
        </p:nvGrpSpPr>
        <p:grpSpPr>
          <a:xfrm>
            <a:off x="148229" y="2010479"/>
            <a:ext cx="5621945" cy="3557779"/>
            <a:chOff x="723455" y="2073346"/>
            <a:chExt cx="5621945" cy="3557779"/>
          </a:xfrm>
        </p:grpSpPr>
        <p:pic>
          <p:nvPicPr>
            <p:cNvPr id="144" name="Google Shape;144;p5"/>
            <p:cNvPicPr preferRelativeResize="0"/>
            <p:nvPr/>
          </p:nvPicPr>
          <p:blipFill rotWithShape="1">
            <a:blip r:embed="rId3">
              <a:alphaModFix/>
            </a:blip>
            <a:srcRect/>
            <a:stretch/>
          </p:blipFill>
          <p:spPr>
            <a:xfrm>
              <a:off x="1758950" y="2222800"/>
              <a:ext cx="4586450" cy="3408325"/>
            </a:xfrm>
            <a:prstGeom prst="rect">
              <a:avLst/>
            </a:prstGeom>
            <a:noFill/>
            <a:ln>
              <a:noFill/>
            </a:ln>
          </p:spPr>
        </p:pic>
        <p:grpSp>
          <p:nvGrpSpPr>
            <p:cNvPr id="145" name="Google Shape;145;p5"/>
            <p:cNvGrpSpPr/>
            <p:nvPr/>
          </p:nvGrpSpPr>
          <p:grpSpPr>
            <a:xfrm>
              <a:off x="723455" y="2073346"/>
              <a:ext cx="1515714" cy="2716404"/>
              <a:chOff x="647255" y="2073346"/>
              <a:chExt cx="1515714" cy="2716404"/>
            </a:xfrm>
          </p:grpSpPr>
          <p:pic>
            <p:nvPicPr>
              <p:cNvPr id="146" name="Google Shape;146;p5"/>
              <p:cNvPicPr preferRelativeResize="0"/>
              <p:nvPr/>
            </p:nvPicPr>
            <p:blipFill rotWithShape="1">
              <a:blip r:embed="rId4">
                <a:alphaModFix/>
              </a:blip>
              <a:srcRect/>
              <a:stretch/>
            </p:blipFill>
            <p:spPr>
              <a:xfrm rot="2971945">
                <a:off x="762175" y="2405350"/>
                <a:ext cx="1285875" cy="895350"/>
              </a:xfrm>
              <a:prstGeom prst="rect">
                <a:avLst/>
              </a:prstGeom>
              <a:noFill/>
              <a:ln>
                <a:noFill/>
              </a:ln>
            </p:spPr>
          </p:pic>
          <p:pic>
            <p:nvPicPr>
              <p:cNvPr id="147" name="Google Shape;147;p5"/>
              <p:cNvPicPr preferRelativeResize="0"/>
              <p:nvPr/>
            </p:nvPicPr>
            <p:blipFill rotWithShape="1">
              <a:blip r:embed="rId5">
                <a:alphaModFix/>
              </a:blip>
              <a:srcRect l="31705" t="11338" r="30754" b="14843"/>
              <a:stretch/>
            </p:blipFill>
            <p:spPr>
              <a:xfrm>
                <a:off x="1000600" y="2826025"/>
                <a:ext cx="910025" cy="1963725"/>
              </a:xfrm>
              <a:prstGeom prst="rect">
                <a:avLst/>
              </a:prstGeom>
              <a:noFill/>
              <a:ln>
                <a:noFill/>
              </a:ln>
            </p:spPr>
          </p:pic>
        </p:grpSp>
      </p:grpSp>
      <p:grpSp>
        <p:nvGrpSpPr>
          <p:cNvPr id="148" name="Google Shape;148;p5"/>
          <p:cNvGrpSpPr/>
          <p:nvPr/>
        </p:nvGrpSpPr>
        <p:grpSpPr>
          <a:xfrm>
            <a:off x="3513735" y="155878"/>
            <a:ext cx="3813040" cy="916490"/>
            <a:chOff x="3826252" y="260303"/>
            <a:chExt cx="4557781" cy="916490"/>
          </a:xfrm>
        </p:grpSpPr>
        <p:sp>
          <p:nvSpPr>
            <p:cNvPr id="149" name="Google Shape;149;p5"/>
            <p:cNvSpPr/>
            <p:nvPr/>
          </p:nvSpPr>
          <p:spPr>
            <a:xfrm>
              <a:off x="4435147" y="405824"/>
              <a:ext cx="3948886" cy="625641"/>
            </a:xfrm>
            <a:prstGeom prst="roundRect">
              <a:avLst>
                <a:gd name="adj" fmla="val 42661"/>
              </a:avLst>
            </a:prstGeom>
            <a:solidFill>
              <a:srgbClr val="FF980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50" name="Google Shape;150;p5"/>
            <p:cNvPicPr preferRelativeResize="0"/>
            <p:nvPr/>
          </p:nvPicPr>
          <p:blipFill rotWithShape="1">
            <a:blip r:embed="rId6">
              <a:alphaModFix/>
            </a:blip>
            <a:srcRect/>
            <a:stretch/>
          </p:blipFill>
          <p:spPr>
            <a:xfrm>
              <a:off x="3826252" y="260303"/>
              <a:ext cx="964452" cy="916490"/>
            </a:xfrm>
            <a:prstGeom prst="rect">
              <a:avLst/>
            </a:prstGeom>
            <a:noFill/>
            <a:ln>
              <a:noFill/>
            </a:ln>
          </p:spPr>
        </p:pic>
        <p:sp>
          <p:nvSpPr>
            <p:cNvPr id="151" name="Google Shape;151;p5"/>
            <p:cNvSpPr txBox="1"/>
            <p:nvPr/>
          </p:nvSpPr>
          <p:spPr>
            <a:xfrm>
              <a:off x="4779509" y="486321"/>
              <a:ext cx="3596799"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alibri"/>
                  <a:ea typeface="Calibri"/>
                  <a:cs typeface="Calibri"/>
                  <a:sym typeface="Calibri"/>
                </a:rPr>
                <a:t>LESSON 5: SKILLS 1</a:t>
              </a:r>
              <a:endParaRPr sz="1600" b="0" i="0" u="none" strike="noStrike" cap="none">
                <a:solidFill>
                  <a:srgbClr val="000000"/>
                </a:solidFill>
                <a:latin typeface="Arial"/>
                <a:ea typeface="Arial"/>
                <a:cs typeface="Arial"/>
                <a:sym typeface="Arial"/>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6"/>
          <p:cNvPicPr preferRelativeResize="0"/>
          <p:nvPr/>
        </p:nvPicPr>
        <p:blipFill rotWithShape="1">
          <a:blip r:embed="rId3">
            <a:alphaModFix/>
          </a:blip>
          <a:srcRect/>
          <a:stretch/>
        </p:blipFill>
        <p:spPr>
          <a:xfrm>
            <a:off x="-2" y="1"/>
            <a:ext cx="12192000" cy="1083306"/>
          </a:xfrm>
          <a:prstGeom prst="rect">
            <a:avLst/>
          </a:prstGeom>
          <a:noFill/>
          <a:ln>
            <a:noFill/>
          </a:ln>
        </p:spPr>
      </p:pic>
      <p:sp>
        <p:nvSpPr>
          <p:cNvPr id="158" name="Google Shape;158;p6"/>
          <p:cNvSpPr txBox="1"/>
          <p:nvPr/>
        </p:nvSpPr>
        <p:spPr>
          <a:xfrm>
            <a:off x="474701" y="207405"/>
            <a:ext cx="305970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dk1"/>
                </a:solidFill>
                <a:latin typeface="Calibri"/>
                <a:ea typeface="Calibri"/>
                <a:cs typeface="Calibri"/>
                <a:sym typeface="Calibri"/>
              </a:rPr>
              <a:t>MINI GAME</a:t>
            </a:r>
            <a:endParaRPr sz="3600" b="1" i="0" u="none" strike="noStrike" cap="none">
              <a:solidFill>
                <a:schemeClr val="dk1"/>
              </a:solidFill>
              <a:latin typeface="Calibri"/>
              <a:ea typeface="Calibri"/>
              <a:cs typeface="Calibri"/>
              <a:sym typeface="Calibri"/>
            </a:endParaRPr>
          </a:p>
        </p:txBody>
      </p:sp>
      <p:sp>
        <p:nvSpPr>
          <p:cNvPr id="159" name="Google Shape;159;p6"/>
          <p:cNvSpPr/>
          <p:nvPr/>
        </p:nvSpPr>
        <p:spPr>
          <a:xfrm>
            <a:off x="4689388" y="1845638"/>
            <a:ext cx="7001100" cy="35829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1800"/>
              <a:buFont typeface="Arial"/>
              <a:buNone/>
            </a:pPr>
            <a:endParaRPr sz="1800" b="0" i="1" u="none" strike="noStrike" cap="none">
              <a:solidFill>
                <a:schemeClr val="dk1"/>
              </a:solidFill>
              <a:latin typeface="Calibri"/>
              <a:ea typeface="Calibri"/>
              <a:cs typeface="Calibri"/>
              <a:sym typeface="Calibri"/>
            </a:endParaRPr>
          </a:p>
        </p:txBody>
      </p:sp>
      <p:grpSp>
        <p:nvGrpSpPr>
          <p:cNvPr id="160" name="Google Shape;160;p6"/>
          <p:cNvGrpSpPr/>
          <p:nvPr/>
        </p:nvGrpSpPr>
        <p:grpSpPr>
          <a:xfrm>
            <a:off x="703914" y="1072548"/>
            <a:ext cx="4466251" cy="2887862"/>
            <a:chOff x="723455" y="2073346"/>
            <a:chExt cx="5621945" cy="3557779"/>
          </a:xfrm>
        </p:grpSpPr>
        <p:pic>
          <p:nvPicPr>
            <p:cNvPr id="161" name="Google Shape;161;p6"/>
            <p:cNvPicPr preferRelativeResize="0"/>
            <p:nvPr/>
          </p:nvPicPr>
          <p:blipFill rotWithShape="1">
            <a:blip r:embed="rId4">
              <a:alphaModFix/>
            </a:blip>
            <a:srcRect/>
            <a:stretch/>
          </p:blipFill>
          <p:spPr>
            <a:xfrm>
              <a:off x="1758950" y="2222800"/>
              <a:ext cx="4586450" cy="3408325"/>
            </a:xfrm>
            <a:prstGeom prst="rect">
              <a:avLst/>
            </a:prstGeom>
            <a:noFill/>
            <a:ln>
              <a:noFill/>
            </a:ln>
          </p:spPr>
        </p:pic>
        <p:grpSp>
          <p:nvGrpSpPr>
            <p:cNvPr id="162" name="Google Shape;162;p6"/>
            <p:cNvGrpSpPr/>
            <p:nvPr/>
          </p:nvGrpSpPr>
          <p:grpSpPr>
            <a:xfrm>
              <a:off x="723455" y="2073346"/>
              <a:ext cx="1515714" cy="2716404"/>
              <a:chOff x="647255" y="2073346"/>
              <a:chExt cx="1515714" cy="2716404"/>
            </a:xfrm>
          </p:grpSpPr>
          <p:pic>
            <p:nvPicPr>
              <p:cNvPr id="163" name="Google Shape;163;p6"/>
              <p:cNvPicPr preferRelativeResize="0"/>
              <p:nvPr/>
            </p:nvPicPr>
            <p:blipFill rotWithShape="1">
              <a:blip r:embed="rId5">
                <a:alphaModFix/>
              </a:blip>
              <a:srcRect/>
              <a:stretch/>
            </p:blipFill>
            <p:spPr>
              <a:xfrm rot="2971945">
                <a:off x="762175" y="2405350"/>
                <a:ext cx="1285875" cy="895350"/>
              </a:xfrm>
              <a:prstGeom prst="rect">
                <a:avLst/>
              </a:prstGeom>
              <a:noFill/>
              <a:ln>
                <a:noFill/>
              </a:ln>
            </p:spPr>
          </p:pic>
          <p:pic>
            <p:nvPicPr>
              <p:cNvPr id="164" name="Google Shape;164;p6"/>
              <p:cNvPicPr preferRelativeResize="0"/>
              <p:nvPr/>
            </p:nvPicPr>
            <p:blipFill rotWithShape="1">
              <a:blip r:embed="rId6">
                <a:alphaModFix/>
              </a:blip>
              <a:srcRect l="31705" t="11338" r="30754" b="14843"/>
              <a:stretch/>
            </p:blipFill>
            <p:spPr>
              <a:xfrm>
                <a:off x="1000600" y="2826025"/>
                <a:ext cx="910025" cy="1963725"/>
              </a:xfrm>
              <a:prstGeom prst="rect">
                <a:avLst/>
              </a:prstGeom>
              <a:noFill/>
              <a:ln>
                <a:noFill/>
              </a:ln>
            </p:spPr>
          </p:pic>
        </p:grpSp>
      </p:grpSp>
      <p:sp>
        <p:nvSpPr>
          <p:cNvPr id="165" name="Google Shape;165;p6"/>
          <p:cNvSpPr txBox="1"/>
          <p:nvPr/>
        </p:nvSpPr>
        <p:spPr>
          <a:xfrm>
            <a:off x="567261" y="4174816"/>
            <a:ext cx="5210535" cy="2400627"/>
          </a:xfrm>
          <a:prstGeom prst="rect">
            <a:avLst/>
          </a:prstGeom>
          <a:noFill/>
          <a:ln>
            <a:noFill/>
          </a:ln>
        </p:spPr>
        <p:txBody>
          <a:bodyPr spcFirstLastPara="1" wrap="square" lIns="91425" tIns="91425" rIns="91425" bIns="91425" anchor="t" anchorCtr="0">
            <a:spAutoFit/>
          </a:bodyPr>
          <a:lstStyle/>
          <a:p>
            <a:pPr marL="238125" marR="0" lvl="0" indent="-238125" algn="l" rtl="0">
              <a:lnSpc>
                <a:spcPct val="100000"/>
              </a:lnSpc>
              <a:spcBef>
                <a:spcPts val="0"/>
              </a:spcBef>
              <a:spcAft>
                <a:spcPts val="0"/>
              </a:spcAft>
              <a:buClr>
                <a:srgbClr val="000000"/>
              </a:buClr>
              <a:buSzPts val="2400"/>
              <a:buFont typeface="Noto Sans Symbols"/>
              <a:buChar char="▪"/>
            </a:pPr>
            <a:r>
              <a:rPr lang="en-US" sz="2400" b="0" i="0" u="none" strike="noStrike" cap="none">
                <a:solidFill>
                  <a:srgbClr val="000000"/>
                </a:solidFill>
                <a:latin typeface="Calibri"/>
                <a:ea typeface="Calibri"/>
                <a:cs typeface="Calibri"/>
                <a:sym typeface="Calibri"/>
              </a:rPr>
              <a:t>Look at the clock. It's time for lunch. </a:t>
            </a:r>
            <a:endParaRPr sz="2400" b="0" i="0" u="none" strike="noStrike" cap="none">
              <a:solidFill>
                <a:srgbClr val="000000"/>
              </a:solidFill>
              <a:latin typeface="Calibri"/>
              <a:ea typeface="Calibri"/>
              <a:cs typeface="Calibri"/>
              <a:sym typeface="Calibri"/>
            </a:endParaRPr>
          </a:p>
          <a:p>
            <a:pPr marL="238125" marR="0" lvl="0" indent="-238125" algn="l" rtl="0">
              <a:lnSpc>
                <a:spcPct val="100000"/>
              </a:lnSpc>
              <a:spcBef>
                <a:spcPts val="0"/>
              </a:spcBef>
              <a:spcAft>
                <a:spcPts val="0"/>
              </a:spcAft>
              <a:buClr>
                <a:srgbClr val="000000"/>
              </a:buClr>
              <a:buSzPts val="2400"/>
              <a:buFont typeface="Noto Sans Symbols"/>
              <a:buChar char="▪"/>
            </a:pPr>
            <a:r>
              <a:rPr lang="en-US" sz="2400" b="0" i="0" u="none" strike="noStrike" cap="none">
                <a:solidFill>
                  <a:srgbClr val="000000"/>
                </a:solidFill>
                <a:latin typeface="Calibri"/>
                <a:ea typeface="Calibri"/>
                <a:cs typeface="Calibri"/>
                <a:sym typeface="Calibri"/>
              </a:rPr>
              <a:t>Stand up. </a:t>
            </a:r>
            <a:endParaRPr sz="2400" b="0" i="0" u="none" strike="noStrike" cap="none">
              <a:solidFill>
                <a:srgbClr val="000000"/>
              </a:solidFill>
              <a:latin typeface="Calibri"/>
              <a:ea typeface="Calibri"/>
              <a:cs typeface="Calibri"/>
              <a:sym typeface="Calibri"/>
            </a:endParaRPr>
          </a:p>
          <a:p>
            <a:pPr marL="238125" marR="0" lvl="0" indent="-238125" algn="l" rtl="0">
              <a:lnSpc>
                <a:spcPct val="100000"/>
              </a:lnSpc>
              <a:spcBef>
                <a:spcPts val="0"/>
              </a:spcBef>
              <a:spcAft>
                <a:spcPts val="0"/>
              </a:spcAft>
              <a:buClr>
                <a:srgbClr val="000000"/>
              </a:buClr>
              <a:buSzPts val="2400"/>
              <a:buFont typeface="Noto Sans Symbols"/>
              <a:buChar char="▪"/>
            </a:pPr>
            <a:r>
              <a:rPr lang="en-US" sz="2400" b="0" i="0" u="none" strike="noStrike" cap="none">
                <a:solidFill>
                  <a:srgbClr val="000000"/>
                </a:solidFill>
                <a:latin typeface="Calibri"/>
                <a:ea typeface="Calibri"/>
                <a:cs typeface="Calibri"/>
                <a:sym typeface="Calibri"/>
              </a:rPr>
              <a:t>Get your lunchbox </a:t>
            </a:r>
            <a:endParaRPr sz="2400" b="0" i="0" u="none" strike="noStrike" cap="none">
              <a:solidFill>
                <a:srgbClr val="000000"/>
              </a:solidFill>
              <a:latin typeface="Calibri"/>
              <a:ea typeface="Calibri"/>
              <a:cs typeface="Calibri"/>
              <a:sym typeface="Calibri"/>
            </a:endParaRPr>
          </a:p>
          <a:p>
            <a:pPr marL="238125" marR="0" lvl="0" indent="-238125" algn="l" rtl="0">
              <a:lnSpc>
                <a:spcPct val="100000"/>
              </a:lnSpc>
              <a:spcBef>
                <a:spcPts val="0"/>
              </a:spcBef>
              <a:spcAft>
                <a:spcPts val="0"/>
              </a:spcAft>
              <a:buClr>
                <a:srgbClr val="000000"/>
              </a:buClr>
              <a:buSzPts val="2400"/>
              <a:buFont typeface="Noto Sans Symbols"/>
              <a:buChar char="▪"/>
            </a:pPr>
            <a:r>
              <a:rPr lang="en-US" sz="2400" b="0" i="0" u="none" strike="noStrike" cap="none">
                <a:solidFill>
                  <a:srgbClr val="000000"/>
                </a:solidFill>
                <a:latin typeface="Calibri"/>
                <a:ea typeface="Calibri"/>
                <a:cs typeface="Calibri"/>
                <a:sym typeface="Calibri"/>
              </a:rPr>
              <a:t>Line up. </a:t>
            </a:r>
            <a:endParaRPr sz="2400" b="0" i="0" u="none" strike="noStrike" cap="none">
              <a:solidFill>
                <a:srgbClr val="000000"/>
              </a:solidFill>
              <a:latin typeface="Calibri"/>
              <a:ea typeface="Calibri"/>
              <a:cs typeface="Calibri"/>
              <a:sym typeface="Calibri"/>
            </a:endParaRPr>
          </a:p>
          <a:p>
            <a:pPr marL="238125" marR="0" lvl="0" indent="-238125" algn="l" rtl="0">
              <a:lnSpc>
                <a:spcPct val="100000"/>
              </a:lnSpc>
              <a:spcBef>
                <a:spcPts val="0"/>
              </a:spcBef>
              <a:spcAft>
                <a:spcPts val="0"/>
              </a:spcAft>
              <a:buClr>
                <a:srgbClr val="000000"/>
              </a:buClr>
              <a:buSzPts val="2400"/>
              <a:buFont typeface="Noto Sans Symbols"/>
              <a:buChar char="▪"/>
            </a:pPr>
            <a:r>
              <a:rPr lang="en-US" sz="2400" b="0" i="0" u="none" strike="noStrike" cap="none">
                <a:solidFill>
                  <a:srgbClr val="000000"/>
                </a:solidFill>
                <a:latin typeface="Calibri"/>
                <a:ea typeface="Calibri"/>
                <a:cs typeface="Calibri"/>
                <a:sym typeface="Calibri"/>
              </a:rPr>
              <a:t>Go to the lunchroom. </a:t>
            </a:r>
            <a:endParaRPr sz="2400" b="0" i="0" u="none" strike="noStrike" cap="none">
              <a:solidFill>
                <a:srgbClr val="000000"/>
              </a:solidFill>
              <a:latin typeface="Calibri"/>
              <a:ea typeface="Calibri"/>
              <a:cs typeface="Calibri"/>
              <a:sym typeface="Calibri"/>
            </a:endParaRPr>
          </a:p>
          <a:p>
            <a:pPr marL="238125" marR="0" lvl="0" indent="-238125" algn="l" rtl="0">
              <a:lnSpc>
                <a:spcPct val="100000"/>
              </a:lnSpc>
              <a:spcBef>
                <a:spcPts val="0"/>
              </a:spcBef>
              <a:spcAft>
                <a:spcPts val="0"/>
              </a:spcAft>
              <a:buClr>
                <a:srgbClr val="000000"/>
              </a:buClr>
              <a:buSzPts val="2400"/>
              <a:buFont typeface="Noto Sans Symbols"/>
              <a:buChar char="▪"/>
            </a:pPr>
            <a:r>
              <a:rPr lang="en-US" sz="2400" b="0" i="0" u="none" strike="noStrike" cap="none">
                <a:solidFill>
                  <a:srgbClr val="000000"/>
                </a:solidFill>
                <a:latin typeface="Calibri"/>
                <a:ea typeface="Calibri"/>
                <a:cs typeface="Calibri"/>
                <a:sym typeface="Calibri"/>
              </a:rPr>
              <a:t>Sit down. </a:t>
            </a:r>
            <a:endParaRPr sz="2400" b="0" i="0" u="none" strike="noStrike" cap="none">
              <a:solidFill>
                <a:srgbClr val="000000"/>
              </a:solidFill>
              <a:latin typeface="Calibri"/>
              <a:ea typeface="Calibri"/>
              <a:cs typeface="Calibri"/>
              <a:sym typeface="Calibri"/>
            </a:endParaRPr>
          </a:p>
        </p:txBody>
      </p:sp>
      <p:sp>
        <p:nvSpPr>
          <p:cNvPr id="166" name="Google Shape;166;p6"/>
          <p:cNvSpPr txBox="1"/>
          <p:nvPr/>
        </p:nvSpPr>
        <p:spPr>
          <a:xfrm>
            <a:off x="5650942" y="1270372"/>
            <a:ext cx="6264000" cy="5355282"/>
          </a:xfrm>
          <a:prstGeom prst="rect">
            <a:avLst/>
          </a:prstGeom>
          <a:noFill/>
          <a:ln>
            <a:noFill/>
          </a:ln>
        </p:spPr>
        <p:txBody>
          <a:bodyPr spcFirstLastPara="1" wrap="square" lIns="91425" tIns="91425" rIns="91425" bIns="91425" anchor="t" anchorCtr="0">
            <a:spAutoFit/>
          </a:bodyPr>
          <a:lstStyle/>
          <a:p>
            <a:pPr marL="238125" marR="0" lvl="0" indent="-238125" algn="l" rtl="0">
              <a:lnSpc>
                <a:spcPct val="100000"/>
              </a:lnSpc>
              <a:spcBef>
                <a:spcPts val="0"/>
              </a:spcBef>
              <a:spcAft>
                <a:spcPts val="0"/>
              </a:spcAft>
              <a:buClr>
                <a:srgbClr val="000000"/>
              </a:buClr>
              <a:buSzPts val="2400"/>
              <a:buFont typeface="Noto Sans Symbols"/>
              <a:buChar char="▪"/>
            </a:pPr>
            <a:r>
              <a:rPr lang="en-US" sz="2400" b="0" i="0" u="none" strike="noStrike" cap="none">
                <a:solidFill>
                  <a:srgbClr val="000000"/>
                </a:solidFill>
                <a:latin typeface="Calibri"/>
                <a:ea typeface="Calibri"/>
                <a:cs typeface="Calibri"/>
                <a:sym typeface="Calibri"/>
              </a:rPr>
              <a:t>Open your lunchbox. </a:t>
            </a:r>
            <a:endParaRPr/>
          </a:p>
          <a:p>
            <a:pPr marL="238125" marR="0" lvl="0" indent="-238125" algn="l" rtl="0">
              <a:lnSpc>
                <a:spcPct val="100000"/>
              </a:lnSpc>
              <a:spcBef>
                <a:spcPts val="0"/>
              </a:spcBef>
              <a:spcAft>
                <a:spcPts val="0"/>
              </a:spcAft>
              <a:buClr>
                <a:srgbClr val="000000"/>
              </a:buClr>
              <a:buSzPts val="2400"/>
              <a:buFont typeface="Noto Sans Symbols"/>
              <a:buChar char="▪"/>
            </a:pPr>
            <a:r>
              <a:rPr lang="en-US" sz="2400" b="0" i="0" u="none" strike="noStrike" cap="none">
                <a:solidFill>
                  <a:srgbClr val="000000"/>
                </a:solidFill>
                <a:latin typeface="Calibri"/>
                <a:ea typeface="Calibri"/>
                <a:cs typeface="Calibri"/>
                <a:sym typeface="Calibri"/>
              </a:rPr>
              <a:t>Take out a sandwich. </a:t>
            </a:r>
            <a:endParaRPr sz="2400" b="0" i="0" u="none" strike="noStrike" cap="none">
              <a:solidFill>
                <a:srgbClr val="000000"/>
              </a:solidFill>
              <a:latin typeface="Calibri"/>
              <a:ea typeface="Calibri"/>
              <a:cs typeface="Calibri"/>
              <a:sym typeface="Calibri"/>
            </a:endParaRPr>
          </a:p>
          <a:p>
            <a:pPr marL="238125" marR="0" lvl="0" indent="-238125" algn="l" rtl="0">
              <a:lnSpc>
                <a:spcPct val="100000"/>
              </a:lnSpc>
              <a:spcBef>
                <a:spcPts val="0"/>
              </a:spcBef>
              <a:spcAft>
                <a:spcPts val="0"/>
              </a:spcAft>
              <a:buClr>
                <a:srgbClr val="000000"/>
              </a:buClr>
              <a:buSzPts val="2400"/>
              <a:buFont typeface="Noto Sans Symbols"/>
              <a:buChar char="▪"/>
            </a:pPr>
            <a:r>
              <a:rPr lang="en-US" sz="2400" b="0" i="0" u="none" strike="noStrike" cap="none">
                <a:solidFill>
                  <a:srgbClr val="000000"/>
                </a:solidFill>
                <a:latin typeface="Calibri"/>
                <a:ea typeface="Calibri"/>
                <a:cs typeface="Calibri"/>
                <a:sym typeface="Calibri"/>
              </a:rPr>
              <a:t>Unwrap the sandwich. </a:t>
            </a:r>
            <a:endParaRPr sz="2400" b="0" i="0" u="none" strike="noStrike" cap="none">
              <a:solidFill>
                <a:srgbClr val="000000"/>
              </a:solidFill>
              <a:latin typeface="Calibri"/>
              <a:ea typeface="Calibri"/>
              <a:cs typeface="Calibri"/>
              <a:sym typeface="Calibri"/>
            </a:endParaRPr>
          </a:p>
          <a:p>
            <a:pPr marL="238125" marR="0" lvl="0" indent="-238125" algn="l" rtl="0">
              <a:lnSpc>
                <a:spcPct val="100000"/>
              </a:lnSpc>
              <a:spcBef>
                <a:spcPts val="0"/>
              </a:spcBef>
              <a:spcAft>
                <a:spcPts val="0"/>
              </a:spcAft>
              <a:buClr>
                <a:srgbClr val="000000"/>
              </a:buClr>
              <a:buSzPts val="2400"/>
              <a:buFont typeface="Noto Sans Symbols"/>
              <a:buChar char="▪"/>
            </a:pPr>
            <a:r>
              <a:rPr lang="en-US" sz="2400" b="0" i="0" u="none" strike="noStrike" cap="none">
                <a:solidFill>
                  <a:srgbClr val="000000"/>
                </a:solidFill>
                <a:latin typeface="Calibri"/>
                <a:ea typeface="Calibri"/>
                <a:cs typeface="Calibri"/>
                <a:sym typeface="Calibri"/>
              </a:rPr>
              <a:t>Take a bite of the sandwich. Mmmm it's good. </a:t>
            </a:r>
            <a:endParaRPr sz="2400" b="0" i="0" u="none" strike="noStrike" cap="none">
              <a:solidFill>
                <a:srgbClr val="000000"/>
              </a:solidFill>
              <a:latin typeface="Calibri"/>
              <a:ea typeface="Calibri"/>
              <a:cs typeface="Calibri"/>
              <a:sym typeface="Calibri"/>
            </a:endParaRPr>
          </a:p>
          <a:p>
            <a:pPr marL="238125" marR="0" lvl="0" indent="-238125" algn="l" rtl="0">
              <a:lnSpc>
                <a:spcPct val="100000"/>
              </a:lnSpc>
              <a:spcBef>
                <a:spcPts val="0"/>
              </a:spcBef>
              <a:spcAft>
                <a:spcPts val="0"/>
              </a:spcAft>
              <a:buClr>
                <a:srgbClr val="000000"/>
              </a:buClr>
              <a:buSzPts val="2400"/>
              <a:buFont typeface="Noto Sans Symbols"/>
              <a:buChar char="▪"/>
            </a:pPr>
            <a:r>
              <a:rPr lang="en-US" sz="2400" b="0" i="0" u="none" strike="noStrike" cap="none">
                <a:solidFill>
                  <a:srgbClr val="000000"/>
                </a:solidFill>
                <a:latin typeface="Calibri"/>
                <a:ea typeface="Calibri"/>
                <a:cs typeface="Calibri"/>
                <a:sym typeface="Calibri"/>
              </a:rPr>
              <a:t>Open your milk container. </a:t>
            </a:r>
            <a:endParaRPr sz="2400" b="0" i="0" u="none" strike="noStrike" cap="none">
              <a:solidFill>
                <a:srgbClr val="000000"/>
              </a:solidFill>
              <a:latin typeface="Calibri"/>
              <a:ea typeface="Calibri"/>
              <a:cs typeface="Calibri"/>
              <a:sym typeface="Calibri"/>
            </a:endParaRPr>
          </a:p>
          <a:p>
            <a:pPr marL="238125" marR="0" lvl="0" indent="-238125" algn="l" rtl="0">
              <a:lnSpc>
                <a:spcPct val="100000"/>
              </a:lnSpc>
              <a:spcBef>
                <a:spcPts val="0"/>
              </a:spcBef>
              <a:spcAft>
                <a:spcPts val="0"/>
              </a:spcAft>
              <a:buClr>
                <a:srgbClr val="000000"/>
              </a:buClr>
              <a:buSzPts val="2400"/>
              <a:buFont typeface="Noto Sans Symbols"/>
              <a:buChar char="▪"/>
            </a:pPr>
            <a:r>
              <a:rPr lang="en-US" sz="2400" b="0" i="0" u="none" strike="noStrike" cap="none">
                <a:solidFill>
                  <a:srgbClr val="000000"/>
                </a:solidFill>
                <a:latin typeface="Calibri"/>
                <a:ea typeface="Calibri"/>
                <a:cs typeface="Calibri"/>
                <a:sym typeface="Calibri"/>
              </a:rPr>
              <a:t>Put in the straw. </a:t>
            </a:r>
            <a:endParaRPr sz="2400" b="0" i="0" u="none" strike="noStrike" cap="none">
              <a:solidFill>
                <a:srgbClr val="000000"/>
              </a:solidFill>
              <a:latin typeface="Calibri"/>
              <a:ea typeface="Calibri"/>
              <a:cs typeface="Calibri"/>
              <a:sym typeface="Calibri"/>
            </a:endParaRPr>
          </a:p>
          <a:p>
            <a:pPr marL="238125" marR="0" lvl="0" indent="-238125" algn="l" rtl="0">
              <a:lnSpc>
                <a:spcPct val="100000"/>
              </a:lnSpc>
              <a:spcBef>
                <a:spcPts val="0"/>
              </a:spcBef>
              <a:spcAft>
                <a:spcPts val="0"/>
              </a:spcAft>
              <a:buClr>
                <a:srgbClr val="000000"/>
              </a:buClr>
              <a:buSzPts val="2400"/>
              <a:buFont typeface="Noto Sans Symbols"/>
              <a:buChar char="▪"/>
            </a:pPr>
            <a:r>
              <a:rPr lang="en-US" sz="2400" b="0" i="0" u="none" strike="noStrike" cap="none">
                <a:solidFill>
                  <a:srgbClr val="000000"/>
                </a:solidFill>
                <a:latin typeface="Calibri"/>
                <a:ea typeface="Calibri"/>
                <a:cs typeface="Calibri"/>
                <a:sym typeface="Calibri"/>
              </a:rPr>
              <a:t>Drink some milk. </a:t>
            </a:r>
            <a:endParaRPr sz="2400" b="0" i="0" u="none" strike="noStrike" cap="none">
              <a:solidFill>
                <a:srgbClr val="000000"/>
              </a:solidFill>
              <a:latin typeface="Calibri"/>
              <a:ea typeface="Calibri"/>
              <a:cs typeface="Calibri"/>
              <a:sym typeface="Calibri"/>
            </a:endParaRPr>
          </a:p>
          <a:p>
            <a:pPr marL="238125" marR="0" lvl="0" indent="-238125" algn="l" rtl="0">
              <a:lnSpc>
                <a:spcPct val="100000"/>
              </a:lnSpc>
              <a:spcBef>
                <a:spcPts val="0"/>
              </a:spcBef>
              <a:spcAft>
                <a:spcPts val="0"/>
              </a:spcAft>
              <a:buClr>
                <a:srgbClr val="000000"/>
              </a:buClr>
              <a:buSzPts val="2400"/>
              <a:buFont typeface="Noto Sans Symbols"/>
              <a:buChar char="▪"/>
            </a:pPr>
            <a:r>
              <a:rPr lang="en-US" sz="2400" b="0" i="0" u="none" strike="noStrike" cap="none">
                <a:solidFill>
                  <a:srgbClr val="000000"/>
                </a:solidFill>
                <a:latin typeface="Calibri"/>
                <a:ea typeface="Calibri"/>
                <a:cs typeface="Calibri"/>
                <a:sym typeface="Calibri"/>
              </a:rPr>
              <a:t>Eat the rest of your sandwich. </a:t>
            </a:r>
            <a:endParaRPr/>
          </a:p>
          <a:p>
            <a:pPr marL="238125" marR="0" lvl="0" indent="-238125" algn="l" rtl="0">
              <a:lnSpc>
                <a:spcPct val="100000"/>
              </a:lnSpc>
              <a:spcBef>
                <a:spcPts val="0"/>
              </a:spcBef>
              <a:spcAft>
                <a:spcPts val="0"/>
              </a:spcAft>
              <a:buClr>
                <a:srgbClr val="000000"/>
              </a:buClr>
              <a:buSzPts val="2400"/>
              <a:buFont typeface="Noto Sans Symbols"/>
              <a:buChar char="▪"/>
            </a:pPr>
            <a:r>
              <a:rPr lang="en-US" sz="2400" b="0" i="0" u="none" strike="noStrike" cap="none">
                <a:solidFill>
                  <a:srgbClr val="000000"/>
                </a:solidFill>
                <a:latin typeface="Calibri"/>
                <a:ea typeface="Calibri"/>
                <a:cs typeface="Calibri"/>
                <a:sym typeface="Calibri"/>
              </a:rPr>
              <a:t>Drink the rest of the milk </a:t>
            </a:r>
            <a:endParaRPr/>
          </a:p>
          <a:p>
            <a:pPr marL="238125" marR="0" lvl="0" indent="-238125" algn="l" rtl="0">
              <a:lnSpc>
                <a:spcPct val="100000"/>
              </a:lnSpc>
              <a:spcBef>
                <a:spcPts val="0"/>
              </a:spcBef>
              <a:spcAft>
                <a:spcPts val="0"/>
              </a:spcAft>
              <a:buClr>
                <a:srgbClr val="000000"/>
              </a:buClr>
              <a:buSzPts val="2400"/>
              <a:buFont typeface="Noto Sans Symbols"/>
              <a:buChar char="▪"/>
            </a:pPr>
            <a:r>
              <a:rPr lang="en-US" sz="2400" b="0" i="0" u="none" strike="noStrike" cap="none">
                <a:solidFill>
                  <a:srgbClr val="000000"/>
                </a:solidFill>
                <a:latin typeface="Calibri"/>
                <a:ea typeface="Calibri"/>
                <a:cs typeface="Calibri"/>
                <a:sym typeface="Calibri"/>
              </a:rPr>
              <a:t>Wipe your face with your napkin. </a:t>
            </a:r>
            <a:endParaRPr/>
          </a:p>
          <a:p>
            <a:pPr marL="238125" marR="0" lvl="0" indent="-238125" algn="l" rtl="0">
              <a:lnSpc>
                <a:spcPct val="100000"/>
              </a:lnSpc>
              <a:spcBef>
                <a:spcPts val="0"/>
              </a:spcBef>
              <a:spcAft>
                <a:spcPts val="0"/>
              </a:spcAft>
              <a:buClr>
                <a:srgbClr val="000000"/>
              </a:buClr>
              <a:buSzPts val="2400"/>
              <a:buFont typeface="Noto Sans Symbols"/>
              <a:buChar char="▪"/>
            </a:pPr>
            <a:r>
              <a:rPr lang="en-US" sz="2400" b="0" i="0" u="none" strike="noStrike" cap="none">
                <a:solidFill>
                  <a:srgbClr val="000000"/>
                </a:solidFill>
                <a:latin typeface="Calibri"/>
                <a:ea typeface="Calibri"/>
                <a:cs typeface="Calibri"/>
                <a:sym typeface="Calibri"/>
              </a:rPr>
              <a:t>Close your lunchbox. </a:t>
            </a:r>
            <a:endParaRPr/>
          </a:p>
          <a:p>
            <a:pPr marL="238125" marR="0" lvl="0" indent="-238125" algn="l" rtl="0">
              <a:lnSpc>
                <a:spcPct val="100000"/>
              </a:lnSpc>
              <a:spcBef>
                <a:spcPts val="0"/>
              </a:spcBef>
              <a:spcAft>
                <a:spcPts val="0"/>
              </a:spcAft>
              <a:buClr>
                <a:srgbClr val="000000"/>
              </a:buClr>
              <a:buSzPts val="2400"/>
              <a:buFont typeface="Noto Sans Symbols"/>
              <a:buChar char="▪"/>
            </a:pPr>
            <a:r>
              <a:rPr lang="en-US" sz="2400" b="0" i="0" u="none" strike="noStrike" cap="none">
                <a:solidFill>
                  <a:srgbClr val="000000"/>
                </a:solidFill>
                <a:latin typeface="Calibri"/>
                <a:ea typeface="Calibri"/>
                <a:cs typeface="Calibri"/>
                <a:sym typeface="Calibri"/>
              </a:rPr>
              <a:t>Stand up.</a:t>
            </a:r>
            <a:endParaRPr/>
          </a:p>
          <a:p>
            <a:pPr marL="238125" marR="0" lvl="0" indent="-238125" algn="l" rtl="0">
              <a:lnSpc>
                <a:spcPct val="100000"/>
              </a:lnSpc>
              <a:spcBef>
                <a:spcPts val="0"/>
              </a:spcBef>
              <a:spcAft>
                <a:spcPts val="0"/>
              </a:spcAft>
              <a:buClr>
                <a:srgbClr val="000000"/>
              </a:buClr>
              <a:buSzPts val="2400"/>
              <a:buFont typeface="Noto Sans Symbols"/>
              <a:buChar char="▪"/>
            </a:pPr>
            <a:r>
              <a:rPr lang="en-US" sz="2400" b="0" i="0" u="none" strike="noStrike" cap="none">
                <a:solidFill>
                  <a:srgbClr val="000000"/>
                </a:solidFill>
                <a:latin typeface="Calibri"/>
                <a:ea typeface="Calibri"/>
                <a:cs typeface="Calibri"/>
                <a:sym typeface="Calibri"/>
              </a:rPr>
              <a:t>Clean up the table. </a:t>
            </a:r>
            <a:endParaRPr/>
          </a:p>
          <a:p>
            <a:pPr marL="238125" marR="0" lvl="0" indent="-238125" algn="l" rtl="0">
              <a:lnSpc>
                <a:spcPct val="100000"/>
              </a:lnSpc>
              <a:spcBef>
                <a:spcPts val="0"/>
              </a:spcBef>
              <a:spcAft>
                <a:spcPts val="0"/>
              </a:spcAft>
              <a:buClr>
                <a:srgbClr val="000000"/>
              </a:buClr>
              <a:buSzPts val="2400"/>
              <a:buFont typeface="Noto Sans Symbols"/>
              <a:buChar char="▪"/>
            </a:pPr>
            <a:r>
              <a:rPr lang="en-US" sz="2400" b="0" i="0" u="none" strike="noStrike" cap="none">
                <a:solidFill>
                  <a:srgbClr val="000000"/>
                </a:solidFill>
                <a:latin typeface="Calibri"/>
                <a:ea typeface="Calibri"/>
                <a:cs typeface="Calibri"/>
                <a:sym typeface="Calibri"/>
              </a:rPr>
              <a:t>Take the garbage to the garbage can. </a:t>
            </a:r>
            <a:endParaRPr/>
          </a:p>
        </p:txBody>
      </p:sp>
      <p:sp>
        <p:nvSpPr>
          <p:cNvPr id="167" name="Google Shape;167;p6"/>
          <p:cNvSpPr txBox="1"/>
          <p:nvPr/>
        </p:nvSpPr>
        <p:spPr>
          <a:xfrm>
            <a:off x="4009104" y="141559"/>
            <a:ext cx="5073300" cy="800189"/>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en-US" sz="4000" b="1" i="0" u="none" strike="noStrike" cap="none">
                <a:solidFill>
                  <a:srgbClr val="11B7BD"/>
                </a:solidFill>
                <a:latin typeface="Calibri"/>
                <a:ea typeface="Calibri"/>
                <a:cs typeface="Calibri"/>
                <a:sym typeface="Calibri"/>
              </a:rPr>
              <a:t>Lunch time</a:t>
            </a:r>
            <a:endParaRPr sz="4000" b="1" i="0" u="none" strike="noStrike" cap="none">
              <a:solidFill>
                <a:srgbClr val="11B7BD"/>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5">
                                            <p:txEl>
                                              <p:pRg st="0" end="0"/>
                                            </p:txEl>
                                          </p:spTgt>
                                        </p:tgtEl>
                                        <p:attrNameLst>
                                          <p:attrName>style.visibility</p:attrName>
                                        </p:attrNameLst>
                                      </p:cBhvr>
                                      <p:to>
                                        <p:strVal val="visible"/>
                                      </p:to>
                                    </p:set>
                                    <p:animEffect transition="in" filter="fade">
                                      <p:cBhvr>
                                        <p:cTn id="7" dur="500"/>
                                        <p:tgtEl>
                                          <p:spTgt spid="16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5">
                                            <p:txEl>
                                              <p:pRg st="1" end="1"/>
                                            </p:txEl>
                                          </p:spTgt>
                                        </p:tgtEl>
                                        <p:attrNameLst>
                                          <p:attrName>style.visibility</p:attrName>
                                        </p:attrNameLst>
                                      </p:cBhvr>
                                      <p:to>
                                        <p:strVal val="visible"/>
                                      </p:to>
                                    </p:set>
                                    <p:animEffect transition="in" filter="fade">
                                      <p:cBhvr>
                                        <p:cTn id="12" dur="500"/>
                                        <p:tgtEl>
                                          <p:spTgt spid="16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5">
                                            <p:txEl>
                                              <p:pRg st="2" end="2"/>
                                            </p:txEl>
                                          </p:spTgt>
                                        </p:tgtEl>
                                        <p:attrNameLst>
                                          <p:attrName>style.visibility</p:attrName>
                                        </p:attrNameLst>
                                      </p:cBhvr>
                                      <p:to>
                                        <p:strVal val="visible"/>
                                      </p:to>
                                    </p:set>
                                    <p:animEffect transition="in" filter="fade">
                                      <p:cBhvr>
                                        <p:cTn id="17" dur="500"/>
                                        <p:tgtEl>
                                          <p:spTgt spid="16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5">
                                            <p:txEl>
                                              <p:pRg st="3" end="3"/>
                                            </p:txEl>
                                          </p:spTgt>
                                        </p:tgtEl>
                                        <p:attrNameLst>
                                          <p:attrName>style.visibility</p:attrName>
                                        </p:attrNameLst>
                                      </p:cBhvr>
                                      <p:to>
                                        <p:strVal val="visible"/>
                                      </p:to>
                                    </p:set>
                                    <p:animEffect transition="in" filter="fade">
                                      <p:cBhvr>
                                        <p:cTn id="22" dur="500"/>
                                        <p:tgtEl>
                                          <p:spTgt spid="16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5">
                                            <p:txEl>
                                              <p:pRg st="4" end="4"/>
                                            </p:txEl>
                                          </p:spTgt>
                                        </p:tgtEl>
                                        <p:attrNameLst>
                                          <p:attrName>style.visibility</p:attrName>
                                        </p:attrNameLst>
                                      </p:cBhvr>
                                      <p:to>
                                        <p:strVal val="visible"/>
                                      </p:to>
                                    </p:set>
                                    <p:animEffect transition="in" filter="fade">
                                      <p:cBhvr>
                                        <p:cTn id="27" dur="500"/>
                                        <p:tgtEl>
                                          <p:spTgt spid="16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5">
                                            <p:txEl>
                                              <p:pRg st="5" end="5"/>
                                            </p:txEl>
                                          </p:spTgt>
                                        </p:tgtEl>
                                        <p:attrNameLst>
                                          <p:attrName>style.visibility</p:attrName>
                                        </p:attrNameLst>
                                      </p:cBhvr>
                                      <p:to>
                                        <p:strVal val="visible"/>
                                      </p:to>
                                    </p:set>
                                    <p:animEffect transition="in" filter="fade">
                                      <p:cBhvr>
                                        <p:cTn id="32" dur="500"/>
                                        <p:tgtEl>
                                          <p:spTgt spid="16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6">
                                            <p:txEl>
                                              <p:pRg st="0" end="0"/>
                                            </p:txEl>
                                          </p:spTgt>
                                        </p:tgtEl>
                                        <p:attrNameLst>
                                          <p:attrName>style.visibility</p:attrName>
                                        </p:attrNameLst>
                                      </p:cBhvr>
                                      <p:to>
                                        <p:strVal val="visible"/>
                                      </p:to>
                                    </p:set>
                                    <p:animEffect transition="in" filter="fade">
                                      <p:cBhvr>
                                        <p:cTn id="37" dur="500"/>
                                        <p:tgtEl>
                                          <p:spTgt spid="16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66">
                                            <p:txEl>
                                              <p:pRg st="1" end="1"/>
                                            </p:txEl>
                                          </p:spTgt>
                                        </p:tgtEl>
                                        <p:attrNameLst>
                                          <p:attrName>style.visibility</p:attrName>
                                        </p:attrNameLst>
                                      </p:cBhvr>
                                      <p:to>
                                        <p:strVal val="visible"/>
                                      </p:to>
                                    </p:set>
                                    <p:animEffect transition="in" filter="fade">
                                      <p:cBhvr>
                                        <p:cTn id="42" dur="500"/>
                                        <p:tgtEl>
                                          <p:spTgt spid="166">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66">
                                            <p:txEl>
                                              <p:pRg st="2" end="2"/>
                                            </p:txEl>
                                          </p:spTgt>
                                        </p:tgtEl>
                                        <p:attrNameLst>
                                          <p:attrName>style.visibility</p:attrName>
                                        </p:attrNameLst>
                                      </p:cBhvr>
                                      <p:to>
                                        <p:strVal val="visible"/>
                                      </p:to>
                                    </p:set>
                                    <p:animEffect transition="in" filter="fade">
                                      <p:cBhvr>
                                        <p:cTn id="47" dur="500"/>
                                        <p:tgtEl>
                                          <p:spTgt spid="166">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66">
                                            <p:txEl>
                                              <p:pRg st="3" end="3"/>
                                            </p:txEl>
                                          </p:spTgt>
                                        </p:tgtEl>
                                        <p:attrNameLst>
                                          <p:attrName>style.visibility</p:attrName>
                                        </p:attrNameLst>
                                      </p:cBhvr>
                                      <p:to>
                                        <p:strVal val="visible"/>
                                      </p:to>
                                    </p:set>
                                    <p:animEffect transition="in" filter="fade">
                                      <p:cBhvr>
                                        <p:cTn id="52" dur="500"/>
                                        <p:tgtEl>
                                          <p:spTgt spid="166">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66">
                                            <p:txEl>
                                              <p:pRg st="4" end="4"/>
                                            </p:txEl>
                                          </p:spTgt>
                                        </p:tgtEl>
                                        <p:attrNameLst>
                                          <p:attrName>style.visibility</p:attrName>
                                        </p:attrNameLst>
                                      </p:cBhvr>
                                      <p:to>
                                        <p:strVal val="visible"/>
                                      </p:to>
                                    </p:set>
                                    <p:animEffect transition="in" filter="fade">
                                      <p:cBhvr>
                                        <p:cTn id="57" dur="500"/>
                                        <p:tgtEl>
                                          <p:spTgt spid="166">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66">
                                            <p:txEl>
                                              <p:pRg st="5" end="5"/>
                                            </p:txEl>
                                          </p:spTgt>
                                        </p:tgtEl>
                                        <p:attrNameLst>
                                          <p:attrName>style.visibility</p:attrName>
                                        </p:attrNameLst>
                                      </p:cBhvr>
                                      <p:to>
                                        <p:strVal val="visible"/>
                                      </p:to>
                                    </p:set>
                                    <p:animEffect transition="in" filter="fade">
                                      <p:cBhvr>
                                        <p:cTn id="62" dur="500"/>
                                        <p:tgtEl>
                                          <p:spTgt spid="166">
                                            <p:txEl>
                                              <p:pRg st="5" end="5"/>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66">
                                            <p:txEl>
                                              <p:pRg st="6" end="6"/>
                                            </p:txEl>
                                          </p:spTgt>
                                        </p:tgtEl>
                                        <p:attrNameLst>
                                          <p:attrName>style.visibility</p:attrName>
                                        </p:attrNameLst>
                                      </p:cBhvr>
                                      <p:to>
                                        <p:strVal val="visible"/>
                                      </p:to>
                                    </p:set>
                                    <p:animEffect transition="in" filter="fade">
                                      <p:cBhvr>
                                        <p:cTn id="67" dur="500"/>
                                        <p:tgtEl>
                                          <p:spTgt spid="166">
                                            <p:txEl>
                                              <p:pRg st="6" end="6"/>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66">
                                            <p:txEl>
                                              <p:pRg st="7" end="7"/>
                                            </p:txEl>
                                          </p:spTgt>
                                        </p:tgtEl>
                                        <p:attrNameLst>
                                          <p:attrName>style.visibility</p:attrName>
                                        </p:attrNameLst>
                                      </p:cBhvr>
                                      <p:to>
                                        <p:strVal val="visible"/>
                                      </p:to>
                                    </p:set>
                                    <p:animEffect transition="in" filter="fade">
                                      <p:cBhvr>
                                        <p:cTn id="72" dur="500"/>
                                        <p:tgtEl>
                                          <p:spTgt spid="166">
                                            <p:txEl>
                                              <p:pRg st="7" end="7"/>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66">
                                            <p:txEl>
                                              <p:pRg st="8" end="8"/>
                                            </p:txEl>
                                          </p:spTgt>
                                        </p:tgtEl>
                                        <p:attrNameLst>
                                          <p:attrName>style.visibility</p:attrName>
                                        </p:attrNameLst>
                                      </p:cBhvr>
                                      <p:to>
                                        <p:strVal val="visible"/>
                                      </p:to>
                                    </p:set>
                                    <p:animEffect transition="in" filter="fade">
                                      <p:cBhvr>
                                        <p:cTn id="77" dur="500"/>
                                        <p:tgtEl>
                                          <p:spTgt spid="166">
                                            <p:txEl>
                                              <p:pRg st="8" end="8"/>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66">
                                            <p:txEl>
                                              <p:pRg st="9" end="9"/>
                                            </p:txEl>
                                          </p:spTgt>
                                        </p:tgtEl>
                                        <p:attrNameLst>
                                          <p:attrName>style.visibility</p:attrName>
                                        </p:attrNameLst>
                                      </p:cBhvr>
                                      <p:to>
                                        <p:strVal val="visible"/>
                                      </p:to>
                                    </p:set>
                                    <p:animEffect transition="in" filter="fade">
                                      <p:cBhvr>
                                        <p:cTn id="82" dur="500"/>
                                        <p:tgtEl>
                                          <p:spTgt spid="166">
                                            <p:txEl>
                                              <p:pRg st="9" end="9"/>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166">
                                            <p:txEl>
                                              <p:pRg st="10" end="10"/>
                                            </p:txEl>
                                          </p:spTgt>
                                        </p:tgtEl>
                                        <p:attrNameLst>
                                          <p:attrName>style.visibility</p:attrName>
                                        </p:attrNameLst>
                                      </p:cBhvr>
                                      <p:to>
                                        <p:strVal val="visible"/>
                                      </p:to>
                                    </p:set>
                                    <p:animEffect transition="in" filter="fade">
                                      <p:cBhvr>
                                        <p:cTn id="87" dur="500"/>
                                        <p:tgtEl>
                                          <p:spTgt spid="166">
                                            <p:txEl>
                                              <p:pRg st="10" end="10"/>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166">
                                            <p:txEl>
                                              <p:pRg st="11" end="11"/>
                                            </p:txEl>
                                          </p:spTgt>
                                        </p:tgtEl>
                                        <p:attrNameLst>
                                          <p:attrName>style.visibility</p:attrName>
                                        </p:attrNameLst>
                                      </p:cBhvr>
                                      <p:to>
                                        <p:strVal val="visible"/>
                                      </p:to>
                                    </p:set>
                                    <p:animEffect transition="in" filter="fade">
                                      <p:cBhvr>
                                        <p:cTn id="92" dur="500"/>
                                        <p:tgtEl>
                                          <p:spTgt spid="166">
                                            <p:txEl>
                                              <p:pRg st="11" end="11"/>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166">
                                            <p:txEl>
                                              <p:pRg st="12" end="12"/>
                                            </p:txEl>
                                          </p:spTgt>
                                        </p:tgtEl>
                                        <p:attrNameLst>
                                          <p:attrName>style.visibility</p:attrName>
                                        </p:attrNameLst>
                                      </p:cBhvr>
                                      <p:to>
                                        <p:strVal val="visible"/>
                                      </p:to>
                                    </p:set>
                                    <p:animEffect transition="in" filter="fade">
                                      <p:cBhvr>
                                        <p:cTn id="97" dur="500"/>
                                        <p:tgtEl>
                                          <p:spTgt spid="166">
                                            <p:txEl>
                                              <p:pRg st="12" end="12"/>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166">
                                            <p:txEl>
                                              <p:pRg st="13" end="13"/>
                                            </p:txEl>
                                          </p:spTgt>
                                        </p:tgtEl>
                                        <p:attrNameLst>
                                          <p:attrName>style.visibility</p:attrName>
                                        </p:attrNameLst>
                                      </p:cBhvr>
                                      <p:to>
                                        <p:strVal val="visible"/>
                                      </p:to>
                                    </p:set>
                                    <p:animEffect transition="in" filter="fade">
                                      <p:cBhvr>
                                        <p:cTn id="102" dur="500"/>
                                        <p:tgtEl>
                                          <p:spTgt spid="166">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31"/>
          <p:cNvSpPr/>
          <p:nvPr/>
        </p:nvSpPr>
        <p:spPr>
          <a:xfrm>
            <a:off x="4567839" y="1755498"/>
            <a:ext cx="2162852" cy="845902"/>
          </a:xfrm>
          <a:custGeom>
            <a:avLst/>
            <a:gdLst/>
            <a:ahLst/>
            <a:cxnLst/>
            <a:rect l="l" t="t" r="r" b="b"/>
            <a:pathLst>
              <a:path w="1728196" h="941884" extrusionOk="0">
                <a:moveTo>
                  <a:pt x="0" y="0"/>
                </a:moveTo>
                <a:lnTo>
                  <a:pt x="1728196" y="0"/>
                </a:lnTo>
                <a:lnTo>
                  <a:pt x="1728196" y="941884"/>
                </a:lnTo>
                <a:lnTo>
                  <a:pt x="0" y="941884"/>
                </a:lnTo>
                <a:lnTo>
                  <a:pt x="0" y="0"/>
                </a:lnTo>
                <a:close/>
              </a:path>
            </a:pathLst>
          </a:custGeom>
          <a:noFill/>
          <a:ln>
            <a:noFill/>
          </a:ln>
        </p:spPr>
        <p:txBody>
          <a:bodyPr spcFirstLastPara="1" wrap="square" lIns="11425" tIns="11425" rIns="11425" bIns="11425" anchor="ctr" anchorCtr="0">
            <a:noAutofit/>
          </a:bodyPr>
          <a:lstStyle/>
          <a:p>
            <a:pPr marL="0" marR="0" lvl="1" indent="0" algn="l" rtl="0">
              <a:lnSpc>
                <a:spcPct val="90000"/>
              </a:lnSpc>
              <a:spcBef>
                <a:spcPts val="0"/>
              </a:spcBef>
              <a:spcAft>
                <a:spcPts val="0"/>
              </a:spcAft>
              <a:buClr>
                <a:srgbClr val="000000"/>
              </a:buClr>
              <a:buSzPts val="1800"/>
              <a:buFont typeface="Arial"/>
              <a:buNone/>
            </a:pPr>
            <a:endParaRPr sz="1800" b="1" i="0" u="none" strike="noStrike" cap="none">
              <a:solidFill>
                <a:schemeClr val="dk1"/>
              </a:solidFill>
              <a:latin typeface="Calibri"/>
              <a:ea typeface="Calibri"/>
              <a:cs typeface="Calibri"/>
              <a:sym typeface="Calibri"/>
            </a:endParaRPr>
          </a:p>
        </p:txBody>
      </p:sp>
      <p:sp>
        <p:nvSpPr>
          <p:cNvPr id="173" name="Google Shape;173;p31"/>
          <p:cNvSpPr/>
          <p:nvPr/>
        </p:nvSpPr>
        <p:spPr>
          <a:xfrm>
            <a:off x="350432" y="1115391"/>
            <a:ext cx="2047800" cy="525900"/>
          </a:xfrm>
          <a:prstGeom prst="roundRect">
            <a:avLst>
              <a:gd name="adj" fmla="val 16667"/>
            </a:avLst>
          </a:prstGeom>
          <a:solidFill>
            <a:srgbClr val="48C0B6"/>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WARM-UP</a:t>
            </a:r>
            <a:endParaRPr sz="1800" b="0" i="0" u="none" strike="noStrike" cap="none">
              <a:solidFill>
                <a:schemeClr val="dk1"/>
              </a:solidFill>
              <a:latin typeface="Calibri"/>
              <a:ea typeface="Calibri"/>
              <a:cs typeface="Calibri"/>
              <a:sym typeface="Calibri"/>
            </a:endParaRPr>
          </a:p>
        </p:txBody>
      </p:sp>
      <p:sp>
        <p:nvSpPr>
          <p:cNvPr id="174" name="Google Shape;174;p31"/>
          <p:cNvSpPr/>
          <p:nvPr/>
        </p:nvSpPr>
        <p:spPr>
          <a:xfrm>
            <a:off x="2036116" y="2296677"/>
            <a:ext cx="2275114" cy="655403"/>
          </a:xfrm>
          <a:prstGeom prst="roundRect">
            <a:avLst>
              <a:gd name="adj" fmla="val 16667"/>
            </a:avLst>
          </a:prstGeom>
          <a:solidFill>
            <a:srgbClr val="48C0B6"/>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0" i="0" u="none" strike="noStrike" cap="none">
                <a:solidFill>
                  <a:schemeClr val="dk1"/>
                </a:solidFill>
                <a:latin typeface="Calibri"/>
                <a:ea typeface="Calibri"/>
                <a:cs typeface="Calibri"/>
                <a:sym typeface="Calibri"/>
              </a:rPr>
              <a:t>READING</a:t>
            </a:r>
            <a:endParaRPr sz="1800" b="0" i="0" u="none" strike="noStrike" cap="none">
              <a:solidFill>
                <a:schemeClr val="dk1"/>
              </a:solidFill>
              <a:latin typeface="Calibri"/>
              <a:ea typeface="Calibri"/>
              <a:cs typeface="Calibri"/>
              <a:sym typeface="Calibri"/>
            </a:endParaRPr>
          </a:p>
        </p:txBody>
      </p:sp>
      <p:sp>
        <p:nvSpPr>
          <p:cNvPr id="175" name="Google Shape;175;p31"/>
          <p:cNvSpPr/>
          <p:nvPr/>
        </p:nvSpPr>
        <p:spPr>
          <a:xfrm>
            <a:off x="4722513" y="1954874"/>
            <a:ext cx="6713274" cy="1239705"/>
          </a:xfrm>
          <a:prstGeom prst="rect">
            <a:avLst/>
          </a:prstGeom>
          <a:solidFill>
            <a:srgbClr val="CBEAF0"/>
          </a:solidFill>
          <a:ln w="12700" cap="flat" cmpd="sng">
            <a:solidFill>
              <a:srgbClr val="FFF2CC"/>
            </a:solidFill>
            <a:prstDash val="solid"/>
            <a:miter lim="800000"/>
            <a:headEnd type="none" w="sm" len="sm"/>
            <a:tailEnd type="none" w="sm" len="sm"/>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Calibri"/>
                <a:ea typeface="Calibri"/>
                <a:cs typeface="Calibri"/>
                <a:sym typeface="Calibri"/>
              </a:rPr>
              <a:t>Task 1: Work in pairs. Discuss the questions.</a:t>
            </a:r>
            <a:r>
              <a:rPr lang="en-US" sz="1800" b="0" i="0"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chemeClr val="dk1"/>
                </a:solidFill>
                <a:latin typeface="Calibri"/>
                <a:ea typeface="Calibri"/>
                <a:cs typeface="Calibri"/>
                <a:sym typeface="Calibri"/>
              </a:rPr>
              <a:t>Task 2: Read Phong's blog. Match the underlined words with their meanings. </a:t>
            </a:r>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chemeClr val="dk1"/>
                </a:solidFill>
                <a:latin typeface="Calibri"/>
                <a:ea typeface="Calibri"/>
                <a:cs typeface="Calibri"/>
                <a:sym typeface="Calibri"/>
              </a:rPr>
              <a:t>Task 3: Read Phong’s blog again and circle the correct answer</a:t>
            </a:r>
            <a:endParaRPr sz="1800" b="0" i="0" u="none" strike="noStrike" cap="none">
              <a:solidFill>
                <a:srgbClr val="000000"/>
              </a:solidFill>
              <a:latin typeface="Calibri"/>
              <a:ea typeface="Calibri"/>
              <a:cs typeface="Calibri"/>
              <a:sym typeface="Calibri"/>
            </a:endParaRPr>
          </a:p>
        </p:txBody>
      </p:sp>
      <p:cxnSp>
        <p:nvCxnSpPr>
          <p:cNvPr id="176" name="Google Shape;176;p31"/>
          <p:cNvCxnSpPr>
            <a:stCxn id="173" idx="3"/>
            <a:endCxn id="174" idx="0"/>
          </p:cNvCxnSpPr>
          <p:nvPr/>
        </p:nvCxnSpPr>
        <p:spPr>
          <a:xfrm>
            <a:off x="2398232" y="1378341"/>
            <a:ext cx="775500" cy="918300"/>
          </a:xfrm>
          <a:prstGeom prst="curvedConnector2">
            <a:avLst/>
          </a:prstGeom>
          <a:noFill/>
          <a:ln w="57150" cap="flat" cmpd="sng">
            <a:solidFill>
              <a:srgbClr val="F7941E"/>
            </a:solidFill>
            <a:prstDash val="solid"/>
            <a:miter lim="800000"/>
            <a:headEnd type="none" w="sm" len="sm"/>
            <a:tailEnd type="triangle" w="med" len="med"/>
          </a:ln>
        </p:spPr>
      </p:cxnSp>
      <p:grpSp>
        <p:nvGrpSpPr>
          <p:cNvPr id="177" name="Google Shape;177;p31"/>
          <p:cNvGrpSpPr/>
          <p:nvPr/>
        </p:nvGrpSpPr>
        <p:grpSpPr>
          <a:xfrm>
            <a:off x="3513735" y="155878"/>
            <a:ext cx="3813040" cy="916490"/>
            <a:chOff x="3826252" y="260303"/>
            <a:chExt cx="4557781" cy="916490"/>
          </a:xfrm>
        </p:grpSpPr>
        <p:sp>
          <p:nvSpPr>
            <p:cNvPr id="178" name="Google Shape;178;p31"/>
            <p:cNvSpPr/>
            <p:nvPr/>
          </p:nvSpPr>
          <p:spPr>
            <a:xfrm>
              <a:off x="4435147" y="405824"/>
              <a:ext cx="3948886" cy="625641"/>
            </a:xfrm>
            <a:prstGeom prst="roundRect">
              <a:avLst>
                <a:gd name="adj" fmla="val 42661"/>
              </a:avLst>
            </a:prstGeom>
            <a:solidFill>
              <a:srgbClr val="FF980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79" name="Google Shape;179;p31"/>
            <p:cNvPicPr preferRelativeResize="0"/>
            <p:nvPr/>
          </p:nvPicPr>
          <p:blipFill rotWithShape="1">
            <a:blip r:embed="rId3">
              <a:alphaModFix/>
            </a:blip>
            <a:srcRect/>
            <a:stretch/>
          </p:blipFill>
          <p:spPr>
            <a:xfrm>
              <a:off x="3826252" y="260303"/>
              <a:ext cx="964452" cy="916490"/>
            </a:xfrm>
            <a:prstGeom prst="rect">
              <a:avLst/>
            </a:prstGeom>
            <a:noFill/>
            <a:ln>
              <a:noFill/>
            </a:ln>
          </p:spPr>
        </p:pic>
        <p:sp>
          <p:nvSpPr>
            <p:cNvPr id="180" name="Google Shape;180;p31"/>
            <p:cNvSpPr txBox="1"/>
            <p:nvPr/>
          </p:nvSpPr>
          <p:spPr>
            <a:xfrm>
              <a:off x="4779509" y="486321"/>
              <a:ext cx="3596799"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alibri"/>
                  <a:ea typeface="Calibri"/>
                  <a:cs typeface="Calibri"/>
                  <a:sym typeface="Calibri"/>
                </a:rPr>
                <a:t>LESSON 5: SKILLS 1</a:t>
              </a:r>
              <a:endParaRPr sz="1600" b="0" i="0" u="none" strike="noStrike" cap="none">
                <a:solidFill>
                  <a:srgbClr val="000000"/>
                </a:solidFill>
                <a:latin typeface="Arial"/>
                <a:ea typeface="Arial"/>
                <a:cs typeface="Arial"/>
                <a:sym typeface="Arial"/>
              </a:endParaRPr>
            </a:p>
          </p:txBody>
        </p:sp>
      </p:grpSp>
      <p:sp>
        <p:nvSpPr>
          <p:cNvPr id="181" name="Google Shape;181;p31"/>
          <p:cNvSpPr/>
          <p:nvPr/>
        </p:nvSpPr>
        <p:spPr>
          <a:xfrm>
            <a:off x="4722513" y="1259145"/>
            <a:ext cx="6713274" cy="361733"/>
          </a:xfrm>
          <a:prstGeom prst="rect">
            <a:avLst/>
          </a:prstGeom>
          <a:solidFill>
            <a:srgbClr val="CBEAF0"/>
          </a:solidFill>
          <a:ln w="12700" cap="flat" cmpd="sng">
            <a:solidFill>
              <a:srgbClr val="FFF2CC"/>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Mini game</a:t>
            </a:r>
            <a:endParaRPr sz="1800" b="0" i="0" u="none" strike="noStrike" cap="none">
              <a:solidFill>
                <a:srgbClr val="000000"/>
              </a:solidFill>
              <a:latin typeface="Calibri"/>
              <a:ea typeface="Calibri"/>
              <a:cs typeface="Calibri"/>
              <a:sym typeface="Calibri"/>
            </a:endParaRPr>
          </a:p>
        </p:txBody>
      </p:sp>
      <p:sp>
        <p:nvSpPr>
          <p:cNvPr id="182" name="Google Shape;182;p31"/>
          <p:cNvSpPr/>
          <p:nvPr/>
        </p:nvSpPr>
        <p:spPr>
          <a:xfrm>
            <a:off x="4722513" y="3429858"/>
            <a:ext cx="7005444" cy="138499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400" b="1" i="0" u="none" strike="noStrike" cap="none">
                <a:solidFill>
                  <a:srgbClr val="000000"/>
                </a:solidFill>
                <a:latin typeface="Calibri"/>
                <a:ea typeface="Calibri"/>
                <a:cs typeface="Calibri"/>
                <a:sym typeface="Calibri"/>
              </a:rPr>
              <a:t>Stage aims</a:t>
            </a:r>
            <a:endParaRPr/>
          </a:p>
          <a:p>
            <a:pPr marL="285750" marR="0" lvl="0" indent="-285750" algn="l" rtl="0">
              <a:lnSpc>
                <a:spcPct val="150000"/>
              </a:lnSpc>
              <a:spcBef>
                <a:spcPts val="0"/>
              </a:spcBef>
              <a:spcAft>
                <a:spcPts val="0"/>
              </a:spcAft>
              <a:buClr>
                <a:srgbClr val="000000"/>
              </a:buClr>
              <a:buSzPts val="1600"/>
              <a:buFont typeface="Noto Sans Symbols"/>
              <a:buChar char="⮚"/>
            </a:pPr>
            <a:r>
              <a:rPr lang="en-US" sz="1600" b="0" i="0" u="none" strike="noStrike" cap="none">
                <a:solidFill>
                  <a:srgbClr val="000000"/>
                </a:solidFill>
                <a:latin typeface="Arial"/>
                <a:ea typeface="Arial"/>
                <a:cs typeface="Arial"/>
                <a:sym typeface="Arial"/>
              </a:rPr>
              <a:t>To help students use key language more appropriately. </a:t>
            </a:r>
            <a:endParaRPr/>
          </a:p>
          <a:p>
            <a:pPr marL="285750" marR="0" lvl="0" indent="-285750" algn="l" rtl="0">
              <a:lnSpc>
                <a:spcPct val="150000"/>
              </a:lnSpc>
              <a:spcBef>
                <a:spcPts val="0"/>
              </a:spcBef>
              <a:spcAft>
                <a:spcPts val="0"/>
              </a:spcAft>
              <a:buClr>
                <a:srgbClr val="000000"/>
              </a:buClr>
              <a:buSzPts val="1600"/>
              <a:buFont typeface="Noto Sans Symbols"/>
              <a:buChar char="⮚"/>
            </a:pPr>
            <a:r>
              <a:rPr lang="en-US" sz="1600" b="0" i="0" u="none" strike="noStrike" cap="none">
                <a:solidFill>
                  <a:srgbClr val="000000"/>
                </a:solidFill>
                <a:latin typeface="Arial"/>
                <a:ea typeface="Arial"/>
                <a:cs typeface="Arial"/>
                <a:sym typeface="Arial"/>
              </a:rPr>
              <a:t>To help Ss develop their reading skill for specific information (scanning).</a:t>
            </a:r>
            <a:endParaRPr sz="3200" b="1" i="0" u="none" strike="noStrike" cap="none">
              <a:solidFill>
                <a:srgbClr val="000000"/>
              </a:solidFill>
              <a:latin typeface="Calibri"/>
              <a:ea typeface="Calibri"/>
              <a:cs typeface="Calibri"/>
              <a:sym typeface="Calibri"/>
            </a:endParaRPr>
          </a:p>
        </p:txBody>
      </p:sp>
      <p:pic>
        <p:nvPicPr>
          <p:cNvPr id="183" name="Google Shape;183;p31"/>
          <p:cNvPicPr preferRelativeResize="0"/>
          <p:nvPr/>
        </p:nvPicPr>
        <p:blipFill rotWithShape="1">
          <a:blip r:embed="rId4">
            <a:alphaModFix/>
          </a:blip>
          <a:srcRect/>
          <a:stretch/>
        </p:blipFill>
        <p:spPr>
          <a:xfrm>
            <a:off x="609567" y="3429858"/>
            <a:ext cx="3577330" cy="2019017"/>
          </a:xfrm>
          <a:prstGeom prst="rect">
            <a:avLst/>
          </a:prstGeom>
          <a:noFill/>
          <a:ln>
            <a:noFill/>
          </a:ln>
          <a:effectLst>
            <a:outerShdw blurRad="190500" algn="tl" rotWithShape="0">
              <a:srgbClr val="000000">
                <a:alpha val="69803"/>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Google Shape;189;p32"/>
          <p:cNvPicPr preferRelativeResize="0"/>
          <p:nvPr/>
        </p:nvPicPr>
        <p:blipFill rotWithShape="1">
          <a:blip r:embed="rId3">
            <a:alphaModFix/>
          </a:blip>
          <a:srcRect/>
          <a:stretch/>
        </p:blipFill>
        <p:spPr>
          <a:xfrm>
            <a:off x="-2" y="1"/>
            <a:ext cx="12192000" cy="1083306"/>
          </a:xfrm>
          <a:prstGeom prst="rect">
            <a:avLst/>
          </a:prstGeom>
          <a:noFill/>
          <a:ln>
            <a:noFill/>
          </a:ln>
        </p:spPr>
      </p:pic>
      <p:sp>
        <p:nvSpPr>
          <p:cNvPr id="190" name="Google Shape;190;p32"/>
          <p:cNvSpPr txBox="1"/>
          <p:nvPr/>
        </p:nvSpPr>
        <p:spPr>
          <a:xfrm>
            <a:off x="663574" y="202250"/>
            <a:ext cx="3572759"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4000" b="1" i="0" u="none" strike="noStrike" cap="none">
                <a:solidFill>
                  <a:schemeClr val="dk1"/>
                </a:solidFill>
                <a:latin typeface="Calibri"/>
                <a:ea typeface="Calibri"/>
                <a:cs typeface="Calibri"/>
                <a:sym typeface="Calibri"/>
              </a:rPr>
              <a:t>READING</a:t>
            </a:r>
            <a:endParaRPr sz="4000" b="1" i="0" u="none" strike="noStrike" cap="none">
              <a:solidFill>
                <a:schemeClr val="dk1"/>
              </a:solidFill>
              <a:latin typeface="Calibri"/>
              <a:ea typeface="Calibri"/>
              <a:cs typeface="Calibri"/>
              <a:sym typeface="Calibri"/>
            </a:endParaRPr>
          </a:p>
        </p:txBody>
      </p:sp>
      <p:sp>
        <p:nvSpPr>
          <p:cNvPr id="191" name="Google Shape;191;p32"/>
          <p:cNvSpPr/>
          <p:nvPr/>
        </p:nvSpPr>
        <p:spPr>
          <a:xfrm>
            <a:off x="4689388" y="1845638"/>
            <a:ext cx="7001042" cy="3582889"/>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1800"/>
              <a:buFont typeface="Arial"/>
              <a:buNone/>
            </a:pPr>
            <a:endParaRPr sz="1800" b="0" i="1" u="none" strike="noStrike" cap="none">
              <a:solidFill>
                <a:schemeClr val="dk1"/>
              </a:solidFill>
              <a:latin typeface="Calibri"/>
              <a:ea typeface="Calibri"/>
              <a:cs typeface="Calibri"/>
              <a:sym typeface="Calibri"/>
            </a:endParaRPr>
          </a:p>
        </p:txBody>
      </p:sp>
      <p:sp>
        <p:nvSpPr>
          <p:cNvPr id="192" name="Google Shape;192;p32"/>
          <p:cNvSpPr/>
          <p:nvPr/>
        </p:nvSpPr>
        <p:spPr>
          <a:xfrm>
            <a:off x="1348590" y="1256204"/>
            <a:ext cx="8445482"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000000"/>
                </a:solidFill>
                <a:latin typeface="Calibri"/>
                <a:ea typeface="Calibri"/>
                <a:cs typeface="Calibri"/>
                <a:sym typeface="Calibri"/>
              </a:rPr>
              <a:t>Work in pairs. Discuss the following questions.</a:t>
            </a:r>
            <a:endParaRPr sz="3200" b="1" i="0" u="none" strike="noStrike" cap="none">
              <a:solidFill>
                <a:srgbClr val="000000"/>
              </a:solidFill>
              <a:latin typeface="Calibri"/>
              <a:ea typeface="Calibri"/>
              <a:cs typeface="Calibri"/>
              <a:sym typeface="Calibri"/>
            </a:endParaRPr>
          </a:p>
        </p:txBody>
      </p:sp>
      <p:sp>
        <p:nvSpPr>
          <p:cNvPr id="193" name="Google Shape;193;p32"/>
          <p:cNvSpPr/>
          <p:nvPr/>
        </p:nvSpPr>
        <p:spPr>
          <a:xfrm>
            <a:off x="1239541" y="1843208"/>
            <a:ext cx="9626933" cy="3046948"/>
          </a:xfrm>
          <a:prstGeom prst="rect">
            <a:avLst/>
          </a:prstGeom>
          <a:noFill/>
          <a:ln>
            <a:noFill/>
          </a:ln>
        </p:spPr>
        <p:txBody>
          <a:bodyPr spcFirstLastPara="1" wrap="square" lIns="91425" tIns="45700" rIns="91425" bIns="45700" anchor="t" anchorCtr="0">
            <a:spAutoFit/>
          </a:bodyPr>
          <a:lstStyle/>
          <a:p>
            <a:pPr marL="0" marR="0" lvl="0" indent="0" algn="l" rtl="0">
              <a:lnSpc>
                <a:spcPct val="200000"/>
              </a:lnSpc>
              <a:spcBef>
                <a:spcPts val="0"/>
              </a:spcBef>
              <a:spcAft>
                <a:spcPts val="0"/>
              </a:spcAft>
              <a:buClr>
                <a:srgbClr val="000000"/>
              </a:buClr>
              <a:buSzPts val="1100"/>
              <a:buFont typeface="Arial"/>
              <a:buNone/>
            </a:pPr>
            <a:r>
              <a:rPr lang="en-US" sz="3200" b="0" i="0" u="none" strike="noStrike" cap="none">
                <a:solidFill>
                  <a:srgbClr val="000000"/>
                </a:solidFill>
                <a:latin typeface="Calibri"/>
                <a:ea typeface="Calibri"/>
                <a:cs typeface="Calibri"/>
                <a:sym typeface="Calibri"/>
              </a:rPr>
              <a:t>1. Is </a:t>
            </a:r>
            <a:r>
              <a:rPr lang="en-US" sz="3200" b="0" i="1" u="none" strike="noStrike" cap="none">
                <a:solidFill>
                  <a:srgbClr val="000000"/>
                </a:solidFill>
                <a:latin typeface="Calibri"/>
                <a:ea typeface="Calibri"/>
                <a:cs typeface="Calibri"/>
                <a:sym typeface="Calibri"/>
              </a:rPr>
              <a:t>pho</a:t>
            </a:r>
            <a:r>
              <a:rPr lang="en-US" sz="3200" b="0" i="0" u="none" strike="noStrike" cap="none">
                <a:solidFill>
                  <a:srgbClr val="000000"/>
                </a:solidFill>
                <a:latin typeface="Calibri"/>
                <a:ea typeface="Calibri"/>
                <a:cs typeface="Calibri"/>
                <a:sym typeface="Calibri"/>
              </a:rPr>
              <a:t> popular in your neighbourhood? </a:t>
            </a:r>
            <a:endParaRPr sz="3200" b="0" i="0" u="none" strike="noStrike" cap="none">
              <a:solidFill>
                <a:srgbClr val="000000"/>
              </a:solidFill>
              <a:latin typeface="Calibri"/>
              <a:ea typeface="Calibri"/>
              <a:cs typeface="Calibri"/>
              <a:sym typeface="Calibri"/>
            </a:endParaRPr>
          </a:p>
          <a:p>
            <a:pPr marL="0" marR="0" lvl="0" indent="0" algn="l" rtl="0">
              <a:lnSpc>
                <a:spcPct val="200000"/>
              </a:lnSpc>
              <a:spcBef>
                <a:spcPts val="0"/>
              </a:spcBef>
              <a:spcAft>
                <a:spcPts val="0"/>
              </a:spcAft>
              <a:buClr>
                <a:srgbClr val="000000"/>
              </a:buClr>
              <a:buSzPts val="1100"/>
              <a:buFont typeface="Arial"/>
              <a:buNone/>
            </a:pPr>
            <a:r>
              <a:rPr lang="en-US" sz="3200" b="0" i="0" u="none" strike="noStrike" cap="none">
                <a:solidFill>
                  <a:srgbClr val="000000"/>
                </a:solidFill>
                <a:latin typeface="Calibri"/>
                <a:ea typeface="Calibri"/>
                <a:cs typeface="Calibri"/>
                <a:sym typeface="Calibri"/>
              </a:rPr>
              <a:t>2. When can we have </a:t>
            </a:r>
            <a:r>
              <a:rPr lang="en-US" sz="3200" b="0" i="1" u="none" strike="noStrike" cap="none">
                <a:solidFill>
                  <a:srgbClr val="000000"/>
                </a:solidFill>
                <a:latin typeface="Calibri"/>
                <a:ea typeface="Calibri"/>
                <a:cs typeface="Calibri"/>
                <a:sym typeface="Calibri"/>
              </a:rPr>
              <a:t>pho</a:t>
            </a:r>
            <a:r>
              <a:rPr lang="en-US" sz="3200" b="0" i="0" u="none" strike="noStrike" cap="none">
                <a:solidFill>
                  <a:srgbClr val="000000"/>
                </a:solidFill>
                <a:latin typeface="Calibri"/>
                <a:ea typeface="Calibri"/>
                <a:cs typeface="Calibri"/>
                <a:sym typeface="Calibri"/>
              </a:rPr>
              <a:t>? </a:t>
            </a:r>
            <a:endParaRPr sz="3200" b="0" i="0" u="none" strike="noStrike" cap="none">
              <a:solidFill>
                <a:srgbClr val="000000"/>
              </a:solidFill>
              <a:latin typeface="Calibri"/>
              <a:ea typeface="Calibri"/>
              <a:cs typeface="Calibri"/>
              <a:sym typeface="Calibri"/>
            </a:endParaRPr>
          </a:p>
          <a:p>
            <a:pPr marL="0" marR="0" lvl="0" indent="0" algn="l" rtl="0">
              <a:lnSpc>
                <a:spcPct val="200000"/>
              </a:lnSpc>
              <a:spcBef>
                <a:spcPts val="0"/>
              </a:spcBef>
              <a:spcAft>
                <a:spcPts val="0"/>
              </a:spcAft>
              <a:buClr>
                <a:srgbClr val="000000"/>
              </a:buClr>
              <a:buSzPts val="1100"/>
              <a:buFont typeface="Arial"/>
              <a:buNone/>
            </a:pPr>
            <a:r>
              <a:rPr lang="en-US" sz="3200" b="0" i="0" u="none" strike="noStrike" cap="none">
                <a:solidFill>
                  <a:srgbClr val="000000"/>
                </a:solidFill>
                <a:latin typeface="Calibri"/>
                <a:ea typeface="Calibri"/>
                <a:cs typeface="Calibri"/>
                <a:sym typeface="Calibri"/>
              </a:rPr>
              <a:t>3. What are the main ingredients of </a:t>
            </a:r>
            <a:r>
              <a:rPr lang="en-US" sz="3200" b="0" i="1" u="none" strike="noStrike" cap="none">
                <a:solidFill>
                  <a:srgbClr val="000000"/>
                </a:solidFill>
                <a:latin typeface="Calibri"/>
                <a:ea typeface="Calibri"/>
                <a:cs typeface="Calibri"/>
                <a:sym typeface="Calibri"/>
              </a:rPr>
              <a:t>pho</a:t>
            </a:r>
            <a:r>
              <a:rPr lang="en-US" sz="3200" b="0" i="0" u="none" strike="noStrike" cap="none">
                <a:solidFill>
                  <a:srgbClr val="000000"/>
                </a:solidFill>
                <a:latin typeface="Calibri"/>
                <a:ea typeface="Calibri"/>
                <a:cs typeface="Calibri"/>
                <a:sym typeface="Calibri"/>
              </a:rPr>
              <a:t>? </a:t>
            </a:r>
            <a:endParaRPr sz="3200" b="0" i="0" u="none" strike="noStrike" cap="none">
              <a:solidFill>
                <a:srgbClr val="000000"/>
              </a:solidFill>
              <a:latin typeface="Calibri"/>
              <a:ea typeface="Calibri"/>
              <a:cs typeface="Calibri"/>
              <a:sym typeface="Calibri"/>
            </a:endParaRPr>
          </a:p>
        </p:txBody>
      </p:sp>
      <p:grpSp>
        <p:nvGrpSpPr>
          <p:cNvPr id="194" name="Google Shape;194;p32"/>
          <p:cNvGrpSpPr/>
          <p:nvPr/>
        </p:nvGrpSpPr>
        <p:grpSpPr>
          <a:xfrm>
            <a:off x="720289" y="1223379"/>
            <a:ext cx="519251" cy="584775"/>
            <a:chOff x="487066" y="1334106"/>
            <a:chExt cx="582963" cy="657458"/>
          </a:xfrm>
        </p:grpSpPr>
        <p:sp>
          <p:nvSpPr>
            <p:cNvPr id="195" name="Google Shape;195;p32"/>
            <p:cNvSpPr/>
            <p:nvPr/>
          </p:nvSpPr>
          <p:spPr>
            <a:xfrm>
              <a:off x="487066" y="1357586"/>
              <a:ext cx="582963" cy="574920"/>
            </a:xfrm>
            <a:prstGeom prst="roundRect">
              <a:avLst>
                <a:gd name="adj" fmla="val 16667"/>
              </a:avLst>
            </a:prstGeom>
            <a:solidFill>
              <a:srgbClr val="009FA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800" b="0" i="0" u="none" strike="noStrike" cap="none">
                <a:solidFill>
                  <a:srgbClr val="048DA4"/>
                </a:solidFill>
                <a:latin typeface="Arial"/>
                <a:ea typeface="Arial"/>
                <a:cs typeface="Arial"/>
                <a:sym typeface="Arial"/>
              </a:endParaRPr>
            </a:p>
          </p:txBody>
        </p:sp>
        <p:sp>
          <p:nvSpPr>
            <p:cNvPr id="196" name="Google Shape;196;p32"/>
            <p:cNvSpPr txBox="1"/>
            <p:nvPr/>
          </p:nvSpPr>
          <p:spPr>
            <a:xfrm>
              <a:off x="609496" y="1334106"/>
              <a:ext cx="299818" cy="657458"/>
            </a:xfrm>
            <a:prstGeom prst="rect">
              <a:avLst/>
            </a:prstGeom>
            <a:noFill/>
            <a:ln>
              <a:noFill/>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chemeClr val="lt1"/>
                  </a:solidFill>
                  <a:latin typeface="Open Sans"/>
                  <a:ea typeface="Open Sans"/>
                  <a:cs typeface="Open Sans"/>
                  <a:sym typeface="Open Sans"/>
                </a:rPr>
                <a:t>1</a:t>
              </a:r>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9"/>
          <p:cNvPicPr preferRelativeResize="0"/>
          <p:nvPr/>
        </p:nvPicPr>
        <p:blipFill rotWithShape="1">
          <a:blip r:embed="rId3">
            <a:alphaModFix/>
          </a:blip>
          <a:srcRect/>
          <a:stretch/>
        </p:blipFill>
        <p:spPr>
          <a:xfrm>
            <a:off x="-2" y="1"/>
            <a:ext cx="12192000" cy="1083306"/>
          </a:xfrm>
          <a:prstGeom prst="rect">
            <a:avLst/>
          </a:prstGeom>
          <a:noFill/>
          <a:ln>
            <a:noFill/>
          </a:ln>
        </p:spPr>
      </p:pic>
      <p:sp>
        <p:nvSpPr>
          <p:cNvPr id="203" name="Google Shape;203;p9"/>
          <p:cNvSpPr txBox="1"/>
          <p:nvPr/>
        </p:nvSpPr>
        <p:spPr>
          <a:xfrm>
            <a:off x="572132" y="178570"/>
            <a:ext cx="3779949"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dk1"/>
                </a:solidFill>
                <a:latin typeface="Calibri"/>
                <a:ea typeface="Calibri"/>
                <a:cs typeface="Calibri"/>
                <a:sym typeface="Calibri"/>
              </a:rPr>
              <a:t>READING</a:t>
            </a:r>
            <a:endParaRPr sz="3600" b="1" i="0" u="none" strike="noStrike" cap="none">
              <a:solidFill>
                <a:schemeClr val="dk1"/>
              </a:solidFill>
              <a:latin typeface="Calibri"/>
              <a:ea typeface="Calibri"/>
              <a:cs typeface="Calibri"/>
              <a:sym typeface="Calibri"/>
            </a:endParaRPr>
          </a:p>
        </p:txBody>
      </p:sp>
      <p:sp>
        <p:nvSpPr>
          <p:cNvPr id="204" name="Google Shape;204;p9"/>
          <p:cNvSpPr/>
          <p:nvPr/>
        </p:nvSpPr>
        <p:spPr>
          <a:xfrm>
            <a:off x="247961" y="1776071"/>
            <a:ext cx="6517178" cy="4749900"/>
          </a:xfrm>
          <a:prstGeom prst="rect">
            <a:avLst/>
          </a:prstGeom>
          <a:solidFill>
            <a:srgbClr val="FFDBAB"/>
          </a:solidFill>
          <a:ln w="5715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noAutofit/>
          </a:bodyPr>
          <a:lstStyle/>
          <a:p>
            <a:pPr marL="0" marR="0" lvl="0" indent="0" algn="l" rtl="0">
              <a:lnSpc>
                <a:spcPct val="101666"/>
              </a:lnSpc>
              <a:spcBef>
                <a:spcPts val="0"/>
              </a:spcBef>
              <a:spcAft>
                <a:spcPts val="0"/>
              </a:spcAft>
              <a:buClr>
                <a:srgbClr val="000000"/>
              </a:buClr>
              <a:buSzPts val="1100"/>
              <a:buFont typeface="Arial"/>
              <a:buNone/>
            </a:pPr>
            <a:r>
              <a:rPr lang="en-US" sz="2400" b="0" i="0" u="none" strike="noStrike" cap="none">
                <a:solidFill>
                  <a:srgbClr val="0C0C0C"/>
                </a:solidFill>
                <a:latin typeface="Calibri"/>
                <a:ea typeface="Calibri"/>
                <a:cs typeface="Calibri"/>
                <a:sym typeface="Calibri"/>
              </a:rPr>
              <a:t>Pho is a special kind of traditional Vietnamese dish. Its main ingredients are rice noodles and slices of beef or chicken. It is one of the most common dishes you will find in Viet Nam. People enjoy </a:t>
            </a:r>
            <a:r>
              <a:rPr lang="en-US" sz="2400" b="0" i="1" u="none" strike="noStrike" cap="none">
                <a:solidFill>
                  <a:srgbClr val="0C0C0C"/>
                </a:solidFill>
                <a:latin typeface="Calibri"/>
                <a:ea typeface="Calibri"/>
                <a:cs typeface="Calibri"/>
                <a:sym typeface="Calibri"/>
              </a:rPr>
              <a:t>pho</a:t>
            </a:r>
            <a:r>
              <a:rPr lang="en-US" sz="2400" b="0" i="0" u="none" strike="noStrike" cap="none">
                <a:solidFill>
                  <a:srgbClr val="0C0C0C"/>
                </a:solidFill>
                <a:latin typeface="Calibri"/>
                <a:ea typeface="Calibri"/>
                <a:cs typeface="Calibri"/>
                <a:sym typeface="Calibri"/>
              </a:rPr>
              <a:t> at all times of the day, even for a late night </a:t>
            </a:r>
            <a:r>
              <a:rPr lang="en-US" sz="2400" b="0" i="0" u="sng" strike="noStrike" cap="none">
                <a:solidFill>
                  <a:srgbClr val="0C0C0C"/>
                </a:solidFill>
                <a:latin typeface="Calibri"/>
                <a:ea typeface="Calibri"/>
                <a:cs typeface="Calibri"/>
                <a:sym typeface="Calibri"/>
              </a:rPr>
              <a:t>snack</a:t>
            </a:r>
            <a:r>
              <a:rPr lang="en-US" sz="2400" b="0" i="0" u="none" strike="noStrike" cap="none">
                <a:solidFill>
                  <a:srgbClr val="0C0C0C"/>
                </a:solidFill>
                <a:latin typeface="Calibri"/>
                <a:ea typeface="Calibri"/>
                <a:cs typeface="Calibri"/>
                <a:sym typeface="Calibri"/>
              </a:rPr>
              <a:t>. </a:t>
            </a:r>
            <a:r>
              <a:rPr lang="en-US" sz="2400" b="0" i="1" u="none" strike="noStrike" cap="none">
                <a:solidFill>
                  <a:srgbClr val="0C0C0C"/>
                </a:solidFill>
                <a:latin typeface="Calibri"/>
                <a:ea typeface="Calibri"/>
                <a:cs typeface="Calibri"/>
                <a:sym typeface="Calibri"/>
              </a:rPr>
              <a:t>Pho</a:t>
            </a:r>
            <a:r>
              <a:rPr lang="en-US" sz="2400" b="0" i="0" u="none" strike="noStrike" cap="none">
                <a:solidFill>
                  <a:srgbClr val="0C0C0C"/>
                </a:solidFill>
                <a:latin typeface="Calibri"/>
                <a:ea typeface="Calibri"/>
                <a:cs typeface="Calibri"/>
                <a:sym typeface="Calibri"/>
              </a:rPr>
              <a:t> has a very special </a:t>
            </a:r>
            <a:r>
              <a:rPr lang="en-US" sz="2400" b="0" i="0" u="sng" strike="noStrike" cap="none">
                <a:solidFill>
                  <a:srgbClr val="0C0C0C"/>
                </a:solidFill>
                <a:latin typeface="Calibri"/>
                <a:ea typeface="Calibri"/>
                <a:cs typeface="Calibri"/>
                <a:sym typeface="Calibri"/>
              </a:rPr>
              <a:t>taste</a:t>
            </a:r>
            <a:r>
              <a:rPr lang="en-US" sz="2400" b="0" i="0" u="none" strike="noStrike" cap="none">
                <a:solidFill>
                  <a:srgbClr val="0C0C0C"/>
                </a:solidFill>
                <a:latin typeface="Calibri"/>
                <a:ea typeface="Calibri"/>
                <a:cs typeface="Calibri"/>
                <a:sym typeface="Calibri"/>
              </a:rPr>
              <a:t>. The rice noodles are made from the best kind of rice. There are two main kinds of </a:t>
            </a:r>
            <a:r>
              <a:rPr lang="en-US" sz="2400" b="0" i="1" u="none" strike="noStrike" cap="none">
                <a:solidFill>
                  <a:srgbClr val="0C0C0C"/>
                </a:solidFill>
                <a:latin typeface="Calibri"/>
                <a:ea typeface="Calibri"/>
                <a:cs typeface="Calibri"/>
                <a:sym typeface="Calibri"/>
              </a:rPr>
              <a:t>pho</a:t>
            </a:r>
            <a:r>
              <a:rPr lang="en-US" sz="2400" b="0" i="0" u="none" strike="noStrike" cap="none">
                <a:solidFill>
                  <a:srgbClr val="0C0C0C"/>
                </a:solidFill>
                <a:latin typeface="Calibri"/>
                <a:ea typeface="Calibri"/>
                <a:cs typeface="Calibri"/>
                <a:sym typeface="Calibri"/>
              </a:rPr>
              <a:t>: </a:t>
            </a:r>
            <a:r>
              <a:rPr lang="en-US" sz="2400" b="0" i="1" u="none" strike="noStrike" cap="none">
                <a:solidFill>
                  <a:srgbClr val="0C0C0C"/>
                </a:solidFill>
                <a:latin typeface="Calibri"/>
                <a:ea typeface="Calibri"/>
                <a:cs typeface="Calibri"/>
                <a:sym typeface="Calibri"/>
              </a:rPr>
              <a:t>pho bo </a:t>
            </a:r>
            <a:r>
              <a:rPr lang="en-US" sz="2400" b="0" i="0" u="none" strike="noStrike" cap="none">
                <a:solidFill>
                  <a:srgbClr val="0C0C0C"/>
                </a:solidFill>
                <a:latin typeface="Calibri"/>
                <a:ea typeface="Calibri"/>
                <a:cs typeface="Calibri"/>
                <a:sym typeface="Calibri"/>
              </a:rPr>
              <a:t>(beef noodle soup) and </a:t>
            </a:r>
            <a:r>
              <a:rPr lang="en-US" sz="2400" b="0" i="1" u="none" strike="noStrike" cap="none">
                <a:solidFill>
                  <a:srgbClr val="0C0C0C"/>
                </a:solidFill>
                <a:latin typeface="Calibri"/>
                <a:ea typeface="Calibri"/>
                <a:cs typeface="Calibri"/>
                <a:sym typeface="Calibri"/>
              </a:rPr>
              <a:t>pho ga </a:t>
            </a:r>
            <a:r>
              <a:rPr lang="en-US" sz="2400" b="0" i="0" u="none" strike="noStrike" cap="none">
                <a:solidFill>
                  <a:srgbClr val="0C0C0C"/>
                </a:solidFill>
                <a:latin typeface="Calibri"/>
                <a:ea typeface="Calibri"/>
                <a:cs typeface="Calibri"/>
                <a:sym typeface="Calibri"/>
              </a:rPr>
              <a:t>(chicken noodle soup). The </a:t>
            </a:r>
            <a:r>
              <a:rPr lang="en-US" sz="2400" b="0" i="0" u="sng" strike="noStrike" cap="none">
                <a:solidFill>
                  <a:srgbClr val="0C0C0C"/>
                </a:solidFill>
                <a:latin typeface="Calibri"/>
                <a:ea typeface="Calibri"/>
                <a:cs typeface="Calibri"/>
                <a:sym typeface="Calibri"/>
              </a:rPr>
              <a:t>broth</a:t>
            </a:r>
            <a:r>
              <a:rPr lang="en-US" sz="2400" b="0" i="0" u="none" strike="noStrike" cap="none">
                <a:solidFill>
                  <a:srgbClr val="0C0C0C"/>
                </a:solidFill>
                <a:latin typeface="Calibri"/>
                <a:ea typeface="Calibri"/>
                <a:cs typeface="Calibri"/>
                <a:sym typeface="Calibri"/>
              </a:rPr>
              <a:t> for </a:t>
            </a:r>
            <a:r>
              <a:rPr lang="en-US" sz="2400" b="0" i="1" u="none" strike="noStrike" cap="none">
                <a:solidFill>
                  <a:srgbClr val="0C0C0C"/>
                </a:solidFill>
                <a:latin typeface="Calibri"/>
                <a:ea typeface="Calibri"/>
                <a:cs typeface="Calibri"/>
                <a:sym typeface="Calibri"/>
              </a:rPr>
              <a:t>pho</a:t>
            </a:r>
            <a:r>
              <a:rPr lang="en-US" sz="2400" b="0" i="0" u="none" strike="noStrike" cap="none">
                <a:solidFill>
                  <a:srgbClr val="0C0C0C"/>
                </a:solidFill>
                <a:latin typeface="Calibri"/>
                <a:ea typeface="Calibri"/>
                <a:cs typeface="Calibri"/>
                <a:sym typeface="Calibri"/>
              </a:rPr>
              <a:t> is made by </a:t>
            </a:r>
            <a:r>
              <a:rPr lang="en-US" sz="2400" b="0" i="0" u="sng" strike="noStrike" cap="none">
                <a:solidFill>
                  <a:srgbClr val="0C0C0C"/>
                </a:solidFill>
                <a:latin typeface="Calibri"/>
                <a:ea typeface="Calibri"/>
                <a:cs typeface="Calibri"/>
                <a:sym typeface="Calibri"/>
              </a:rPr>
              <a:t>stewing</a:t>
            </a:r>
            <a:r>
              <a:rPr lang="en-US" sz="2400" b="0" i="0" u="none" strike="noStrike" cap="none">
                <a:solidFill>
                  <a:srgbClr val="0C0C0C"/>
                </a:solidFill>
                <a:latin typeface="Calibri"/>
                <a:ea typeface="Calibri"/>
                <a:cs typeface="Calibri"/>
                <a:sym typeface="Calibri"/>
              </a:rPr>
              <a:t> beef or chicken bones for a long time in a big pot. The meat (beef and chicken) served with </a:t>
            </a:r>
            <a:r>
              <a:rPr lang="en-US" sz="2400" b="0" i="1" u="none" strike="noStrike" cap="none">
                <a:solidFill>
                  <a:srgbClr val="0C0C0C"/>
                </a:solidFill>
                <a:latin typeface="Calibri"/>
                <a:ea typeface="Calibri"/>
                <a:cs typeface="Calibri"/>
                <a:sym typeface="Calibri"/>
              </a:rPr>
              <a:t>pho</a:t>
            </a:r>
            <a:r>
              <a:rPr lang="en-US" sz="2400" b="0" i="0" u="none" strike="noStrike" cap="none">
                <a:solidFill>
                  <a:srgbClr val="0C0C0C"/>
                </a:solidFill>
                <a:latin typeface="Calibri"/>
                <a:ea typeface="Calibri"/>
                <a:cs typeface="Calibri"/>
                <a:sym typeface="Calibri"/>
              </a:rPr>
              <a:t> is </a:t>
            </a:r>
            <a:r>
              <a:rPr lang="en-US" sz="2400" b="0" i="0" u="sng" strike="noStrike" cap="none">
                <a:solidFill>
                  <a:srgbClr val="0C0C0C"/>
                </a:solidFill>
                <a:latin typeface="Calibri"/>
                <a:ea typeface="Calibri"/>
                <a:cs typeface="Calibri"/>
                <a:sym typeface="Calibri"/>
              </a:rPr>
              <a:t>boneless</a:t>
            </a:r>
            <a:r>
              <a:rPr lang="en-US" sz="2400" b="0" i="0" u="none" strike="noStrike" cap="none">
                <a:solidFill>
                  <a:srgbClr val="0C0C0C"/>
                </a:solidFill>
                <a:latin typeface="Calibri"/>
                <a:ea typeface="Calibri"/>
                <a:cs typeface="Calibri"/>
                <a:sym typeface="Calibri"/>
              </a:rPr>
              <a:t> and cut into thin slices ... It's really delicious! </a:t>
            </a:r>
            <a:br>
              <a:rPr lang="en-US" sz="2400" b="0" i="0" u="none" strike="noStrike" cap="none">
                <a:solidFill>
                  <a:srgbClr val="0C0C0C"/>
                </a:solidFill>
                <a:latin typeface="Calibri"/>
                <a:ea typeface="Calibri"/>
                <a:cs typeface="Calibri"/>
                <a:sym typeface="Calibri"/>
              </a:rPr>
            </a:br>
            <a:r>
              <a:rPr lang="en-US" sz="2400" b="0" i="0" u="none" strike="noStrike" cap="none">
                <a:solidFill>
                  <a:srgbClr val="0C0C0C"/>
                </a:solidFill>
                <a:latin typeface="Calibri"/>
                <a:ea typeface="Calibri"/>
                <a:cs typeface="Calibri"/>
                <a:sym typeface="Calibri"/>
              </a:rPr>
              <a:t>Tell me about a popular dish in your area! </a:t>
            </a:r>
            <a:endParaRPr sz="2400" b="0" i="0" u="none" strike="noStrike" cap="none">
              <a:solidFill>
                <a:srgbClr val="0C0C0C"/>
              </a:solidFill>
              <a:latin typeface="Calibri"/>
              <a:ea typeface="Calibri"/>
              <a:cs typeface="Calibri"/>
              <a:sym typeface="Calibri"/>
            </a:endParaRPr>
          </a:p>
          <a:p>
            <a:pPr marL="0" marR="0" lvl="0" indent="0" algn="l" rtl="0">
              <a:lnSpc>
                <a:spcPct val="101666"/>
              </a:lnSpc>
              <a:spcBef>
                <a:spcPts val="0"/>
              </a:spcBef>
              <a:spcAft>
                <a:spcPts val="0"/>
              </a:spcAft>
              <a:buClr>
                <a:srgbClr val="000000"/>
              </a:buClr>
              <a:buSzPts val="1100"/>
              <a:buFont typeface="Arial"/>
              <a:buNone/>
            </a:pPr>
            <a:r>
              <a:rPr lang="en-US" sz="2400" b="0" i="1" u="none" strike="noStrike" cap="none">
                <a:solidFill>
                  <a:srgbClr val="0C0C0C"/>
                </a:solidFill>
                <a:latin typeface="Calibri"/>
                <a:ea typeface="Calibri"/>
                <a:cs typeface="Calibri"/>
                <a:sym typeface="Calibri"/>
              </a:rPr>
              <a:t>Posted by Phong on Feb 22 at 5:30 p.m. </a:t>
            </a:r>
            <a:endParaRPr sz="2400" b="0" i="1" u="none" strike="noStrike" cap="none">
              <a:solidFill>
                <a:srgbClr val="0C0C0C"/>
              </a:solidFill>
              <a:latin typeface="Calibri"/>
              <a:ea typeface="Calibri"/>
              <a:cs typeface="Calibri"/>
              <a:sym typeface="Calibri"/>
            </a:endParaRPr>
          </a:p>
          <a:p>
            <a:pPr marL="0" marR="0" lvl="0" indent="0" algn="l" rtl="0">
              <a:lnSpc>
                <a:spcPct val="101666"/>
              </a:lnSpc>
              <a:spcBef>
                <a:spcPts val="0"/>
              </a:spcBef>
              <a:spcAft>
                <a:spcPts val="0"/>
              </a:spcAft>
              <a:buClr>
                <a:schemeClr val="dk1"/>
              </a:buClr>
              <a:buSzPts val="1100"/>
              <a:buFont typeface="Arial"/>
              <a:buNone/>
            </a:pPr>
            <a:endParaRPr sz="2400" b="0" i="0" u="none" strike="noStrike" cap="none">
              <a:solidFill>
                <a:schemeClr val="lt1"/>
              </a:solidFill>
              <a:latin typeface="Calibri"/>
              <a:ea typeface="Calibri"/>
              <a:cs typeface="Calibri"/>
              <a:sym typeface="Calibri"/>
            </a:endParaRPr>
          </a:p>
        </p:txBody>
      </p:sp>
      <p:sp>
        <p:nvSpPr>
          <p:cNvPr id="205" name="Google Shape;205;p9"/>
          <p:cNvSpPr/>
          <p:nvPr/>
        </p:nvSpPr>
        <p:spPr>
          <a:xfrm>
            <a:off x="766592" y="1174747"/>
            <a:ext cx="10658815"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Calibri"/>
                <a:ea typeface="Calibri"/>
                <a:cs typeface="Calibri"/>
                <a:sym typeface="Calibri"/>
              </a:rPr>
              <a:t>Read Phong's blog. Match the underlined words in the text with their meanings. </a:t>
            </a:r>
            <a:endParaRPr sz="2400" b="0" i="0" u="none" strike="noStrike" cap="none">
              <a:solidFill>
                <a:srgbClr val="000000"/>
              </a:solidFill>
              <a:latin typeface="Calibri"/>
              <a:ea typeface="Calibri"/>
              <a:cs typeface="Calibri"/>
              <a:sym typeface="Calibri"/>
            </a:endParaRPr>
          </a:p>
        </p:txBody>
      </p:sp>
      <p:grpSp>
        <p:nvGrpSpPr>
          <p:cNvPr id="206" name="Google Shape;206;p9"/>
          <p:cNvGrpSpPr/>
          <p:nvPr/>
        </p:nvGrpSpPr>
        <p:grpSpPr>
          <a:xfrm>
            <a:off x="247341" y="1126540"/>
            <a:ext cx="519251" cy="584775"/>
            <a:chOff x="487066" y="1334106"/>
            <a:chExt cx="582963" cy="657458"/>
          </a:xfrm>
        </p:grpSpPr>
        <p:sp>
          <p:nvSpPr>
            <p:cNvPr id="207" name="Google Shape;207;p9"/>
            <p:cNvSpPr/>
            <p:nvPr/>
          </p:nvSpPr>
          <p:spPr>
            <a:xfrm>
              <a:off x="487066" y="1357586"/>
              <a:ext cx="582963" cy="574920"/>
            </a:xfrm>
            <a:prstGeom prst="roundRect">
              <a:avLst>
                <a:gd name="adj" fmla="val 16667"/>
              </a:avLst>
            </a:prstGeom>
            <a:solidFill>
              <a:srgbClr val="03A9AF"/>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800" b="0" i="0" u="none" strike="noStrike" cap="none">
                <a:solidFill>
                  <a:srgbClr val="048DA4"/>
                </a:solidFill>
                <a:latin typeface="Arial"/>
                <a:ea typeface="Arial"/>
                <a:cs typeface="Arial"/>
                <a:sym typeface="Arial"/>
              </a:endParaRPr>
            </a:p>
          </p:txBody>
        </p:sp>
        <p:sp>
          <p:nvSpPr>
            <p:cNvPr id="208" name="Google Shape;208;p9"/>
            <p:cNvSpPr txBox="1"/>
            <p:nvPr/>
          </p:nvSpPr>
          <p:spPr>
            <a:xfrm>
              <a:off x="609496" y="1334106"/>
              <a:ext cx="299818" cy="65745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chemeClr val="lt1"/>
                  </a:solidFill>
                  <a:latin typeface="Open Sans"/>
                  <a:ea typeface="Open Sans"/>
                  <a:cs typeface="Open Sans"/>
                  <a:sym typeface="Open Sans"/>
                </a:rPr>
                <a:t>1</a:t>
              </a:r>
              <a:endParaRPr sz="3200" b="1" i="0" u="none" strike="noStrike" cap="none">
                <a:solidFill>
                  <a:schemeClr val="lt1"/>
                </a:solidFill>
                <a:latin typeface="Open Sans"/>
                <a:ea typeface="Open Sans"/>
                <a:cs typeface="Open Sans"/>
                <a:sym typeface="Open Sans"/>
              </a:endParaRPr>
            </a:p>
          </p:txBody>
        </p:sp>
      </p:grpSp>
      <p:sp>
        <p:nvSpPr>
          <p:cNvPr id="209" name="Google Shape;209;p9"/>
          <p:cNvSpPr/>
          <p:nvPr/>
        </p:nvSpPr>
        <p:spPr>
          <a:xfrm>
            <a:off x="6936263" y="1771707"/>
            <a:ext cx="1324118" cy="369332"/>
          </a:xfrm>
          <a:prstGeom prst="rect">
            <a:avLst/>
          </a:prstGeom>
          <a:solidFill>
            <a:schemeClr val="accent2"/>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rgbClr val="00F6FF"/>
                </a:solidFill>
                <a:latin typeface="Arial"/>
                <a:ea typeface="Arial"/>
                <a:cs typeface="Arial"/>
                <a:sym typeface="Arial"/>
              </a:rPr>
              <a:t>1</a:t>
            </a:r>
            <a:r>
              <a:rPr lang="en-US" sz="1800" b="1" i="0" u="none" strike="noStrike" cap="none">
                <a:solidFill>
                  <a:schemeClr val="lt1"/>
                </a:solidFill>
                <a:latin typeface="Arial"/>
                <a:ea typeface="Arial"/>
                <a:cs typeface="Arial"/>
                <a:sym typeface="Arial"/>
              </a:rPr>
              <a:t>. snack</a:t>
            </a:r>
            <a:endParaRPr/>
          </a:p>
        </p:txBody>
      </p:sp>
      <p:sp>
        <p:nvSpPr>
          <p:cNvPr id="210" name="Google Shape;210;p9"/>
          <p:cNvSpPr/>
          <p:nvPr/>
        </p:nvSpPr>
        <p:spPr>
          <a:xfrm>
            <a:off x="6926681" y="2560416"/>
            <a:ext cx="1333700" cy="369332"/>
          </a:xfrm>
          <a:prstGeom prst="rect">
            <a:avLst/>
          </a:prstGeom>
          <a:solidFill>
            <a:schemeClr val="accent2"/>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rgbClr val="00F6FF"/>
                </a:solidFill>
                <a:latin typeface="Arial"/>
                <a:ea typeface="Arial"/>
                <a:cs typeface="Arial"/>
                <a:sym typeface="Arial"/>
              </a:rPr>
              <a:t>2</a:t>
            </a:r>
            <a:r>
              <a:rPr lang="en-US" sz="1800" b="1" i="0" u="none" strike="noStrike" cap="none">
                <a:solidFill>
                  <a:schemeClr val="lt1"/>
                </a:solidFill>
                <a:latin typeface="Arial"/>
                <a:ea typeface="Arial"/>
                <a:cs typeface="Arial"/>
                <a:sym typeface="Arial"/>
              </a:rPr>
              <a:t>. taste</a:t>
            </a:r>
            <a:endParaRPr/>
          </a:p>
        </p:txBody>
      </p:sp>
      <p:sp>
        <p:nvSpPr>
          <p:cNvPr id="211" name="Google Shape;211;p9"/>
          <p:cNvSpPr/>
          <p:nvPr/>
        </p:nvSpPr>
        <p:spPr>
          <a:xfrm>
            <a:off x="6926681" y="3354539"/>
            <a:ext cx="1324118" cy="369332"/>
          </a:xfrm>
          <a:prstGeom prst="rect">
            <a:avLst/>
          </a:prstGeom>
          <a:solidFill>
            <a:schemeClr val="accent2"/>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rgbClr val="00F6FF"/>
                </a:solidFill>
                <a:latin typeface="Arial"/>
                <a:ea typeface="Arial"/>
                <a:cs typeface="Arial"/>
                <a:sym typeface="Arial"/>
              </a:rPr>
              <a:t>3</a:t>
            </a:r>
            <a:r>
              <a:rPr lang="en-US" sz="1800" b="1" i="0" u="none" strike="noStrike" cap="none">
                <a:solidFill>
                  <a:schemeClr val="lt1"/>
                </a:solidFill>
                <a:latin typeface="Arial"/>
                <a:ea typeface="Arial"/>
                <a:cs typeface="Arial"/>
                <a:sym typeface="Arial"/>
              </a:rPr>
              <a:t>. broth</a:t>
            </a:r>
            <a:endParaRPr/>
          </a:p>
        </p:txBody>
      </p:sp>
      <p:sp>
        <p:nvSpPr>
          <p:cNvPr id="212" name="Google Shape;212;p9"/>
          <p:cNvSpPr/>
          <p:nvPr/>
        </p:nvSpPr>
        <p:spPr>
          <a:xfrm>
            <a:off x="6926681" y="4309116"/>
            <a:ext cx="1300356" cy="369332"/>
          </a:xfrm>
          <a:prstGeom prst="rect">
            <a:avLst/>
          </a:prstGeom>
          <a:solidFill>
            <a:schemeClr val="accent2"/>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rgbClr val="00F6FF"/>
                </a:solidFill>
                <a:latin typeface="Arial"/>
                <a:ea typeface="Arial"/>
                <a:cs typeface="Arial"/>
                <a:sym typeface="Arial"/>
              </a:rPr>
              <a:t>4</a:t>
            </a:r>
            <a:r>
              <a:rPr lang="en-US" sz="1800" b="1" i="0" u="none" strike="noStrike" cap="none">
                <a:solidFill>
                  <a:schemeClr val="lt1"/>
                </a:solidFill>
                <a:latin typeface="Arial"/>
                <a:ea typeface="Arial"/>
                <a:cs typeface="Arial"/>
                <a:sym typeface="Arial"/>
              </a:rPr>
              <a:t>. stewing</a:t>
            </a:r>
            <a:endParaRPr/>
          </a:p>
        </p:txBody>
      </p:sp>
      <p:sp>
        <p:nvSpPr>
          <p:cNvPr id="213" name="Google Shape;213;p9"/>
          <p:cNvSpPr/>
          <p:nvPr/>
        </p:nvSpPr>
        <p:spPr>
          <a:xfrm>
            <a:off x="6895905" y="5181337"/>
            <a:ext cx="1441420" cy="369332"/>
          </a:xfrm>
          <a:prstGeom prst="rect">
            <a:avLst/>
          </a:prstGeom>
          <a:solidFill>
            <a:schemeClr val="accent2"/>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rgbClr val="00F6FF"/>
                </a:solidFill>
                <a:latin typeface="Arial"/>
                <a:ea typeface="Arial"/>
                <a:cs typeface="Arial"/>
                <a:sym typeface="Arial"/>
              </a:rPr>
              <a:t>5</a:t>
            </a:r>
            <a:r>
              <a:rPr lang="en-US" sz="1800" b="1" i="0" u="none" strike="noStrike" cap="none">
                <a:solidFill>
                  <a:schemeClr val="lt1"/>
                </a:solidFill>
                <a:latin typeface="Arial"/>
                <a:ea typeface="Arial"/>
                <a:cs typeface="Arial"/>
                <a:sym typeface="Arial"/>
              </a:rPr>
              <a:t>. boneless</a:t>
            </a:r>
            <a:endParaRPr/>
          </a:p>
        </p:txBody>
      </p:sp>
      <p:sp>
        <p:nvSpPr>
          <p:cNvPr id="214" name="Google Shape;214;p9"/>
          <p:cNvSpPr/>
          <p:nvPr/>
        </p:nvSpPr>
        <p:spPr>
          <a:xfrm>
            <a:off x="8463851" y="1771707"/>
            <a:ext cx="3343339" cy="646331"/>
          </a:xfrm>
          <a:prstGeom prst="rect">
            <a:avLst/>
          </a:prstGeom>
          <a:solidFill>
            <a:srgbClr val="03A9AF"/>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rgbClr val="FFA122"/>
                </a:solidFill>
                <a:latin typeface="Arial"/>
                <a:ea typeface="Arial"/>
                <a:cs typeface="Arial"/>
                <a:sym typeface="Arial"/>
              </a:rPr>
              <a:t>a</a:t>
            </a:r>
            <a:r>
              <a:rPr lang="en-US" sz="1800" b="1" i="0" u="none" strike="noStrike" cap="none">
                <a:solidFill>
                  <a:schemeClr val="lt1"/>
                </a:solidFill>
                <a:latin typeface="Arial"/>
                <a:ea typeface="Arial"/>
                <a:cs typeface="Arial"/>
                <a:sym typeface="Arial"/>
              </a:rPr>
              <a:t>. cooking something slowly, often in water</a:t>
            </a:r>
            <a:endParaRPr/>
          </a:p>
        </p:txBody>
      </p:sp>
      <p:sp>
        <p:nvSpPr>
          <p:cNvPr id="215" name="Google Shape;215;p9"/>
          <p:cNvSpPr/>
          <p:nvPr/>
        </p:nvSpPr>
        <p:spPr>
          <a:xfrm>
            <a:off x="8463851" y="2587501"/>
            <a:ext cx="3343339" cy="369332"/>
          </a:xfrm>
          <a:prstGeom prst="rect">
            <a:avLst/>
          </a:prstGeom>
          <a:solidFill>
            <a:srgbClr val="03A9AF"/>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rgbClr val="FFA122"/>
                </a:solidFill>
                <a:latin typeface="Arial"/>
                <a:ea typeface="Arial"/>
                <a:cs typeface="Arial"/>
                <a:sym typeface="Arial"/>
              </a:rPr>
              <a:t>b</a:t>
            </a:r>
            <a:r>
              <a:rPr lang="en-US" sz="1800" b="1" i="0" u="none" strike="noStrike" cap="none">
                <a:solidFill>
                  <a:schemeClr val="lt1"/>
                </a:solidFill>
                <a:latin typeface="Arial"/>
                <a:ea typeface="Arial"/>
                <a:cs typeface="Arial"/>
                <a:sym typeface="Arial"/>
              </a:rPr>
              <a:t>. the flavour of something</a:t>
            </a:r>
            <a:endParaRPr/>
          </a:p>
        </p:txBody>
      </p:sp>
      <p:sp>
        <p:nvSpPr>
          <p:cNvPr id="216" name="Google Shape;216;p9"/>
          <p:cNvSpPr/>
          <p:nvPr/>
        </p:nvSpPr>
        <p:spPr>
          <a:xfrm>
            <a:off x="8451370" y="3171524"/>
            <a:ext cx="3355316" cy="923330"/>
          </a:xfrm>
          <a:prstGeom prst="rect">
            <a:avLst/>
          </a:prstGeom>
          <a:solidFill>
            <a:srgbClr val="03A9AF"/>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rgbClr val="FFA122"/>
                </a:solidFill>
                <a:latin typeface="Arial"/>
                <a:ea typeface="Arial"/>
                <a:cs typeface="Arial"/>
                <a:sym typeface="Arial"/>
              </a:rPr>
              <a:t>c</a:t>
            </a:r>
            <a:r>
              <a:rPr lang="en-US" sz="1800" b="1" i="0" u="none" strike="noStrike" cap="none">
                <a:solidFill>
                  <a:schemeClr val="lt1"/>
                </a:solidFill>
                <a:latin typeface="Arial"/>
                <a:ea typeface="Arial"/>
                <a:cs typeface="Arial"/>
                <a:sym typeface="Arial"/>
              </a:rPr>
              <a:t>. soup made by boiling bones, meat, etc, and vegetables in water</a:t>
            </a:r>
            <a:endParaRPr/>
          </a:p>
        </p:txBody>
      </p:sp>
      <p:sp>
        <p:nvSpPr>
          <p:cNvPr id="217" name="Google Shape;217;p9"/>
          <p:cNvSpPr/>
          <p:nvPr/>
        </p:nvSpPr>
        <p:spPr>
          <a:xfrm>
            <a:off x="8444862" y="4309545"/>
            <a:ext cx="3394263" cy="646331"/>
          </a:xfrm>
          <a:prstGeom prst="rect">
            <a:avLst/>
          </a:prstGeom>
          <a:solidFill>
            <a:srgbClr val="03A9AF"/>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rgbClr val="FFA122"/>
                </a:solidFill>
                <a:latin typeface="Arial"/>
                <a:ea typeface="Arial"/>
                <a:cs typeface="Arial"/>
                <a:sym typeface="Arial"/>
              </a:rPr>
              <a:t>d</a:t>
            </a:r>
            <a:r>
              <a:rPr lang="en-US" sz="1800" b="1" i="0" u="none" strike="noStrike" cap="none">
                <a:solidFill>
                  <a:schemeClr val="lt1"/>
                </a:solidFill>
                <a:latin typeface="Arial"/>
                <a:ea typeface="Arial"/>
                <a:cs typeface="Arial"/>
                <a:sym typeface="Arial"/>
              </a:rPr>
              <a:t>. a small meal, usually eaten in a hurry</a:t>
            </a:r>
            <a:endParaRPr/>
          </a:p>
        </p:txBody>
      </p:sp>
      <p:sp>
        <p:nvSpPr>
          <p:cNvPr id="218" name="Google Shape;218;p9"/>
          <p:cNvSpPr/>
          <p:nvPr/>
        </p:nvSpPr>
        <p:spPr>
          <a:xfrm>
            <a:off x="8444862" y="5181337"/>
            <a:ext cx="3394263" cy="369332"/>
          </a:xfrm>
          <a:prstGeom prst="rect">
            <a:avLst/>
          </a:prstGeom>
          <a:solidFill>
            <a:srgbClr val="03A9AF"/>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rgbClr val="FFA122"/>
                </a:solidFill>
                <a:latin typeface="Arial"/>
                <a:ea typeface="Arial"/>
                <a:cs typeface="Arial"/>
                <a:sym typeface="Arial"/>
              </a:rPr>
              <a:t>e</a:t>
            </a:r>
            <a:r>
              <a:rPr lang="en-US" sz="1800" b="1" i="0" u="none" strike="noStrike" cap="none">
                <a:solidFill>
                  <a:schemeClr val="lt1"/>
                </a:solidFill>
                <a:latin typeface="Arial"/>
                <a:ea typeface="Arial"/>
                <a:cs typeface="Arial"/>
                <a:sym typeface="Arial"/>
              </a:rPr>
              <a:t>. without bones</a:t>
            </a:r>
            <a:endParaRPr/>
          </a:p>
        </p:txBody>
      </p:sp>
      <p:sp>
        <p:nvSpPr>
          <p:cNvPr id="219" name="Google Shape;219;p9"/>
          <p:cNvSpPr/>
          <p:nvPr/>
        </p:nvSpPr>
        <p:spPr>
          <a:xfrm>
            <a:off x="8462131" y="4300767"/>
            <a:ext cx="3343339" cy="646331"/>
          </a:xfrm>
          <a:prstGeom prst="rect">
            <a:avLst/>
          </a:prstGeom>
          <a:solidFill>
            <a:srgbClr val="009FA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rgbClr val="FFA122"/>
                </a:solidFill>
                <a:latin typeface="Arial"/>
                <a:ea typeface="Arial"/>
                <a:cs typeface="Arial"/>
                <a:sym typeface="Arial"/>
              </a:rPr>
              <a:t>a</a:t>
            </a:r>
            <a:r>
              <a:rPr lang="en-US" sz="1800" b="1" i="0" u="none" strike="noStrike" cap="none">
                <a:solidFill>
                  <a:schemeClr val="lt1"/>
                </a:solidFill>
                <a:latin typeface="Arial"/>
                <a:ea typeface="Arial"/>
                <a:cs typeface="Arial"/>
                <a:sym typeface="Arial"/>
              </a:rPr>
              <a:t>. cooking something slowly, often in water</a:t>
            </a:r>
            <a:endParaRPr/>
          </a:p>
        </p:txBody>
      </p:sp>
      <p:sp>
        <p:nvSpPr>
          <p:cNvPr id="220" name="Google Shape;220;p9"/>
          <p:cNvSpPr/>
          <p:nvPr/>
        </p:nvSpPr>
        <p:spPr>
          <a:xfrm>
            <a:off x="8468624" y="2578724"/>
            <a:ext cx="3343339" cy="369332"/>
          </a:xfrm>
          <a:prstGeom prst="rect">
            <a:avLst/>
          </a:prstGeom>
          <a:solidFill>
            <a:srgbClr val="009FA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rgbClr val="FFA122"/>
                </a:solidFill>
                <a:latin typeface="Arial"/>
                <a:ea typeface="Arial"/>
                <a:cs typeface="Arial"/>
                <a:sym typeface="Arial"/>
              </a:rPr>
              <a:t>b</a:t>
            </a:r>
            <a:r>
              <a:rPr lang="en-US" sz="1800" b="1" i="0" u="none" strike="noStrike" cap="none">
                <a:solidFill>
                  <a:schemeClr val="lt1"/>
                </a:solidFill>
                <a:latin typeface="Arial"/>
                <a:ea typeface="Arial"/>
                <a:cs typeface="Arial"/>
                <a:sym typeface="Arial"/>
              </a:rPr>
              <a:t>. the flavour of something</a:t>
            </a:r>
            <a:endParaRPr/>
          </a:p>
        </p:txBody>
      </p:sp>
      <p:sp>
        <p:nvSpPr>
          <p:cNvPr id="221" name="Google Shape;221;p9"/>
          <p:cNvSpPr/>
          <p:nvPr/>
        </p:nvSpPr>
        <p:spPr>
          <a:xfrm>
            <a:off x="8456143" y="3162747"/>
            <a:ext cx="3355316" cy="923330"/>
          </a:xfrm>
          <a:prstGeom prst="rect">
            <a:avLst/>
          </a:prstGeom>
          <a:solidFill>
            <a:srgbClr val="009FA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rgbClr val="FFA122"/>
                </a:solidFill>
                <a:latin typeface="Arial"/>
                <a:ea typeface="Arial"/>
                <a:cs typeface="Arial"/>
                <a:sym typeface="Arial"/>
              </a:rPr>
              <a:t>c</a:t>
            </a:r>
            <a:r>
              <a:rPr lang="en-US" sz="1800" b="1" i="0" u="none" strike="noStrike" cap="none">
                <a:solidFill>
                  <a:schemeClr val="lt1"/>
                </a:solidFill>
                <a:latin typeface="Arial"/>
                <a:ea typeface="Arial"/>
                <a:cs typeface="Arial"/>
                <a:sym typeface="Arial"/>
              </a:rPr>
              <a:t>. soup made by boiling bones, meat, etc, and vegetables in water</a:t>
            </a:r>
            <a:endParaRPr/>
          </a:p>
        </p:txBody>
      </p:sp>
      <p:sp>
        <p:nvSpPr>
          <p:cNvPr id="222" name="Google Shape;222;p9"/>
          <p:cNvSpPr/>
          <p:nvPr/>
        </p:nvSpPr>
        <p:spPr>
          <a:xfrm>
            <a:off x="8468624" y="1771707"/>
            <a:ext cx="3394263" cy="646331"/>
          </a:xfrm>
          <a:prstGeom prst="rect">
            <a:avLst/>
          </a:prstGeom>
          <a:solidFill>
            <a:srgbClr val="009FA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rgbClr val="FFA122"/>
                </a:solidFill>
                <a:latin typeface="Arial"/>
                <a:ea typeface="Arial"/>
                <a:cs typeface="Arial"/>
                <a:sym typeface="Arial"/>
              </a:rPr>
              <a:t>d</a:t>
            </a:r>
            <a:r>
              <a:rPr lang="en-US" sz="1800" b="1" i="0" u="none" strike="noStrike" cap="none">
                <a:solidFill>
                  <a:schemeClr val="lt1"/>
                </a:solidFill>
                <a:latin typeface="Arial"/>
                <a:ea typeface="Arial"/>
                <a:cs typeface="Arial"/>
                <a:sym typeface="Arial"/>
              </a:rPr>
              <a:t>. a small meal, usually eaten in a hurry</a:t>
            </a:r>
            <a:endParaRPr/>
          </a:p>
        </p:txBody>
      </p:sp>
      <p:sp>
        <p:nvSpPr>
          <p:cNvPr id="223" name="Google Shape;223;p9"/>
          <p:cNvSpPr/>
          <p:nvPr/>
        </p:nvSpPr>
        <p:spPr>
          <a:xfrm>
            <a:off x="8468624" y="5172560"/>
            <a:ext cx="3394263" cy="369332"/>
          </a:xfrm>
          <a:prstGeom prst="rect">
            <a:avLst/>
          </a:prstGeom>
          <a:solidFill>
            <a:srgbClr val="009FA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rgbClr val="FFA122"/>
                </a:solidFill>
                <a:latin typeface="Arial"/>
                <a:ea typeface="Arial"/>
                <a:cs typeface="Arial"/>
                <a:sym typeface="Arial"/>
              </a:rPr>
              <a:t>e</a:t>
            </a:r>
            <a:r>
              <a:rPr lang="en-US" sz="1800" b="1" i="0" u="none" strike="noStrike" cap="none">
                <a:solidFill>
                  <a:schemeClr val="lt1"/>
                </a:solidFill>
                <a:latin typeface="Arial"/>
                <a:ea typeface="Arial"/>
                <a:cs typeface="Arial"/>
                <a:sym typeface="Arial"/>
              </a:rPr>
              <a:t>. without bones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2"/>
                                        </p:tgtEl>
                                        <p:attrNameLst>
                                          <p:attrName>style.visibility</p:attrName>
                                        </p:attrNameLst>
                                      </p:cBhvr>
                                      <p:to>
                                        <p:strVal val="visible"/>
                                      </p:to>
                                    </p:set>
                                    <p:animEffect transition="in" filter="fade">
                                      <p:cBhvr>
                                        <p:cTn id="7" dur="500"/>
                                        <p:tgtEl>
                                          <p:spTgt spid="222"/>
                                        </p:tgtEl>
                                      </p:cBhvr>
                                    </p:animEffect>
                                  </p:childTnLst>
                                </p:cTn>
                              </p:par>
                              <p:par>
                                <p:cTn id="8" presetID="10" presetClass="entr" presetSubtype="0" fill="hold" nodeType="withEffect">
                                  <p:stCondLst>
                                    <p:cond delay="0"/>
                                  </p:stCondLst>
                                  <p:childTnLst>
                                    <p:set>
                                      <p:cBhvr>
                                        <p:cTn id="9" dur="1" fill="hold">
                                          <p:stCondLst>
                                            <p:cond delay="0"/>
                                          </p:stCondLst>
                                        </p:cTn>
                                        <p:tgtEl>
                                          <p:spTgt spid="220"/>
                                        </p:tgtEl>
                                        <p:attrNameLst>
                                          <p:attrName>style.visibility</p:attrName>
                                        </p:attrNameLst>
                                      </p:cBhvr>
                                      <p:to>
                                        <p:strVal val="visible"/>
                                      </p:to>
                                    </p:set>
                                    <p:animEffect transition="in" filter="fade">
                                      <p:cBhvr>
                                        <p:cTn id="10" dur="500"/>
                                        <p:tgtEl>
                                          <p:spTgt spid="220"/>
                                        </p:tgtEl>
                                      </p:cBhvr>
                                    </p:animEffect>
                                  </p:childTnLst>
                                </p:cTn>
                              </p:par>
                              <p:par>
                                <p:cTn id="11" presetID="10" presetClass="entr" presetSubtype="0" fill="hold" nodeType="withEffect">
                                  <p:stCondLst>
                                    <p:cond delay="0"/>
                                  </p:stCondLst>
                                  <p:childTnLst>
                                    <p:set>
                                      <p:cBhvr>
                                        <p:cTn id="12" dur="1" fill="hold">
                                          <p:stCondLst>
                                            <p:cond delay="0"/>
                                          </p:stCondLst>
                                        </p:cTn>
                                        <p:tgtEl>
                                          <p:spTgt spid="221"/>
                                        </p:tgtEl>
                                        <p:attrNameLst>
                                          <p:attrName>style.visibility</p:attrName>
                                        </p:attrNameLst>
                                      </p:cBhvr>
                                      <p:to>
                                        <p:strVal val="visible"/>
                                      </p:to>
                                    </p:set>
                                    <p:animEffect transition="in" filter="fade">
                                      <p:cBhvr>
                                        <p:cTn id="13" dur="500"/>
                                        <p:tgtEl>
                                          <p:spTgt spid="221"/>
                                        </p:tgtEl>
                                      </p:cBhvr>
                                    </p:animEffect>
                                  </p:childTnLst>
                                </p:cTn>
                              </p:par>
                              <p:par>
                                <p:cTn id="14" presetID="10" presetClass="entr" presetSubtype="0" fill="hold" nodeType="withEffect">
                                  <p:stCondLst>
                                    <p:cond delay="0"/>
                                  </p:stCondLst>
                                  <p:childTnLst>
                                    <p:set>
                                      <p:cBhvr>
                                        <p:cTn id="15" dur="1" fill="hold">
                                          <p:stCondLst>
                                            <p:cond delay="0"/>
                                          </p:stCondLst>
                                        </p:cTn>
                                        <p:tgtEl>
                                          <p:spTgt spid="219"/>
                                        </p:tgtEl>
                                        <p:attrNameLst>
                                          <p:attrName>style.visibility</p:attrName>
                                        </p:attrNameLst>
                                      </p:cBhvr>
                                      <p:to>
                                        <p:strVal val="visible"/>
                                      </p:to>
                                    </p:set>
                                    <p:animEffect transition="in" filter="fade">
                                      <p:cBhvr>
                                        <p:cTn id="16" dur="500"/>
                                        <p:tgtEl>
                                          <p:spTgt spid="219"/>
                                        </p:tgtEl>
                                      </p:cBhvr>
                                    </p:animEffect>
                                  </p:childTnLst>
                                </p:cTn>
                              </p:par>
                              <p:par>
                                <p:cTn id="17" presetID="10" presetClass="entr" presetSubtype="0" fill="hold" nodeType="withEffect">
                                  <p:stCondLst>
                                    <p:cond delay="0"/>
                                  </p:stCondLst>
                                  <p:childTnLst>
                                    <p:set>
                                      <p:cBhvr>
                                        <p:cTn id="18" dur="1" fill="hold">
                                          <p:stCondLst>
                                            <p:cond delay="0"/>
                                          </p:stCondLst>
                                        </p:cTn>
                                        <p:tgtEl>
                                          <p:spTgt spid="223"/>
                                        </p:tgtEl>
                                        <p:attrNameLst>
                                          <p:attrName>style.visibility</p:attrName>
                                        </p:attrNameLst>
                                      </p:cBhvr>
                                      <p:to>
                                        <p:strVal val="visible"/>
                                      </p:to>
                                    </p:set>
                                    <p:animEffect transition="in" filter="fade">
                                      <p:cBhvr>
                                        <p:cTn id="19" dur="500"/>
                                        <p:tgtEl>
                                          <p:spTgt spid="223"/>
                                        </p:tgtEl>
                                      </p:cBhvr>
                                    </p:animEffect>
                                  </p:childTnLst>
                                </p:cTn>
                              </p:par>
                              <p:par>
                                <p:cTn id="20" presetID="2" presetClass="exit" presetSubtype="2" fill="hold" nodeType="withEffect">
                                  <p:stCondLst>
                                    <p:cond delay="0"/>
                                  </p:stCondLst>
                                  <p:childTnLst>
                                    <p:anim calcmode="lin" valueType="num">
                                      <p:cBhvr additive="base">
                                        <p:cTn id="21" dur="500"/>
                                        <p:tgtEl>
                                          <p:spTgt spid="214"/>
                                        </p:tgtEl>
                                        <p:attrNameLst>
                                          <p:attrName>ppt_x</p:attrName>
                                        </p:attrNameLst>
                                      </p:cBhvr>
                                      <p:tavLst>
                                        <p:tav tm="0">
                                          <p:val>
                                            <p:strVal val="#ppt_x"/>
                                          </p:val>
                                        </p:tav>
                                        <p:tav tm="100000">
                                          <p:val>
                                            <p:strVal val="#ppt_x+1"/>
                                          </p:val>
                                        </p:tav>
                                      </p:tavLst>
                                    </p:anim>
                                    <p:set>
                                      <p:cBhvr>
                                        <p:cTn id="22" dur="1" fill="hold">
                                          <p:stCondLst>
                                            <p:cond delay="500"/>
                                          </p:stCondLst>
                                        </p:cTn>
                                        <p:tgtEl>
                                          <p:spTgt spid="214"/>
                                        </p:tgtEl>
                                        <p:attrNameLst>
                                          <p:attrName>style.visibility</p:attrName>
                                        </p:attrNameLst>
                                      </p:cBhvr>
                                      <p:to>
                                        <p:strVal val="hidden"/>
                                      </p:to>
                                    </p:set>
                                  </p:childTnLst>
                                </p:cTn>
                              </p:par>
                              <p:par>
                                <p:cTn id="23" presetID="2" presetClass="exit" presetSubtype="2" fill="hold" nodeType="withEffect">
                                  <p:stCondLst>
                                    <p:cond delay="0"/>
                                  </p:stCondLst>
                                  <p:childTnLst>
                                    <p:anim calcmode="lin" valueType="num">
                                      <p:cBhvr additive="base">
                                        <p:cTn id="24" dur="500"/>
                                        <p:tgtEl>
                                          <p:spTgt spid="215"/>
                                        </p:tgtEl>
                                        <p:attrNameLst>
                                          <p:attrName>ppt_x</p:attrName>
                                        </p:attrNameLst>
                                      </p:cBhvr>
                                      <p:tavLst>
                                        <p:tav tm="0">
                                          <p:val>
                                            <p:strVal val="#ppt_x"/>
                                          </p:val>
                                        </p:tav>
                                        <p:tav tm="100000">
                                          <p:val>
                                            <p:strVal val="#ppt_x+1"/>
                                          </p:val>
                                        </p:tav>
                                      </p:tavLst>
                                    </p:anim>
                                    <p:set>
                                      <p:cBhvr>
                                        <p:cTn id="25" dur="1" fill="hold">
                                          <p:stCondLst>
                                            <p:cond delay="500"/>
                                          </p:stCondLst>
                                        </p:cTn>
                                        <p:tgtEl>
                                          <p:spTgt spid="215"/>
                                        </p:tgtEl>
                                        <p:attrNameLst>
                                          <p:attrName>style.visibility</p:attrName>
                                        </p:attrNameLst>
                                      </p:cBhvr>
                                      <p:to>
                                        <p:strVal val="hidden"/>
                                      </p:to>
                                    </p:set>
                                  </p:childTnLst>
                                </p:cTn>
                              </p:par>
                              <p:par>
                                <p:cTn id="26" presetID="2" presetClass="exit" presetSubtype="2" fill="hold" nodeType="withEffect">
                                  <p:stCondLst>
                                    <p:cond delay="0"/>
                                  </p:stCondLst>
                                  <p:childTnLst>
                                    <p:anim calcmode="lin" valueType="num">
                                      <p:cBhvr additive="base">
                                        <p:cTn id="27" dur="500"/>
                                        <p:tgtEl>
                                          <p:spTgt spid="216"/>
                                        </p:tgtEl>
                                        <p:attrNameLst>
                                          <p:attrName>ppt_x</p:attrName>
                                        </p:attrNameLst>
                                      </p:cBhvr>
                                      <p:tavLst>
                                        <p:tav tm="0">
                                          <p:val>
                                            <p:strVal val="#ppt_x"/>
                                          </p:val>
                                        </p:tav>
                                        <p:tav tm="100000">
                                          <p:val>
                                            <p:strVal val="#ppt_x+1"/>
                                          </p:val>
                                        </p:tav>
                                      </p:tavLst>
                                    </p:anim>
                                    <p:set>
                                      <p:cBhvr>
                                        <p:cTn id="28" dur="1" fill="hold">
                                          <p:stCondLst>
                                            <p:cond delay="500"/>
                                          </p:stCondLst>
                                        </p:cTn>
                                        <p:tgtEl>
                                          <p:spTgt spid="216"/>
                                        </p:tgtEl>
                                        <p:attrNameLst>
                                          <p:attrName>style.visibility</p:attrName>
                                        </p:attrNameLst>
                                      </p:cBhvr>
                                      <p:to>
                                        <p:strVal val="hidden"/>
                                      </p:to>
                                    </p:set>
                                  </p:childTnLst>
                                </p:cTn>
                              </p:par>
                              <p:par>
                                <p:cTn id="29" presetID="2" presetClass="exit" presetSubtype="2" fill="hold" nodeType="withEffect">
                                  <p:stCondLst>
                                    <p:cond delay="0"/>
                                  </p:stCondLst>
                                  <p:childTnLst>
                                    <p:anim calcmode="lin" valueType="num">
                                      <p:cBhvr additive="base">
                                        <p:cTn id="30" dur="500"/>
                                        <p:tgtEl>
                                          <p:spTgt spid="217"/>
                                        </p:tgtEl>
                                        <p:attrNameLst>
                                          <p:attrName>ppt_x</p:attrName>
                                        </p:attrNameLst>
                                      </p:cBhvr>
                                      <p:tavLst>
                                        <p:tav tm="0">
                                          <p:val>
                                            <p:strVal val="#ppt_x"/>
                                          </p:val>
                                        </p:tav>
                                        <p:tav tm="100000">
                                          <p:val>
                                            <p:strVal val="#ppt_x+1"/>
                                          </p:val>
                                        </p:tav>
                                      </p:tavLst>
                                    </p:anim>
                                    <p:set>
                                      <p:cBhvr>
                                        <p:cTn id="31" dur="1" fill="hold">
                                          <p:stCondLst>
                                            <p:cond delay="500"/>
                                          </p:stCondLst>
                                        </p:cTn>
                                        <p:tgtEl>
                                          <p:spTgt spid="217"/>
                                        </p:tgtEl>
                                        <p:attrNameLst>
                                          <p:attrName>style.visibility</p:attrName>
                                        </p:attrNameLst>
                                      </p:cBhvr>
                                      <p:to>
                                        <p:strVal val="hidden"/>
                                      </p:to>
                                    </p:set>
                                  </p:childTnLst>
                                </p:cTn>
                              </p:par>
                              <p:par>
                                <p:cTn id="32" presetID="2" presetClass="exit" presetSubtype="2" fill="hold" nodeType="withEffect">
                                  <p:stCondLst>
                                    <p:cond delay="0"/>
                                  </p:stCondLst>
                                  <p:childTnLst>
                                    <p:anim calcmode="lin" valueType="num">
                                      <p:cBhvr additive="base">
                                        <p:cTn id="33" dur="500"/>
                                        <p:tgtEl>
                                          <p:spTgt spid="218"/>
                                        </p:tgtEl>
                                        <p:attrNameLst>
                                          <p:attrName>ppt_x</p:attrName>
                                        </p:attrNameLst>
                                      </p:cBhvr>
                                      <p:tavLst>
                                        <p:tav tm="0">
                                          <p:val>
                                            <p:strVal val="#ppt_x"/>
                                          </p:val>
                                        </p:tav>
                                        <p:tav tm="100000">
                                          <p:val>
                                            <p:strVal val="#ppt_x+1"/>
                                          </p:val>
                                        </p:tav>
                                      </p:tavLst>
                                    </p:anim>
                                    <p:set>
                                      <p:cBhvr>
                                        <p:cTn id="34" dur="1" fill="hold">
                                          <p:stCondLst>
                                            <p:cond delay="500"/>
                                          </p:stCondLst>
                                        </p:cTn>
                                        <p:tgtEl>
                                          <p:spTgt spid="2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1060</Words>
  <Application>Microsoft Office PowerPoint</Application>
  <PresentationFormat>Widescreen</PresentationFormat>
  <Paragraphs>211</Paragraphs>
  <Slides>22</Slides>
  <Notes>22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Open Sans</vt:lpstr>
      <vt:lpstr>Arial</vt:lpstr>
      <vt:lpstr>Noto Sans Symbols</vt:lpstr>
      <vt:lpstr>Courier New</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Hoai Linh</cp:lastModifiedBy>
  <cp:revision>3</cp:revision>
  <dcterms:modified xsi:type="dcterms:W3CDTF">2023-04-19T03:51:45Z</dcterms:modified>
</cp:coreProperties>
</file>