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15" r:id="rId10"/>
    <p:sldId id="316" r:id="rId11"/>
    <p:sldId id="283" r:id="rId12"/>
    <p:sldId id="332" r:id="rId13"/>
    <p:sldId id="356" r:id="rId14"/>
    <p:sldId id="347" r:id="rId15"/>
    <p:sldId id="344" r:id="rId16"/>
    <p:sldId id="357" r:id="rId17"/>
    <p:sldId id="352" r:id="rId18"/>
    <p:sldId id="313" r:id="rId19"/>
    <p:sldId id="337" r:id="rId20"/>
    <p:sldId id="353" r:id="rId21"/>
    <p:sldId id="358" r:id="rId22"/>
    <p:sldId id="355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F15C47"/>
    <a:srgbClr val="FBB040"/>
    <a:srgbClr val="00A9A5"/>
    <a:srgbClr val="008A80"/>
    <a:srgbClr val="00B2A5"/>
    <a:srgbClr val="FFDAAB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BAC-8042-4080-BB56-033B087EB5C4}" v="156" dt="2022-03-07T02:29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5455" autoAdjust="0"/>
  </p:normalViewPr>
  <p:slideViewPr>
    <p:cSldViewPr snapToGrid="0" showGuides="1">
      <p:cViewPr varScale="1">
        <p:scale>
          <a:sx n="110" d="100"/>
          <a:sy n="110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F5B4BAC-8042-4080-BB56-033B087EB5C4}"/>
    <pc:docChg chg="undo custSel addSld delSld modSld">
      <pc:chgData name="Thuy Linh Do" userId="f60f9f76584ec879" providerId="LiveId" clId="{FF5B4BAC-8042-4080-BB56-033B087EB5C4}" dt="2022-03-07T02:29:52.727" v="516"/>
      <pc:docMkLst>
        <pc:docMk/>
      </pc:docMkLst>
      <pc:sldChg chg="modSp mod">
        <pc:chgData name="Thuy Linh Do" userId="f60f9f76584ec879" providerId="LiveId" clId="{FF5B4BAC-8042-4080-BB56-033B087EB5C4}" dt="2022-03-07T02:12:17.230" v="371"/>
        <pc:sldMkLst>
          <pc:docMk/>
          <pc:sldMk cId="252621157" sldId="256"/>
        </pc:sldMkLst>
        <pc:spChg chg="mod">
          <ac:chgData name="Thuy Linh Do" userId="f60f9f76584ec879" providerId="LiveId" clId="{FF5B4BAC-8042-4080-BB56-033B087EB5C4}" dt="2022-03-07T01:39:18.66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7.660" v="16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0.798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F5B4BAC-8042-4080-BB56-033B087EB5C4}" dt="2022-03-07T02:12:17.230" v="371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2:57.995" v="29"/>
        <pc:sldMkLst>
          <pc:docMk/>
          <pc:sldMk cId="2021924275" sldId="275"/>
        </pc:sldMkLst>
        <pc:spChg chg="mod">
          <ac:chgData name="Thuy Linh Do" userId="f60f9f76584ec879" providerId="LiveId" clId="{FF5B4BAC-8042-4080-BB56-033B087EB5C4}" dt="2022-03-07T01:42:57.995" v="29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50:05.811" v="116" actId="1076"/>
        <pc:sldMkLst>
          <pc:docMk/>
          <pc:sldMk cId="3404845292" sldId="279"/>
        </pc:sldMkLst>
        <pc:spChg chg="add mod">
          <ac:chgData name="Thuy Linh Do" userId="f60f9f76584ec879" providerId="LiveId" clId="{FF5B4BAC-8042-4080-BB56-033B087EB5C4}" dt="2022-03-07T01:49:47.765" v="111" actId="1076"/>
          <ac:spMkLst>
            <pc:docMk/>
            <pc:sldMk cId="3404845292" sldId="279"/>
            <ac:spMk id="2" creationId="{70205910-30DE-478E-A79C-CB753D5F2777}"/>
          </ac:spMkLst>
        </pc:spChg>
        <pc:spChg chg="del">
          <ac:chgData name="Thuy Linh Do" userId="f60f9f76584ec879" providerId="LiveId" clId="{FF5B4BAC-8042-4080-BB56-033B087EB5C4}" dt="2022-03-07T01:46:03.543" v="77" actId="478"/>
          <ac:spMkLst>
            <pc:docMk/>
            <pc:sldMk cId="3404845292" sldId="279"/>
            <ac:spMk id="14" creationId="{2499DA75-A5CC-4E7F-AE78-A6DB5E51E497}"/>
          </ac:spMkLst>
        </pc:spChg>
        <pc:picChg chg="add mod">
          <ac:chgData name="Thuy Linh Do" userId="f60f9f76584ec879" providerId="LiveId" clId="{FF5B4BAC-8042-4080-BB56-033B087EB5C4}" dt="2022-03-07T01:50:05.811" v="116" actId="1076"/>
          <ac:picMkLst>
            <pc:docMk/>
            <pc:sldMk cId="3404845292" sldId="279"/>
            <ac:picMk id="4" creationId="{869E1535-C389-4CAA-9969-7425EB7985D2}"/>
          </ac:picMkLst>
        </pc:picChg>
        <pc:picChg chg="add mod">
          <ac:chgData name="Thuy Linh Do" userId="f60f9f76584ec879" providerId="LiveId" clId="{FF5B4BAC-8042-4080-BB56-033B087EB5C4}" dt="2022-03-07T01:49:59.479" v="114" actId="14100"/>
          <ac:picMkLst>
            <pc:docMk/>
            <pc:sldMk cId="3404845292" sldId="279"/>
            <ac:picMk id="6" creationId="{05E26E1D-3AA9-4B5C-9C77-80ED6CB4FD3E}"/>
          </ac:picMkLst>
        </pc:picChg>
        <pc:picChg chg="del">
          <ac:chgData name="Thuy Linh Do" userId="f60f9f76584ec879" providerId="LiveId" clId="{FF5B4BAC-8042-4080-BB56-033B087EB5C4}" dt="2022-03-07T01:46:00.912" v="76" actId="478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FF5B4BAC-8042-4080-BB56-033B087EB5C4}" dt="2022-03-07T01:54:13.761" v="138" actId="20577"/>
        <pc:sldMkLst>
          <pc:docMk/>
          <pc:sldMk cId="3563799751" sldId="281"/>
        </pc:sldMkLst>
        <pc:spChg chg="mod">
          <ac:chgData name="Thuy Linh Do" userId="f60f9f76584ec879" providerId="LiveId" clId="{FF5B4BAC-8042-4080-BB56-033B087EB5C4}" dt="2022-03-07T01:51:18.390" v="11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1:04.746" v="11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13.761" v="138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FF5B4BAC-8042-4080-BB56-033B087EB5C4}" dt="2022-03-07T01:53:55.099" v="120" actId="478"/>
          <ac:picMkLst>
            <pc:docMk/>
            <pc:sldMk cId="3563799751" sldId="281"/>
            <ac:picMk id="3" creationId="{340D6E54-2E0B-448B-9627-8C6A20E58BEE}"/>
          </ac:picMkLst>
        </pc:picChg>
        <pc:picChg chg="add mod">
          <ac:chgData name="Thuy Linh Do" userId="f60f9f76584ec879" providerId="LiveId" clId="{FF5B4BAC-8042-4080-BB56-033B087EB5C4}" dt="2022-03-07T01:54:03.868" v="124" actId="1076"/>
          <ac:picMkLst>
            <pc:docMk/>
            <pc:sldMk cId="3563799751" sldId="281"/>
            <ac:picMk id="4" creationId="{F2A9A028-D1E9-4043-99CD-C925683619E2}"/>
          </ac:picMkLst>
        </pc:picChg>
      </pc:sldChg>
      <pc:sldChg chg="modSp mod">
        <pc:chgData name="Thuy Linh Do" userId="f60f9f76584ec879" providerId="LiveId" clId="{FF5B4BAC-8042-4080-BB56-033B087EB5C4}" dt="2022-03-07T02:03:10.576" v="247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FF5B4BAC-8042-4080-BB56-033B087EB5C4}" dt="2022-03-07T02:03:10.576" v="247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4:55.062" v="48"/>
        <pc:sldMkLst>
          <pc:docMk/>
          <pc:sldMk cId="658201877" sldId="302"/>
        </pc:sldMkLst>
        <pc:spChg chg="mod">
          <ac:chgData name="Thuy Linh Do" userId="f60f9f76584ec879" providerId="LiveId" clId="{FF5B4BAC-8042-4080-BB56-033B087EB5C4}" dt="2022-03-07T01:43:15.252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21.965" v="4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40.411" v="4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55.062" v="48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FF5B4BAC-8042-4080-BB56-033B087EB5C4}" dt="2022-03-07T01:45:31.757" v="75" actId="20577"/>
        <pc:sldMkLst>
          <pc:docMk/>
          <pc:sldMk cId="1899537031" sldId="308"/>
        </pc:sldMkLst>
        <pc:spChg chg="mod">
          <ac:chgData name="Thuy Linh Do" userId="f60f9f76584ec879" providerId="LiveId" clId="{FF5B4BAC-8042-4080-BB56-033B087EB5C4}" dt="2022-03-07T01:45:31.757" v="75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45:14.389" v="52"/>
        <pc:sldMkLst>
          <pc:docMk/>
          <pc:sldMk cId="3326368629" sldId="309"/>
        </pc:sldMkLst>
        <pc:spChg chg="del">
          <ac:chgData name="Thuy Linh Do" userId="f60f9f76584ec879" providerId="LiveId" clId="{FF5B4BAC-8042-4080-BB56-033B087EB5C4}" dt="2022-03-07T01:45:08.670" v="49" actId="478"/>
          <ac:spMkLst>
            <pc:docMk/>
            <pc:sldMk cId="3326368629" sldId="309"/>
            <ac:spMk id="16" creationId="{49DE52E2-00DB-4806-B307-F25176862FC8}"/>
          </ac:spMkLst>
        </pc:spChg>
        <pc:spChg chg="del mod">
          <ac:chgData name="Thuy Linh Do" userId="f60f9f76584ec879" providerId="LiveId" clId="{FF5B4BAC-8042-4080-BB56-033B087EB5C4}" dt="2022-03-07T01:45:12.223" v="51" actId="478"/>
          <ac:spMkLst>
            <pc:docMk/>
            <pc:sldMk cId="3326368629" sldId="309"/>
            <ac:spMk id="17" creationId="{88740E2F-B740-4897-A0C2-088EF213776E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8" creationId="{32B9D9E5-6ABA-496C-87E7-C38826084DB1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">
        <pc:chgData name="Thuy Linh Do" userId="f60f9f76584ec879" providerId="LiveId" clId="{FF5B4BAC-8042-4080-BB56-033B087EB5C4}" dt="2022-03-07T02:25:13.777" v="484" actId="1076"/>
        <pc:sldMkLst>
          <pc:docMk/>
          <pc:sldMk cId="626516812" sldId="313"/>
        </pc:sldMkLst>
        <pc:spChg chg="mod">
          <ac:chgData name="Thuy Linh Do" userId="f60f9f76584ec879" providerId="LiveId" clId="{FF5B4BAC-8042-4080-BB56-033B087EB5C4}" dt="2022-03-07T02:22:29.268" v="473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FF5B4BAC-8042-4080-BB56-033B087EB5C4}" dt="2022-03-07T02:22:19.715" v="472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3:52.076" v="482" actId="1076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FF5B4BAC-8042-4080-BB56-033B087EB5C4}" dt="2022-03-07T02:22:31.922" v="475" actId="478"/>
          <ac:picMkLst>
            <pc:docMk/>
            <pc:sldMk cId="626516812" sldId="313"/>
            <ac:picMk id="10" creationId="{AC4C7109-AA02-45DE-A0BA-38D24045433A}"/>
          </ac:picMkLst>
        </pc:picChg>
        <pc:picChg chg="del">
          <ac:chgData name="Thuy Linh Do" userId="f60f9f76584ec879" providerId="LiveId" clId="{FF5B4BAC-8042-4080-BB56-033B087EB5C4}" dt="2022-03-07T02:22:32.529" v="476" actId="478"/>
          <ac:picMkLst>
            <pc:docMk/>
            <pc:sldMk cId="626516812" sldId="313"/>
            <ac:picMk id="13" creationId="{BCD44259-1C1A-4220-9CBA-7CEAC94C29A5}"/>
          </ac:picMkLst>
        </pc:picChg>
        <pc:picChg chg="del">
          <ac:chgData name="Thuy Linh Do" userId="f60f9f76584ec879" providerId="LiveId" clId="{FF5B4BAC-8042-4080-BB56-033B087EB5C4}" dt="2022-03-07T02:22:33.331" v="477" actId="478"/>
          <ac:picMkLst>
            <pc:docMk/>
            <pc:sldMk cId="626516812" sldId="313"/>
            <ac:picMk id="14" creationId="{B3785C3F-DDFF-4309-9289-1913084CECA0}"/>
          </ac:picMkLst>
        </pc:picChg>
        <pc:picChg chg="del">
          <ac:chgData name="Thuy Linh Do" userId="f60f9f76584ec879" providerId="LiveId" clId="{FF5B4BAC-8042-4080-BB56-033B087EB5C4}" dt="2022-03-07T02:22:34.094" v="478" actId="478"/>
          <ac:picMkLst>
            <pc:docMk/>
            <pc:sldMk cId="626516812" sldId="313"/>
            <ac:picMk id="15" creationId="{ACE930D2-457C-4D45-844E-C0D99D083666}"/>
          </ac:picMkLst>
        </pc:picChg>
        <pc:picChg chg="del">
          <ac:chgData name="Thuy Linh Do" userId="f60f9f76584ec879" providerId="LiveId" clId="{FF5B4BAC-8042-4080-BB56-033B087EB5C4}" dt="2022-03-07T02:22:31.205" v="474" actId="478"/>
          <ac:picMkLst>
            <pc:docMk/>
            <pc:sldMk cId="626516812" sldId="313"/>
            <ac:picMk id="18" creationId="{0183B21B-0D68-4542-BA6F-5E067F829D63}"/>
          </ac:picMkLst>
        </pc:picChg>
        <pc:picChg chg="add mod">
          <ac:chgData name="Thuy Linh Do" userId="f60f9f76584ec879" providerId="LiveId" clId="{FF5B4BAC-8042-4080-BB56-033B087EB5C4}" dt="2022-03-07T02:25:13.777" v="484" actId="1076"/>
          <ac:picMkLst>
            <pc:docMk/>
            <pc:sldMk cId="626516812" sldId="313"/>
            <ac:picMk id="3074" creationId="{D43DA5CF-EA6E-41D6-A3BB-ECF5B7123EBF}"/>
          </ac:picMkLst>
        </pc:picChg>
      </pc:sldChg>
      <pc:sldChg chg="modSp">
        <pc:chgData name="Thuy Linh Do" userId="f60f9f76584ec879" providerId="LiveId" clId="{FF5B4BAC-8042-4080-BB56-033B087EB5C4}" dt="2022-03-07T02:29:52.727" v="516"/>
        <pc:sldMkLst>
          <pc:docMk/>
          <pc:sldMk cId="2275727840" sldId="314"/>
        </pc:sldMkLst>
        <pc:graphicFrameChg chg="mod">
          <ac:chgData name="Thuy Linh Do" userId="f60f9f76584ec879" providerId="LiveId" clId="{FF5B4BAC-8042-4080-BB56-033B087EB5C4}" dt="2022-03-07T02:29:52.727" v="516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 addAnim delAnim">
        <pc:chgData name="Thuy Linh Do" userId="f60f9f76584ec879" providerId="LiveId" clId="{FF5B4BAC-8042-4080-BB56-033B087EB5C4}" dt="2022-03-07T01:55:52.339" v="148" actId="1076"/>
        <pc:sldMkLst>
          <pc:docMk/>
          <pc:sldMk cId="3342496260" sldId="315"/>
        </pc:sldMkLst>
        <pc:spChg chg="mod">
          <ac:chgData name="Thuy Linh Do" userId="f60f9f76584ec879" providerId="LiveId" clId="{FF5B4BAC-8042-4080-BB56-033B087EB5C4}" dt="2022-03-07T01:54:57.785" v="140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44.958" v="139"/>
          <ac:spMkLst>
            <pc:docMk/>
            <pc:sldMk cId="3342496260" sldId="315"/>
            <ac:spMk id="7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1:55:42.882" v="143" actId="478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5:52.339" v="148" actId="1076"/>
          <ac:picMkLst>
            <pc:docMk/>
            <pc:sldMk cId="3342496260" sldId="315"/>
            <ac:picMk id="3" creationId="{D06C94EF-7CE6-4CC7-998B-012235992655}"/>
          </ac:picMkLst>
        </pc:picChg>
        <pc:picChg chg="del">
          <ac:chgData name="Thuy Linh Do" userId="f60f9f76584ec879" providerId="LiveId" clId="{FF5B4BAC-8042-4080-BB56-033B087EB5C4}" dt="2022-03-07T01:55:44.799" v="144" actId="478"/>
          <ac:picMkLst>
            <pc:docMk/>
            <pc:sldMk cId="3342496260" sldId="315"/>
            <ac:picMk id="1026" creationId="{5329F1DB-17A7-42DB-B080-34BE6FAE9498}"/>
          </ac:picMkLst>
        </pc:picChg>
      </pc:sldChg>
      <pc:sldChg chg="addSp delSp modSp mod">
        <pc:chgData name="Thuy Linh Do" userId="f60f9f76584ec879" providerId="LiveId" clId="{FF5B4BAC-8042-4080-BB56-033B087EB5C4}" dt="2022-03-07T01:57:47.932" v="184" actId="20577"/>
        <pc:sldMkLst>
          <pc:docMk/>
          <pc:sldMk cId="2817977460" sldId="316"/>
        </pc:sldMkLst>
        <pc:spChg chg="mod">
          <ac:chgData name="Thuy Linh Do" userId="f60f9f76584ec879" providerId="LiveId" clId="{FF5B4BAC-8042-4080-BB56-033B087EB5C4}" dt="2022-03-07T01:56:20.529" v="15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6:09.083" v="149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7:47.932" v="184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7:42.464" v="156" actId="1076"/>
          <ac:picMkLst>
            <pc:docMk/>
            <pc:sldMk cId="2817977460" sldId="316"/>
            <ac:picMk id="3" creationId="{D8E7BED5-1896-44D0-B9E8-1F1102F37BF6}"/>
          </ac:picMkLst>
        </pc:picChg>
        <pc:picChg chg="del">
          <ac:chgData name="Thuy Linh Do" userId="f60f9f76584ec879" providerId="LiveId" clId="{FF5B4BAC-8042-4080-BB56-033B087EB5C4}" dt="2022-03-07T01:57:34.720" v="152" actId="478"/>
          <ac:picMkLst>
            <pc:docMk/>
            <pc:sldMk cId="2817977460" sldId="316"/>
            <ac:picMk id="2050" creationId="{1C9D91E1-90D4-4D5C-B0DC-59F8739429EE}"/>
          </ac:picMkLst>
        </pc:picChg>
      </pc:sldChg>
      <pc:sldChg chg="del">
        <pc:chgData name="Thuy Linh Do" userId="f60f9f76584ec879" providerId="LiveId" clId="{FF5B4BAC-8042-4080-BB56-033B087EB5C4}" dt="2022-03-07T01:59:50.473" v="185" actId="2696"/>
        <pc:sldMkLst>
          <pc:docMk/>
          <pc:sldMk cId="1747082783" sldId="317"/>
        </pc:sldMkLst>
      </pc:sldChg>
      <pc:sldChg chg="addSp delSp modSp mod">
        <pc:chgData name="Thuy Linh Do" userId="f60f9f76584ec879" providerId="LiveId" clId="{FF5B4BAC-8042-4080-BB56-033B087EB5C4}" dt="2022-03-07T02:12:31.494" v="375" actId="1076"/>
        <pc:sldMkLst>
          <pc:docMk/>
          <pc:sldMk cId="3280264759" sldId="326"/>
        </pc:sldMkLst>
        <pc:spChg chg="mod">
          <ac:chgData name="Thuy Linh Do" userId="f60f9f76584ec879" providerId="LiveId" clId="{FF5B4BAC-8042-4080-BB56-033B087EB5C4}" dt="2022-03-07T02:05:21.978" v="256"/>
          <ac:spMkLst>
            <pc:docMk/>
            <pc:sldMk cId="3280264759" sldId="326"/>
            <ac:spMk id="12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2:12:23.618" v="372" actId="478"/>
          <ac:spMkLst>
            <pc:docMk/>
            <pc:sldMk cId="3280264759" sldId="326"/>
            <ac:spMk id="13" creationId="{EF5518DB-A343-400B-B459-F9E11FFD9C1F}"/>
          </ac:spMkLst>
        </pc:spChg>
        <pc:spChg chg="mod">
          <ac:chgData name="Thuy Linh Do" userId="f60f9f76584ec879" providerId="LiveId" clId="{FF5B4BAC-8042-4080-BB56-033B087EB5C4}" dt="2022-03-07T02:05:33.238" v="257"/>
          <ac:spMkLst>
            <pc:docMk/>
            <pc:sldMk cId="3280264759" sldId="326"/>
            <ac:spMk id="15" creationId="{00000000-0000-0000-0000-000000000000}"/>
          </ac:spMkLst>
        </pc:spChg>
        <pc:picChg chg="add del mod">
          <ac:chgData name="Thuy Linh Do" userId="f60f9f76584ec879" providerId="LiveId" clId="{FF5B4BAC-8042-4080-BB56-033B087EB5C4}" dt="2022-03-07T02:11:21.334" v="364" actId="478"/>
          <ac:picMkLst>
            <pc:docMk/>
            <pc:sldMk cId="3280264759" sldId="32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12:31.494" v="375" actId="1076"/>
          <ac:picMkLst>
            <pc:docMk/>
            <pc:sldMk cId="3280264759" sldId="326"/>
            <ac:picMk id="4" creationId="{AE719719-5C4B-493A-8377-C1E38C4BDF40}"/>
          </ac:picMkLst>
        </pc:picChg>
        <pc:picChg chg="del">
          <ac:chgData name="Thuy Linh Do" userId="f60f9f76584ec879" providerId="LiveId" clId="{FF5B4BAC-8042-4080-BB56-033B087EB5C4}" dt="2022-03-07T02:06:26.278" v="258" actId="478"/>
          <ac:picMkLst>
            <pc:docMk/>
            <pc:sldMk cId="3280264759" sldId="326"/>
            <ac:picMk id="3074" creationId="{E50C6D97-8070-4844-84AB-6907A3624C06}"/>
          </ac:picMkLst>
        </pc:picChg>
      </pc:sldChg>
      <pc:sldChg chg="addSp delSp modSp mod delAnim">
        <pc:chgData name="Thuy Linh Do" userId="f60f9f76584ec879" providerId="LiveId" clId="{FF5B4BAC-8042-4080-BB56-033B087EB5C4}" dt="2022-03-07T02:03:45.383" v="254" actId="1076"/>
        <pc:sldMkLst>
          <pc:docMk/>
          <pc:sldMk cId="3720566467" sldId="332"/>
        </pc:sldMkLst>
        <pc:spChg chg="add mod">
          <ac:chgData name="Thuy Linh Do" userId="f60f9f76584ec879" providerId="LiveId" clId="{FF5B4BAC-8042-4080-BB56-033B087EB5C4}" dt="2022-03-07T02:03:45.383" v="254" actId="1076"/>
          <ac:spMkLst>
            <pc:docMk/>
            <pc:sldMk cId="3720566467" sldId="332"/>
            <ac:spMk id="2" creationId="{0E82EA46-ACDA-4043-A4ED-0EC3426FD062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1" creationId="{07104C0B-D1A8-4AD9-B97C-A9DF126D7CB6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2" creationId="{1DA965DA-EC23-4465-882F-C5D36B3B1735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3" creationId="{7D8A6539-B65D-4E95-A9D3-529CB22D0CA9}"/>
          </ac:spMkLst>
        </pc:spChg>
        <pc:spChg chg="del">
          <ac:chgData name="Thuy Linh Do" userId="f60f9f76584ec879" providerId="LiveId" clId="{FF5B4BAC-8042-4080-BB56-033B087EB5C4}" dt="2022-03-07T02:03:36.363" v="250" actId="478"/>
          <ac:spMkLst>
            <pc:docMk/>
            <pc:sldMk cId="3720566467" sldId="332"/>
            <ac:spMk id="14" creationId="{9DEEC0AA-286C-45BB-8A7B-DF8669271D16}"/>
          </ac:spMkLst>
        </pc:spChg>
        <pc:graphicFrameChg chg="add mod">
          <ac:chgData name="Thuy Linh Do" userId="f60f9f76584ec879" providerId="LiveId" clId="{FF5B4BAC-8042-4080-BB56-033B087EB5C4}" dt="2022-03-07T02:03:45.383" v="254" actId="1076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picChg chg="del">
          <ac:chgData name="Thuy Linh Do" userId="f60f9f76584ec879" providerId="LiveId" clId="{FF5B4BAC-8042-4080-BB56-033B087EB5C4}" dt="2022-03-07T02:03:30.385" v="248" actId="478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FF5B4BAC-8042-4080-BB56-033B087EB5C4}" dt="2022-03-07T02:04:21.360" v="255"/>
        <pc:sldMkLst>
          <pc:docMk/>
          <pc:sldMk cId="774730408" sldId="333"/>
        </pc:sldMkLst>
        <pc:spChg chg="mod">
          <ac:chgData name="Thuy Linh Do" userId="f60f9f76584ec879" providerId="LiveId" clId="{FF5B4BAC-8042-4080-BB56-033B087EB5C4}" dt="2022-03-07T02:04:21.360" v="255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 delAnim">
        <pc:chgData name="Thuy Linh Do" userId="f60f9f76584ec879" providerId="LiveId" clId="{FF5B4BAC-8042-4080-BB56-033B087EB5C4}" dt="2022-03-07T02:29:19.373" v="514" actId="1076"/>
        <pc:sldMkLst>
          <pc:docMk/>
          <pc:sldMk cId="2366579035" sldId="337"/>
        </pc:sldMkLst>
        <pc:spChg chg="add mod">
          <ac:chgData name="Thuy Linh Do" userId="f60f9f76584ec879" providerId="LiveId" clId="{FF5B4BAC-8042-4080-BB56-033B087EB5C4}" dt="2022-03-07T02:27:57.904" v="503" actId="1076"/>
          <ac:spMkLst>
            <pc:docMk/>
            <pc:sldMk cId="2366579035" sldId="337"/>
            <ac:spMk id="2" creationId="{0DAE0E5F-D3BC-49BD-9680-C6B4DA8E3399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FF5B4BAC-8042-4080-BB56-033B087EB5C4}" dt="2022-03-07T02:25:49.462" v="485"/>
          <ac:spMkLst>
            <pc:docMk/>
            <pc:sldMk cId="2366579035" sldId="337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14" creationId="{58C24CE1-7FAD-4795-A400-484F679B10DA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19" creationId="{DE86B655-6414-45AA-9670-BBAE1989CCFF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20" creationId="{73AA1726-284F-4220-A052-F1A0C31E1C55}"/>
          </ac:spMkLst>
        </pc:spChg>
        <pc:picChg chg="add mod">
          <ac:chgData name="Thuy Linh Do" userId="f60f9f76584ec879" providerId="LiveId" clId="{FF5B4BAC-8042-4080-BB56-033B087EB5C4}" dt="2022-03-07T02:28:34.885" v="507" actId="1076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FF5B4BAC-8042-4080-BB56-033B087EB5C4}" dt="2022-03-07T02:26:39.834" v="487" actId="478"/>
          <ac:picMkLst>
            <pc:docMk/>
            <pc:sldMk cId="2366579035" sldId="337"/>
            <ac:picMk id="5" creationId="{F635E35C-5DFA-4F34-8147-3683BE2E07D5}"/>
          </ac:picMkLst>
        </pc:picChg>
        <pc:picChg chg="del">
          <ac:chgData name="Thuy Linh Do" userId="f60f9f76584ec879" providerId="LiveId" clId="{FF5B4BAC-8042-4080-BB56-033B087EB5C4}" dt="2022-03-07T02:26:38.389" v="486" actId="478"/>
          <ac:picMkLst>
            <pc:docMk/>
            <pc:sldMk cId="2366579035" sldId="337"/>
            <ac:picMk id="7" creationId="{AD7F478A-0284-40A7-86A3-F74640A6B94A}"/>
          </ac:picMkLst>
        </pc:picChg>
        <pc:picChg chg="add mod">
          <ac:chgData name="Thuy Linh Do" userId="f60f9f76584ec879" providerId="LiveId" clId="{FF5B4BAC-8042-4080-BB56-033B087EB5C4}" dt="2022-03-07T02:29:19.373" v="514" actId="1076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FF5B4BAC-8042-4080-BB56-033B087EB5C4}" dt="2022-03-07T02:06:54.482" v="262" actId="2696"/>
        <pc:sldMkLst>
          <pc:docMk/>
          <pc:sldMk cId="103928999" sldId="339"/>
        </pc:sldMkLst>
      </pc:sldChg>
      <pc:sldChg chg="addSp delSp modSp mod">
        <pc:chgData name="Thuy Linh Do" userId="f60f9f76584ec879" providerId="LiveId" clId="{FF5B4BAC-8042-4080-BB56-033B087EB5C4}" dt="2022-03-07T02:21:54.268" v="471"/>
        <pc:sldMkLst>
          <pc:docMk/>
          <pc:sldMk cId="143870776" sldId="340"/>
        </pc:sldMkLst>
        <pc:spChg chg="del">
          <ac:chgData name="Thuy Linh Do" userId="f60f9f76584ec879" providerId="LiveId" clId="{FF5B4BAC-8042-4080-BB56-033B087EB5C4}" dt="2022-03-07T02:21:51.973" v="470" actId="478"/>
          <ac:spMkLst>
            <pc:docMk/>
            <pc:sldMk cId="143870776" sldId="340"/>
            <ac:spMk id="17" creationId="{5F326B13-DCD9-4D58-B893-D9BE04B04D94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18" creationId="{A8AF764C-CCF7-405B-9EE4-61E1ECCD4FBA}"/>
          </ac:spMkLst>
        </pc:spChg>
        <pc:spChg chg="del">
          <ac:chgData name="Thuy Linh Do" userId="f60f9f76584ec879" providerId="LiveId" clId="{FF5B4BAC-8042-4080-BB56-033B087EB5C4}" dt="2022-03-07T02:21:50.788" v="469" actId="478"/>
          <ac:spMkLst>
            <pc:docMk/>
            <pc:sldMk cId="143870776" sldId="340"/>
            <ac:spMk id="19" creationId="{928B4967-C853-4CB1-B2AC-C19290D39A17}"/>
          </ac:spMkLst>
        </pc:spChg>
        <pc:spChg chg="del">
          <ac:chgData name="Thuy Linh Do" userId="f60f9f76584ec879" providerId="LiveId" clId="{FF5B4BAC-8042-4080-BB56-033B087EB5C4}" dt="2022-03-07T02:21:48.221" v="468" actId="478"/>
          <ac:spMkLst>
            <pc:docMk/>
            <pc:sldMk cId="143870776" sldId="340"/>
            <ac:spMk id="20" creationId="{BFA3E5DE-9B0D-4ACF-A3C8-ED559620A199}"/>
          </ac:spMkLst>
        </pc:spChg>
        <pc:spChg chg="del">
          <ac:chgData name="Thuy Linh Do" userId="f60f9f76584ec879" providerId="LiveId" clId="{FF5B4BAC-8042-4080-BB56-033B087EB5C4}" dt="2022-03-07T02:21:45.232" v="467" actId="478"/>
          <ac:spMkLst>
            <pc:docMk/>
            <pc:sldMk cId="143870776" sldId="340"/>
            <ac:spMk id="21" creationId="{6E4DB0B5-DD6F-4EA9-9298-7F902C33A787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3" creationId="{FDC54E6A-2654-42F4-98A7-C533516C171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6" creationId="{FCD6D9FB-E8CB-4CFF-800F-485BB18FDFA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7" creationId="{1CB26FA7-B504-4A07-8A8C-F46ACF11A4C2}"/>
          </ac:spMkLst>
        </pc:spChg>
      </pc:sldChg>
      <pc:sldChg chg="addSp delSp modSp mod">
        <pc:chgData name="Thuy Linh Do" userId="f60f9f76584ec879" providerId="LiveId" clId="{FF5B4BAC-8042-4080-BB56-033B087EB5C4}" dt="2022-03-07T02:13:20.202" v="383" actId="20577"/>
        <pc:sldMkLst>
          <pc:docMk/>
          <pc:sldMk cId="1863568402" sldId="341"/>
        </pc:sldMkLst>
        <pc:spChg chg="mod">
          <ac:chgData name="Thuy Linh Do" userId="f60f9f76584ec879" providerId="LiveId" clId="{FF5B4BAC-8042-4080-BB56-033B087EB5C4}" dt="2022-03-07T02:11:09.554" v="363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2:13:20.202" v="383" actId="20577"/>
          <ac:spMkLst>
            <pc:docMk/>
            <pc:sldMk cId="1863568402" sldId="341"/>
            <ac:spMk id="15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12:45.224" v="381" actId="1076"/>
          <ac:picMkLst>
            <pc:docMk/>
            <pc:sldMk cId="1863568402" sldId="341"/>
            <ac:picMk id="2" creationId="{67321450-24AD-492F-B633-6B14B175E578}"/>
          </ac:picMkLst>
        </pc:picChg>
        <pc:picChg chg="del">
          <ac:chgData name="Thuy Linh Do" userId="f60f9f76584ec879" providerId="LiveId" clId="{FF5B4BAC-8042-4080-BB56-033B087EB5C4}" dt="2022-03-07T02:12:35.106" v="376" actId="478"/>
          <ac:picMkLst>
            <pc:docMk/>
            <pc:sldMk cId="1863568402" sldId="341"/>
            <ac:picMk id="3074" creationId="{E50C6D97-8070-4844-84AB-6907A3624C06}"/>
          </ac:picMkLst>
        </pc:picChg>
      </pc:sldChg>
      <pc:sldChg chg="del">
        <pc:chgData name="Thuy Linh Do" userId="f60f9f76584ec879" providerId="LiveId" clId="{FF5B4BAC-8042-4080-BB56-033B087EB5C4}" dt="2022-03-07T02:13:35.219" v="384" actId="2696"/>
        <pc:sldMkLst>
          <pc:docMk/>
          <pc:sldMk cId="2459313902" sldId="342"/>
        </pc:sldMkLst>
      </pc:sldChg>
      <pc:sldChg chg="del">
        <pc:chgData name="Thuy Linh Do" userId="f60f9f76584ec879" providerId="LiveId" clId="{FF5B4BAC-8042-4080-BB56-033B087EB5C4}" dt="2022-03-07T02:13:39.432" v="385" actId="2696"/>
        <pc:sldMkLst>
          <pc:docMk/>
          <pc:sldMk cId="2448885464" sldId="343"/>
        </pc:sldMkLst>
      </pc:sldChg>
      <pc:sldChg chg="addSp delSp modSp mod">
        <pc:chgData name="Thuy Linh Do" userId="f60f9f76584ec879" providerId="LiveId" clId="{FF5B4BAC-8042-4080-BB56-033B087EB5C4}" dt="2022-03-07T02:19:15.384" v="434" actId="255"/>
        <pc:sldMkLst>
          <pc:docMk/>
          <pc:sldMk cId="2255620174" sldId="344"/>
        </pc:sldMkLst>
        <pc:spChg chg="add mod">
          <ac:chgData name="Thuy Linh Do" userId="f60f9f76584ec879" providerId="LiveId" clId="{FF5B4BAC-8042-4080-BB56-033B087EB5C4}" dt="2022-03-07T02:19:15.384" v="434" actId="255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FF5B4BAC-8042-4080-BB56-033B087EB5C4}" dt="2022-03-07T02:17:24.309" v="422"/>
          <ac:spMkLst>
            <pc:docMk/>
            <pc:sldMk cId="2255620174" sldId="344"/>
            <ac:spMk id="12" creationId="{00000000-0000-0000-0000-000000000000}"/>
          </ac:spMkLst>
        </pc:spChg>
        <pc:graphicFrameChg chg="del">
          <ac:chgData name="Thuy Linh Do" userId="f60f9f76584ec879" providerId="LiveId" clId="{FF5B4BAC-8042-4080-BB56-033B087EB5C4}" dt="2022-03-07T02:17:20.425" v="421" actId="478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FF5B4BAC-8042-4080-BB56-033B087EB5C4}" dt="2022-03-07T02:17:31.155" v="425" actId="478"/>
          <ac:picMkLst>
            <pc:docMk/>
            <pc:sldMk cId="2255620174" sldId="344"/>
            <ac:picMk id="4098" creationId="{9E2F8A21-1946-47C7-AC63-6133E2566DFC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00" creationId="{0C48A454-BE28-4ECB-9CCF-94E47921E022}"/>
          </ac:picMkLst>
        </pc:picChg>
        <pc:picChg chg="del">
          <ac:chgData name="Thuy Linh Do" userId="f60f9f76584ec879" providerId="LiveId" clId="{FF5B4BAC-8042-4080-BB56-033B087EB5C4}" dt="2022-03-07T02:17:31.988" v="426" actId="478"/>
          <ac:picMkLst>
            <pc:docMk/>
            <pc:sldMk cId="2255620174" sldId="344"/>
            <ac:picMk id="4102" creationId="{98485703-EC6C-4C79-8EFC-D652E417FC1F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10" creationId="{BCCBEBE0-4F66-42C6-8B54-23183CDCFBCF}"/>
          </ac:picMkLst>
        </pc:picChg>
        <pc:picChg chg="del">
          <ac:chgData name="Thuy Linh Do" userId="f60f9f76584ec879" providerId="LiveId" clId="{FF5B4BAC-8042-4080-BB56-033B087EB5C4}" dt="2022-03-07T02:17:30.409" v="424" actId="478"/>
          <ac:picMkLst>
            <pc:docMk/>
            <pc:sldMk cId="2255620174" sldId="344"/>
            <ac:picMk id="4112" creationId="{F5C10469-2E29-4035-A7D9-6A7CF06ADB0A}"/>
          </ac:picMkLst>
        </pc:picChg>
      </pc:sldChg>
      <pc:sldChg chg="del">
        <pc:chgData name="Thuy Linh Do" userId="f60f9f76584ec879" providerId="LiveId" clId="{FF5B4BAC-8042-4080-BB56-033B087EB5C4}" dt="2022-03-07T02:26:52.738" v="490" actId="2696"/>
        <pc:sldMkLst>
          <pc:docMk/>
          <pc:sldMk cId="1186819677" sldId="345"/>
        </pc:sldMkLst>
      </pc:sldChg>
      <pc:sldChg chg="addSp delSp modSp add mod modAnim">
        <pc:chgData name="Thuy Linh Do" userId="f60f9f76584ec879" providerId="LiveId" clId="{FF5B4BAC-8042-4080-BB56-033B087EB5C4}" dt="2022-03-07T02:10:41.504" v="362" actId="20577"/>
        <pc:sldMkLst>
          <pc:docMk/>
          <pc:sldMk cId="2452078066" sldId="346"/>
        </pc:sldMkLst>
        <pc:spChg chg="add mod">
          <ac:chgData name="Thuy Linh Do" userId="f60f9f76584ec879" providerId="LiveId" clId="{FF5B4BAC-8042-4080-BB56-033B087EB5C4}" dt="2022-03-07T02:09:45.382" v="298" actId="207"/>
          <ac:spMkLst>
            <pc:docMk/>
            <pc:sldMk cId="2452078066" sldId="346"/>
            <ac:spMk id="5" creationId="{1C400134-5D9F-44BE-B261-0FE8E8F82A14}"/>
          </ac:spMkLst>
        </pc:spChg>
        <pc:spChg chg="add mod">
          <ac:chgData name="Thuy Linh Do" userId="f60f9f76584ec879" providerId="LiveId" clId="{FF5B4BAC-8042-4080-BB56-033B087EB5C4}" dt="2022-03-07T02:10:27.284" v="345" actId="20577"/>
          <ac:spMkLst>
            <pc:docMk/>
            <pc:sldMk cId="2452078066" sldId="346"/>
            <ac:spMk id="13" creationId="{E15479CD-54C1-4D54-9F11-FB46C9745587}"/>
          </ac:spMkLst>
        </pc:spChg>
        <pc:spChg chg="add mod">
          <ac:chgData name="Thuy Linh Do" userId="f60f9f76584ec879" providerId="LiveId" clId="{FF5B4BAC-8042-4080-BB56-033B087EB5C4}" dt="2022-03-07T02:10:34.327" v="354" actId="20577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FF5B4BAC-8042-4080-BB56-033B087EB5C4}" dt="2022-03-07T02:07:03.053" v="264" actId="478"/>
          <ac:spMkLst>
            <pc:docMk/>
            <pc:sldMk cId="2452078066" sldId="346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0:41.504" v="362" actId="20577"/>
          <ac:spMkLst>
            <pc:docMk/>
            <pc:sldMk cId="2452078066" sldId="346"/>
            <ac:spMk id="18" creationId="{59D196BD-24B6-46AD-AC2B-F46AF4E0FCE9}"/>
          </ac:spMkLst>
        </pc:spChg>
        <pc:picChg chg="mod">
          <ac:chgData name="Thuy Linh Do" userId="f60f9f76584ec879" providerId="LiveId" clId="{FF5B4BAC-8042-4080-BB56-033B087EB5C4}" dt="2022-03-07T02:08:37.501" v="271" actId="14100"/>
          <ac:picMkLst>
            <pc:docMk/>
            <pc:sldMk cId="2452078066" sldId="34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08:28.629" v="269" actId="1076"/>
          <ac:picMkLst>
            <pc:docMk/>
            <pc:sldMk cId="2452078066" sldId="346"/>
            <ac:picMk id="4" creationId="{16392156-4418-47EE-8216-D26CA8D4DBDE}"/>
          </ac:picMkLst>
        </pc:picChg>
      </pc:sldChg>
      <pc:sldChg chg="addSp delSp modSp add mod modAnim">
        <pc:chgData name="Thuy Linh Do" userId="f60f9f76584ec879" providerId="LiveId" clId="{FF5B4BAC-8042-4080-BB56-033B087EB5C4}" dt="2022-03-07T02:16:46.195" v="420" actId="1076"/>
        <pc:sldMkLst>
          <pc:docMk/>
          <pc:sldMk cId="2405557734" sldId="347"/>
        </pc:sldMkLst>
        <pc:spChg chg="add mod">
          <ac:chgData name="Thuy Linh Do" userId="f60f9f76584ec879" providerId="LiveId" clId="{FF5B4BAC-8042-4080-BB56-033B087EB5C4}" dt="2022-03-07T02:15:56.706" v="408" actId="14100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FF5B4BAC-8042-4080-BB56-033B087EB5C4}" dt="2022-03-07T02:16:34.906" v="416" actId="1076"/>
          <ac:spMkLst>
            <pc:docMk/>
            <pc:sldMk cId="2405557734" sldId="347"/>
            <ac:spMk id="13" creationId="{73B8DE15-CD5A-4D7C-9B70-21E9C8DD3500}"/>
          </ac:spMkLst>
        </pc:spChg>
        <pc:spChg chg="add mod">
          <ac:chgData name="Thuy Linh Do" userId="f60f9f76584ec879" providerId="LiveId" clId="{FF5B4BAC-8042-4080-BB56-033B087EB5C4}" dt="2022-03-07T02:16:39.842" v="418" actId="1076"/>
          <ac:spMkLst>
            <pc:docMk/>
            <pc:sldMk cId="2405557734" sldId="347"/>
            <ac:spMk id="14" creationId="{E88A1E24-732C-4DCA-B9F5-D0582EC3F1A8}"/>
          </ac:spMkLst>
        </pc:spChg>
        <pc:spChg chg="del">
          <ac:chgData name="Thuy Linh Do" userId="f60f9f76584ec879" providerId="LiveId" clId="{FF5B4BAC-8042-4080-BB56-033B087EB5C4}" dt="2022-03-07T02:13:52.337" v="387" actId="478"/>
          <ac:spMkLst>
            <pc:docMk/>
            <pc:sldMk cId="2405557734" sldId="347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6:46.195" v="420" actId="1076"/>
          <ac:spMkLst>
            <pc:docMk/>
            <pc:sldMk cId="2405557734" sldId="347"/>
            <ac:spMk id="18" creationId="{08E1918E-CF26-4B19-B790-C4572398B995}"/>
          </ac:spMkLst>
        </pc:spChg>
        <pc:graphicFrameChg chg="add mod modGraphic">
          <ac:chgData name="Thuy Linh Do" userId="f60f9f76584ec879" providerId="LiveId" clId="{FF5B4BAC-8042-4080-BB56-033B087EB5C4}" dt="2022-03-07T02:16:22.976" v="414" actId="20577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del">
          <ac:chgData name="Thuy Linh Do" userId="f60f9f76584ec879" providerId="LiveId" clId="{FF5B4BAC-8042-4080-BB56-033B087EB5C4}" dt="2022-03-07T02:13:55.438" v="388" actId="478"/>
          <ac:picMkLst>
            <pc:docMk/>
            <pc:sldMk cId="2405557734" sldId="347"/>
            <ac:picMk id="2" creationId="{67321450-24AD-492F-B633-6B14B175E578}"/>
          </ac:picMkLst>
        </pc:picChg>
      </pc:sldChg>
      <pc:sldChg chg="addSp delSp modSp add mod">
        <pc:chgData name="Thuy Linh Do" userId="f60f9f76584ec879" providerId="LiveId" clId="{FF5B4BAC-8042-4080-BB56-033B087EB5C4}" dt="2022-03-07T02:20:37.239" v="462" actId="255"/>
        <pc:sldMkLst>
          <pc:docMk/>
          <pc:sldMk cId="2364051486" sldId="348"/>
        </pc:sldMkLst>
        <pc:spChg chg="del">
          <ac:chgData name="Thuy Linh Do" userId="f60f9f76584ec879" providerId="LiveId" clId="{FF5B4BAC-8042-4080-BB56-033B087EB5C4}" dt="2022-03-07T02:19:32.113" v="436" actId="478"/>
          <ac:spMkLst>
            <pc:docMk/>
            <pc:sldMk cId="2364051486" sldId="348"/>
            <ac:spMk id="2" creationId="{57B4D06E-93DA-421F-B2B2-A7612FDA9667}"/>
          </ac:spMkLst>
        </pc:spChg>
        <pc:spChg chg="add mod">
          <ac:chgData name="Thuy Linh Do" userId="f60f9f76584ec879" providerId="LiveId" clId="{FF5B4BAC-8042-4080-BB56-033B087EB5C4}" dt="2022-03-07T02:20:37.239" v="462" actId="255"/>
          <ac:spMkLst>
            <pc:docMk/>
            <pc:sldMk cId="2364051486" sldId="348"/>
            <ac:spMk id="4" creationId="{0932B57F-E340-4EF6-B166-4ECC801DA731}"/>
          </ac:spMkLst>
        </pc:spChg>
        <pc:spChg chg="del">
          <ac:chgData name="Thuy Linh Do" userId="f60f9f76584ec879" providerId="LiveId" clId="{FF5B4BAC-8042-4080-BB56-033B087EB5C4}" dt="2022-03-07T02:19:34.482" v="437" actId="478"/>
          <ac:spMkLst>
            <pc:docMk/>
            <pc:sldMk cId="2364051486" sldId="348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8.513" v="439" actId="478"/>
          <ac:spMkLst>
            <pc:docMk/>
            <pc:sldMk cId="2364051486" sldId="348"/>
            <ac:spMk id="16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7.231" v="438" actId="478"/>
          <ac:spMkLst>
            <pc:docMk/>
            <pc:sldMk cId="2364051486" sldId="348"/>
            <ac:spMk id="17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0:08.088" v="443" actId="1076"/>
          <ac:picMkLst>
            <pc:docMk/>
            <pc:sldMk cId="2364051486" sldId="348"/>
            <ac:picMk id="3" creationId="{C6B4D9AB-4471-47D7-BC5F-711276EC20AB}"/>
          </ac:picMkLst>
        </pc:picChg>
      </pc:sldChg>
      <pc:sldChg chg="addSp delSp modSp add mod">
        <pc:chgData name="Thuy Linh Do" userId="f60f9f76584ec879" providerId="LiveId" clId="{FF5B4BAC-8042-4080-BB56-033B087EB5C4}" dt="2022-03-07T02:21:11.656" v="466" actId="14100"/>
        <pc:sldMkLst>
          <pc:docMk/>
          <pc:sldMk cId="2292119484" sldId="349"/>
        </pc:sldMkLst>
        <pc:spChg chg="add mod">
          <ac:chgData name="Thuy Linh Do" userId="f60f9f76584ec879" providerId="LiveId" clId="{FF5B4BAC-8042-4080-BB56-033B087EB5C4}" dt="2022-03-07T02:21:11.656" v="466" actId="14100"/>
          <ac:spMkLst>
            <pc:docMk/>
            <pc:sldMk cId="2292119484" sldId="349"/>
            <ac:spMk id="7" creationId="{46F4756A-9062-4CF3-8CD6-40CEBD077B5E}"/>
          </ac:spMkLst>
        </pc:spChg>
        <pc:picChg chg="del">
          <ac:chgData name="Thuy Linh Do" userId="f60f9f76584ec879" providerId="LiveId" clId="{FF5B4BAC-8042-4080-BB56-033B087EB5C4}" dt="2022-03-07T02:21:05.537" v="464" actId="478"/>
          <ac:picMkLst>
            <pc:docMk/>
            <pc:sldMk cId="2292119484" sldId="349"/>
            <ac:picMk id="3" creationId="{C6B4D9AB-4471-47D7-BC5F-711276EC20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Lucky numbers: 1,4,8</a:t>
            </a:r>
          </a:p>
          <a:p>
            <a:r>
              <a:rPr lang="en-US" smtClean="0"/>
              <a:t>Number 2: Question 1</a:t>
            </a:r>
          </a:p>
          <a:p>
            <a:r>
              <a:rPr lang="en-US" smtClean="0"/>
              <a:t>Number 3: Question 2</a:t>
            </a:r>
          </a:p>
          <a:p>
            <a:r>
              <a:rPr lang="en-US" smtClean="0"/>
              <a:t>Number 5: Question 3</a:t>
            </a:r>
          </a:p>
          <a:p>
            <a:r>
              <a:rPr lang="en-US" smtClean="0"/>
              <a:t>Number 6: Question 4</a:t>
            </a:r>
          </a:p>
          <a:p>
            <a:r>
              <a:rPr lang="en-US" smtClean="0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70127" y="1836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mtClean="0">
                <a:solidFill>
                  <a:srgbClr val="F7941E"/>
                </a:solidFill>
              </a:rPr>
              <a:t>control</a:t>
            </a:r>
            <a:r>
              <a:rPr lang="en-US" sz="4800" b="1" smtClean="0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849" y="4634270"/>
            <a:ext cx="516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kiểm</a:t>
            </a:r>
            <a:r>
              <a:rPr lang="en-US" sz="3600" dirty="0"/>
              <a:t> </a:t>
            </a:r>
            <a:r>
              <a:rPr lang="en-US" sz="3600" dirty="0" err="1"/>
              <a:t>soát</a:t>
            </a:r>
            <a:r>
              <a:rPr lang="en-US" sz="3600" dirty="0"/>
              <a:t>,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khiển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04534" y="3503953"/>
            <a:ext cx="31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kənˈtrəʊl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90" y="1406607"/>
            <a:ext cx="5553309" cy="44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04387"/>
              </p:ext>
            </p:extLst>
          </p:nvPr>
        </p:nvGraphicFramePr>
        <p:xfrm>
          <a:off x="1273369" y="1893476"/>
          <a:ext cx="9399936" cy="39412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puppetry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thuật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múa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rối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sợi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dây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(v)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soát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điều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khiển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461167" y="1860190"/>
            <a:ext cx="7231544" cy="38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34857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email and match the highlighted words with their meanings.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48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2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8851583" y="207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8851583" y="253313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smtClean="0">
                <a:solidFill>
                  <a:srgbClr val="0FB7BD"/>
                </a:solidFill>
                <a:sym typeface="Wingdings" panose="05000000000000000000" pitchFamily="2" charset="2"/>
              </a:rPr>
              <a:t>traditional</a:t>
            </a:r>
            <a:endParaRPr lang="en-US" sz="2800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8851583" y="299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8851583" y="345106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748" t="1155" r="2150" b="1249"/>
          <a:stretch/>
        </p:blipFill>
        <p:spPr>
          <a:xfrm>
            <a:off x="827500" y="1684749"/>
            <a:ext cx="3791415" cy="51964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6820" y="2141545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15C47"/>
                </a:solidFill>
              </a:rPr>
              <a:t>1.</a:t>
            </a:r>
            <a:r>
              <a:rPr lang="en-US" sz="2800" smtClean="0"/>
              <a:t> showed or presented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2.</a:t>
            </a:r>
            <a:r>
              <a:rPr lang="en-US" sz="2800" smtClean="0">
                <a:solidFill>
                  <a:srgbClr val="F15C47"/>
                </a:solidFill>
              </a:rPr>
              <a:t> </a:t>
            </a:r>
            <a:r>
              <a:rPr lang="en-US" sz="2800" smtClean="0"/>
              <a:t>following tradition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3. </a:t>
            </a:r>
            <a:r>
              <a:rPr lang="en-US" sz="2800" smtClean="0"/>
              <a:t>nice, interesting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4. </a:t>
            </a:r>
            <a:r>
              <a:rPr lang="en-US" sz="2800" smtClean="0"/>
              <a:t>event or celebration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873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8129"/>
              </p:ext>
            </p:extLst>
          </p:nvPr>
        </p:nvGraphicFramePr>
        <p:xfrm>
          <a:off x="1369161" y="2143891"/>
          <a:ext cx="8272463" cy="4109088"/>
        </p:xfrm>
        <a:graphic>
          <a:graphicData uri="http://schemas.openxmlformats.org/drawingml/2006/table">
            <a:tbl>
              <a:tblPr firstRow="1" firstCol="1" bandRow="1"/>
              <a:tblGrid>
                <a:gridCol w="6374680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942959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954824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in an art museum in the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 Ha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and in the city of Viet Nam.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9" y="2939740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3694306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1" y="4486043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5411593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76157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078803" y="1880075"/>
            <a:ext cx="754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r>
              <a:rPr lang="en-US" sz="2400" dirty="0">
                <a:latin typeface="ChronicaPro-Book"/>
              </a:rPr>
              <a:t>3. Who controlled the puppets?</a:t>
            </a:r>
          </a:p>
          <a:p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B4D9AB-4471-47D7-BC5F-711276EC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37" y="4141173"/>
            <a:ext cx="6759635" cy="22150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32B57F-E340-4EF6-B166-4ECC801DA731}"/>
              </a:ext>
            </a:extLst>
          </p:cNvPr>
          <p:cNvSpPr txBox="1"/>
          <p:nvPr/>
        </p:nvSpPr>
        <p:spPr>
          <a:xfrm>
            <a:off x="0" y="3899765"/>
            <a:ext cx="371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111853" y="1207261"/>
            <a:ext cx="10287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2520" y="2061631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Mary </a:t>
            </a:r>
            <a:r>
              <a:rPr lang="en-GB" sz="2600" b="1" smtClean="0">
                <a:solidFill>
                  <a:srgbClr val="F7941E"/>
                </a:solidFill>
              </a:rPr>
              <a:t>did.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520" y="2962368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In a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2520" y="3863105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The artists did.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519" y="4802778"/>
            <a:ext cx="7777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7941E"/>
                </a:solidFill>
              </a:rPr>
              <a:t>About </a:t>
            </a:r>
            <a:r>
              <a:rPr lang="en-US" sz="2600" b="1">
                <a:solidFill>
                  <a:srgbClr val="F7941E"/>
                </a:solidFill>
              </a:rPr>
              <a:t>everyday life in the countryside of Viet Nam.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519" y="5670020"/>
            <a:ext cx="1476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7941E"/>
                </a:solidFill>
              </a:rPr>
              <a:t>Yes, it is.</a:t>
            </a:r>
            <a:endParaRPr lang="en-GB" sz="26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914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78" y="130951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782447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939" y="2269360"/>
            <a:ext cx="5700297" cy="2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212" y="13002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223375" y="2019328"/>
            <a:ext cx="918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2773207"/>
            <a:ext cx="3979370" cy="37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4" y="3267564"/>
            <a:ext cx="5079625" cy="2732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61563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59557775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4969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192872" y="2428429"/>
            <a:ext cx="6362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S</a:t>
            </a:r>
            <a:r>
              <a:rPr lang="en-US" sz="28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tudents </a:t>
            </a: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give comments on their friends and vote for the most interesting and informative presentation.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Teacher gives feedback and comments.</a:t>
            </a:r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5816" r="6194" b="4902"/>
          <a:stretch/>
        </p:blipFill>
        <p:spPr bwMode="auto">
          <a:xfrm>
            <a:off x="6555037" y="1740665"/>
            <a:ext cx="5486400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04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53677885"/>
              </p:ext>
            </p:extLst>
          </p:nvPr>
        </p:nvGraphicFramePr>
        <p:xfrm>
          <a:off x="2224221" y="204218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</a:t>
            </a:r>
            <a:r>
              <a:rPr lang="en-US" sz="2800" smtClean="0"/>
              <a:t>workbook.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  <a:r>
              <a:rPr lang="en-US" sz="2800" b="1" smtClean="0"/>
              <a:t>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11" y="3067179"/>
            <a:ext cx="3324239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traditional art.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rbel" panose="020B050302020402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 musical performance at their school.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01632" y="1297838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" y="3289610"/>
            <a:ext cx="1973389" cy="19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213812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74250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</a:t>
            </a:r>
            <a:r>
              <a:rPr lang="en-GB" sz="2800" smtClean="0"/>
              <a:t>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866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723372" y="2971798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66" y="2599709"/>
            <a:ext cx="3011924" cy="3173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11" y="2318722"/>
            <a:ext cx="3332986" cy="3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provide students with some lexical items before reading </a:t>
            </a:r>
            <a:r>
              <a:rPr lang="en-GB" sz="2800"/>
              <a:t>the </a:t>
            </a:r>
            <a:r>
              <a:rPr lang="en-GB" sz="2800" smtClean="0"/>
              <a:t>text</a:t>
            </a:r>
            <a:endParaRPr lang="en-US" sz="2800" dirty="0"/>
          </a:p>
        </p:txBody>
      </p:sp>
      <p:pic>
        <p:nvPicPr>
          <p:cNvPr id="3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86234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9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1463" y="1817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puppetry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4473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múa</a:t>
            </a:r>
            <a:r>
              <a:rPr lang="en-US" sz="3600" dirty="0"/>
              <a:t>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45678" y="3299525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pʌpɪtri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6611934" y="1291740"/>
            <a:ext cx="4383169" cy="271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611934" y="4008981"/>
            <a:ext cx="4383169" cy="24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0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string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87" y="4659122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sợi</a:t>
            </a:r>
            <a:r>
              <a:rPr lang="en-US" sz="3600" dirty="0"/>
              <a:t> </a:t>
            </a:r>
            <a:r>
              <a:rPr lang="en-US" sz="3600" dirty="0" err="1"/>
              <a:t>dây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23299" y="3390590"/>
            <a:ext cx="147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strɪŋ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1571286"/>
            <a:ext cx="4860047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1069</Words>
  <Application>Microsoft Office PowerPoint</Application>
  <PresentationFormat>Widescreen</PresentationFormat>
  <Paragraphs>215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Adobe Gothic Std B</vt:lpstr>
      <vt:lpstr>Arial</vt:lpstr>
      <vt:lpstr>Calibri</vt:lpstr>
      <vt:lpstr>Calibri (Body)</vt:lpstr>
      <vt:lpstr>Calibri Light</vt:lpstr>
      <vt:lpstr>ChronicaPro-Book</vt:lpstr>
      <vt:lpstr>Corbel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155</cp:revision>
  <dcterms:created xsi:type="dcterms:W3CDTF">2020-12-09T02:04:09Z</dcterms:created>
  <dcterms:modified xsi:type="dcterms:W3CDTF">2023-04-19T03:41:56Z</dcterms:modified>
</cp:coreProperties>
</file>