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wD4+DGZrDwWFCZm8oa4uGrvvV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9883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172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880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7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6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191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575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3519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614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495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17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69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431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14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25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56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45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09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24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26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WHILE-LISTENING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991658" y="1304440"/>
            <a:ext cx="106618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an interview between a reporter and two students. Circle the appropriate option (A, B, or C) to complete each sentence.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710006" y="2307403"/>
            <a:ext cx="11338560" cy="360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Trang and Phong are talking about _____. 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school subjects 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school timetables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They are members of _____ club(s).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one	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two	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0" i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 Green Club </a:t>
            </a:r>
            <a:r>
              <a:rPr lang="en-US" sz="2400" b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cleans streets on _____.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Saturday afternoons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Saturday mornings	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Sunday afternoons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They grow _____ in the school garden.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flowers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trees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7061193" y="2761689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3464613" y="3675778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1175231" y="4554187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1175194" y="5413919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1200" y="16580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WHILE-LISTENING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989673" y="1367750"/>
            <a:ext cx="996477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to the interview again and answer the questions.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756756" y="2189229"/>
            <a:ext cx="10678487" cy="264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do Trang’s club members encourage their classmates to do?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does the reporter think about their activities?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and where do Nam’s club members grow vegetables?</a:t>
            </a: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1143013" y="2630798"/>
            <a:ext cx="965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They encourage their classmates to recycle glass, cans and paper.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143013" y="3724014"/>
            <a:ext cx="878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reporter thinks their activities protect the environment.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1143013" y="4746997"/>
            <a:ext cx="825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They grow vegetables in the school garden after school.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5850" y="13532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249" name="Google Shape;249;p12"/>
          <p:cNvCxnSpPr>
            <a:stCxn id="243" idx="3"/>
            <a:endCxn id="244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0" name="Google Shape;250;p12"/>
          <p:cNvCxnSpPr>
            <a:stCxn id="244" idx="1"/>
            <a:endCxn id="245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1" name="Google Shape;251;p12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5580310" y="5307402"/>
            <a:ext cx="58278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teach students how to write school’s outdoor activities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2" descr="Quill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7070" y="5240222"/>
            <a:ext cx="1458898" cy="145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PRE-WRITING</a:t>
            </a:r>
            <a:endParaRPr/>
          </a:p>
        </p:txBody>
      </p:sp>
      <p:sp>
        <p:nvSpPr>
          <p:cNvPr id="263" name="Google Shape;263;p13"/>
          <p:cNvSpPr txBox="1"/>
          <p:nvPr/>
        </p:nvSpPr>
        <p:spPr>
          <a:xfrm>
            <a:off x="1000387" y="1373128"/>
            <a:ext cx="108447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school’s outdoor activities.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6" name="Google Shape;266;p13"/>
          <p:cNvSpPr txBox="1"/>
          <p:nvPr/>
        </p:nvSpPr>
        <p:spPr>
          <a:xfrm>
            <a:off x="1083513" y="2435580"/>
            <a:ext cx="10678487" cy="264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outdoor activities do you take part in at school?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Which outdoor activity do you like the best?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Why do you like doing it?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WHILE-WRITING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989673" y="1313480"/>
            <a:ext cx="102371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of about 70 words about an outdoor activity at your school. You can use the information in Task 4. 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4878" y="2254686"/>
            <a:ext cx="5297722" cy="403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291" name="Google Shape;291;p15"/>
          <p:cNvCxnSpPr>
            <a:stCxn id="284" idx="3"/>
            <a:endCxn id="285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p15"/>
          <p:cNvCxnSpPr>
            <a:stCxn id="285" idx="1"/>
            <a:endCxn id="286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3" name="Google Shape;293;p15"/>
          <p:cNvCxnSpPr>
            <a:stCxn id="286" idx="3"/>
            <a:endCxn id="287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4" name="Google Shape;294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6" descr="Carousel Brainstorm - YouTube"/>
          <p:cNvPicPr preferRelativeResize="0"/>
          <p:nvPr/>
        </p:nvPicPr>
        <p:blipFill rotWithShape="1">
          <a:blip r:embed="rId3">
            <a:alphaModFix/>
          </a:blip>
          <a:srcRect r="49629"/>
          <a:stretch/>
        </p:blipFill>
        <p:spPr>
          <a:xfrm>
            <a:off x="758633" y="1758182"/>
            <a:ext cx="4101235" cy="457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 descr="Carousel Brainstorm - YouTube"/>
          <p:cNvPicPr preferRelativeResize="0"/>
          <p:nvPr/>
        </p:nvPicPr>
        <p:blipFill rotWithShape="1">
          <a:blip r:embed="rId3">
            <a:alphaModFix/>
          </a:blip>
          <a:srcRect l="53506"/>
          <a:stretch/>
        </p:blipFill>
        <p:spPr>
          <a:xfrm>
            <a:off x="7693457" y="1758182"/>
            <a:ext cx="3955558" cy="47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 GALLERY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can:</a:t>
            </a:r>
            <a:endParaRPr/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and see others’ work</a:t>
            </a:r>
            <a:endParaRPr/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comments to one another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POST-LISTENING &amp; WRITING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322" name="Google Shape;322;p17"/>
          <p:cNvCxnSpPr>
            <a:stCxn id="315" idx="3"/>
            <a:endCxn id="316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3" name="Google Shape;323;p17"/>
          <p:cNvCxnSpPr>
            <a:stCxn id="316" idx="1"/>
            <a:endCxn id="317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4" name="Google Shape;324;p17"/>
          <p:cNvCxnSpPr>
            <a:stCxn id="317" idx="3"/>
            <a:endCxn id="318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5" name="Google Shape;325;p1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328" name="Google Shape;328;p17"/>
          <p:cNvSpPr/>
          <p:nvPr/>
        </p:nvSpPr>
        <p:spPr>
          <a:xfrm>
            <a:off x="938506" y="603253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17"/>
          <p:cNvCxnSpPr>
            <a:stCxn id="318" idx="1"/>
            <a:endCxn id="328" idx="0"/>
          </p:cNvCxnSpPr>
          <p:nvPr/>
        </p:nvCxnSpPr>
        <p:spPr>
          <a:xfrm flipH="1">
            <a:off x="1913812" y="5662215"/>
            <a:ext cx="1419300" cy="370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0" name="Google Shape;330;p17"/>
          <p:cNvSpPr/>
          <p:nvPr/>
        </p:nvSpPr>
        <p:spPr>
          <a:xfrm>
            <a:off x="5616923" y="5991684"/>
            <a:ext cx="5899473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40" name="Google Shape;3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4369829" y="2356057"/>
            <a:ext cx="759543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learnt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for general and special information about school activities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paragraph about outdoor activities at one’s school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8" descr="Presentation with check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83" y="2365879"/>
            <a:ext cx="3315990" cy="331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50" name="Google Shape;350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Looking back &amp;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327149" y="229764"/>
            <a:ext cx="7306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8619" y="2947958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0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075765" y="2264607"/>
            <a:ext cx="1051771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for general and special information about school activities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paragraph about outdoor activities at one’s school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123" name="Google Shape;123;p4"/>
          <p:cNvCxnSpPr>
            <a:stCxn id="116" idx="3"/>
            <a:endCxn id="117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4"/>
          <p:cNvCxnSpPr>
            <a:stCxn id="117" idx="1"/>
            <a:endCxn id="118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4"/>
          <p:cNvCxnSpPr>
            <a:stCxn id="118" idx="3"/>
            <a:endCxn id="119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6" name="Google Shape;126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938506" y="603253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19" idx="1"/>
            <a:endCxn id="129" idx="0"/>
          </p:cNvCxnSpPr>
          <p:nvPr/>
        </p:nvCxnSpPr>
        <p:spPr>
          <a:xfrm flipH="1">
            <a:off x="1913812" y="5662215"/>
            <a:ext cx="1419300" cy="370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5616923" y="5991684"/>
            <a:ext cx="5899473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5654689" y="2601400"/>
            <a:ext cx="582784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waken up students’ interest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873" y="2541420"/>
            <a:ext cx="3619696" cy="240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339481" y="5525100"/>
            <a:ext cx="9044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The school year usually begins  _ _  September 5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year.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39481" y="4692532"/>
            <a:ext cx="6577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Quoc Hoc – Hue was  _ _ _ _ _ _ _  in 1986.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39481" y="3945464"/>
            <a:ext cx="7675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My and Phong are members of “Go Green  _ _ _ _ .”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1" y="1264577"/>
            <a:ext cx="22878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336339" y="1954386"/>
            <a:ext cx="288405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PLAYG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442446" y="1285544"/>
            <a:ext cx="23491865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 descr="School Zone - Commercial Playground Bundle - All People Can Pl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6051" y="1237584"/>
            <a:ext cx="4535010" cy="25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310939" y="2027564"/>
            <a:ext cx="28809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374313" y="3087041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1" y="3163241"/>
            <a:ext cx="53142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favourite _ _ _ _ _ _ _ is Maths.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6471051" y="3873897"/>
            <a:ext cx="12522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654854" y="4606431"/>
            <a:ext cx="20858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4930109" y="5453533"/>
            <a:ext cx="7617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>
            <a:off x="2627287" y="1495410"/>
            <a:ext cx="3113400" cy="638100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63572" y="162769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344388" y="3918608"/>
            <a:ext cx="30380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302710" y="1634977"/>
            <a:ext cx="25442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ROTUODO</a:t>
            </a: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302710" y="3857052"/>
            <a:ext cx="3068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OUTDOOR</a:t>
            </a:r>
            <a:endParaRPr sz="4400" b="1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5574853" y="2494862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8"/>
          <p:cNvCxnSpPr>
            <a:stCxn id="183" idx="3"/>
            <a:endCxn id="184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8" name="Google Shape;188;p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5470113" y="4442811"/>
            <a:ext cx="582784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help students develop listening skills for general and specific information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8" descr="Headphone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3497" y="4148489"/>
            <a:ext cx="1771650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PRE-LISTENING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042458" y="1398528"/>
            <a:ext cx="99647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Look at the pictures and discuss the questions.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03750" y="2178800"/>
            <a:ext cx="7089300" cy="1250100"/>
          </a:xfrm>
          <a:prstGeom prst="wedgeRoundRectCallout">
            <a:avLst>
              <a:gd name="adj1" fmla="val -45155"/>
              <a:gd name="adj2" fmla="val 7034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outdoor activities do they take part in?</a:t>
            </a:r>
            <a:endParaRPr/>
          </a:p>
          <a:p>
            <a:pPr marL="514350" marR="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>
              <a:solidFill>
                <a:srgbClr val="242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Why do they do these activities?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9" descr="Conversation - Free peopl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1585" y="1962833"/>
            <a:ext cx="2210027" cy="221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150" y="3608700"/>
            <a:ext cx="6972676" cy="31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Widescreen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Noto Sans Symbols</vt:lpstr>
      <vt:lpstr>Arial</vt:lpstr>
      <vt:lpstr>Courier New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2023-04-19T04:00:58Z</dcterms:modified>
</cp:coreProperties>
</file>