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93" r:id="rId5"/>
    <p:sldId id="296" r:id="rId6"/>
    <p:sldId id="322" r:id="rId7"/>
    <p:sldId id="290" r:id="rId8"/>
    <p:sldId id="295" r:id="rId9"/>
    <p:sldId id="323" r:id="rId10"/>
    <p:sldId id="326" r:id="rId11"/>
    <p:sldId id="324" r:id="rId12"/>
    <p:sldId id="306" r:id="rId13"/>
    <p:sldId id="316" r:id="rId14"/>
    <p:sldId id="321" r:id="rId15"/>
    <p:sldId id="289" r:id="rId16"/>
    <p:sldId id="320" r:id="rId17"/>
    <p:sldId id="256" r:id="rId18"/>
    <p:sldId id="274" r:id="rId19"/>
    <p:sldId id="257" r:id="rId20"/>
    <p:sldId id="262" r:id="rId21"/>
    <p:sldId id="275" r:id="rId22"/>
    <p:sldId id="315" r:id="rId23"/>
    <p:sldId id="276"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1D1"/>
    <a:srgbClr val="0000FF"/>
    <a:srgbClr val="0066FF"/>
    <a:srgbClr val="FAED3B"/>
    <a:srgbClr val="1F4E79"/>
    <a:srgbClr val="A7FDFF"/>
    <a:srgbClr val="0C0D0E"/>
    <a:srgbClr val="15142A"/>
    <a:srgbClr val="ED7D31"/>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4" autoAdjust="0"/>
    <p:restoredTop sz="84954" autoAdjust="0"/>
  </p:normalViewPr>
  <p:slideViewPr>
    <p:cSldViewPr snapToGrid="0">
      <p:cViewPr varScale="1">
        <p:scale>
          <a:sx n="54" d="100"/>
          <a:sy n="54" d="100"/>
        </p:scale>
        <p:origin x="1024"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6:10:18.67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6:10:19.1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6:10:28.56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6:10:29.28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7T16:10:29.56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a:t>
            </a:fld>
            <a:endParaRPr lang="en-US"/>
          </a:p>
        </p:txBody>
      </p:sp>
    </p:spTree>
    <p:extLst>
      <p:ext uri="{BB962C8B-B14F-4D97-AF65-F5344CB8AC3E}">
        <p14:creationId xmlns:p14="http://schemas.microsoft.com/office/powerpoint/2010/main" val="113746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C853816F-A1CF-4485-B308-1B9F14B36EAD}" type="slidenum">
              <a:rPr lang="en-US" smtClean="0"/>
              <a:pPr/>
              <a:t>2</a:t>
            </a:fld>
            <a:endParaRPr lang="en-US"/>
          </a:p>
        </p:txBody>
      </p:sp>
    </p:spTree>
    <p:extLst>
      <p:ext uri="{BB962C8B-B14F-4D97-AF65-F5344CB8AC3E}">
        <p14:creationId xmlns:p14="http://schemas.microsoft.com/office/powerpoint/2010/main" val="286008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5</a:t>
            </a:fld>
            <a:endParaRPr lang="en-US"/>
          </a:p>
        </p:txBody>
      </p:sp>
    </p:spTree>
    <p:extLst>
      <p:ext uri="{BB962C8B-B14F-4D97-AF65-F5344CB8AC3E}">
        <p14:creationId xmlns:p14="http://schemas.microsoft.com/office/powerpoint/2010/main" val="374643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6</a:t>
            </a:fld>
            <a:endParaRPr lang="en-US"/>
          </a:p>
        </p:txBody>
      </p:sp>
    </p:spTree>
    <p:extLst>
      <p:ext uri="{BB962C8B-B14F-4D97-AF65-F5344CB8AC3E}">
        <p14:creationId xmlns:p14="http://schemas.microsoft.com/office/powerpoint/2010/main" val="263444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7</a:t>
            </a:fld>
            <a:endParaRPr lang="en-US"/>
          </a:p>
        </p:txBody>
      </p:sp>
    </p:spTree>
    <p:extLst>
      <p:ext uri="{BB962C8B-B14F-4D97-AF65-F5344CB8AC3E}">
        <p14:creationId xmlns:p14="http://schemas.microsoft.com/office/powerpoint/2010/main" val="312719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8</a:t>
            </a:fld>
            <a:endParaRPr lang="en-US"/>
          </a:p>
        </p:txBody>
      </p:sp>
    </p:spTree>
    <p:extLst>
      <p:ext uri="{BB962C8B-B14F-4D97-AF65-F5344CB8AC3E}">
        <p14:creationId xmlns:p14="http://schemas.microsoft.com/office/powerpoint/2010/main" val="301283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14</a:t>
            </a:fld>
            <a:endParaRPr lang="en-US"/>
          </a:p>
        </p:txBody>
      </p:sp>
    </p:spTree>
    <p:extLst>
      <p:ext uri="{BB962C8B-B14F-4D97-AF65-F5344CB8AC3E}">
        <p14:creationId xmlns:p14="http://schemas.microsoft.com/office/powerpoint/2010/main" val="327363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10/18/2023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10/18/2023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slide" Target="slide19.xml"/><Relationship Id="rId18" Type="http://schemas.openxmlformats.org/officeDocument/2006/relationships/slide" Target="slide20.xml"/><Relationship Id="rId3" Type="http://schemas.openxmlformats.org/officeDocument/2006/relationships/image" Target="../media/image27.png"/><Relationship Id="rId7" Type="http://schemas.openxmlformats.org/officeDocument/2006/relationships/image" Target="../media/image37.png"/><Relationship Id="rId12" Type="http://schemas.openxmlformats.org/officeDocument/2006/relationships/image" Target="../media/image42.gif"/><Relationship Id="rId17" Type="http://schemas.openxmlformats.org/officeDocument/2006/relationships/slide" Target="slide4.xml"/><Relationship Id="rId2" Type="http://schemas.openxmlformats.org/officeDocument/2006/relationships/audio" Target="../media/audio1.wav"/><Relationship Id="rId16"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41.gif"/><Relationship Id="rId5" Type="http://schemas.openxmlformats.org/officeDocument/2006/relationships/image" Target="../media/image36.png"/><Relationship Id="rId15" Type="http://schemas.openxmlformats.org/officeDocument/2006/relationships/slide" Target="slide17.xml"/><Relationship Id="rId10" Type="http://schemas.openxmlformats.org/officeDocument/2006/relationships/image" Target="../media/image40.gif"/><Relationship Id="rId4" Type="http://schemas.openxmlformats.org/officeDocument/2006/relationships/image" Target="../media/image35.gif"/><Relationship Id="rId9" Type="http://schemas.openxmlformats.org/officeDocument/2006/relationships/image" Target="../media/image39.gif"/><Relationship Id="rId14" Type="http://schemas.openxmlformats.org/officeDocument/2006/relationships/image" Target="../media/image28.gif"/></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slide" Target="slide16.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3.jpe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NULL"/><Relationship Id="rId9" Type="http://schemas.openxmlformats.org/officeDocument/2006/relationships/slide" Target="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3.jpe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NULL"/><Relationship Id="rId9"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3.jpeg"/><Relationship Id="rId5" Type="http://schemas.microsoft.com/office/2007/relationships/hdphoto" Target="../media/hdphoto1.wdp"/><Relationship Id="rId10" Type="http://schemas.openxmlformats.org/officeDocument/2006/relationships/image" Target="../media/image45.png"/><Relationship Id="rId4" Type="http://schemas.openxmlformats.org/officeDocument/2006/relationships/image" Target="NULL"/><Relationship Id="rId9" Type="http://schemas.openxmlformats.org/officeDocument/2006/relationships/slide" Target="slide16.xml"/></Relationships>
</file>

<file path=ppt/slides/_rels/slide21.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27.png"/><Relationship Id="rId7" Type="http://schemas.openxmlformats.org/officeDocument/2006/relationships/image" Target="../media/image48.gif"/><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slide" Target="slide11.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1.png"/><Relationship Id="rId7"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wmf"/><Relationship Id="rId5" Type="http://schemas.openxmlformats.org/officeDocument/2006/relationships/image" Target="../media/image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9.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9.bin"/><Relationship Id="rId18" Type="http://schemas.openxmlformats.org/officeDocument/2006/relationships/image" Target="../media/image19.png"/><Relationship Id="rId3" Type="http://schemas.openxmlformats.org/officeDocument/2006/relationships/notesSlide" Target="../notesSlides/notesSlide4.xml"/><Relationship Id="rId21" Type="http://schemas.openxmlformats.org/officeDocument/2006/relationships/customXml" Target="../ink/ink4.xml"/><Relationship Id="rId7" Type="http://schemas.openxmlformats.org/officeDocument/2006/relationships/oleObject" Target="../embeddings/oleObject6.bin"/><Relationship Id="rId12" Type="http://schemas.openxmlformats.org/officeDocument/2006/relationships/image" Target="../media/image16.wmf"/><Relationship Id="rId17" Type="http://schemas.openxmlformats.org/officeDocument/2006/relationships/customXml" Target="../ink/ink1.xml"/><Relationship Id="rId2" Type="http://schemas.openxmlformats.org/officeDocument/2006/relationships/slideLayout" Target="../slideLayouts/slideLayout2.xml"/><Relationship Id="rId16" Type="http://schemas.openxmlformats.org/officeDocument/2006/relationships/image" Target="../media/image18.wmf"/><Relationship Id="rId20" Type="http://schemas.openxmlformats.org/officeDocument/2006/relationships/customXml" Target="../ink/ink3.xml"/><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15.wmf"/><Relationship Id="rId19" Type="http://schemas.openxmlformats.org/officeDocument/2006/relationships/customXml" Target="../ink/ink2.xml"/><Relationship Id="rId4" Type="http://schemas.openxmlformats.org/officeDocument/2006/relationships/image" Target="../media/image12.jpeg"/><Relationship Id="rId9" Type="http://schemas.openxmlformats.org/officeDocument/2006/relationships/oleObject" Target="../embeddings/oleObject7.bin"/><Relationship Id="rId14" Type="http://schemas.openxmlformats.org/officeDocument/2006/relationships/image" Target="../media/image17.wmf"/><Relationship Id="rId22" Type="http://schemas.openxmlformats.org/officeDocument/2006/relationships/customXml" Target="../ink/ink5.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74" name="Text Box 11"/>
          <p:cNvSpPr txBox="1">
            <a:spLocks noChangeArrowheads="1"/>
          </p:cNvSpPr>
          <p:nvPr/>
        </p:nvSpPr>
        <p:spPr bwMode="auto">
          <a:xfrm>
            <a:off x="1475580" y="1351496"/>
            <a:ext cx="9601200" cy="415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prstTxWarp prst="textArchUp">
              <a:avLst>
                <a:gd name="adj" fmla="val 9907143"/>
              </a:avLst>
            </a:prstTxWarp>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50000"/>
              </a:spcBef>
            </a:pPr>
            <a:r>
              <a:rPr lang="en-US" altLang="en-US" sz="3600" b="1" dirty="0">
                <a:solidFill>
                  <a:srgbClr val="FF0000"/>
                </a:solidFill>
              </a:rPr>
              <a:t>CHÀO  MỪNG QUÝ THẦY CÔ GIÁO</a:t>
            </a:r>
          </a:p>
          <a:p>
            <a:pPr algn="ctr" eaLnBrk="1" hangingPunct="1">
              <a:lnSpc>
                <a:spcPct val="90000"/>
              </a:lnSpc>
              <a:spcBef>
                <a:spcPct val="50000"/>
              </a:spcBef>
            </a:pPr>
            <a:r>
              <a:rPr lang="en-US" altLang="en-US" sz="3600" b="1" dirty="0">
                <a:solidFill>
                  <a:srgbClr val="FF0000"/>
                </a:solidFill>
              </a:rPr>
              <a:t>ĐẾN DỰ GIỜ MÔN TOÁN - LỚP </a:t>
            </a:r>
            <a:r>
              <a:rPr lang="vi-VN" altLang="en-US" sz="3600" b="1" dirty="0">
                <a:solidFill>
                  <a:srgbClr val="FF0000"/>
                </a:solidFill>
              </a:rPr>
              <a:t>6D3</a:t>
            </a:r>
            <a:endParaRPr lang="en-US" altLang="en-US" sz="3600" b="1" dirty="0">
              <a:solidFill>
                <a:srgbClr val="FF0000"/>
              </a:solidFill>
            </a:endParaRPr>
          </a:p>
        </p:txBody>
      </p:sp>
      <p:sp>
        <p:nvSpPr>
          <p:cNvPr id="2" name="Rectangle 1">
            <a:extLst>
              <a:ext uri="{FF2B5EF4-FFF2-40B4-BE49-F238E27FC236}">
                <a16:creationId xmlns:a16="http://schemas.microsoft.com/office/drawing/2014/main" id="{66E0D370-DCB7-4CFB-83CB-893D0FCE5420}"/>
              </a:ext>
            </a:extLst>
          </p:cNvPr>
          <p:cNvSpPr/>
          <p:nvPr/>
        </p:nvSpPr>
        <p:spPr>
          <a:xfrm>
            <a:off x="5021184" y="6294176"/>
            <a:ext cx="3566160" cy="457200"/>
          </a:xfrm>
          <a:prstGeom prst="rect">
            <a:avLst/>
          </a:prstGeom>
        </p:spPr>
        <p:txBody>
          <a:bodyPr wrap="none">
            <a:spAutoFit/>
          </a:bodyPr>
          <a:lstStyle/>
          <a:p>
            <a:pPr algn="r" eaLnBrk="1" hangingPunct="1">
              <a:lnSpc>
                <a:spcPct val="90000"/>
              </a:lnSpc>
              <a:spcBef>
                <a:spcPct val="50000"/>
              </a:spcBef>
            </a:pPr>
            <a:r>
              <a:rPr lang="en-US" altLang="en-US" sz="2800" b="1" dirty="0"/>
              <a:t>GV: </a:t>
            </a:r>
            <a:r>
              <a:rPr lang="en-US" altLang="en-US" sz="2800" b="1" dirty="0" err="1"/>
              <a:t>Đỗ</a:t>
            </a:r>
            <a:r>
              <a:rPr lang="en-US" altLang="en-US" sz="2800" b="1" dirty="0"/>
              <a:t> </a:t>
            </a:r>
            <a:r>
              <a:rPr lang="en-US" altLang="en-US" sz="2800" b="1" dirty="0" err="1"/>
              <a:t>Thị</a:t>
            </a:r>
            <a:r>
              <a:rPr lang="en-US" altLang="en-US" sz="2800" b="1" dirty="0"/>
              <a:t> Mai Anh</a:t>
            </a:r>
          </a:p>
        </p:txBody>
      </p:sp>
      <p:sp>
        <p:nvSpPr>
          <p:cNvPr id="4" name="TextBox 3">
            <a:extLst>
              <a:ext uri="{FF2B5EF4-FFF2-40B4-BE49-F238E27FC236}">
                <a16:creationId xmlns:a16="http://schemas.microsoft.com/office/drawing/2014/main" id="{FC3DD681-915D-494C-BC4D-799CB518719D}"/>
              </a:ext>
            </a:extLst>
          </p:cNvPr>
          <p:cNvSpPr txBox="1"/>
          <p:nvPr/>
        </p:nvSpPr>
        <p:spPr>
          <a:xfrm>
            <a:off x="1508732" y="2627156"/>
            <a:ext cx="9817926" cy="1754326"/>
          </a:xfrm>
          <a:prstGeom prst="rect">
            <a:avLst/>
          </a:prstGeom>
          <a:noFill/>
        </p:spPr>
        <p:txBody>
          <a:bodyPr wrap="square" rtlCol="0">
            <a:spAutoFit/>
          </a:bodyPr>
          <a:lstStyle/>
          <a:p>
            <a:pPr algn="ctr"/>
            <a:r>
              <a:rPr lang="en-US" sz="5400" b="1" dirty="0" err="1">
                <a:latin typeface="Times New Roman" panose="02020603050405020304" pitchFamily="18" charset="0"/>
                <a:cs typeface="Times New Roman" panose="02020603050405020304" pitchFamily="18" charset="0"/>
              </a:rPr>
              <a:t>Tiết</a:t>
            </a:r>
            <a:r>
              <a:rPr lang="en-US" sz="5400" b="1" dirty="0">
                <a:latin typeface="Times New Roman" panose="02020603050405020304" pitchFamily="18" charset="0"/>
                <a:cs typeface="Times New Roman" panose="02020603050405020304" pitchFamily="18" charset="0"/>
              </a:rPr>
              <a:t> 26 – </a:t>
            </a:r>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10</a:t>
            </a:r>
          </a:p>
          <a:p>
            <a:pPr algn="ctr"/>
            <a:r>
              <a:rPr lang="en-US" sz="5400" b="1" dirty="0">
                <a:latin typeface="Times New Roman" panose="02020603050405020304" pitchFamily="18" charset="0"/>
                <a:cs typeface="Times New Roman" panose="02020603050405020304" pitchFamily="18" charset="0"/>
              </a:rPr>
              <a:t>SỐ NGUYÊN TỐ. HỢP SỐ</a:t>
            </a:r>
          </a:p>
        </p:txBody>
      </p:sp>
      <p:sp>
        <p:nvSpPr>
          <p:cNvPr id="5" name="TextBox 4">
            <a:extLst>
              <a:ext uri="{FF2B5EF4-FFF2-40B4-BE49-F238E27FC236}">
                <a16:creationId xmlns:a16="http://schemas.microsoft.com/office/drawing/2014/main" id="{A6FB9AAB-DFEE-4CA5-BF1E-BD2F65DA1DB1}"/>
              </a:ext>
            </a:extLst>
          </p:cNvPr>
          <p:cNvSpPr txBox="1"/>
          <p:nvPr/>
        </p:nvSpPr>
        <p:spPr>
          <a:xfrm rot="738902">
            <a:off x="10604164" y="910195"/>
            <a:ext cx="1133818"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6D3</a:t>
            </a:r>
          </a:p>
        </p:txBody>
      </p:sp>
      <p:sp>
        <p:nvSpPr>
          <p:cNvPr id="6" name="AutoShape 16">
            <a:extLst>
              <a:ext uri="{FF2B5EF4-FFF2-40B4-BE49-F238E27FC236}">
                <a16:creationId xmlns:a16="http://schemas.microsoft.com/office/drawing/2014/main" id="{6C868B37-D1BF-41F4-B4DD-DD24D5098CD9}"/>
              </a:ext>
            </a:extLst>
          </p:cNvPr>
          <p:cNvSpPr>
            <a:spLocks noChangeArrowheads="1"/>
          </p:cNvSpPr>
          <p:nvPr/>
        </p:nvSpPr>
        <p:spPr bwMode="auto">
          <a:xfrm>
            <a:off x="9205312" y="5320145"/>
            <a:ext cx="3168775" cy="1629109"/>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271465982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p:cTn id="7" dur="500" fill="hold"/>
                                        <p:tgtEl>
                                          <p:spTgt spid="7174"/>
                                        </p:tgtEl>
                                        <p:attrNameLst>
                                          <p:attrName>ppt_w</p:attrName>
                                        </p:attrNameLst>
                                      </p:cBhvr>
                                      <p:tavLst>
                                        <p:tav tm="0">
                                          <p:val>
                                            <p:fltVal val="0"/>
                                          </p:val>
                                        </p:tav>
                                        <p:tav tm="100000">
                                          <p:val>
                                            <p:strVal val="#ppt_w"/>
                                          </p:val>
                                        </p:tav>
                                      </p:tavLst>
                                    </p:anim>
                                    <p:anim calcmode="lin" valueType="num">
                                      <p:cBhvr>
                                        <p:cTn id="8" dur="500" fill="hold"/>
                                        <p:tgtEl>
                                          <p:spTgt spid="7174"/>
                                        </p:tgtEl>
                                        <p:attrNameLst>
                                          <p:attrName>ppt_h</p:attrName>
                                        </p:attrNameLst>
                                      </p:cBhvr>
                                      <p:tavLst>
                                        <p:tav tm="0">
                                          <p:val>
                                            <p:fltVal val="0"/>
                                          </p:val>
                                        </p:tav>
                                        <p:tav tm="100000">
                                          <p:val>
                                            <p:strVal val="#ppt_h"/>
                                          </p:val>
                                        </p:tav>
                                      </p:tavLst>
                                    </p:anim>
                                    <p:animEffect transition="in" filter="fade">
                                      <p:cBhvr>
                                        <p:cTn id="9"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0" y="516505"/>
            <a:ext cx="12192000" cy="584775"/>
          </a:xfrm>
          <a:prstGeom prst="rect">
            <a:avLst/>
          </a:prstGeom>
          <a:solidFill>
            <a:schemeClr val="accent5">
              <a:lumMod val="20000"/>
              <a:lumOff val="80000"/>
            </a:schemeClr>
          </a:solidFill>
          <a:ln>
            <a:noFill/>
          </a:ln>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3200" b="1" dirty="0">
                <a:solidFill>
                  <a:srgbClr val="15142A"/>
                </a:solidFill>
                <a:latin typeface="Arial" panose="020B0604020202020204" pitchFamily="34" charset="0"/>
                <a:ea typeface="迷你简卡通"/>
                <a:cs typeface="Arial" panose="020B0604020202020204" pitchFamily="34" charset="0"/>
              </a:rPr>
              <a:t>    </a:t>
            </a:r>
            <a:r>
              <a:rPr lang="en-GB" altLang="zh-CN" sz="3200" b="1" dirty="0" err="1">
                <a:solidFill>
                  <a:srgbClr val="15142A"/>
                </a:solidFill>
                <a:latin typeface="Arial" panose="020B0604020202020204" pitchFamily="34" charset="0"/>
                <a:ea typeface="迷你简卡通"/>
                <a:cs typeface="Arial" panose="020B0604020202020204" pitchFamily="34" charset="0"/>
              </a:rPr>
              <a:t>Ví</a:t>
            </a:r>
            <a:r>
              <a:rPr lang="en-GB" altLang="zh-CN" sz="3200" b="1" dirty="0">
                <a:solidFill>
                  <a:srgbClr val="15142A"/>
                </a:solidFill>
                <a:latin typeface="Arial" panose="020B0604020202020204" pitchFamily="34" charset="0"/>
                <a:ea typeface="迷你简卡通"/>
                <a:cs typeface="Arial" panose="020B0604020202020204" pitchFamily="34" charset="0"/>
              </a:rPr>
              <a:t> </a:t>
            </a:r>
            <a:r>
              <a:rPr lang="en-GB" altLang="zh-CN" sz="3200" b="1" dirty="0" err="1">
                <a:solidFill>
                  <a:srgbClr val="15142A"/>
                </a:solidFill>
                <a:latin typeface="Arial" panose="020B0604020202020204" pitchFamily="34" charset="0"/>
                <a:ea typeface="迷你简卡通"/>
                <a:cs typeface="Arial" panose="020B0604020202020204" pitchFamily="34" charset="0"/>
              </a:rPr>
              <a:t>dụ</a:t>
            </a:r>
            <a:r>
              <a:rPr lang="en-GB" altLang="zh-CN" sz="3200" b="1" dirty="0">
                <a:solidFill>
                  <a:srgbClr val="15142A"/>
                </a:solidFill>
                <a:latin typeface="Arial" panose="020B0604020202020204" pitchFamily="34" charset="0"/>
                <a:ea typeface="迷你简卡通"/>
                <a:cs typeface="Arial" panose="020B0604020202020204" pitchFamily="34" charset="0"/>
              </a:rPr>
              <a:t> 3: </a:t>
            </a:r>
            <a:r>
              <a:rPr lang="en-GB" altLang="zh-CN" sz="3200" b="1" dirty="0" err="1">
                <a:solidFill>
                  <a:srgbClr val="15142A"/>
                </a:solidFill>
                <a:latin typeface="Arial" panose="020B0604020202020204" pitchFamily="34" charset="0"/>
                <a:ea typeface="迷你简卡通"/>
                <a:cs typeface="Arial" panose="020B0604020202020204" pitchFamily="34" charset="0"/>
              </a:rPr>
              <a:t>Tìm</a:t>
            </a:r>
            <a:r>
              <a:rPr lang="en-GB" altLang="zh-CN" sz="3200" b="1" dirty="0">
                <a:solidFill>
                  <a:srgbClr val="15142A"/>
                </a:solidFill>
                <a:latin typeface="Arial" panose="020B0604020202020204" pitchFamily="34" charset="0"/>
                <a:ea typeface="迷你简卡通"/>
                <a:cs typeface="Arial" panose="020B0604020202020204" pitchFamily="34" charset="0"/>
              </a:rPr>
              <a:t> </a:t>
            </a:r>
            <a:r>
              <a:rPr lang="en-GB" altLang="zh-CN" sz="3200" b="1" dirty="0" err="1">
                <a:solidFill>
                  <a:srgbClr val="15142A"/>
                </a:solidFill>
                <a:latin typeface="Arial" panose="020B0604020202020204" pitchFamily="34" charset="0"/>
                <a:ea typeface="迷你简卡通"/>
                <a:cs typeface="Arial" panose="020B0604020202020204" pitchFamily="34" charset="0"/>
              </a:rPr>
              <a:t>các</a:t>
            </a:r>
            <a:r>
              <a:rPr lang="en-GB" altLang="zh-CN" sz="3200" b="1" dirty="0">
                <a:solidFill>
                  <a:srgbClr val="15142A"/>
                </a:solidFill>
                <a:latin typeface="Arial" panose="020B0604020202020204" pitchFamily="34" charset="0"/>
                <a:ea typeface="迷你简卡通"/>
                <a:cs typeface="Arial" panose="020B0604020202020204" pitchFamily="34" charset="0"/>
              </a:rPr>
              <a:t> </a:t>
            </a:r>
            <a:r>
              <a:rPr lang="en-GB" altLang="zh-CN" sz="3200" b="1" dirty="0" err="1">
                <a:solidFill>
                  <a:srgbClr val="15142A"/>
                </a:solidFill>
                <a:latin typeface="Arial" panose="020B0604020202020204" pitchFamily="34" charset="0"/>
                <a:ea typeface="迷你简卡通"/>
                <a:cs typeface="Arial" panose="020B0604020202020204" pitchFamily="34" charset="0"/>
              </a:rPr>
              <a:t>ước</a:t>
            </a:r>
            <a:r>
              <a:rPr lang="en-GB" altLang="zh-CN" sz="3200" b="1" dirty="0">
                <a:solidFill>
                  <a:srgbClr val="15142A"/>
                </a:solidFill>
                <a:latin typeface="Arial" panose="020B0604020202020204" pitchFamily="34" charset="0"/>
                <a:ea typeface="迷你简卡通"/>
                <a:cs typeface="Arial" panose="020B0604020202020204" pitchFamily="34" charset="0"/>
              </a:rPr>
              <a:t> </a:t>
            </a:r>
            <a:r>
              <a:rPr lang="en-GB" altLang="zh-CN" sz="3200" b="1" dirty="0" err="1">
                <a:solidFill>
                  <a:srgbClr val="15142A"/>
                </a:solidFill>
                <a:latin typeface="Arial" panose="020B0604020202020204" pitchFamily="34" charset="0"/>
                <a:ea typeface="迷你简卡通"/>
                <a:cs typeface="Arial" panose="020B0604020202020204" pitchFamily="34" charset="0"/>
              </a:rPr>
              <a:t>nguyên</a:t>
            </a:r>
            <a:r>
              <a:rPr lang="en-GB" altLang="zh-CN" sz="3200" b="1" dirty="0">
                <a:solidFill>
                  <a:srgbClr val="15142A"/>
                </a:solidFill>
                <a:latin typeface="Arial" panose="020B0604020202020204" pitchFamily="34" charset="0"/>
                <a:ea typeface="迷你简卡通"/>
                <a:cs typeface="Arial" panose="020B0604020202020204" pitchFamily="34" charset="0"/>
              </a:rPr>
              <a:t> </a:t>
            </a:r>
            <a:r>
              <a:rPr lang="en-GB" altLang="zh-CN" sz="3200" b="1" dirty="0" err="1">
                <a:solidFill>
                  <a:srgbClr val="15142A"/>
                </a:solidFill>
                <a:latin typeface="Arial" panose="020B0604020202020204" pitchFamily="34" charset="0"/>
                <a:ea typeface="迷你简卡通"/>
                <a:cs typeface="Arial" panose="020B0604020202020204" pitchFamily="34" charset="0"/>
              </a:rPr>
              <a:t>tố</a:t>
            </a:r>
            <a:r>
              <a:rPr lang="en-GB" altLang="zh-CN" sz="3200" b="1" dirty="0">
                <a:solidFill>
                  <a:srgbClr val="15142A"/>
                </a:solidFill>
                <a:latin typeface="Arial" panose="020B0604020202020204" pitchFamily="34" charset="0"/>
                <a:ea typeface="迷你简卡通"/>
                <a:cs typeface="Arial" panose="020B0604020202020204" pitchFamily="34" charset="0"/>
              </a:rPr>
              <a:t> </a:t>
            </a:r>
            <a:r>
              <a:rPr lang="en-GB" altLang="zh-CN" sz="3200" b="1" dirty="0" err="1">
                <a:solidFill>
                  <a:srgbClr val="15142A"/>
                </a:solidFill>
                <a:latin typeface="Arial" panose="020B0604020202020204" pitchFamily="34" charset="0"/>
                <a:ea typeface="迷你简卡通"/>
                <a:cs typeface="Arial" panose="020B0604020202020204" pitchFamily="34" charset="0"/>
              </a:rPr>
              <a:t>của</a:t>
            </a:r>
            <a:r>
              <a:rPr lang="en-GB" altLang="zh-CN" sz="3200" b="1" dirty="0">
                <a:solidFill>
                  <a:srgbClr val="15142A"/>
                </a:solidFill>
                <a:latin typeface="Arial" panose="020B0604020202020204" pitchFamily="34" charset="0"/>
                <a:ea typeface="迷你简卡通"/>
                <a:cs typeface="Arial" panose="020B0604020202020204" pitchFamily="34" charset="0"/>
              </a:rPr>
              <a:t> 39 </a:t>
            </a:r>
            <a:r>
              <a:rPr lang="en-GB" altLang="zh-CN" sz="3200" b="1" dirty="0" err="1">
                <a:solidFill>
                  <a:srgbClr val="15142A"/>
                </a:solidFill>
                <a:latin typeface="Arial" panose="020B0604020202020204" pitchFamily="34" charset="0"/>
                <a:ea typeface="迷你简卡通"/>
                <a:cs typeface="Arial" panose="020B0604020202020204" pitchFamily="34" charset="0"/>
              </a:rPr>
              <a:t>và</a:t>
            </a:r>
            <a:r>
              <a:rPr lang="en-GB" altLang="zh-CN" sz="3200" b="1" dirty="0">
                <a:solidFill>
                  <a:srgbClr val="15142A"/>
                </a:solidFill>
                <a:latin typeface="Arial" panose="020B0604020202020204" pitchFamily="34" charset="0"/>
                <a:ea typeface="迷你简卡通"/>
                <a:cs typeface="Arial" panose="020B0604020202020204" pitchFamily="34" charset="0"/>
              </a:rPr>
              <a:t> 29</a:t>
            </a:r>
            <a:endParaRPr lang="zh-CN" altLang="en-US" sz="32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476415" y="1592546"/>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6819628" cy="1077218"/>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 +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ước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39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3; 13; 39.</a:t>
            </a:r>
          </a:p>
          <a:p>
            <a:endParaRPr lang="en-US" sz="32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5457991"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ước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29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29.</a:t>
            </a:r>
          </a:p>
        </p:txBody>
      </p:sp>
      <p:sp>
        <p:nvSpPr>
          <p:cNvPr id="8" name="TextBox 7"/>
          <p:cNvSpPr txBox="1"/>
          <p:nvPr/>
        </p:nvSpPr>
        <p:spPr>
          <a:xfrm>
            <a:off x="3508553" y="2232872"/>
            <a:ext cx="7557137"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=&gt;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39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3; 13.</a:t>
            </a:r>
          </a:p>
        </p:txBody>
      </p:sp>
      <p:sp>
        <p:nvSpPr>
          <p:cNvPr id="9" name="TextBox 8"/>
          <p:cNvSpPr txBox="1"/>
          <p:nvPr/>
        </p:nvSpPr>
        <p:spPr>
          <a:xfrm>
            <a:off x="3477564" y="3898814"/>
            <a:ext cx="6937096"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=&gt;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29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29.</a:t>
            </a:r>
          </a:p>
        </p:txBody>
      </p:sp>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667139" y="2081969"/>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976020" y="53006"/>
            <a:ext cx="7764651" cy="1094583"/>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Arial" pitchFamily="34" charset="0"/>
                <a:cs typeface="Arial" pitchFamily="34" charset="0"/>
              </a:rPr>
              <a:t>Các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kiến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thức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cần</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ghi</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nhớ</a:t>
            </a:r>
            <a:endParaRPr lang="en-US" sz="3200" dirty="0">
              <a:solidFill>
                <a:srgbClr val="FF0000"/>
              </a:solidFill>
              <a:latin typeface="Arial" pitchFamily="34" charset="0"/>
              <a:cs typeface="Arial" pitchFamily="34" charset="0"/>
            </a:endParaRPr>
          </a:p>
        </p:txBody>
      </p:sp>
      <p:sp>
        <p:nvSpPr>
          <p:cNvPr id="5" name="Flowchart: Terminator 4"/>
          <p:cNvSpPr/>
          <p:nvPr/>
        </p:nvSpPr>
        <p:spPr>
          <a:xfrm>
            <a:off x="937351" y="1710951"/>
            <a:ext cx="10317298" cy="976393"/>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itchFamily="34" charset="0"/>
                <a:cs typeface="Arial" pitchFamily="34" charset="0"/>
              </a:rPr>
              <a:t>- </a:t>
            </a:r>
            <a:r>
              <a:rPr lang="vi-VN" sz="2800" dirty="0">
                <a:solidFill>
                  <a:schemeClr val="tx1"/>
                </a:solidFill>
                <a:latin typeface="Arial" pitchFamily="34" charset="0"/>
                <a:cs typeface="Arial" pitchFamily="34" charset="0"/>
              </a:rPr>
              <a:t>Số nguyên tố</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hợp</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số</a:t>
            </a:r>
            <a:r>
              <a:rPr lang="vi-VN" sz="2800" dirty="0">
                <a:solidFill>
                  <a:schemeClr val="tx1"/>
                </a:solidFill>
                <a:latin typeface="Arial" pitchFamily="34" charset="0"/>
                <a:cs typeface="Arial" pitchFamily="34" charset="0"/>
              </a:rPr>
              <a:t>.</a:t>
            </a:r>
            <a:r>
              <a:rPr lang="en-US" sz="2800" dirty="0">
                <a:solidFill>
                  <a:schemeClr val="tx1"/>
                </a:solidFill>
                <a:latin typeface="Arial" pitchFamily="34" charset="0"/>
                <a:cs typeface="Arial" pitchFamily="34" charset="0"/>
              </a:rPr>
              <a:t> </a:t>
            </a:r>
          </a:p>
        </p:txBody>
      </p:sp>
      <p:sp>
        <p:nvSpPr>
          <p:cNvPr id="6" name="Flowchart: Terminator 5"/>
          <p:cNvSpPr/>
          <p:nvPr/>
        </p:nvSpPr>
        <p:spPr>
          <a:xfrm>
            <a:off x="937351" y="2903192"/>
            <a:ext cx="10317298" cy="867905"/>
          </a:xfrm>
          <a:prstGeom prst="flowChartTermina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Số</a:t>
            </a:r>
            <a:r>
              <a:rPr lang="en-US" sz="2800" dirty="0">
                <a:solidFill>
                  <a:schemeClr val="tx1"/>
                </a:solidFill>
                <a:latin typeface="Arial" pitchFamily="34" charset="0"/>
                <a:cs typeface="Arial" pitchFamily="34" charset="0"/>
              </a:rPr>
              <a:t> 0, 1 </a:t>
            </a:r>
            <a:r>
              <a:rPr lang="en-US" sz="2800" dirty="0" err="1">
                <a:solidFill>
                  <a:schemeClr val="tx1"/>
                </a:solidFill>
                <a:latin typeface="Arial" pitchFamily="34" charset="0"/>
                <a:cs typeface="Arial" pitchFamily="34" charset="0"/>
              </a:rPr>
              <a:t>không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là</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số</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nguyên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tố</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cũng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không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là</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hợp</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số</a:t>
            </a:r>
            <a:r>
              <a:rPr lang="vi-VN" dirty="0">
                <a:solidFill>
                  <a:srgbClr val="15142A"/>
                </a:solidFill>
              </a:rPr>
              <a:t>.</a:t>
            </a:r>
            <a:endParaRPr lang="en-US" dirty="0">
              <a:solidFill>
                <a:srgbClr val="15142A"/>
              </a:solidFill>
            </a:endParaRPr>
          </a:p>
        </p:txBody>
      </p:sp>
      <p:sp>
        <p:nvSpPr>
          <p:cNvPr id="7" name="Flowchart: Terminator 6"/>
          <p:cNvSpPr/>
          <p:nvPr/>
        </p:nvSpPr>
        <p:spPr>
          <a:xfrm>
            <a:off x="937351" y="3942155"/>
            <a:ext cx="10317298" cy="1096123"/>
          </a:xfrm>
          <a:prstGeom prst="flowChartTerminator">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itchFamily="34" charset="0"/>
                <a:cs typeface="Arial" pitchFamily="34" charset="0"/>
              </a:rPr>
              <a:t>- Ư</a:t>
            </a:r>
            <a:r>
              <a:rPr lang="vi-VN" sz="2800" dirty="0">
                <a:solidFill>
                  <a:schemeClr val="tx1"/>
                </a:solidFill>
                <a:latin typeface="Arial" pitchFamily="34" charset="0"/>
                <a:cs typeface="Arial" pitchFamily="34" charset="0"/>
              </a:rPr>
              <a:t>ớc nguyên tố.</a:t>
            </a:r>
            <a:endParaRPr lang="en-US" sz="2800" dirty="0">
              <a:solidFill>
                <a:schemeClr val="tx1"/>
              </a:solidFill>
              <a:latin typeface="Arial" pitchFamily="34" charset="0"/>
              <a:cs typeface="Arial" pitchFamily="34" charset="0"/>
            </a:endParaRPr>
          </a:p>
        </p:txBody>
      </p:sp>
      <p:sp>
        <p:nvSpPr>
          <p:cNvPr id="8" name="Flowchart: Terminator 7"/>
          <p:cNvSpPr/>
          <p:nvPr/>
        </p:nvSpPr>
        <p:spPr>
          <a:xfrm>
            <a:off x="937351" y="5209336"/>
            <a:ext cx="10327910" cy="790414"/>
          </a:xfrm>
          <a:prstGeom prst="flowChartTerminator">
            <a:avLst/>
          </a:prstGeom>
          <a:solidFill>
            <a:srgbClr val="4B91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Các</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dạng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bài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tập</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vận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dụng</a:t>
            </a:r>
            <a:endParaRPr lang="en-US" sz="2800" dirty="0">
              <a:solidFill>
                <a:schemeClr val="tx1"/>
              </a:solidFill>
              <a:latin typeface="Arial" pitchFamily="34" charset="0"/>
              <a:cs typeface="Arial" pitchFamily="34" charset="0"/>
            </a:endParaRPr>
          </a:p>
        </p:txBody>
      </p:sp>
      <p:pic>
        <p:nvPicPr>
          <p:cNvPr id="9" name="Picture 8"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1909010" y="248744"/>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8" y="1139354"/>
            <a:ext cx="10915507" cy="3911884"/>
          </a:xfrm>
          <a:prstGeom prst="flowChartPunchedTap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a:solidFill>
                  <a:srgbClr val="0C0D0E"/>
                </a:solidFill>
                <a:latin typeface="Arial" pitchFamily="34" charset="0"/>
                <a:cs typeface="Arial" pitchFamily="34" charset="0"/>
              </a:rPr>
              <a:t>- Đọc lại toàn bộ nội dung bài đã học.</a:t>
            </a:r>
            <a:endParaRPr lang="en-US" sz="2800" dirty="0">
              <a:solidFill>
                <a:srgbClr val="0C0D0E"/>
              </a:solidFill>
              <a:latin typeface="Arial" pitchFamily="34" charset="0"/>
              <a:cs typeface="Arial" pitchFamily="34" charset="0"/>
            </a:endParaRPr>
          </a:p>
          <a:p>
            <a:r>
              <a:rPr lang="pt-BR" sz="2800" dirty="0">
                <a:solidFill>
                  <a:srgbClr val="0C0D0E"/>
                </a:solidFill>
                <a:latin typeface="Arial" pitchFamily="34" charset="0"/>
                <a:cs typeface="Arial" pitchFamily="34" charset="0"/>
              </a:rPr>
              <a:t>- Học thuộc khái niệm số nguyên tố, hợp số, ước nguyên tố.</a:t>
            </a:r>
            <a:endParaRPr lang="en-US" sz="2800" dirty="0">
              <a:solidFill>
                <a:srgbClr val="0C0D0E"/>
              </a:solidFill>
              <a:latin typeface="Arial" pitchFamily="34" charset="0"/>
              <a:cs typeface="Arial" pitchFamily="34" charset="0"/>
            </a:endParaRPr>
          </a:p>
          <a:p>
            <a:pPr>
              <a:buFontTx/>
              <a:buChar char="-"/>
            </a:pPr>
            <a:r>
              <a:rPr lang="pt-BR" sz="2800" dirty="0">
                <a:solidFill>
                  <a:srgbClr val="0C0D0E"/>
                </a:solidFill>
                <a:latin typeface="Arial" pitchFamily="34" charset="0"/>
                <a:cs typeface="Arial" pitchFamily="34" charset="0"/>
              </a:rPr>
              <a:t> Hoàn thành các bài tập 1, 4, 5, 6 SGK/42 để tiết sau “Luyện tập”</a:t>
            </a:r>
          </a:p>
          <a:p>
            <a:pPr>
              <a:buFontTx/>
              <a:buChar char="-"/>
            </a:pP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vào</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Ơ – ra –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534391" y="439387"/>
            <a:ext cx="11170856" cy="6035044"/>
          </a:xfrm>
          <a:prstGeom prst="rect">
            <a:avLst/>
          </a:prstGeom>
          <a:noFill/>
          <a:ln w="9525">
            <a:noFill/>
            <a:miter lim="800000"/>
            <a:headEnd/>
            <a:tailEnd/>
          </a:ln>
        </p:spPr>
      </p:pic>
      <p:sp>
        <p:nvSpPr>
          <p:cNvPr id="5" name="Rectangle 4"/>
          <p:cNvSpPr/>
          <p:nvPr/>
        </p:nvSpPr>
        <p:spPr>
          <a:xfrm>
            <a:off x="2825858" y="3006405"/>
            <a:ext cx="6540283" cy="1200329"/>
          </a:xfrm>
          <a:prstGeom prst="rect">
            <a:avLst/>
          </a:prstGeom>
        </p:spPr>
        <p:txBody>
          <a:bodyPr wrap="square">
            <a:spAutoFit/>
          </a:bodyPr>
          <a:lstStyle/>
          <a:p>
            <a:pPr algn="ctr"/>
            <a:r>
              <a:rPr lang="vi-VN" sz="3600" b="1" kern="10" dirty="0">
                <a:ln w="9525">
                  <a:solidFill>
                    <a:srgbClr val="FF3300"/>
                  </a:solidFill>
                  <a:round/>
                  <a:headEnd/>
                  <a:tailEnd/>
                </a:ln>
                <a:solidFill>
                  <a:srgbClr val="0000FF"/>
                </a:solidFill>
                <a:latin typeface="Times New Roman"/>
                <a:cs typeface="Times New Roman"/>
              </a:rPr>
              <a:t>TRÂN TRỌNG CẢM ƠN </a:t>
            </a:r>
          </a:p>
          <a:p>
            <a:pPr algn="ctr"/>
            <a:r>
              <a:rPr lang="vi-VN" sz="3600" b="1" kern="10" dirty="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a16="http://schemas.microsoft.com/office/drawing/2014/main"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a16="http://schemas.microsoft.com/office/drawing/2014/main"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a16="http://schemas.microsoft.com/office/drawing/2014/main"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a16="http://schemas.microsoft.com/office/drawing/2014/main"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a16="http://schemas.microsoft.com/office/drawing/2014/main"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a16="http://schemas.microsoft.com/office/drawing/2014/main"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a16="http://schemas.microsoft.com/office/drawing/2014/main"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a16="http://schemas.microsoft.com/office/drawing/2014/main"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a16="http://schemas.microsoft.com/office/drawing/2014/main"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a16="http://schemas.microsoft.com/office/drawing/2014/main"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a16="http://schemas.microsoft.com/office/drawing/2014/main"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a16="http://schemas.microsoft.com/office/drawing/2014/main"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023815" y="1134840"/>
            <a:ext cx="10500851" cy="1183327"/>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7349" y="517313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876773" y="519100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854552" y="41561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06467" y="4972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63781" y="1362274"/>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12676"/>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 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85715" y="548771"/>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717367" y="0"/>
            <a:ext cx="4189224" cy="653685"/>
            <a:chOff x="83518" y="49875"/>
            <a:chExt cx="4189224"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sp>
        <p:nvSpPr>
          <p:cNvPr id="11" name="TextBox 10"/>
          <p:cNvSpPr txBox="1"/>
          <p:nvPr/>
        </p:nvSpPr>
        <p:spPr>
          <a:xfrm>
            <a:off x="577056" y="3268952"/>
            <a:ext cx="2451254" cy="461665"/>
          </a:xfrm>
          <a:prstGeom prst="rect">
            <a:avLst/>
          </a:prstGeom>
          <a:noFill/>
        </p:spPr>
        <p:txBody>
          <a:bodyPr wrap="square">
            <a:spAutoFit/>
          </a:bodyPr>
          <a:lstStyle/>
          <a:p>
            <a:pPr>
              <a:defRPr/>
            </a:pPr>
            <a:r>
              <a:rPr lang="en-GB" sz="2400" b="1" dirty="0">
                <a:solidFill>
                  <a:srgbClr val="FF0000"/>
                </a:solidFill>
                <a:latin typeface="Times New Roman" panose="02020603050405020304" pitchFamily="18" charset="0"/>
                <a:cs typeface="Times New Roman" panose="02020603050405020304" pitchFamily="18" charset="0"/>
                <a:sym typeface="Arial"/>
              </a:rPr>
              <a:t>12 </a:t>
            </a:r>
            <a:r>
              <a:rPr lang="en-GB" sz="2400" b="1" dirty="0" err="1">
                <a:solidFill>
                  <a:srgbClr val="FF0000"/>
                </a:solidFill>
                <a:latin typeface="Times New Roman" panose="02020603050405020304" pitchFamily="18" charset="0"/>
                <a:cs typeface="Times New Roman" panose="02020603050405020304" pitchFamily="18" charset="0"/>
                <a:sym typeface="Arial"/>
              </a:rPr>
              <a:t>cái</a:t>
            </a:r>
            <a:r>
              <a:rPr lang="en-GB" sz="2400" b="1" dirty="0">
                <a:solidFill>
                  <a:srgbClr val="FF0000"/>
                </a:solidFill>
                <a:latin typeface="Times New Roman" panose="02020603050405020304" pitchFamily="18" charset="0"/>
                <a:cs typeface="Times New Roman" panose="02020603050405020304" pitchFamily="18" charset="0"/>
                <a:sym typeface="Arial"/>
              </a:rPr>
              <a:t> </a:t>
            </a:r>
            <a:r>
              <a:rPr lang="en-GB" sz="2400" b="1" dirty="0" err="1">
                <a:solidFill>
                  <a:srgbClr val="FF0000"/>
                </a:solidFill>
                <a:latin typeface="Times New Roman" panose="02020603050405020304" pitchFamily="18" charset="0"/>
                <a:cs typeface="Times New Roman" panose="02020603050405020304" pitchFamily="18" charset="0"/>
                <a:sym typeface="Arial"/>
              </a:rPr>
              <a:t>kẹo</a:t>
            </a:r>
            <a:endParaRPr lang="en-GB" sz="24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13" name="TextBox 15"/>
          <p:cNvSpPr txBox="1">
            <a:spLocks noChangeArrowheads="1"/>
          </p:cNvSpPr>
          <p:nvPr/>
        </p:nvSpPr>
        <p:spPr bwMode="auto">
          <a:xfrm>
            <a:off x="3437820" y="3243727"/>
            <a:ext cx="27125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2400" b="1" dirty="0">
                <a:solidFill>
                  <a:srgbClr val="FF0000"/>
                </a:solidFill>
                <a:latin typeface="Times New Roman" panose="02020603050405020304" pitchFamily="18" charset="0"/>
                <a:cs typeface="Times New Roman" panose="02020603050405020304" pitchFamily="18" charset="0"/>
                <a:sym typeface="Arial"/>
              </a:rPr>
              <a:t>10 </a:t>
            </a:r>
            <a:r>
              <a:rPr lang="en-GB" sz="2400" b="1" dirty="0" err="1">
                <a:solidFill>
                  <a:srgbClr val="FF0000"/>
                </a:solidFill>
                <a:latin typeface="Times New Roman" panose="02020603050405020304" pitchFamily="18" charset="0"/>
                <a:cs typeface="Times New Roman" panose="02020603050405020304" pitchFamily="18" charset="0"/>
                <a:sym typeface="Arial"/>
              </a:rPr>
              <a:t>chiếc</a:t>
            </a:r>
            <a:r>
              <a:rPr lang="en-GB" sz="2400" b="1" dirty="0">
                <a:solidFill>
                  <a:srgbClr val="FF0000"/>
                </a:solidFill>
                <a:latin typeface="Times New Roman" panose="02020603050405020304" pitchFamily="18" charset="0"/>
                <a:cs typeface="Times New Roman" panose="02020603050405020304" pitchFamily="18" charset="0"/>
                <a:sym typeface="Arial"/>
              </a:rPr>
              <a:t> </a:t>
            </a:r>
            <a:r>
              <a:rPr lang="en-GB" sz="2400" b="1" dirty="0" err="1">
                <a:solidFill>
                  <a:srgbClr val="FF0000"/>
                </a:solidFill>
                <a:latin typeface="Times New Roman" panose="02020603050405020304" pitchFamily="18" charset="0"/>
                <a:cs typeface="Times New Roman" panose="02020603050405020304" pitchFamily="18" charset="0"/>
                <a:sym typeface="Arial"/>
              </a:rPr>
              <a:t>bút</a:t>
            </a:r>
            <a:endParaRPr lang="en-GB" sz="24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14" name="Rounded Rectangle 13"/>
          <p:cNvSpPr/>
          <p:nvPr/>
        </p:nvSpPr>
        <p:spPr>
          <a:xfrm>
            <a:off x="6070167" y="711080"/>
            <a:ext cx="6096000" cy="6089525"/>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600"/>
              </a:spcBef>
              <a:spcAft>
                <a:spcPts val="600"/>
              </a:spcAft>
              <a:buClr>
                <a:srgbClr val="000000"/>
              </a:buClr>
            </a:pPr>
            <a:r>
              <a:rPr lang="en-US" sz="3200" kern="0" dirty="0" err="1">
                <a:solidFill>
                  <a:schemeClr val="tx1"/>
                </a:solidFill>
                <a:latin typeface="Times New Roman" panose="02020603050405020304" pitchFamily="18" charset="0"/>
                <a:cs typeface="Times New Roman" panose="02020603050405020304" pitchFamily="18" charset="0"/>
                <a:sym typeface="Arial"/>
              </a:rPr>
              <a:t>Cô</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có</a:t>
            </a:r>
            <a:r>
              <a:rPr lang="en-US" sz="3200" kern="0" dirty="0">
                <a:solidFill>
                  <a:schemeClr val="tx1"/>
                </a:solidFill>
                <a:latin typeface="Times New Roman" panose="02020603050405020304" pitchFamily="18" charset="0"/>
                <a:cs typeface="Times New Roman" panose="02020603050405020304" pitchFamily="18" charset="0"/>
                <a:sym typeface="Arial"/>
              </a:rPr>
              <a:t> bao </a:t>
            </a:r>
            <a:r>
              <a:rPr lang="en-US" sz="3200" kern="0" dirty="0" err="1">
                <a:solidFill>
                  <a:schemeClr val="tx1"/>
                </a:solidFill>
                <a:latin typeface="Times New Roman" panose="02020603050405020304" pitchFamily="18" charset="0"/>
                <a:cs typeface="Times New Roman" panose="02020603050405020304" pitchFamily="18" charset="0"/>
                <a:sym typeface="Arial"/>
              </a:rPr>
              <a:t>nhiêu</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cách</a:t>
            </a:r>
            <a:r>
              <a:rPr lang="en-US" sz="3200" kern="0" dirty="0">
                <a:solidFill>
                  <a:schemeClr val="tx1"/>
                </a:solidFill>
                <a:latin typeface="Times New Roman" panose="02020603050405020304" pitchFamily="18" charset="0"/>
                <a:cs typeface="Times New Roman" panose="02020603050405020304" pitchFamily="18" charset="0"/>
                <a:sym typeface="Arial"/>
              </a:rPr>
              <a:t> chia:</a:t>
            </a:r>
          </a:p>
          <a:p>
            <a:pPr marL="457200" indent="-457200">
              <a:spcBef>
                <a:spcPts val="600"/>
              </a:spcBef>
              <a:spcAft>
                <a:spcPts val="600"/>
              </a:spcAft>
              <a:buClr>
                <a:srgbClr val="000000"/>
              </a:buClr>
              <a:buFontTx/>
              <a:buChar char="-"/>
            </a:pPr>
            <a:r>
              <a:rPr lang="en-US" sz="3200" kern="0" dirty="0" err="1">
                <a:solidFill>
                  <a:srgbClr val="0066FF"/>
                </a:solidFill>
                <a:latin typeface="Times New Roman" panose="02020603050405020304" pitchFamily="18" charset="0"/>
                <a:cs typeface="Times New Roman" panose="02020603050405020304" pitchFamily="18" charset="0"/>
                <a:sym typeface="Arial"/>
              </a:rPr>
              <a:t>Những</a:t>
            </a:r>
            <a:r>
              <a:rPr lang="en-US" sz="3200" kern="0" dirty="0">
                <a:solidFill>
                  <a:srgbClr val="0066FF"/>
                </a:solidFill>
                <a:latin typeface="Times New Roman" panose="02020603050405020304" pitchFamily="18"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chiếc</a:t>
            </a:r>
            <a:r>
              <a:rPr lang="en-US" sz="3200" kern="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kẹo</a:t>
            </a:r>
            <a:r>
              <a:rPr lang="en-US" sz="3200" kern="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thành</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các</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phần</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quà</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như</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nhau</a:t>
            </a:r>
            <a:r>
              <a:rPr lang="en-US" sz="3200" kern="0" dirty="0">
                <a:solidFill>
                  <a:schemeClr val="tx1"/>
                </a:solidFill>
                <a:latin typeface="Times New Roman" panose="02020603050405020304" pitchFamily="18" charset="0"/>
                <a:cs typeface="Times New Roman" panose="02020603050405020304" pitchFamily="18" charset="0"/>
                <a:sym typeface="Arial"/>
              </a:rPr>
              <a:t>? </a:t>
            </a:r>
          </a:p>
          <a:p>
            <a:pPr marL="457200" indent="-457200">
              <a:spcBef>
                <a:spcPts val="600"/>
              </a:spcBef>
              <a:spcAft>
                <a:spcPts val="600"/>
              </a:spcAft>
              <a:buClr>
                <a:srgbClr val="000000"/>
              </a:buClr>
              <a:buFontTx/>
              <a:buChar char="-"/>
            </a:pPr>
            <a:r>
              <a:rPr lang="en-US" sz="3200" kern="0" dirty="0" err="1">
                <a:solidFill>
                  <a:srgbClr val="0066FF"/>
                </a:solidFill>
                <a:latin typeface="Times New Roman" panose="02020603050405020304" pitchFamily="18" charset="0"/>
                <a:cs typeface="Times New Roman" panose="02020603050405020304" pitchFamily="18" charset="0"/>
                <a:sym typeface="Arial"/>
              </a:rPr>
              <a:t>Những</a:t>
            </a:r>
            <a:r>
              <a:rPr lang="en-US" sz="3200" kern="0" dirty="0">
                <a:solidFill>
                  <a:srgbClr val="0066FF"/>
                </a:solidFill>
                <a:latin typeface="Times New Roman" panose="02020603050405020304" pitchFamily="18"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cs typeface="Times New Roman" panose="02020603050405020304" pitchFamily="18" charset="0"/>
                <a:sym typeface="Arial"/>
              </a:rPr>
              <a:t>chiếc</a:t>
            </a:r>
            <a:r>
              <a:rPr lang="en-US" sz="3200" kern="0" dirty="0">
                <a:solidFill>
                  <a:srgbClr val="0066FF"/>
                </a:solidFill>
                <a:latin typeface="Times New Roman" panose="02020603050405020304" pitchFamily="18"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cs typeface="Times New Roman" panose="02020603050405020304" pitchFamily="18" charset="0"/>
                <a:sym typeface="Arial"/>
              </a:rPr>
              <a:t>bút</a:t>
            </a:r>
            <a:r>
              <a:rPr lang="en-US" sz="3200" kern="0" dirty="0">
                <a:solidFill>
                  <a:srgbClr val="0066FF"/>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thành</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các</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phần</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quà</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như</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nhau</a:t>
            </a:r>
            <a:r>
              <a:rPr lang="en-US" sz="3200" kern="0" dirty="0">
                <a:solidFill>
                  <a:schemeClr val="tx1"/>
                </a:solidFill>
                <a:latin typeface="Times New Roman" panose="02020603050405020304" pitchFamily="18" charset="0"/>
                <a:cs typeface="Times New Roman" panose="02020603050405020304" pitchFamily="18" charset="0"/>
                <a:sym typeface="Arial"/>
              </a:rPr>
              <a:t>? </a:t>
            </a:r>
          </a:p>
          <a:p>
            <a:pPr marL="457200" indent="-457200">
              <a:spcBef>
                <a:spcPts val="600"/>
              </a:spcBef>
              <a:spcAft>
                <a:spcPts val="600"/>
              </a:spcAft>
              <a:buClr>
                <a:srgbClr val="000000"/>
              </a:buClr>
              <a:buFontTx/>
              <a:buChar char="-"/>
            </a:pPr>
            <a:r>
              <a:rPr lang="en-US" sz="3200" kern="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Những</a:t>
            </a:r>
            <a:r>
              <a:rPr lang="en-US" sz="3200" kern="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chiếc</a:t>
            </a:r>
            <a:r>
              <a:rPr lang="en-US" sz="3200" kern="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cs typeface="Times New Roman" panose="02020603050405020304" pitchFamily="18" charset="0"/>
                <a:sym typeface="Arial"/>
              </a:rPr>
              <a:t>gọt</a:t>
            </a:r>
            <a:r>
              <a:rPr lang="en-US" sz="3200" kern="0" dirty="0">
                <a:solidFill>
                  <a:srgbClr val="0066FF"/>
                </a:solidFill>
                <a:latin typeface="Times New Roman" panose="02020603050405020304" pitchFamily="18"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cs typeface="Times New Roman" panose="02020603050405020304" pitchFamily="18" charset="0"/>
                <a:sym typeface="Arial"/>
              </a:rPr>
              <a:t>bút</a:t>
            </a:r>
            <a:r>
              <a:rPr lang="en-US" sz="3200" kern="0" dirty="0">
                <a:solidFill>
                  <a:srgbClr val="0066FF"/>
                </a:solidFill>
                <a:latin typeface="Times New Roman" panose="02020603050405020304" pitchFamily="18"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cs typeface="Times New Roman" panose="02020603050405020304" pitchFamily="18" charset="0"/>
                <a:sym typeface="Arial"/>
              </a:rPr>
              <a:t>chì</a:t>
            </a:r>
            <a:r>
              <a:rPr lang="en-US" sz="3200" kern="0" dirty="0">
                <a:solidFill>
                  <a:srgbClr val="0066FF"/>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thành</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các</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phần</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quà</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như</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nhau</a:t>
            </a:r>
            <a:r>
              <a:rPr lang="en-US" sz="3200" kern="0" dirty="0">
                <a:solidFill>
                  <a:schemeClr val="tx1"/>
                </a:solidFill>
                <a:latin typeface="Times New Roman" panose="02020603050405020304" pitchFamily="18" charset="0"/>
                <a:cs typeface="Times New Roman" panose="02020603050405020304" pitchFamily="18" charset="0"/>
                <a:sym typeface="Arial"/>
              </a:rPr>
              <a:t>? </a:t>
            </a:r>
          </a:p>
          <a:p>
            <a:pPr marL="457200" indent="-457200">
              <a:spcBef>
                <a:spcPts val="600"/>
              </a:spcBef>
              <a:spcAft>
                <a:spcPts val="600"/>
              </a:spcAft>
              <a:buClr>
                <a:srgbClr val="000000"/>
              </a:buClr>
              <a:buFontTx/>
              <a:buChar char="-"/>
            </a:pPr>
            <a:r>
              <a:rPr lang="en-US" sz="3200" kern="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Những</a:t>
            </a:r>
            <a:r>
              <a:rPr lang="en-US" sz="3200" kern="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kern="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hộp</a:t>
            </a:r>
            <a:r>
              <a:rPr lang="en-US" sz="3200" kern="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sym typeface="Arial"/>
              </a:rPr>
              <a:t> sticker </a:t>
            </a:r>
            <a:r>
              <a:rPr lang="en-US" sz="3200" kern="0" dirty="0" err="1">
                <a:solidFill>
                  <a:schemeClr val="tx1"/>
                </a:solidFill>
                <a:latin typeface="Times New Roman" panose="02020603050405020304" pitchFamily="18" charset="0"/>
                <a:cs typeface="Times New Roman" panose="02020603050405020304" pitchFamily="18" charset="0"/>
                <a:sym typeface="Arial"/>
              </a:rPr>
              <a:t>thành</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các</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phần</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quà</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như</a:t>
            </a:r>
            <a:r>
              <a:rPr lang="en-US" sz="3200" kern="0" dirty="0">
                <a:solidFill>
                  <a:schemeClr val="tx1"/>
                </a:solidFill>
                <a:latin typeface="Times New Roman" panose="02020603050405020304" pitchFamily="18" charset="0"/>
                <a:cs typeface="Times New Roman" panose="02020603050405020304" pitchFamily="18" charset="0"/>
                <a:sym typeface="Arial"/>
              </a:rPr>
              <a:t> </a:t>
            </a:r>
            <a:r>
              <a:rPr lang="en-US" sz="3200" kern="0" dirty="0" err="1">
                <a:solidFill>
                  <a:schemeClr val="tx1"/>
                </a:solidFill>
                <a:latin typeface="Times New Roman" panose="02020603050405020304" pitchFamily="18" charset="0"/>
                <a:cs typeface="Times New Roman" panose="02020603050405020304" pitchFamily="18" charset="0"/>
                <a:sym typeface="Arial"/>
              </a:rPr>
              <a:t>nhau</a:t>
            </a:r>
            <a:r>
              <a:rPr lang="en-US" sz="3200" kern="0" dirty="0">
                <a:solidFill>
                  <a:schemeClr val="tx1"/>
                </a:solidFill>
                <a:latin typeface="Times New Roman" panose="02020603050405020304" pitchFamily="18" charset="0"/>
                <a:cs typeface="Times New Roman" panose="02020603050405020304" pitchFamily="18" charset="0"/>
                <a:sym typeface="Arial"/>
              </a:rPr>
              <a:t>? </a:t>
            </a:r>
          </a:p>
        </p:txBody>
      </p:sp>
      <p:sp>
        <p:nvSpPr>
          <p:cNvPr id="21" name="TextBox 20">
            <a:extLst>
              <a:ext uri="{FF2B5EF4-FFF2-40B4-BE49-F238E27FC236}">
                <a16:creationId xmlns:a16="http://schemas.microsoft.com/office/drawing/2014/main" id="{ED379B49-9208-4A8E-8C67-0A9A84190DA5}"/>
              </a:ext>
            </a:extLst>
          </p:cNvPr>
          <p:cNvSpPr txBox="1"/>
          <p:nvPr/>
        </p:nvSpPr>
        <p:spPr>
          <a:xfrm>
            <a:off x="622581" y="6330798"/>
            <a:ext cx="2451254" cy="461665"/>
          </a:xfrm>
          <a:prstGeom prst="rect">
            <a:avLst/>
          </a:prstGeom>
          <a:noFill/>
        </p:spPr>
        <p:txBody>
          <a:bodyPr wrap="square">
            <a:spAutoFit/>
          </a:bodyPr>
          <a:lstStyle/>
          <a:p>
            <a:pPr>
              <a:defRPr/>
            </a:pPr>
            <a:r>
              <a:rPr lang="en-GB" sz="2400" b="1" dirty="0">
                <a:solidFill>
                  <a:srgbClr val="FF0000"/>
                </a:solidFill>
                <a:latin typeface="Times New Roman" panose="02020603050405020304" pitchFamily="18" charset="0"/>
                <a:cs typeface="Times New Roman" panose="02020603050405020304" pitchFamily="18" charset="0"/>
                <a:sym typeface="Arial"/>
              </a:rPr>
              <a:t>3 </a:t>
            </a:r>
            <a:r>
              <a:rPr lang="en-GB" sz="2400" b="1" dirty="0" err="1">
                <a:solidFill>
                  <a:srgbClr val="FF0000"/>
                </a:solidFill>
                <a:latin typeface="Times New Roman" panose="02020603050405020304" pitchFamily="18" charset="0"/>
                <a:cs typeface="Times New Roman" panose="02020603050405020304" pitchFamily="18" charset="0"/>
                <a:sym typeface="Arial"/>
              </a:rPr>
              <a:t>gọt</a:t>
            </a:r>
            <a:r>
              <a:rPr lang="en-GB" sz="2400" b="1" dirty="0">
                <a:solidFill>
                  <a:srgbClr val="FF0000"/>
                </a:solidFill>
                <a:latin typeface="Times New Roman" panose="02020603050405020304" pitchFamily="18" charset="0"/>
                <a:cs typeface="Times New Roman" panose="02020603050405020304" pitchFamily="18" charset="0"/>
                <a:sym typeface="Arial"/>
              </a:rPr>
              <a:t> </a:t>
            </a:r>
            <a:r>
              <a:rPr lang="en-GB" sz="2400" b="1" dirty="0" err="1">
                <a:solidFill>
                  <a:srgbClr val="FF0000"/>
                </a:solidFill>
                <a:latin typeface="Times New Roman" panose="02020603050405020304" pitchFamily="18" charset="0"/>
                <a:cs typeface="Times New Roman" panose="02020603050405020304" pitchFamily="18" charset="0"/>
                <a:sym typeface="Arial"/>
              </a:rPr>
              <a:t>bút</a:t>
            </a:r>
            <a:r>
              <a:rPr lang="en-GB" sz="2400" b="1" dirty="0">
                <a:solidFill>
                  <a:srgbClr val="FF0000"/>
                </a:solidFill>
                <a:latin typeface="Times New Roman" panose="02020603050405020304" pitchFamily="18" charset="0"/>
                <a:cs typeface="Times New Roman" panose="02020603050405020304" pitchFamily="18" charset="0"/>
                <a:sym typeface="Arial"/>
              </a:rPr>
              <a:t> </a:t>
            </a:r>
            <a:r>
              <a:rPr lang="en-GB" sz="2400" b="1" dirty="0" err="1">
                <a:solidFill>
                  <a:srgbClr val="FF0000"/>
                </a:solidFill>
                <a:latin typeface="Times New Roman" panose="02020603050405020304" pitchFamily="18" charset="0"/>
                <a:cs typeface="Times New Roman" panose="02020603050405020304" pitchFamily="18" charset="0"/>
                <a:sym typeface="Arial"/>
              </a:rPr>
              <a:t>chì</a:t>
            </a:r>
            <a:endParaRPr lang="en-GB" sz="24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22" name="TextBox 15">
            <a:extLst>
              <a:ext uri="{FF2B5EF4-FFF2-40B4-BE49-F238E27FC236}">
                <a16:creationId xmlns:a16="http://schemas.microsoft.com/office/drawing/2014/main" id="{EB3A1AC4-DE6D-45FC-A94E-1C54D9319141}"/>
              </a:ext>
            </a:extLst>
          </p:cNvPr>
          <p:cNvSpPr txBox="1">
            <a:spLocks noChangeArrowheads="1"/>
          </p:cNvSpPr>
          <p:nvPr/>
        </p:nvSpPr>
        <p:spPr bwMode="auto">
          <a:xfrm>
            <a:off x="3483345" y="6305573"/>
            <a:ext cx="27125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2400" b="1" dirty="0">
                <a:solidFill>
                  <a:srgbClr val="FF0000"/>
                </a:solidFill>
                <a:latin typeface="Times New Roman" panose="02020603050405020304" pitchFamily="18" charset="0"/>
                <a:cs typeface="Times New Roman" panose="02020603050405020304" pitchFamily="18" charset="0"/>
                <a:sym typeface="Arial"/>
              </a:rPr>
              <a:t>5 </a:t>
            </a:r>
            <a:r>
              <a:rPr lang="en-GB" sz="2400" b="1" dirty="0" err="1">
                <a:solidFill>
                  <a:srgbClr val="FF0000"/>
                </a:solidFill>
                <a:latin typeface="Times New Roman" panose="02020603050405020304" pitchFamily="18" charset="0"/>
                <a:cs typeface="Times New Roman" panose="02020603050405020304" pitchFamily="18" charset="0"/>
                <a:sym typeface="Arial"/>
              </a:rPr>
              <a:t>hộp</a:t>
            </a:r>
            <a:r>
              <a:rPr lang="en-GB" sz="2400" b="1" dirty="0">
                <a:solidFill>
                  <a:srgbClr val="FF0000"/>
                </a:solidFill>
                <a:latin typeface="Times New Roman" panose="02020603050405020304" pitchFamily="18" charset="0"/>
                <a:cs typeface="Times New Roman" panose="02020603050405020304" pitchFamily="18" charset="0"/>
                <a:sym typeface="Arial"/>
              </a:rPr>
              <a:t> sticker</a:t>
            </a:r>
          </a:p>
        </p:txBody>
      </p:sp>
      <p:pic>
        <p:nvPicPr>
          <p:cNvPr id="3" name="Picture 2">
            <a:extLst>
              <a:ext uri="{FF2B5EF4-FFF2-40B4-BE49-F238E27FC236}">
                <a16:creationId xmlns:a16="http://schemas.microsoft.com/office/drawing/2014/main" id="{4D306252-26CD-4E35-B99A-851AE6384D48}"/>
              </a:ext>
            </a:extLst>
          </p:cNvPr>
          <p:cNvPicPr>
            <a:picLocks noChangeAspect="1"/>
          </p:cNvPicPr>
          <p:nvPr/>
        </p:nvPicPr>
        <p:blipFill>
          <a:blip r:embed="rId3"/>
          <a:stretch>
            <a:fillRect/>
          </a:stretch>
        </p:blipFill>
        <p:spPr>
          <a:xfrm>
            <a:off x="231110" y="835302"/>
            <a:ext cx="2413579" cy="2406663"/>
          </a:xfrm>
          <a:prstGeom prst="rect">
            <a:avLst/>
          </a:prstGeom>
        </p:spPr>
      </p:pic>
      <p:pic>
        <p:nvPicPr>
          <p:cNvPr id="5" name="Picture 4">
            <a:extLst>
              <a:ext uri="{FF2B5EF4-FFF2-40B4-BE49-F238E27FC236}">
                <a16:creationId xmlns:a16="http://schemas.microsoft.com/office/drawing/2014/main" id="{32E6B93F-641D-422C-98E3-DE56C4970E84}"/>
              </a:ext>
            </a:extLst>
          </p:cNvPr>
          <p:cNvPicPr>
            <a:picLocks noChangeAspect="1"/>
          </p:cNvPicPr>
          <p:nvPr/>
        </p:nvPicPr>
        <p:blipFill>
          <a:blip r:embed="rId4"/>
          <a:stretch>
            <a:fillRect/>
          </a:stretch>
        </p:blipFill>
        <p:spPr>
          <a:xfrm>
            <a:off x="3115139" y="834992"/>
            <a:ext cx="2413579" cy="2433960"/>
          </a:xfrm>
          <a:prstGeom prst="rect">
            <a:avLst/>
          </a:prstGeom>
        </p:spPr>
      </p:pic>
      <p:pic>
        <p:nvPicPr>
          <p:cNvPr id="16" name="Picture 15">
            <a:extLst>
              <a:ext uri="{FF2B5EF4-FFF2-40B4-BE49-F238E27FC236}">
                <a16:creationId xmlns:a16="http://schemas.microsoft.com/office/drawing/2014/main" id="{918273D5-46D0-40E9-ADEE-C90FED3ABB81}"/>
              </a:ext>
            </a:extLst>
          </p:cNvPr>
          <p:cNvPicPr>
            <a:picLocks noChangeAspect="1"/>
          </p:cNvPicPr>
          <p:nvPr/>
        </p:nvPicPr>
        <p:blipFill>
          <a:blip r:embed="rId5"/>
          <a:stretch>
            <a:fillRect/>
          </a:stretch>
        </p:blipFill>
        <p:spPr>
          <a:xfrm>
            <a:off x="193435" y="4091332"/>
            <a:ext cx="2442887" cy="2212478"/>
          </a:xfrm>
          <a:prstGeom prst="rect">
            <a:avLst/>
          </a:prstGeom>
        </p:spPr>
      </p:pic>
      <p:pic>
        <p:nvPicPr>
          <p:cNvPr id="24" name="Picture 23">
            <a:extLst>
              <a:ext uri="{FF2B5EF4-FFF2-40B4-BE49-F238E27FC236}">
                <a16:creationId xmlns:a16="http://schemas.microsoft.com/office/drawing/2014/main" id="{B1D5C89F-2545-48BD-8261-03AE5D1BA942}"/>
              </a:ext>
            </a:extLst>
          </p:cNvPr>
          <p:cNvPicPr>
            <a:picLocks noChangeAspect="1"/>
          </p:cNvPicPr>
          <p:nvPr/>
        </p:nvPicPr>
        <p:blipFill>
          <a:blip r:embed="rId6"/>
          <a:stretch>
            <a:fillRect/>
          </a:stretch>
        </p:blipFill>
        <p:spPr>
          <a:xfrm>
            <a:off x="3028311" y="4091333"/>
            <a:ext cx="2604344" cy="2212478"/>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1500"/>
                                        <p:tgtEl>
                                          <p:spTgt spid="14">
                                            <p:txEl>
                                              <p:pRg st="1" end="1"/>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500"/>
                                        <p:tgtEl>
                                          <p:spTgt spid="14">
                                            <p:txEl>
                                              <p:pRg st="2" end="2"/>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1500"/>
                                        <p:tgtEl>
                                          <p:spTgt spid="14">
                                            <p:txEl>
                                              <p:pRg st="3" end="3"/>
                                            </p:txEl>
                                          </p:spTgt>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fade">
                                      <p:cBhvr>
                                        <p:cTn id="25" dur="1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 </a:t>
            </a:r>
            <a:r>
              <a:rPr lang="en-US" sz="3600" b="1" dirty="0" err="1">
                <a:solidFill>
                  <a:schemeClr val="tx1"/>
                </a:solidFill>
                <a:latin typeface="Arial" panose="020B0604020202020204" pitchFamily="34" charset="0"/>
                <a:cs typeface="Arial" panose="020B0604020202020204" pitchFamily="34" charset="0"/>
              </a:rPr>
              <a:t>Ước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22427" y="94418"/>
            <a:ext cx="8792717" cy="66691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pic>
        <p:nvPicPr>
          <p:cNvPr id="12" name="Picture 6" descr="Male Teacher Clipart Transparent Background - Novocom.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180" y="4395338"/>
            <a:ext cx="2790782" cy="21831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a:extLst>
              <a:ext uri="{FF2B5EF4-FFF2-40B4-BE49-F238E27FC236}">
                <a16:creationId xmlns:a16="http://schemas.microsoft.com/office/drawing/2014/main" id="{A6601B4B-EE31-4083-9989-B3E07DCED33F}"/>
              </a:ext>
            </a:extLst>
          </p:cNvPr>
          <p:cNvGraphicFramePr>
            <a:graphicFrameLocks noChangeAspect="1"/>
          </p:cNvGraphicFramePr>
          <p:nvPr>
            <p:extLst>
              <p:ext uri="{D42A27DB-BD31-4B8C-83A1-F6EECF244321}">
                <p14:modId xmlns:p14="http://schemas.microsoft.com/office/powerpoint/2010/main" val="1052404111"/>
              </p:ext>
            </p:extLst>
          </p:nvPr>
        </p:nvGraphicFramePr>
        <p:xfrm>
          <a:off x="3715317" y="784060"/>
          <a:ext cx="1654175" cy="3614738"/>
        </p:xfrm>
        <a:graphic>
          <a:graphicData uri="http://schemas.openxmlformats.org/presentationml/2006/ole">
            <mc:AlternateContent xmlns:mc="http://schemas.openxmlformats.org/markup-compatibility/2006">
              <mc:Choice xmlns:v="urn:schemas-microsoft-com:vml" Requires="v">
                <p:oleObj spid="_x0000_s14438" name="Equation" r:id="rId4" imgW="698400" imgH="1523880" progId="Equation.DSMT4">
                  <p:embed/>
                </p:oleObj>
              </mc:Choice>
              <mc:Fallback>
                <p:oleObj name="Equation" r:id="rId4" imgW="698400" imgH="1523880" progId="Equation.DSMT4">
                  <p:embed/>
                  <p:pic>
                    <p:nvPicPr>
                      <p:cNvPr id="10" name="Object 9">
                        <a:extLst>
                          <a:ext uri="{FF2B5EF4-FFF2-40B4-BE49-F238E27FC236}">
                            <a16:creationId xmlns:a16="http://schemas.microsoft.com/office/drawing/2014/main" id="{A6601B4B-EE31-4083-9989-B3E07DCED33F}"/>
                          </a:ext>
                        </a:extLst>
                      </p:cNvPr>
                      <p:cNvPicPr/>
                      <p:nvPr/>
                    </p:nvPicPr>
                    <p:blipFill>
                      <a:blip r:embed="rId5"/>
                      <a:stretch>
                        <a:fillRect/>
                      </a:stretch>
                    </p:blipFill>
                    <p:spPr>
                      <a:xfrm>
                        <a:off x="3715317" y="784060"/>
                        <a:ext cx="1654175" cy="36147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E77E61C9-7B74-4AFF-BCCB-48F5EBA85707}"/>
              </a:ext>
            </a:extLst>
          </p:cNvPr>
          <p:cNvGraphicFramePr>
            <a:graphicFrameLocks noChangeAspect="1"/>
          </p:cNvGraphicFramePr>
          <p:nvPr>
            <p:extLst>
              <p:ext uri="{D42A27DB-BD31-4B8C-83A1-F6EECF244321}">
                <p14:modId xmlns:p14="http://schemas.microsoft.com/office/powerpoint/2010/main" val="278330379"/>
              </p:ext>
            </p:extLst>
          </p:nvPr>
        </p:nvGraphicFramePr>
        <p:xfrm>
          <a:off x="6407103" y="753813"/>
          <a:ext cx="1622425" cy="2407469"/>
        </p:xfrm>
        <a:graphic>
          <a:graphicData uri="http://schemas.openxmlformats.org/presentationml/2006/ole">
            <mc:AlternateContent xmlns:mc="http://schemas.openxmlformats.org/markup-compatibility/2006">
              <mc:Choice xmlns:v="urn:schemas-microsoft-com:vml" Requires="v">
                <p:oleObj spid="_x0000_s14439" name="Equation" r:id="rId6" imgW="787320" imgH="1168200" progId="Equation.DSMT4">
                  <p:embed/>
                </p:oleObj>
              </mc:Choice>
              <mc:Fallback>
                <p:oleObj name="Equation" r:id="rId6" imgW="787320" imgH="1168200" progId="Equation.DSMT4">
                  <p:embed/>
                  <p:pic>
                    <p:nvPicPr>
                      <p:cNvPr id="15" name="Object 14">
                        <a:extLst>
                          <a:ext uri="{FF2B5EF4-FFF2-40B4-BE49-F238E27FC236}">
                            <a16:creationId xmlns:a16="http://schemas.microsoft.com/office/drawing/2014/main" id="{E77E61C9-7B74-4AFF-BCCB-48F5EBA85707}"/>
                          </a:ext>
                        </a:extLst>
                      </p:cNvPr>
                      <p:cNvPicPr/>
                      <p:nvPr/>
                    </p:nvPicPr>
                    <p:blipFill>
                      <a:blip r:embed="rId7"/>
                      <a:stretch>
                        <a:fillRect/>
                      </a:stretch>
                    </p:blipFill>
                    <p:spPr>
                      <a:xfrm>
                        <a:off x="6407103" y="753813"/>
                        <a:ext cx="1622425" cy="240746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57C881D-A49B-48DA-AD0E-FC3EFDDA33D8}"/>
              </a:ext>
            </a:extLst>
          </p:cNvPr>
          <p:cNvGraphicFramePr>
            <a:graphicFrameLocks noChangeAspect="1"/>
          </p:cNvGraphicFramePr>
          <p:nvPr>
            <p:extLst>
              <p:ext uri="{D42A27DB-BD31-4B8C-83A1-F6EECF244321}">
                <p14:modId xmlns:p14="http://schemas.microsoft.com/office/powerpoint/2010/main" val="2953541877"/>
              </p:ext>
            </p:extLst>
          </p:nvPr>
        </p:nvGraphicFramePr>
        <p:xfrm>
          <a:off x="3715317" y="4996418"/>
          <a:ext cx="1521868" cy="1484749"/>
        </p:xfrm>
        <a:graphic>
          <a:graphicData uri="http://schemas.openxmlformats.org/presentationml/2006/ole">
            <mc:AlternateContent xmlns:mc="http://schemas.openxmlformats.org/markup-compatibility/2006">
              <mc:Choice xmlns:v="urn:schemas-microsoft-com:vml" Requires="v">
                <p:oleObj spid="_x0000_s14440" name="Equation" r:id="rId8" imgW="520560" imgH="507960" progId="Equation.DSMT4">
                  <p:embed/>
                </p:oleObj>
              </mc:Choice>
              <mc:Fallback>
                <p:oleObj name="Equation" r:id="rId8" imgW="520560" imgH="507960" progId="Equation.DSMT4">
                  <p:embed/>
                  <p:pic>
                    <p:nvPicPr>
                      <p:cNvPr id="16" name="Object 15">
                        <a:extLst>
                          <a:ext uri="{FF2B5EF4-FFF2-40B4-BE49-F238E27FC236}">
                            <a16:creationId xmlns:a16="http://schemas.microsoft.com/office/drawing/2014/main" id="{157C881D-A49B-48DA-AD0E-FC3EFDDA33D8}"/>
                          </a:ext>
                        </a:extLst>
                      </p:cNvPr>
                      <p:cNvPicPr/>
                      <p:nvPr/>
                    </p:nvPicPr>
                    <p:blipFill>
                      <a:blip r:embed="rId9"/>
                      <a:stretch>
                        <a:fillRect/>
                      </a:stretch>
                    </p:blipFill>
                    <p:spPr>
                      <a:xfrm>
                        <a:off x="3715317" y="4996418"/>
                        <a:ext cx="1521868" cy="1484749"/>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912DC93-7F92-4F95-AC7C-FE9B014760E2}"/>
              </a:ext>
            </a:extLst>
          </p:cNvPr>
          <p:cNvGraphicFramePr>
            <a:graphicFrameLocks noChangeAspect="1"/>
          </p:cNvGraphicFramePr>
          <p:nvPr>
            <p:extLst>
              <p:ext uri="{D42A27DB-BD31-4B8C-83A1-F6EECF244321}">
                <p14:modId xmlns:p14="http://schemas.microsoft.com/office/powerpoint/2010/main" val="1910313003"/>
              </p:ext>
            </p:extLst>
          </p:nvPr>
        </p:nvGraphicFramePr>
        <p:xfrm>
          <a:off x="6407103" y="4996418"/>
          <a:ext cx="1558986" cy="1484749"/>
        </p:xfrm>
        <a:graphic>
          <a:graphicData uri="http://schemas.openxmlformats.org/presentationml/2006/ole">
            <mc:AlternateContent xmlns:mc="http://schemas.openxmlformats.org/markup-compatibility/2006">
              <mc:Choice xmlns:v="urn:schemas-microsoft-com:vml" Requires="v">
                <p:oleObj spid="_x0000_s14441" name="Equation" r:id="rId10" imgW="533160" imgH="507960" progId="Equation.DSMT4">
                  <p:embed/>
                </p:oleObj>
              </mc:Choice>
              <mc:Fallback>
                <p:oleObj name="Equation" r:id="rId10" imgW="533160" imgH="507960" progId="Equation.DSMT4">
                  <p:embed/>
                  <p:pic>
                    <p:nvPicPr>
                      <p:cNvPr id="17" name="Object 16">
                        <a:extLst>
                          <a:ext uri="{FF2B5EF4-FFF2-40B4-BE49-F238E27FC236}">
                            <a16:creationId xmlns:a16="http://schemas.microsoft.com/office/drawing/2014/main" id="{E912DC93-7F92-4F95-AC7C-FE9B014760E2}"/>
                          </a:ext>
                        </a:extLst>
                      </p:cNvPr>
                      <p:cNvPicPr/>
                      <p:nvPr/>
                    </p:nvPicPr>
                    <p:blipFill>
                      <a:blip r:embed="rId11"/>
                      <a:stretch>
                        <a:fillRect/>
                      </a:stretch>
                    </p:blipFill>
                    <p:spPr>
                      <a:xfrm>
                        <a:off x="6407103" y="4996418"/>
                        <a:ext cx="1558986" cy="1484749"/>
                      </a:xfrm>
                      <a:prstGeom prst="rect">
                        <a:avLst/>
                      </a:prstGeom>
                    </p:spPr>
                  </p:pic>
                </p:oleObj>
              </mc:Fallback>
            </mc:AlternateContent>
          </a:graphicData>
        </a:graphic>
      </p:graphicFrame>
      <p:sp>
        <p:nvSpPr>
          <p:cNvPr id="2" name="Oval 1">
            <a:extLst>
              <a:ext uri="{FF2B5EF4-FFF2-40B4-BE49-F238E27FC236}">
                <a16:creationId xmlns:a16="http://schemas.microsoft.com/office/drawing/2014/main" id="{7CB0C454-DA1F-49A4-9F2D-17425679C159}"/>
              </a:ext>
            </a:extLst>
          </p:cNvPr>
          <p:cNvSpPr/>
          <p:nvPr/>
        </p:nvSpPr>
        <p:spPr>
          <a:xfrm>
            <a:off x="3519274" y="581891"/>
            <a:ext cx="915636" cy="39782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EF76EFF-291A-4BDC-A671-8E7593DABB44}"/>
              </a:ext>
            </a:extLst>
          </p:cNvPr>
          <p:cNvSpPr/>
          <p:nvPr/>
        </p:nvSpPr>
        <p:spPr>
          <a:xfrm>
            <a:off x="6134662" y="551994"/>
            <a:ext cx="1010018" cy="28770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73618576-9C00-4615-93F6-E40996C53B89}"/>
              </a:ext>
            </a:extLst>
          </p:cNvPr>
          <p:cNvSpPr/>
          <p:nvPr/>
        </p:nvSpPr>
        <p:spPr>
          <a:xfrm>
            <a:off x="8844432" y="985652"/>
            <a:ext cx="2969929" cy="1395351"/>
          </a:xfrm>
          <a:prstGeom prst="wedgeEllipseCallout">
            <a:avLst>
              <a:gd name="adj1" fmla="val -67275"/>
              <a:gd name="adj2" fmla="val 250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B0C505-5DF9-4E4E-A7A6-313E297BBAB6}"/>
              </a:ext>
            </a:extLst>
          </p:cNvPr>
          <p:cNvSpPr txBox="1"/>
          <p:nvPr/>
        </p:nvSpPr>
        <p:spPr>
          <a:xfrm>
            <a:off x="9045214" y="1229532"/>
            <a:ext cx="2769147" cy="646331"/>
          </a:xfrm>
          <a:prstGeom prst="rect">
            <a:avLst/>
          </a:prstGeom>
          <a:noFill/>
        </p:spPr>
        <p:txBody>
          <a:bodyPr wrap="square" rtlCol="0">
            <a:spAutoFit/>
          </a:bodyPr>
          <a:lstStyle/>
          <a:p>
            <a:r>
              <a:rPr lang="vi-VN" sz="3600">
                <a:solidFill>
                  <a:srgbClr val="FF0000"/>
                </a:solidFill>
              </a:rPr>
              <a:t>Hợp số</a:t>
            </a:r>
            <a:endParaRPr lang="en-US" sz="3600" dirty="0">
              <a:solidFill>
                <a:srgbClr val="FF0000"/>
              </a:solidFill>
              <a:latin typeface="+mj-lt"/>
            </a:endParaRPr>
          </a:p>
        </p:txBody>
      </p:sp>
      <p:sp>
        <p:nvSpPr>
          <p:cNvPr id="13" name="Oval 12">
            <a:extLst>
              <a:ext uri="{FF2B5EF4-FFF2-40B4-BE49-F238E27FC236}">
                <a16:creationId xmlns:a16="http://schemas.microsoft.com/office/drawing/2014/main" id="{A87CAEB6-4FBF-47F0-9F46-66CB2F3D6BDD}"/>
              </a:ext>
            </a:extLst>
          </p:cNvPr>
          <p:cNvSpPr/>
          <p:nvPr/>
        </p:nvSpPr>
        <p:spPr>
          <a:xfrm>
            <a:off x="3519274" y="4780111"/>
            <a:ext cx="813749" cy="1764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63A6972-9A84-4768-A622-2D18961479FF}"/>
              </a:ext>
            </a:extLst>
          </p:cNvPr>
          <p:cNvSpPr/>
          <p:nvPr/>
        </p:nvSpPr>
        <p:spPr>
          <a:xfrm>
            <a:off x="6189512" y="4780110"/>
            <a:ext cx="813749" cy="17640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Oval 17">
            <a:extLst>
              <a:ext uri="{FF2B5EF4-FFF2-40B4-BE49-F238E27FC236}">
                <a16:creationId xmlns:a16="http://schemas.microsoft.com/office/drawing/2014/main" id="{5A15B853-9204-4CBA-9AB3-37A8A85BB775}"/>
              </a:ext>
            </a:extLst>
          </p:cNvPr>
          <p:cNvSpPr/>
          <p:nvPr/>
        </p:nvSpPr>
        <p:spPr>
          <a:xfrm>
            <a:off x="8984956" y="4444993"/>
            <a:ext cx="2938863" cy="1484748"/>
          </a:xfrm>
          <a:prstGeom prst="wedgeEllipseCallout">
            <a:avLst>
              <a:gd name="adj1" fmla="val -67275"/>
              <a:gd name="adj2" fmla="val 250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88BFC97-DFBD-457A-8338-15C1DC9DE141}"/>
              </a:ext>
            </a:extLst>
          </p:cNvPr>
          <p:cNvSpPr txBox="1"/>
          <p:nvPr/>
        </p:nvSpPr>
        <p:spPr>
          <a:xfrm>
            <a:off x="9340939" y="4592336"/>
            <a:ext cx="2756069" cy="1754326"/>
          </a:xfrm>
          <a:prstGeom prst="rect">
            <a:avLst/>
          </a:prstGeom>
          <a:noFill/>
        </p:spPr>
        <p:txBody>
          <a:bodyPr wrap="square" rtlCol="0">
            <a:spAutoFit/>
          </a:bodyPr>
          <a:lstStyle/>
          <a:p>
            <a:pPr algn="ctr"/>
            <a:r>
              <a:rPr lang="vi-VN" sz="3600" dirty="0">
                <a:solidFill>
                  <a:srgbClr val="FF0000"/>
                </a:solidFill>
              </a:rPr>
              <a:t>Số nguyên tố</a:t>
            </a:r>
            <a:endParaRPr lang="en-US" sz="3600" dirty="0">
              <a:solidFill>
                <a:srgbClr val="FF0000"/>
              </a:solidFill>
            </a:endParaRPr>
          </a:p>
          <a:p>
            <a:pPr algn="ctr"/>
            <a:endParaRPr lang="en-US" sz="3600" dirty="0">
              <a:solidFill>
                <a:srgbClr val="FF0000"/>
              </a:solidFill>
              <a:latin typeface="+mj-lt"/>
            </a:endParaRPr>
          </a:p>
        </p:txBody>
      </p:sp>
      <p:sp>
        <p:nvSpPr>
          <p:cNvPr id="20" name="Speech Bubble: Oval 19">
            <a:extLst>
              <a:ext uri="{FF2B5EF4-FFF2-40B4-BE49-F238E27FC236}">
                <a16:creationId xmlns:a16="http://schemas.microsoft.com/office/drawing/2014/main" id="{F1E4335C-3F51-4E2C-B6E0-941394A725A8}"/>
              </a:ext>
            </a:extLst>
          </p:cNvPr>
          <p:cNvSpPr/>
          <p:nvPr/>
        </p:nvSpPr>
        <p:spPr>
          <a:xfrm rot="17623426">
            <a:off x="-9482" y="564259"/>
            <a:ext cx="3341859" cy="3018274"/>
          </a:xfrm>
          <a:prstGeom prst="wedgeEllipseCallout">
            <a:avLst>
              <a:gd name="adj1" fmla="val -67275"/>
              <a:gd name="adj2" fmla="val 250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972A14F-8A99-4DF9-887E-350C286C6477}"/>
              </a:ext>
            </a:extLst>
          </p:cNvPr>
          <p:cNvSpPr txBox="1"/>
          <p:nvPr/>
        </p:nvSpPr>
        <p:spPr>
          <a:xfrm>
            <a:off x="490108" y="1120676"/>
            <a:ext cx="2696796" cy="2308324"/>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Vậy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t>
            </a:r>
            <a:r>
              <a:rPr lang="vi-VN" sz="3600" dirty="0">
                <a:latin typeface="Times New Roman" panose="02020603050405020304" pitchFamily="18" charset="0"/>
                <a:cs typeface="Times New Roman" panose="02020603050405020304" pitchFamily="18" charset="0"/>
              </a:rPr>
              <a: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1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animEffect transition="in" filter="fade">
                                      <p:cBhvr>
                                        <p:cTn id="7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9" grpId="0" animBg="1"/>
      <p:bldP spid="3" grpId="0" animBg="1"/>
      <p:bldP spid="5" grpId="0"/>
      <p:bldP spid="13" grpId="0" animBg="1"/>
      <p:bldP spid="14" grpId="0" animBg="1"/>
      <p:bldP spid="18" grpId="0" animBg="1"/>
      <p:bldP spid="19"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id="{CA5C00B0-B2B6-4792-8C67-F8C09471186E}"/>
              </a:ext>
            </a:extLst>
          </p:cNvPr>
          <p:cNvGrpSpPr/>
          <p:nvPr/>
        </p:nvGrpSpPr>
        <p:grpSpPr>
          <a:xfrm rot="5400000">
            <a:off x="8383393" y="3218531"/>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Rectangle 15"/>
          <p:cNvSpPr/>
          <p:nvPr/>
        </p:nvSpPr>
        <p:spPr>
          <a:xfrm>
            <a:off x="5364403" y="2264014"/>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latin typeface="Arial" panose="020B0604020202020204" pitchFamily="34" charset="0"/>
                <a:ea typeface="Arial" panose="020B0604020202020204" pitchFamily="34" charset="0"/>
                <a:cs typeface="Arial" panose="020B0604020202020204" pitchFamily="34" charset="0"/>
                <a:sym typeface="Arial"/>
              </a:rPr>
              <a:t>1 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400028" y="4583380"/>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ó nhiều hơn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187434" y="1553234"/>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239101" y="3848168"/>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880575" y="1387870"/>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916200" y="3740800"/>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006543" y="2302301"/>
            <a:ext cx="4482052" cy="523220"/>
          </a:xfrm>
          <a:prstGeom prst="rect">
            <a:avLst/>
          </a:prstGeom>
        </p:spPr>
        <p:txBody>
          <a:bodyPr wrap="squar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b="1"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b="1"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b="1"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b="1"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23059" y="4583380"/>
            <a:ext cx="4421403" cy="523220"/>
          </a:xfrm>
          <a:prstGeom prst="rect">
            <a:avLst/>
          </a:prstGeom>
        </p:spPr>
        <p:txBody>
          <a:bodyPr wrap="none">
            <a:spAutoFit/>
          </a:bodyPr>
          <a:lstStyle/>
          <a:p>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b="1"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b="1"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b="1"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b="1"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9" name="TextBox 8">
            <a:extLst>
              <a:ext uri="{FF2B5EF4-FFF2-40B4-BE49-F238E27FC236}">
                <a16:creationId xmlns:a16="http://schemas.microsoft.com/office/drawing/2014/main" id="{CF296BD4-AABD-4881-8DBE-60E263EBA328}"/>
              </a:ext>
            </a:extLst>
          </p:cNvPr>
          <p:cNvSpPr txBox="1"/>
          <p:nvPr/>
        </p:nvSpPr>
        <p:spPr>
          <a:xfrm flipH="1">
            <a:off x="446678" y="300889"/>
            <a:ext cx="264660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Khái</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niệm</a:t>
            </a:r>
            <a:endParaRPr lang="en-US" sz="32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5003" y="124812"/>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Cho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95003" y="1577010"/>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6411715" y="1036225"/>
            <a:ext cx="39303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437537" y="905510"/>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graphicFrame>
        <p:nvGraphicFramePr>
          <p:cNvPr id="31" name="Table 30"/>
          <p:cNvGraphicFramePr>
            <a:graphicFrameLocks noGrp="1"/>
          </p:cNvGraphicFramePr>
          <p:nvPr>
            <p:extLst>
              <p:ext uri="{D42A27DB-BD31-4B8C-83A1-F6EECF244321}">
                <p14:modId xmlns:p14="http://schemas.microsoft.com/office/powerpoint/2010/main" val="1604841526"/>
              </p:ext>
            </p:extLst>
          </p:nvPr>
        </p:nvGraphicFramePr>
        <p:xfrm>
          <a:off x="258211" y="2171328"/>
          <a:ext cx="4943666" cy="338235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260870">
                  <a:extLst>
                    <a:ext uri="{9D8B030D-6E8A-4147-A177-3AD203B41FA5}">
                      <a16:colId xmlns:a16="http://schemas.microsoft.com/office/drawing/2014/main" val="20000"/>
                    </a:ext>
                  </a:extLst>
                </a:gridCol>
                <a:gridCol w="2034908">
                  <a:extLst>
                    <a:ext uri="{9D8B030D-6E8A-4147-A177-3AD203B41FA5}">
                      <a16:colId xmlns:a16="http://schemas.microsoft.com/office/drawing/2014/main" val="20001"/>
                    </a:ext>
                  </a:extLst>
                </a:gridCol>
                <a:gridCol w="1647888">
                  <a:extLst>
                    <a:ext uri="{9D8B030D-6E8A-4147-A177-3AD203B41FA5}">
                      <a16:colId xmlns:a16="http://schemas.microsoft.com/office/drawing/2014/main" val="20002"/>
                    </a:ext>
                  </a:extLst>
                </a:gridCol>
              </a:tblGrid>
              <a:tr h="89725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val="10000"/>
                  </a:ext>
                </a:extLst>
              </a:tr>
              <a:tr h="609369">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r h="609369">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2"/>
                  </a:ext>
                </a:extLst>
              </a:tr>
              <a:tr h="609369">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3"/>
                  </a:ext>
                </a:extLst>
              </a:tr>
              <a:tr h="609369">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096662" y="294191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096662" y="359128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942624" y="413884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942623" y="4788213"/>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6437537" y="881195"/>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169180" y="2876442"/>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5735" y="5478394"/>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532922" y="6289577"/>
            <a:ext cx="4329193" cy="492443"/>
          </a:xfrm>
          <a:prstGeom prst="rect">
            <a:avLst/>
          </a:prstGeom>
          <a:noFill/>
        </p:spPr>
        <p:txBody>
          <a:bodyPr wrap="square" rtlCol="0">
            <a:spAutoFit/>
          </a:bodyPr>
          <a:lstStyle/>
          <a:p>
            <a:r>
              <a:rPr lang="nl-NL" sz="2600" dirty="0">
                <a:latin typeface="Arial" pitchFamily="34" charset="0"/>
                <a:cs typeface="Arial" pitchFamily="34" charset="0"/>
              </a:rPr>
              <a:t>- Còn lại là số nguyên tố.</a:t>
            </a:r>
            <a:endParaRPr lang="en-US" dirty="0"/>
          </a:p>
        </p:txBody>
      </p:sp>
      <p:sp>
        <p:nvSpPr>
          <p:cNvPr id="22" name="TextBox 21"/>
          <p:cNvSpPr txBox="1"/>
          <p:nvPr/>
        </p:nvSpPr>
        <p:spPr>
          <a:xfrm>
            <a:off x="7453317" y="4577160"/>
            <a:ext cx="4277532" cy="1723549"/>
          </a:xfrm>
          <a:prstGeom prst="rect">
            <a:avLst/>
          </a:prstGeom>
          <a:noFill/>
        </p:spPr>
        <p:txBody>
          <a:bodyPr wrap="square" rtlCol="0">
            <a:spAutoFit/>
          </a:bodyPr>
          <a:lstStyle/>
          <a:p>
            <a:r>
              <a:rPr lang="nl-NL" sz="2600" dirty="0">
                <a:latin typeface="Arial" pitchFamily="34" charset="0"/>
                <a:cs typeface="Arial" pitchFamily="34" charset="0"/>
              </a:rPr>
              <a:t>- Để chứng tỏ số tự nhiên</a:t>
            </a:r>
            <a:r>
              <a:rPr lang="en-US" sz="2600" dirty="0">
                <a:latin typeface="Arial" pitchFamily="34" charset="0"/>
                <a:cs typeface="Arial" pitchFamily="34" charset="0"/>
              </a:rPr>
              <a:t> a</a:t>
            </a:r>
            <a:r>
              <a:rPr lang="nl-NL" sz="2600" dirty="0">
                <a:latin typeface="Arial" pitchFamily="34" charset="0"/>
                <a:cs typeface="Arial" pitchFamily="34" charset="0"/>
              </a:rPr>
              <a:t> lớn hơn 1 là hợp số, ta chỉ cần tìm một ước của a khác 1 và khác a</a:t>
            </a:r>
            <a:r>
              <a:rPr lang="nl-NL" sz="2800" dirty="0">
                <a:latin typeface="Arial" pitchFamily="34" charset="0"/>
                <a:cs typeface="Arial" pitchFamily="34" charset="0"/>
              </a:rPr>
              <a:t>.</a:t>
            </a:r>
          </a:p>
        </p:txBody>
      </p:sp>
      <p:sp>
        <p:nvSpPr>
          <p:cNvPr id="2" name="TextBox 1">
            <a:extLst>
              <a:ext uri="{FF2B5EF4-FFF2-40B4-BE49-F238E27FC236}">
                <a16:creationId xmlns:a16="http://schemas.microsoft.com/office/drawing/2014/main" id="{0C47B7D9-B241-4124-96FD-9811491B2EB7}"/>
              </a:ext>
            </a:extLst>
          </p:cNvPr>
          <p:cNvSpPr txBox="1"/>
          <p:nvPr/>
        </p:nvSpPr>
        <p:spPr>
          <a:xfrm>
            <a:off x="8582108" y="2782934"/>
            <a:ext cx="1684152" cy="1077218"/>
          </a:xfrm>
          <a:prstGeom prst="rect">
            <a:avLst/>
          </a:prstGeom>
          <a:noFill/>
        </p:spPr>
        <p:txBody>
          <a:bodyPr wrap="square" rtlCol="0">
            <a:spAutoFit/>
          </a:bodyPr>
          <a:lstStyle/>
          <a:p>
            <a:r>
              <a:rPr lang="en-US" sz="3200" b="1" u="sng" dirty="0" err="1">
                <a:latin typeface="Times New Roman" panose="02020603050405020304" pitchFamily="18" charset="0"/>
                <a:cs typeface="Times New Roman" panose="02020603050405020304" pitchFamily="18" charset="0"/>
              </a:rPr>
              <a:t>Chú</a:t>
            </a:r>
            <a:r>
              <a:rPr lang="en-US" sz="3200" b="1" u="sng" dirty="0">
                <a:latin typeface="Times New Roman" panose="02020603050405020304" pitchFamily="18" charset="0"/>
                <a:cs typeface="Times New Roman" panose="02020603050405020304" pitchFamily="18" charset="0"/>
              </a:rPr>
              <a:t> ý 1</a:t>
            </a:r>
            <a:r>
              <a:rPr lang="en-US" sz="3200" b="1" dirty="0">
                <a:latin typeface="Times New Roman" panose="02020603050405020304" pitchFamily="18" charset="0"/>
                <a:cs typeface="Times New Roman" panose="02020603050405020304" pitchFamily="18" charset="0"/>
              </a:rPr>
              <a:t>:</a:t>
            </a:r>
          </a:p>
          <a:p>
            <a:endParaRPr lang="en-US" sz="3200" b="1" dirty="0">
              <a:latin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150EE93F-E73A-4902-A37C-272B36232BF8}"/>
              </a:ext>
            </a:extLst>
          </p:cNvPr>
          <p:cNvSpPr/>
          <p:nvPr/>
        </p:nvSpPr>
        <p:spPr>
          <a:xfrm>
            <a:off x="6339970" y="557359"/>
            <a:ext cx="5009667" cy="2106757"/>
          </a:xfrm>
          <a:prstGeom prst="wedgeEllipseCallout">
            <a:avLst>
              <a:gd name="adj1" fmla="val -39560"/>
              <a:gd name="adj2" fmla="val 50197"/>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638844-BC46-4777-8FD9-D87760B58190}"/>
              </a:ext>
            </a:extLst>
          </p:cNvPr>
          <p:cNvSpPr txBox="1"/>
          <p:nvPr/>
        </p:nvSpPr>
        <p:spPr>
          <a:xfrm>
            <a:off x="6924021" y="786421"/>
            <a:ext cx="4438403" cy="1754326"/>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tỏ</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h</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 1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t>
            </a:r>
            <a:r>
              <a:rPr lang="vi-VN" sz="3600" dirty="0">
                <a:latin typeface="Times New Roman" panose="02020603050405020304" pitchFamily="18" charset="0"/>
                <a:cs typeface="Times New Roman" panose="02020603050405020304" pitchFamily="18" charset="0"/>
              </a:rPr>
              <a: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FBBF5F79-6BAB-4938-BCB8-7044BFECB842}"/>
              </a:ext>
            </a:extLst>
          </p:cNvPr>
          <p:cNvGraphicFramePr>
            <a:graphicFrameLocks noGrp="1"/>
          </p:cNvGraphicFramePr>
          <p:nvPr>
            <p:extLst>
              <p:ext uri="{D42A27DB-BD31-4B8C-83A1-F6EECF244321}">
                <p14:modId xmlns:p14="http://schemas.microsoft.com/office/powerpoint/2010/main" val="2111594896"/>
              </p:ext>
            </p:extLst>
          </p:nvPr>
        </p:nvGraphicFramePr>
        <p:xfrm>
          <a:off x="250425" y="5562266"/>
          <a:ext cx="4955057" cy="1210318"/>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263775">
                  <a:extLst>
                    <a:ext uri="{9D8B030D-6E8A-4147-A177-3AD203B41FA5}">
                      <a16:colId xmlns:a16="http://schemas.microsoft.com/office/drawing/2014/main" val="193228672"/>
                    </a:ext>
                  </a:extLst>
                </a:gridCol>
                <a:gridCol w="2039597">
                  <a:extLst>
                    <a:ext uri="{9D8B030D-6E8A-4147-A177-3AD203B41FA5}">
                      <a16:colId xmlns:a16="http://schemas.microsoft.com/office/drawing/2014/main" val="1014247516"/>
                    </a:ext>
                  </a:extLst>
                </a:gridCol>
                <a:gridCol w="1651685">
                  <a:extLst>
                    <a:ext uri="{9D8B030D-6E8A-4147-A177-3AD203B41FA5}">
                      <a16:colId xmlns:a16="http://schemas.microsoft.com/office/drawing/2014/main" val="101357953"/>
                    </a:ext>
                  </a:extLst>
                </a:gridCol>
              </a:tblGrid>
              <a:tr h="605159">
                <a:tc>
                  <a:txBody>
                    <a:bodyPr/>
                    <a:lstStyle/>
                    <a:p>
                      <a:pPr algn="ctr"/>
                      <a:r>
                        <a:rPr lang="en-US" sz="2800" dirty="0">
                          <a:latin typeface="Arial" pitchFamily="34" charset="0"/>
                          <a:cs typeface="Arial" pitchFamily="34" charset="0"/>
                        </a:rPr>
                        <a:t>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790453154"/>
                  </a:ext>
                </a:extLst>
              </a:tr>
              <a:tr h="605159">
                <a:tc>
                  <a:txBody>
                    <a:bodyPr/>
                    <a:lstStyle/>
                    <a:p>
                      <a:pPr algn="ctr"/>
                      <a:r>
                        <a:rPr lang="vi-VN" sz="2800" dirty="0">
                          <a:latin typeface="Arial" pitchFamily="34" charset="0"/>
                          <a:cs typeface="Arial" pitchFamily="34" charset="0"/>
                        </a:rPr>
                        <a:t>0</a:t>
                      </a: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2647815494"/>
                  </a:ext>
                </a:extLst>
              </a:tr>
            </a:tbl>
          </a:graphicData>
        </a:graphic>
      </p:graphicFrame>
      <p:sp>
        <p:nvSpPr>
          <p:cNvPr id="24" name="TextBox 23">
            <a:extLst>
              <a:ext uri="{FF2B5EF4-FFF2-40B4-BE49-F238E27FC236}">
                <a16:creationId xmlns:a16="http://schemas.microsoft.com/office/drawing/2014/main" id="{54EA1518-99A7-4DD6-99B3-309C9E06E3B4}"/>
              </a:ext>
            </a:extLst>
          </p:cNvPr>
          <p:cNvSpPr txBox="1"/>
          <p:nvPr/>
        </p:nvSpPr>
        <p:spPr>
          <a:xfrm>
            <a:off x="7401656" y="3360816"/>
            <a:ext cx="4329193" cy="1292662"/>
          </a:xfrm>
          <a:prstGeom prst="rect">
            <a:avLst/>
          </a:prstGeom>
          <a:noFill/>
        </p:spPr>
        <p:txBody>
          <a:bodyPr wrap="square" rtlCol="0">
            <a:spAutoFit/>
          </a:bodyPr>
          <a:lstStyle/>
          <a:p>
            <a:r>
              <a:rPr lang="nl-NL" sz="2600" dirty="0">
                <a:latin typeface="Arial" pitchFamily="34" charset="0"/>
                <a:cs typeface="Arial" pitchFamily="34" charset="0"/>
              </a:rPr>
              <a:t>- Số 0 và 1 không là số nguyên tố cũng không là hợp số.</a:t>
            </a:r>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500"/>
                                        <p:tgtEl>
                                          <p:spTgt spid="18"/>
                                        </p:tgtEl>
                                      </p:cBhvr>
                                    </p:animEffect>
                                  </p:childTnLst>
                                </p:cTn>
                              </p:par>
                              <p:par>
                                <p:cTn id="8" presetID="2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edg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arn(inVertical)">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xit" presetSubtype="16" fill="hold" grpId="1" nodeType="clickEffect">
                                  <p:stCondLst>
                                    <p:cond delay="0"/>
                                  </p:stCondLst>
                                  <p:childTnLst>
                                    <p:animEffect transition="out" filter="diamond(in)">
                                      <p:cBhvr>
                                        <p:cTn id="44" dur="2000"/>
                                        <p:tgtEl>
                                          <p:spTgt spid="34"/>
                                        </p:tgtEl>
                                      </p:cBhvr>
                                    </p:animEffect>
                                    <p:set>
                                      <p:cBhvr>
                                        <p:cTn id="45" dur="1" fill="hold">
                                          <p:stCondLst>
                                            <p:cond delay="19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in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0-#ppt_w/2"/>
                                          </p:val>
                                        </p:tav>
                                        <p:tav tm="100000">
                                          <p:val>
                                            <p:strVal val="#ppt_x"/>
                                          </p:val>
                                        </p:tav>
                                      </p:tavLst>
                                    </p:anim>
                                    <p:anim calcmode="lin" valueType="num">
                                      <p:cBhvr additive="base">
                                        <p:cTn id="7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edge">
                                      <p:cBhvr>
                                        <p:cTn id="76" dur="500"/>
                                        <p:tgtEl>
                                          <p:spTgt spid="2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diamond(in)">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4"/>
                                        </p:tgtEl>
                                      </p:cBhvr>
                                    </p:animEffect>
                                    <p:set>
                                      <p:cBhvr>
                                        <p:cTn id="98" dur="1" fill="hold">
                                          <p:stCondLst>
                                            <p:cond delay="499"/>
                                          </p:stCondLst>
                                        </p:cTn>
                                        <p:tgtEl>
                                          <p:spTgt spid="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0"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edge">
                                      <p:cBhvr>
                                        <p:cTn id="103" dur="5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8" presetClass="entr" presetSubtype="16"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diamond(in)">
                                      <p:cBhvr>
                                        <p:cTn id="10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3" grpId="1"/>
      <p:bldP spid="34" grpId="0"/>
      <p:bldP spid="34" grpId="1"/>
      <p:bldP spid="44" grpId="0"/>
      <p:bldP spid="44" grpId="1"/>
      <p:bldP spid="23" grpId="0" animBg="1"/>
      <p:bldP spid="20" grpId="0"/>
      <p:bldP spid="22" grpId="0"/>
      <p:bldP spid="2" grpId="0"/>
      <p:bldP spid="4" grpId="0" animBg="1"/>
      <p:bldP spid="4" grpId="1" animBg="1"/>
      <p:bldP spid="5" grpId="0"/>
      <p:bldP spid="5" grpId="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6062"/>
            <a:ext cx="6096000" cy="2062103"/>
          </a:xfrm>
          <a:prstGeom prst="rect">
            <a:avLst/>
          </a:prstGeom>
          <a:solidFill>
            <a:schemeClr val="accent5">
              <a:lumMod val="20000"/>
              <a:lumOff val="80000"/>
            </a:schemeClr>
          </a:solidFill>
        </p:spPr>
        <p:txBody>
          <a:bodyPr wrap="square" rtlCol="0">
            <a:spAutoFit/>
          </a:bodyPr>
          <a:lstStyle/>
          <a:p>
            <a:r>
              <a:rPr lang="en-US" sz="3200" b="1" u="sng" dirty="0">
                <a:latin typeface="Times New Roman" panose="02020603050405020304" pitchFamily="18" charset="0"/>
                <a:cs typeface="Times New Roman" panose="02020603050405020304" pitchFamily="18" charset="0"/>
              </a:rPr>
              <a:t>BT 1</a:t>
            </a:r>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36, 37, 69, 75. </a:t>
            </a:r>
          </a:p>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a:t>
            </a:r>
          </a:p>
        </p:txBody>
      </p:sp>
      <p:sp>
        <p:nvSpPr>
          <p:cNvPr id="18" name="TextBox 17"/>
          <p:cNvSpPr txBox="1"/>
          <p:nvPr/>
        </p:nvSpPr>
        <p:spPr>
          <a:xfrm>
            <a:off x="95003" y="2455782"/>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3724611061"/>
              </p:ext>
            </p:extLst>
          </p:nvPr>
        </p:nvGraphicFramePr>
        <p:xfrm>
          <a:off x="258211" y="3050100"/>
          <a:ext cx="4943666" cy="338235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260870">
                  <a:extLst>
                    <a:ext uri="{9D8B030D-6E8A-4147-A177-3AD203B41FA5}">
                      <a16:colId xmlns:a16="http://schemas.microsoft.com/office/drawing/2014/main" val="20000"/>
                    </a:ext>
                  </a:extLst>
                </a:gridCol>
                <a:gridCol w="2034908">
                  <a:extLst>
                    <a:ext uri="{9D8B030D-6E8A-4147-A177-3AD203B41FA5}">
                      <a16:colId xmlns:a16="http://schemas.microsoft.com/office/drawing/2014/main" val="20001"/>
                    </a:ext>
                  </a:extLst>
                </a:gridCol>
                <a:gridCol w="1647888">
                  <a:extLst>
                    <a:ext uri="{9D8B030D-6E8A-4147-A177-3AD203B41FA5}">
                      <a16:colId xmlns:a16="http://schemas.microsoft.com/office/drawing/2014/main" val="20002"/>
                    </a:ext>
                  </a:extLst>
                </a:gridCol>
              </a:tblGrid>
              <a:tr h="89725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val="10000"/>
                  </a:ext>
                </a:extLst>
              </a:tr>
              <a:tr h="609369">
                <a:tc>
                  <a:txBody>
                    <a:bodyPr/>
                    <a:lstStyle/>
                    <a:p>
                      <a:pPr algn="ctr"/>
                      <a:r>
                        <a:rPr lang="en-US" sz="2800" dirty="0">
                          <a:latin typeface="Arial" pitchFamily="34" charset="0"/>
                          <a:cs typeface="Arial" pitchFamily="34" charset="0"/>
                        </a:rPr>
                        <a:t>36</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1"/>
                  </a:ext>
                </a:extLst>
              </a:tr>
              <a:tr h="609369">
                <a:tc>
                  <a:txBody>
                    <a:bodyPr/>
                    <a:lstStyle/>
                    <a:p>
                      <a:pPr algn="ctr"/>
                      <a:r>
                        <a:rPr lang="en-US" sz="2800" dirty="0">
                          <a:latin typeface="Arial" pitchFamily="34" charset="0"/>
                          <a:cs typeface="Arial" pitchFamily="34" charset="0"/>
                        </a:rPr>
                        <a:t>37</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2"/>
                  </a:ext>
                </a:extLst>
              </a:tr>
              <a:tr h="609369">
                <a:tc>
                  <a:txBody>
                    <a:bodyPr/>
                    <a:lstStyle/>
                    <a:p>
                      <a:pPr algn="ctr"/>
                      <a:r>
                        <a:rPr lang="en-US" sz="2800" dirty="0">
                          <a:latin typeface="Arial" pitchFamily="34" charset="0"/>
                          <a:cs typeface="Arial" pitchFamily="34" charset="0"/>
                        </a:rPr>
                        <a:t>69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3"/>
                  </a:ext>
                </a:extLst>
              </a:tr>
              <a:tr h="609369">
                <a:tc>
                  <a:txBody>
                    <a:bodyPr/>
                    <a:lstStyle/>
                    <a:p>
                      <a:pPr algn="ctr"/>
                      <a:r>
                        <a:rPr lang="en-US" sz="2800" dirty="0">
                          <a:latin typeface="Arial" pitchFamily="34" charset="0"/>
                          <a:cs typeface="Arial" pitchFamily="34" charset="0"/>
                        </a:rPr>
                        <a:t>75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942623" y="3856478"/>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096662" y="4470055"/>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942624" y="5017612"/>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942623" y="5666985"/>
            <a:ext cx="991673" cy="83037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55ADDD89-AE57-4866-BFCF-02132908D1FE}"/>
              </a:ext>
            </a:extLst>
          </p:cNvPr>
          <p:cNvCxnSpPr>
            <a:cxnSpLocks/>
          </p:cNvCxnSpPr>
          <p:nvPr/>
        </p:nvCxnSpPr>
        <p:spPr>
          <a:xfrm>
            <a:off x="6096000" y="-11875"/>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8">
            <a:extLst>
              <a:ext uri="{FF2B5EF4-FFF2-40B4-BE49-F238E27FC236}">
                <a16:creationId xmlns:a16="http://schemas.microsoft.com/office/drawing/2014/main" id="{08D9D4D6-DDE6-4ECA-835D-EB8F9802DC69}"/>
              </a:ext>
            </a:extLst>
          </p:cNvPr>
          <p:cNvSpPr txBox="1">
            <a:spLocks noChangeArrowheads="1"/>
          </p:cNvSpPr>
          <p:nvPr/>
        </p:nvSpPr>
        <p:spPr bwMode="auto">
          <a:xfrm>
            <a:off x="6096000" y="41952"/>
            <a:ext cx="53624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457200" indent="-457200" eaLnBrk="1" fontAlgn="base" hangingPunct="1">
              <a:spcBef>
                <a:spcPct val="0"/>
              </a:spcBef>
              <a:spcAft>
                <a:spcPct val="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36</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36 &gt;1</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361E4E30-1B2C-4C96-9978-D19C88C31A79}"/>
              </a:ext>
            </a:extLst>
          </p:cNvPr>
          <p:cNvGraphicFramePr>
            <a:graphicFrameLocks noChangeAspect="1"/>
          </p:cNvGraphicFramePr>
          <p:nvPr>
            <p:extLst>
              <p:ext uri="{D42A27DB-BD31-4B8C-83A1-F6EECF244321}">
                <p14:modId xmlns:p14="http://schemas.microsoft.com/office/powerpoint/2010/main" val="1159985219"/>
              </p:ext>
            </p:extLst>
          </p:nvPr>
        </p:nvGraphicFramePr>
        <p:xfrm>
          <a:off x="8777206" y="551780"/>
          <a:ext cx="1030673" cy="567390"/>
        </p:xfrm>
        <a:graphic>
          <a:graphicData uri="http://schemas.openxmlformats.org/presentationml/2006/ole">
            <mc:AlternateContent xmlns:mc="http://schemas.openxmlformats.org/markup-compatibility/2006">
              <mc:Choice xmlns:v="urn:schemas-microsoft-com:vml" Requires="v">
                <p:oleObj spid="_x0000_s15505" name="Equation" r:id="rId5" imgW="583920" imgH="215640" progId="Equation.DSMT4">
                  <p:embed/>
                </p:oleObj>
              </mc:Choice>
              <mc:Fallback>
                <p:oleObj name="Equation" r:id="rId5" imgW="583920" imgH="215640" progId="Equation.DSMT4">
                  <p:embed/>
                  <p:pic>
                    <p:nvPicPr>
                      <p:cNvPr id="0" name=""/>
                      <p:cNvPicPr/>
                      <p:nvPr/>
                    </p:nvPicPr>
                    <p:blipFill>
                      <a:blip r:embed="rId6"/>
                      <a:stretch>
                        <a:fillRect/>
                      </a:stretch>
                    </p:blipFill>
                    <p:spPr>
                      <a:xfrm>
                        <a:off x="8777206" y="551780"/>
                        <a:ext cx="1030673" cy="567390"/>
                      </a:xfrm>
                      <a:prstGeom prst="rect">
                        <a:avLst/>
                      </a:prstGeom>
                    </p:spPr>
                  </p:pic>
                </p:oleObj>
              </mc:Fallback>
            </mc:AlternateContent>
          </a:graphicData>
        </a:graphic>
      </p:graphicFrame>
      <p:sp>
        <p:nvSpPr>
          <p:cNvPr id="40" name="TextBox 8">
            <a:extLst>
              <a:ext uri="{FF2B5EF4-FFF2-40B4-BE49-F238E27FC236}">
                <a16:creationId xmlns:a16="http://schemas.microsoft.com/office/drawing/2014/main" id="{7C147EE3-9215-4739-817F-1F7A3BA731D6}"/>
              </a:ext>
            </a:extLst>
          </p:cNvPr>
          <p:cNvSpPr txBox="1">
            <a:spLocks noChangeArrowheads="1"/>
          </p:cNvSpPr>
          <p:nvPr/>
        </p:nvSpPr>
        <p:spPr bwMode="auto">
          <a:xfrm>
            <a:off x="6056165" y="1694261"/>
            <a:ext cx="60009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457200" indent="-457200" eaLnBrk="1" fontAlgn="base" hangingPunct="1">
              <a:spcBef>
                <a:spcPct val="0"/>
              </a:spcBef>
              <a:spcAft>
                <a:spcPct val="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37</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36 &gt;1</a:t>
            </a:r>
            <a:r>
              <a:rPr lang="en-GB" sz="3200" dirty="0">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pP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36 </a:t>
            </a:r>
            <a:r>
              <a:rPr lang="en-GB" sz="3200" dirty="0" err="1">
                <a:latin typeface="Times New Roman" panose="02020603050405020304" pitchFamily="18" charset="0"/>
                <a:cs typeface="Times New Roman" panose="02020603050405020304" pitchFamily="18" charset="0"/>
              </a:rPr>
              <a:t>chỉ</a:t>
            </a:r>
            <a:r>
              <a:rPr lang="en-GB" sz="3200" dirty="0">
                <a:latin typeface="Times New Roman" panose="02020603050405020304" pitchFamily="18" charset="0"/>
                <a:cs typeface="Times New Roman" panose="02020603050405020304" pitchFamily="18" charset="0"/>
              </a:rPr>
              <a:t> chia </a:t>
            </a:r>
            <a:r>
              <a:rPr lang="en-GB" sz="3200" dirty="0" err="1">
                <a:latin typeface="Times New Roman" panose="02020603050405020304" pitchFamily="18" charset="0"/>
                <a:cs typeface="Times New Roman" panose="02020603050405020304" pitchFamily="18" charset="0"/>
              </a:rPr>
              <a:t>hết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1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36</a:t>
            </a:r>
            <a:endParaRPr lang="en-US" sz="3200" dirty="0">
              <a:latin typeface="Times New Roman" panose="02020603050405020304" pitchFamily="18" charset="0"/>
              <a:cs typeface="Times New Roman" panose="02020603050405020304" pitchFamily="18" charset="0"/>
            </a:endParaRPr>
          </a:p>
        </p:txBody>
      </p:sp>
      <p:sp>
        <p:nvSpPr>
          <p:cNvPr id="42" name="TextBox 8">
            <a:extLst>
              <a:ext uri="{FF2B5EF4-FFF2-40B4-BE49-F238E27FC236}">
                <a16:creationId xmlns:a16="http://schemas.microsoft.com/office/drawing/2014/main" id="{FD62FB09-76BE-4978-9796-91D986119A94}"/>
              </a:ext>
            </a:extLst>
          </p:cNvPr>
          <p:cNvSpPr txBox="1">
            <a:spLocks noChangeArrowheads="1"/>
          </p:cNvSpPr>
          <p:nvPr/>
        </p:nvSpPr>
        <p:spPr bwMode="auto">
          <a:xfrm>
            <a:off x="6046495" y="3417125"/>
            <a:ext cx="5381752" cy="107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457200" indent="-457200" eaLnBrk="1" fontAlgn="base" hangingPunct="1">
              <a:spcBef>
                <a:spcPct val="0"/>
              </a:spcBef>
              <a:spcAft>
                <a:spcPct val="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69</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69 &gt;1</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aphicFrame>
        <p:nvGraphicFramePr>
          <p:cNvPr id="21" name="Object 20">
            <a:extLst>
              <a:ext uri="{FF2B5EF4-FFF2-40B4-BE49-F238E27FC236}">
                <a16:creationId xmlns:a16="http://schemas.microsoft.com/office/drawing/2014/main" id="{DED11C6C-B3B1-4096-B898-B0FF6BB603AD}"/>
              </a:ext>
            </a:extLst>
          </p:cNvPr>
          <p:cNvGraphicFramePr>
            <a:graphicFrameLocks noChangeAspect="1"/>
          </p:cNvGraphicFramePr>
          <p:nvPr>
            <p:extLst>
              <p:ext uri="{D42A27DB-BD31-4B8C-83A1-F6EECF244321}">
                <p14:modId xmlns:p14="http://schemas.microsoft.com/office/powerpoint/2010/main" val="3508065507"/>
              </p:ext>
            </p:extLst>
          </p:nvPr>
        </p:nvGraphicFramePr>
        <p:xfrm>
          <a:off x="8737371" y="3937503"/>
          <a:ext cx="1241202" cy="577631"/>
        </p:xfrm>
        <a:graphic>
          <a:graphicData uri="http://schemas.openxmlformats.org/presentationml/2006/ole">
            <mc:AlternateContent xmlns:mc="http://schemas.openxmlformats.org/markup-compatibility/2006">
              <mc:Choice xmlns:v="urn:schemas-microsoft-com:vml" Requires="v">
                <p:oleObj spid="_x0000_s15506" name="Equation" r:id="rId7" imgW="571320" imgH="215640" progId="Equation.DSMT4">
                  <p:embed/>
                </p:oleObj>
              </mc:Choice>
              <mc:Fallback>
                <p:oleObj name="Equation" r:id="rId7" imgW="571320" imgH="215640" progId="Equation.DSMT4">
                  <p:embed/>
                  <p:pic>
                    <p:nvPicPr>
                      <p:cNvPr id="0" name=""/>
                      <p:cNvPicPr/>
                      <p:nvPr/>
                    </p:nvPicPr>
                    <p:blipFill>
                      <a:blip r:embed="rId8"/>
                      <a:stretch>
                        <a:fillRect/>
                      </a:stretch>
                    </p:blipFill>
                    <p:spPr>
                      <a:xfrm>
                        <a:off x="8737371" y="3937503"/>
                        <a:ext cx="1241202" cy="577631"/>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66858200-19E3-4A5D-9C41-DA0508204417}"/>
              </a:ext>
            </a:extLst>
          </p:cNvPr>
          <p:cNvGraphicFramePr>
            <a:graphicFrameLocks noChangeAspect="1"/>
          </p:cNvGraphicFramePr>
          <p:nvPr>
            <p:extLst>
              <p:ext uri="{D42A27DB-BD31-4B8C-83A1-F6EECF244321}">
                <p14:modId xmlns:p14="http://schemas.microsoft.com/office/powerpoint/2010/main" val="3721767052"/>
              </p:ext>
            </p:extLst>
          </p:nvPr>
        </p:nvGraphicFramePr>
        <p:xfrm>
          <a:off x="6186602" y="1100190"/>
          <a:ext cx="6000997" cy="567389"/>
        </p:xfrm>
        <a:graphic>
          <a:graphicData uri="http://schemas.openxmlformats.org/presentationml/2006/ole">
            <mc:AlternateContent xmlns:mc="http://schemas.openxmlformats.org/markup-compatibility/2006">
              <mc:Choice xmlns:v="urn:schemas-microsoft-com:vml" Requires="v">
                <p:oleObj spid="_x0000_s15507" name="Equation" r:id="rId9" imgW="2755800" imgH="215640" progId="Equation.DSMT4">
                  <p:embed/>
                </p:oleObj>
              </mc:Choice>
              <mc:Fallback>
                <p:oleObj name="Equation" r:id="rId9" imgW="2755800" imgH="215640" progId="Equation.DSMT4">
                  <p:embed/>
                  <p:pic>
                    <p:nvPicPr>
                      <p:cNvPr id="0" name=""/>
                      <p:cNvPicPr/>
                      <p:nvPr/>
                    </p:nvPicPr>
                    <p:blipFill>
                      <a:blip r:embed="rId10"/>
                      <a:stretch>
                        <a:fillRect/>
                      </a:stretch>
                    </p:blipFill>
                    <p:spPr>
                      <a:xfrm>
                        <a:off x="6186602" y="1100190"/>
                        <a:ext cx="6000997" cy="567389"/>
                      </a:xfrm>
                      <a:prstGeom prst="rect">
                        <a:avLst/>
                      </a:prstGeom>
                    </p:spPr>
                  </p:pic>
                </p:oleObj>
              </mc:Fallback>
            </mc:AlternateContent>
          </a:graphicData>
        </a:graphic>
      </p:graphicFrame>
      <p:sp>
        <p:nvSpPr>
          <p:cNvPr id="43" name="TextBox 8">
            <a:extLst>
              <a:ext uri="{FF2B5EF4-FFF2-40B4-BE49-F238E27FC236}">
                <a16:creationId xmlns:a16="http://schemas.microsoft.com/office/drawing/2014/main" id="{715E1B79-8DC4-47FF-BCFF-E8E938980760}"/>
              </a:ext>
            </a:extLst>
          </p:cNvPr>
          <p:cNvSpPr txBox="1">
            <a:spLocks noChangeArrowheads="1"/>
          </p:cNvSpPr>
          <p:nvPr/>
        </p:nvSpPr>
        <p:spPr bwMode="auto">
          <a:xfrm>
            <a:off x="6086330" y="4641292"/>
            <a:ext cx="5381752" cy="107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457200" indent="-457200" eaLnBrk="1" fontAlgn="base" hangingPunct="1">
              <a:spcBef>
                <a:spcPct val="0"/>
              </a:spcBef>
              <a:spcAft>
                <a:spcPct val="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75</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p>
          <a:p>
            <a:pPr eaLnBrk="1" fontAlgn="base" hangingPunct="1">
              <a:spcBef>
                <a:spcPct val="0"/>
              </a:spcBef>
              <a:spcAft>
                <a:spcPct val="0"/>
              </a:spcAft>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75 &gt;1</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aphicFrame>
        <p:nvGraphicFramePr>
          <p:cNvPr id="27" name="Object 26">
            <a:extLst>
              <a:ext uri="{FF2B5EF4-FFF2-40B4-BE49-F238E27FC236}">
                <a16:creationId xmlns:a16="http://schemas.microsoft.com/office/drawing/2014/main" id="{A77FAB32-DA89-4CDD-92F9-01BD95B376E2}"/>
              </a:ext>
            </a:extLst>
          </p:cNvPr>
          <p:cNvGraphicFramePr>
            <a:graphicFrameLocks noChangeAspect="1"/>
          </p:cNvGraphicFramePr>
          <p:nvPr>
            <p:extLst>
              <p:ext uri="{D42A27DB-BD31-4B8C-83A1-F6EECF244321}">
                <p14:modId xmlns:p14="http://schemas.microsoft.com/office/powerpoint/2010/main" val="298450511"/>
              </p:ext>
            </p:extLst>
          </p:nvPr>
        </p:nvGraphicFramePr>
        <p:xfrm>
          <a:off x="8777206" y="5163739"/>
          <a:ext cx="1422672" cy="537453"/>
        </p:xfrm>
        <a:graphic>
          <a:graphicData uri="http://schemas.openxmlformats.org/presentationml/2006/ole">
            <mc:AlternateContent xmlns:mc="http://schemas.openxmlformats.org/markup-compatibility/2006">
              <mc:Choice xmlns:v="urn:schemas-microsoft-com:vml" Requires="v">
                <p:oleObj spid="_x0000_s15508" name="Equation" r:id="rId11" imgW="571320" imgH="215640" progId="Equation.DSMT4">
                  <p:embed/>
                </p:oleObj>
              </mc:Choice>
              <mc:Fallback>
                <p:oleObj name="Equation" r:id="rId11" imgW="571320" imgH="215640" progId="Equation.DSMT4">
                  <p:embed/>
                  <p:pic>
                    <p:nvPicPr>
                      <p:cNvPr id="0" name=""/>
                      <p:cNvPicPr/>
                      <p:nvPr/>
                    </p:nvPicPr>
                    <p:blipFill>
                      <a:blip r:embed="rId12"/>
                      <a:stretch>
                        <a:fillRect/>
                      </a:stretch>
                    </p:blipFill>
                    <p:spPr>
                      <a:xfrm>
                        <a:off x="8777206" y="5163739"/>
                        <a:ext cx="1422672" cy="537453"/>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B6062A21-8B73-42DB-A7A5-F7ED335972EF}"/>
              </a:ext>
            </a:extLst>
          </p:cNvPr>
          <p:cNvGraphicFramePr>
            <a:graphicFrameLocks noChangeAspect="1"/>
          </p:cNvGraphicFramePr>
          <p:nvPr>
            <p:extLst>
              <p:ext uri="{D42A27DB-BD31-4B8C-83A1-F6EECF244321}">
                <p14:modId xmlns:p14="http://schemas.microsoft.com/office/powerpoint/2010/main" val="334684689"/>
              </p:ext>
            </p:extLst>
          </p:nvPr>
        </p:nvGraphicFramePr>
        <p:xfrm>
          <a:off x="10151246" y="3900334"/>
          <a:ext cx="2001838" cy="566737"/>
        </p:xfrm>
        <a:graphic>
          <a:graphicData uri="http://schemas.openxmlformats.org/presentationml/2006/ole">
            <mc:AlternateContent xmlns:mc="http://schemas.openxmlformats.org/markup-compatibility/2006">
              <mc:Choice xmlns:v="urn:schemas-microsoft-com:vml" Requires="v">
                <p:oleObj spid="_x0000_s15509" name="Equation" r:id="rId13" imgW="761760" imgH="215640" progId="Equation.DSMT4">
                  <p:embed/>
                </p:oleObj>
              </mc:Choice>
              <mc:Fallback>
                <p:oleObj name="Equation" r:id="rId13" imgW="761760" imgH="215640" progId="Equation.DSMT4">
                  <p:embed/>
                  <p:pic>
                    <p:nvPicPr>
                      <p:cNvPr id="0" name=""/>
                      <p:cNvPicPr/>
                      <p:nvPr/>
                    </p:nvPicPr>
                    <p:blipFill>
                      <a:blip r:embed="rId14"/>
                      <a:stretch>
                        <a:fillRect/>
                      </a:stretch>
                    </p:blipFill>
                    <p:spPr>
                      <a:xfrm>
                        <a:off x="10151246" y="3900334"/>
                        <a:ext cx="2001838" cy="566737"/>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E1276831-4E29-4543-88B1-F7D6854704DE}"/>
              </a:ext>
            </a:extLst>
          </p:cNvPr>
          <p:cNvGraphicFramePr>
            <a:graphicFrameLocks noChangeAspect="1"/>
          </p:cNvGraphicFramePr>
          <p:nvPr>
            <p:extLst>
              <p:ext uri="{D42A27DB-BD31-4B8C-83A1-F6EECF244321}">
                <p14:modId xmlns:p14="http://schemas.microsoft.com/office/powerpoint/2010/main" val="3948659236"/>
              </p:ext>
            </p:extLst>
          </p:nvPr>
        </p:nvGraphicFramePr>
        <p:xfrm>
          <a:off x="6236357" y="5608284"/>
          <a:ext cx="3963521" cy="514350"/>
        </p:xfrm>
        <a:graphic>
          <a:graphicData uri="http://schemas.openxmlformats.org/presentationml/2006/ole">
            <mc:AlternateContent xmlns:mc="http://schemas.openxmlformats.org/markup-compatibility/2006">
              <mc:Choice xmlns:v="urn:schemas-microsoft-com:vml" Requires="v">
                <p:oleObj spid="_x0000_s15510" name="Equation" r:id="rId15" imgW="1663560" imgH="215640" progId="Equation.DSMT4">
                  <p:embed/>
                </p:oleObj>
              </mc:Choice>
              <mc:Fallback>
                <p:oleObj name="Equation" r:id="rId15" imgW="1663560" imgH="215640" progId="Equation.DSMT4">
                  <p:embed/>
                  <p:pic>
                    <p:nvPicPr>
                      <p:cNvPr id="0" name=""/>
                      <p:cNvPicPr/>
                      <p:nvPr/>
                    </p:nvPicPr>
                    <p:blipFill>
                      <a:blip r:embed="rId16"/>
                      <a:stretch>
                        <a:fillRect/>
                      </a:stretch>
                    </p:blipFill>
                    <p:spPr>
                      <a:xfrm>
                        <a:off x="6236357" y="5608284"/>
                        <a:ext cx="3963521" cy="51435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17">
            <p14:nvContentPartPr>
              <p14:cNvPr id="53" name="Ink 52">
                <a:extLst>
                  <a:ext uri="{FF2B5EF4-FFF2-40B4-BE49-F238E27FC236}">
                    <a16:creationId xmlns:a16="http://schemas.microsoft.com/office/drawing/2014/main" id="{E119C4AE-709A-4465-8607-9C87D7F6E509}"/>
                  </a:ext>
                </a:extLst>
              </p14:cNvPr>
              <p14:cNvContentPartPr/>
              <p14:nvPr/>
            </p14:nvContentPartPr>
            <p14:xfrm>
              <a:off x="10818234" y="5533607"/>
              <a:ext cx="360" cy="360"/>
            </p14:xfrm>
          </p:contentPart>
        </mc:Choice>
        <mc:Fallback xmlns="">
          <p:pic>
            <p:nvPicPr>
              <p:cNvPr id="53" name="Ink 52">
                <a:extLst>
                  <a:ext uri="{FF2B5EF4-FFF2-40B4-BE49-F238E27FC236}">
                    <a16:creationId xmlns:a16="http://schemas.microsoft.com/office/drawing/2014/main" id="{E119C4AE-709A-4465-8607-9C87D7F6E509}"/>
                  </a:ext>
                </a:extLst>
              </p:cNvPr>
              <p:cNvPicPr/>
              <p:nvPr/>
            </p:nvPicPr>
            <p:blipFill>
              <a:blip r:embed="rId18"/>
              <a:stretch>
                <a:fillRect/>
              </a:stretch>
            </p:blipFill>
            <p:spPr>
              <a:xfrm>
                <a:off x="10764234" y="54259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4" name="Ink 53">
                <a:extLst>
                  <a:ext uri="{FF2B5EF4-FFF2-40B4-BE49-F238E27FC236}">
                    <a16:creationId xmlns:a16="http://schemas.microsoft.com/office/drawing/2014/main" id="{987ACB98-799D-4E84-AB44-CC75FB4C9E2A}"/>
                  </a:ext>
                </a:extLst>
              </p14:cNvPr>
              <p14:cNvContentPartPr/>
              <p14:nvPr/>
            </p14:nvContentPartPr>
            <p14:xfrm>
              <a:off x="10818234" y="5533607"/>
              <a:ext cx="360" cy="360"/>
            </p14:xfrm>
          </p:contentPart>
        </mc:Choice>
        <mc:Fallback xmlns="">
          <p:pic>
            <p:nvPicPr>
              <p:cNvPr id="54" name="Ink 53">
                <a:extLst>
                  <a:ext uri="{FF2B5EF4-FFF2-40B4-BE49-F238E27FC236}">
                    <a16:creationId xmlns:a16="http://schemas.microsoft.com/office/drawing/2014/main" id="{987ACB98-799D-4E84-AB44-CC75FB4C9E2A}"/>
                  </a:ext>
                </a:extLst>
              </p:cNvPr>
              <p:cNvPicPr/>
              <p:nvPr/>
            </p:nvPicPr>
            <p:blipFill>
              <a:blip r:embed="rId18"/>
              <a:stretch>
                <a:fillRect/>
              </a:stretch>
            </p:blipFill>
            <p:spPr>
              <a:xfrm>
                <a:off x="10764234" y="54259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0" name="Ink 59">
                <a:extLst>
                  <a:ext uri="{FF2B5EF4-FFF2-40B4-BE49-F238E27FC236}">
                    <a16:creationId xmlns:a16="http://schemas.microsoft.com/office/drawing/2014/main" id="{E62705B7-7DE3-49ED-ACD2-72000F268C42}"/>
                  </a:ext>
                </a:extLst>
              </p14:cNvPr>
              <p14:cNvContentPartPr/>
              <p14:nvPr/>
            </p14:nvContentPartPr>
            <p14:xfrm>
              <a:off x="6530994" y="2505287"/>
              <a:ext cx="360" cy="360"/>
            </p14:xfrm>
          </p:contentPart>
        </mc:Choice>
        <mc:Fallback xmlns="">
          <p:pic>
            <p:nvPicPr>
              <p:cNvPr id="60" name="Ink 59">
                <a:extLst>
                  <a:ext uri="{FF2B5EF4-FFF2-40B4-BE49-F238E27FC236}">
                    <a16:creationId xmlns:a16="http://schemas.microsoft.com/office/drawing/2014/main" id="{E62705B7-7DE3-49ED-ACD2-72000F268C42}"/>
                  </a:ext>
                </a:extLst>
              </p:cNvPr>
              <p:cNvPicPr/>
              <p:nvPr/>
            </p:nvPicPr>
            <p:blipFill>
              <a:blip r:embed="rId18"/>
              <a:stretch>
                <a:fillRect/>
              </a:stretch>
            </p:blipFill>
            <p:spPr>
              <a:xfrm>
                <a:off x="6476994" y="239764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1" name="Ink 60">
                <a:extLst>
                  <a:ext uri="{FF2B5EF4-FFF2-40B4-BE49-F238E27FC236}">
                    <a16:creationId xmlns:a16="http://schemas.microsoft.com/office/drawing/2014/main" id="{B018DE18-44FF-4CD0-9F43-3705A28F0C62}"/>
                  </a:ext>
                </a:extLst>
              </p14:cNvPr>
              <p14:cNvContentPartPr/>
              <p14:nvPr/>
            </p14:nvContentPartPr>
            <p14:xfrm>
              <a:off x="3954114" y="3514727"/>
              <a:ext cx="360" cy="360"/>
            </p14:xfrm>
          </p:contentPart>
        </mc:Choice>
        <mc:Fallback xmlns="">
          <p:pic>
            <p:nvPicPr>
              <p:cNvPr id="61" name="Ink 60">
                <a:extLst>
                  <a:ext uri="{FF2B5EF4-FFF2-40B4-BE49-F238E27FC236}">
                    <a16:creationId xmlns:a16="http://schemas.microsoft.com/office/drawing/2014/main" id="{B018DE18-44FF-4CD0-9F43-3705A28F0C62}"/>
                  </a:ext>
                </a:extLst>
              </p:cNvPr>
              <p:cNvPicPr/>
              <p:nvPr/>
            </p:nvPicPr>
            <p:blipFill>
              <a:blip r:embed="rId18"/>
              <a:stretch>
                <a:fillRect/>
              </a:stretch>
            </p:blipFill>
            <p:spPr>
              <a:xfrm>
                <a:off x="3900474" y="340672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2" name="Ink 61">
                <a:extLst>
                  <a:ext uri="{FF2B5EF4-FFF2-40B4-BE49-F238E27FC236}">
                    <a16:creationId xmlns:a16="http://schemas.microsoft.com/office/drawing/2014/main" id="{C7A78A5C-2C93-43A5-A52F-F71EF4DFAEE9}"/>
                  </a:ext>
                </a:extLst>
              </p14:cNvPr>
              <p14:cNvContentPartPr/>
              <p14:nvPr/>
            </p14:nvContentPartPr>
            <p14:xfrm>
              <a:off x="3954114" y="3514727"/>
              <a:ext cx="360" cy="360"/>
            </p14:xfrm>
          </p:contentPart>
        </mc:Choice>
        <mc:Fallback xmlns="">
          <p:pic>
            <p:nvPicPr>
              <p:cNvPr id="62" name="Ink 61">
                <a:extLst>
                  <a:ext uri="{FF2B5EF4-FFF2-40B4-BE49-F238E27FC236}">
                    <a16:creationId xmlns:a16="http://schemas.microsoft.com/office/drawing/2014/main" id="{C7A78A5C-2C93-43A5-A52F-F71EF4DFAEE9}"/>
                  </a:ext>
                </a:extLst>
              </p:cNvPr>
              <p:cNvPicPr/>
              <p:nvPr/>
            </p:nvPicPr>
            <p:blipFill>
              <a:blip r:embed="rId18"/>
              <a:stretch>
                <a:fillRect/>
              </a:stretch>
            </p:blipFill>
            <p:spPr>
              <a:xfrm>
                <a:off x="3900474" y="3406727"/>
                <a:ext cx="108000" cy="216000"/>
              </a:xfrm>
              <a:prstGeom prst="rect">
                <a:avLst/>
              </a:prstGeom>
            </p:spPr>
          </p:pic>
        </mc:Fallback>
      </mc:AlternateContent>
      <p:sp>
        <p:nvSpPr>
          <p:cNvPr id="63" name="Isosceles Triangle 62">
            <a:extLst>
              <a:ext uri="{FF2B5EF4-FFF2-40B4-BE49-F238E27FC236}">
                <a16:creationId xmlns:a16="http://schemas.microsoft.com/office/drawing/2014/main" id="{B15FB6E2-04E3-4E00-8E9E-555F7B77C183}"/>
              </a:ext>
            </a:extLst>
          </p:cNvPr>
          <p:cNvSpPr/>
          <p:nvPr/>
        </p:nvSpPr>
        <p:spPr>
          <a:xfrm>
            <a:off x="9431769" y="5528844"/>
            <a:ext cx="2276386" cy="1170982"/>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174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par>
                                <p:cTn id="52" presetID="10" presetClass="entr" presetSubtype="0"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par>
                                <p:cTn id="55" presetID="10"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500"/>
                                        <p:tgtEl>
                                          <p:spTgt spid="61"/>
                                        </p:tgtEl>
                                      </p:cBhvr>
                                    </p:animEffect>
                                  </p:childTnLst>
                                </p:cTn>
                              </p:par>
                              <p:par>
                                <p:cTn id="58" presetID="10" presetClass="entr" presetSubtype="0" fill="hold"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p:bldP spid="40" grpId="0"/>
      <p:bldP spid="42" grpId="0"/>
      <p:bldP spid="43" grpId="0"/>
      <p:bldP spid="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C6EFC4-A631-4C7B-A491-D46B5DEE7C99}"/>
              </a:ext>
            </a:extLst>
          </p:cNvPr>
          <p:cNvSpPr/>
          <p:nvPr/>
        </p:nvSpPr>
        <p:spPr>
          <a:xfrm>
            <a:off x="10939177" y="6404370"/>
            <a:ext cx="2422566" cy="260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123530D-DB4A-4F91-BAB5-AE0D662230C2}"/>
              </a:ext>
            </a:extLst>
          </p:cNvPr>
          <p:cNvSpPr txBox="1"/>
          <p:nvPr/>
        </p:nvSpPr>
        <p:spPr>
          <a:xfrm>
            <a:off x="3354301" y="236825"/>
            <a:ext cx="6027694" cy="584775"/>
          </a:xfrm>
          <a:prstGeom prst="rect">
            <a:avLst/>
          </a:prstGeom>
          <a:solidFill>
            <a:schemeClr val="accent4">
              <a:lumMod val="40000"/>
              <a:lumOff val="6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HOẠT ĐỘNG NHÓM (DÃY)</a:t>
            </a:r>
            <a:r>
              <a:rPr lang="en-US" sz="3200" dirty="0">
                <a:latin typeface="Times New Roman" panose="02020603050405020304" pitchFamily="18" charset="0"/>
                <a:cs typeface="Times New Roman" panose="02020603050405020304" pitchFamily="18" charset="0"/>
              </a:rPr>
              <a:t> </a:t>
            </a:r>
          </a:p>
        </p:txBody>
      </p:sp>
      <p:sp>
        <p:nvSpPr>
          <p:cNvPr id="54" name="TextBox 53">
            <a:extLst>
              <a:ext uri="{FF2B5EF4-FFF2-40B4-BE49-F238E27FC236}">
                <a16:creationId xmlns:a16="http://schemas.microsoft.com/office/drawing/2014/main" id="{19C28CA3-903A-4DCD-BCEF-9D180F253145}"/>
              </a:ext>
            </a:extLst>
          </p:cNvPr>
          <p:cNvSpPr txBox="1"/>
          <p:nvPr/>
        </p:nvSpPr>
        <p:spPr>
          <a:xfrm>
            <a:off x="0" y="1354268"/>
            <a:ext cx="12192000" cy="3539430"/>
          </a:xfrm>
          <a:prstGeom prst="rect">
            <a:avLst/>
          </a:prstGeom>
          <a:solidFill>
            <a:schemeClr val="accent5">
              <a:lumMod val="20000"/>
              <a:lumOff val="80000"/>
            </a:schemeClr>
          </a:solidFill>
        </p:spPr>
        <p:txBody>
          <a:bodyPr wrap="square" rtlCol="0">
            <a:spAutoFit/>
          </a:bodyPr>
          <a:lstStyle/>
          <a:p>
            <a:r>
              <a:rPr lang="en-US" sz="3200" dirty="0">
                <a:latin typeface="Times New Roman" panose="02020603050405020304" pitchFamily="18" charset="0"/>
                <a:cs typeface="Times New Roman" panose="02020603050405020304" pitchFamily="18" charset="0"/>
              </a:rPr>
              <a:t>Cho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50.</a:t>
            </a:r>
          </a:p>
          <a:p>
            <a:r>
              <a:rPr lang="en-US" sz="3200" b="1" dirty="0" err="1">
                <a:latin typeface="Times New Roman" panose="02020603050405020304" pitchFamily="18" charset="0"/>
                <a:cs typeface="Times New Roman" panose="02020603050405020304" pitchFamily="18" charset="0"/>
              </a:rPr>
              <a:t>Bàn</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gạch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2</a:t>
            </a:r>
          </a:p>
          <a:p>
            <a:r>
              <a:rPr lang="en-US" sz="3200" b="1" dirty="0" err="1">
                <a:latin typeface="Times New Roman" panose="02020603050405020304" pitchFamily="18" charset="0"/>
                <a:cs typeface="Times New Roman" panose="02020603050405020304" pitchFamily="18" charset="0"/>
              </a:rPr>
              <a:t>Bàn</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gạch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3</a:t>
            </a:r>
          </a:p>
          <a:p>
            <a:r>
              <a:rPr lang="en-US" sz="3200" b="1" dirty="0" err="1">
                <a:latin typeface="Times New Roman" panose="02020603050405020304" pitchFamily="18" charset="0"/>
                <a:cs typeface="Times New Roman" panose="02020603050405020304" pitchFamily="18" charset="0"/>
              </a:rPr>
              <a:t>Bàn</a:t>
            </a:r>
            <a:r>
              <a:rPr lang="en-US" sz="3200" b="1" dirty="0">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gạch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5</a:t>
            </a:r>
          </a:p>
          <a:p>
            <a:r>
              <a:rPr lang="en-US" sz="3200" b="1" dirty="0" err="1">
                <a:latin typeface="Times New Roman" panose="02020603050405020304" pitchFamily="18" charset="0"/>
                <a:cs typeface="Times New Roman" panose="02020603050405020304" pitchFamily="18" charset="0"/>
              </a:rPr>
              <a:t>Bàn</a:t>
            </a:r>
            <a:r>
              <a:rPr lang="en-US" sz="3200" b="1" dirty="0">
                <a:latin typeface="Times New Roman" panose="02020603050405020304" pitchFamily="18" charset="0"/>
                <a:cs typeface="Times New Roman" panose="02020603050405020304" pitchFamily="18" charset="0"/>
              </a:rPr>
              <a:t> 4:</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gạch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7</a:t>
            </a:r>
          </a:p>
          <a:p>
            <a:endParaRPr lang="en-US" sz="3200" dirty="0">
              <a:latin typeface="Times New Roman" panose="02020603050405020304" pitchFamily="18" charset="0"/>
              <a:cs typeface="Times New Roman" panose="02020603050405020304" pitchFamily="18" charset="0"/>
            </a:endParaRPr>
          </a:p>
          <a:p>
            <a:r>
              <a:rPr lang="en-US" sz="3200" i="1" u="sng" dirty="0" err="1">
                <a:latin typeface="Times New Roman" panose="02020603050405020304" pitchFamily="18" charset="0"/>
                <a:cs typeface="Times New Roman" panose="02020603050405020304" pitchFamily="18" charset="0"/>
              </a:rPr>
              <a:t>Lưu</a:t>
            </a:r>
            <a:r>
              <a:rPr lang="en-US" sz="3200" i="1" u="sng" dirty="0">
                <a:latin typeface="Times New Roman" panose="02020603050405020304" pitchFamily="18" charset="0"/>
                <a:cs typeface="Times New Roman" panose="02020603050405020304" pitchFamily="18" charset="0"/>
              </a:rPr>
              <a:t> 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gạch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gạch</a:t>
            </a:r>
            <a:endParaRPr lang="en-US" sz="3200" i="1" dirty="0">
              <a:latin typeface="Times New Roman" panose="02020603050405020304" pitchFamily="18" charset="0"/>
              <a:cs typeface="Times New Roman" panose="02020603050405020304" pitchFamily="18" charset="0"/>
            </a:endParaRPr>
          </a:p>
        </p:txBody>
      </p:sp>
      <p:pic>
        <p:nvPicPr>
          <p:cNvPr id="57" name="Picture 2">
            <a:extLst>
              <a:ext uri="{FF2B5EF4-FFF2-40B4-BE49-F238E27FC236}">
                <a16:creationId xmlns:a16="http://schemas.microsoft.com/office/drawing/2014/main" id="{87BC81DF-2A78-4F1A-9BEA-00C4C0ADFA3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51690" y="3849476"/>
            <a:ext cx="3184123" cy="318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99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17B0-C437-4192-96E7-430F27A1EF51}"/>
              </a:ext>
            </a:extLst>
          </p:cNvPr>
          <p:cNvSpPr>
            <a:spLocks noGrp="1"/>
          </p:cNvSpPr>
          <p:nvPr>
            <p:ph type="title"/>
          </p:nvPr>
        </p:nvSpPr>
        <p:spPr>
          <a:xfrm>
            <a:off x="1603170" y="53879"/>
            <a:ext cx="9059906" cy="1397250"/>
          </a:xfrm>
          <a:solidFill>
            <a:schemeClr val="accent5">
              <a:lumMod val="20000"/>
              <a:lumOff val="80000"/>
            </a:schemeClr>
          </a:solidFill>
        </p:spPr>
        <p:txBody>
          <a:bodyPr>
            <a:norm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BẢNG SỐ NGUYÊN TỐ NHỎ HƠN 50</a:t>
            </a:r>
            <a:br>
              <a:rPr lang="en-US" sz="2800" b="1" dirty="0">
                <a:solidFill>
                  <a:srgbClr val="FF0000"/>
                </a:solidFill>
                <a:latin typeface="Times New Roman" panose="02020603050405020304" pitchFamily="18" charset="0"/>
                <a:cs typeface="Times New Roman" panose="02020603050405020304" pitchFamily="18" charset="0"/>
              </a:rPr>
            </a:b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8DB59FE-0E2C-4845-89E6-FAA076FD38D7}"/>
              </a:ext>
            </a:extLst>
          </p:cNvPr>
          <p:cNvPicPr>
            <a:picLocks noChangeAspect="1"/>
          </p:cNvPicPr>
          <p:nvPr/>
        </p:nvPicPr>
        <p:blipFill>
          <a:blip r:embed="rId3"/>
          <a:stretch>
            <a:fillRect/>
          </a:stretch>
        </p:blipFill>
        <p:spPr>
          <a:xfrm>
            <a:off x="321942" y="1442622"/>
            <a:ext cx="11548116" cy="5480462"/>
          </a:xfrm>
          <a:prstGeom prst="rect">
            <a:avLst/>
          </a:prstGeom>
        </p:spPr>
      </p:pic>
      <p:sp>
        <p:nvSpPr>
          <p:cNvPr id="5" name="Rectangle 4">
            <a:extLst>
              <a:ext uri="{FF2B5EF4-FFF2-40B4-BE49-F238E27FC236}">
                <a16:creationId xmlns:a16="http://schemas.microsoft.com/office/drawing/2014/main" id="{CFC6EFC4-A631-4C7B-A491-D46B5DEE7C99}"/>
              </a:ext>
            </a:extLst>
          </p:cNvPr>
          <p:cNvSpPr/>
          <p:nvPr/>
        </p:nvSpPr>
        <p:spPr>
          <a:xfrm>
            <a:off x="9334005" y="6792677"/>
            <a:ext cx="2422566" cy="260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A221100-7E6C-48ED-A7DB-1409599E41D3}"/>
              </a:ext>
            </a:extLst>
          </p:cNvPr>
          <p:cNvSpPr/>
          <p:nvPr/>
        </p:nvSpPr>
        <p:spPr>
          <a:xfrm>
            <a:off x="1909951" y="1745665"/>
            <a:ext cx="690748" cy="6887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D5F2AE3-B303-49D2-B285-8DF6751E16C2}"/>
              </a:ext>
            </a:extLst>
          </p:cNvPr>
          <p:cNvCxnSpPr/>
          <p:nvPr/>
        </p:nvCxnSpPr>
        <p:spPr>
          <a:xfrm>
            <a:off x="1909951" y="2838194"/>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1F663D-BB77-4B50-A3B5-D298C52FCF5A}"/>
              </a:ext>
            </a:extLst>
          </p:cNvPr>
          <p:cNvCxnSpPr/>
          <p:nvPr/>
        </p:nvCxnSpPr>
        <p:spPr>
          <a:xfrm>
            <a:off x="1909951" y="3833744"/>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DA9A16-A5ED-4B19-8D47-B7E1B3D9768D}"/>
              </a:ext>
            </a:extLst>
          </p:cNvPr>
          <p:cNvCxnSpPr/>
          <p:nvPr/>
        </p:nvCxnSpPr>
        <p:spPr>
          <a:xfrm>
            <a:off x="1874325" y="487085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8C23502-3558-4892-8C13-29AA69E1005E}"/>
              </a:ext>
            </a:extLst>
          </p:cNvPr>
          <p:cNvCxnSpPr/>
          <p:nvPr/>
        </p:nvCxnSpPr>
        <p:spPr>
          <a:xfrm>
            <a:off x="1909951" y="586640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DA1952-A4A4-4DA6-8F49-DA5713EEE1D7}"/>
              </a:ext>
            </a:extLst>
          </p:cNvPr>
          <p:cNvCxnSpPr/>
          <p:nvPr/>
        </p:nvCxnSpPr>
        <p:spPr>
          <a:xfrm>
            <a:off x="4104907" y="184660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D3EB63-B9AC-407A-9B7A-F6366BD77E86}"/>
              </a:ext>
            </a:extLst>
          </p:cNvPr>
          <p:cNvCxnSpPr>
            <a:cxnSpLocks/>
          </p:cNvCxnSpPr>
          <p:nvPr/>
        </p:nvCxnSpPr>
        <p:spPr>
          <a:xfrm>
            <a:off x="4128661" y="2839186"/>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65F80A-D659-49F0-BCE8-1DE8AD8E0EC3}"/>
              </a:ext>
            </a:extLst>
          </p:cNvPr>
          <p:cNvCxnSpPr/>
          <p:nvPr/>
        </p:nvCxnSpPr>
        <p:spPr>
          <a:xfrm>
            <a:off x="4104907" y="3820884"/>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2F883B-0C96-489A-A4E8-61878C5DE8D5}"/>
              </a:ext>
            </a:extLst>
          </p:cNvPr>
          <p:cNvCxnSpPr/>
          <p:nvPr/>
        </p:nvCxnSpPr>
        <p:spPr>
          <a:xfrm>
            <a:off x="4128661" y="486442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9ECE6B-1B23-4DFF-8411-550D4C13D690}"/>
              </a:ext>
            </a:extLst>
          </p:cNvPr>
          <p:cNvCxnSpPr/>
          <p:nvPr/>
        </p:nvCxnSpPr>
        <p:spPr>
          <a:xfrm>
            <a:off x="4128661" y="5795163"/>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1E9BB7-484F-4F21-BE86-F16B34B4D15D}"/>
              </a:ext>
            </a:extLst>
          </p:cNvPr>
          <p:cNvCxnSpPr/>
          <p:nvPr/>
        </p:nvCxnSpPr>
        <p:spPr>
          <a:xfrm>
            <a:off x="6288325" y="184660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8768F9-33B2-4E09-8A06-C375A6C549A1}"/>
              </a:ext>
            </a:extLst>
          </p:cNvPr>
          <p:cNvCxnSpPr/>
          <p:nvPr/>
        </p:nvCxnSpPr>
        <p:spPr>
          <a:xfrm>
            <a:off x="6311745" y="2838194"/>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13B009-AC93-4405-AEB4-03995B63E585}"/>
              </a:ext>
            </a:extLst>
          </p:cNvPr>
          <p:cNvCxnSpPr/>
          <p:nvPr/>
        </p:nvCxnSpPr>
        <p:spPr>
          <a:xfrm>
            <a:off x="6311745" y="3833744"/>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426E93-33A3-460C-B543-85D4E4ED13E9}"/>
              </a:ext>
            </a:extLst>
          </p:cNvPr>
          <p:cNvCxnSpPr/>
          <p:nvPr/>
        </p:nvCxnSpPr>
        <p:spPr>
          <a:xfrm>
            <a:off x="6311745" y="486442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C06B50-A5BA-428E-855C-B9CF12D2B8EE}"/>
              </a:ext>
            </a:extLst>
          </p:cNvPr>
          <p:cNvCxnSpPr/>
          <p:nvPr/>
        </p:nvCxnSpPr>
        <p:spPr>
          <a:xfrm>
            <a:off x="6347371" y="581891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FD1647-B6D0-4D3B-BF50-C9386C5B915D}"/>
              </a:ext>
            </a:extLst>
          </p:cNvPr>
          <p:cNvCxnSpPr/>
          <p:nvPr/>
        </p:nvCxnSpPr>
        <p:spPr>
          <a:xfrm>
            <a:off x="8471573" y="1849472"/>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AE28EA-5179-48AC-A605-3485FC2E0736}"/>
              </a:ext>
            </a:extLst>
          </p:cNvPr>
          <p:cNvCxnSpPr/>
          <p:nvPr/>
        </p:nvCxnSpPr>
        <p:spPr>
          <a:xfrm>
            <a:off x="8494829" y="2845557"/>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446568-7D7D-4723-B9FD-62879A8452FC}"/>
              </a:ext>
            </a:extLst>
          </p:cNvPr>
          <p:cNvCxnSpPr/>
          <p:nvPr/>
        </p:nvCxnSpPr>
        <p:spPr>
          <a:xfrm>
            <a:off x="8518583" y="3891102"/>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2D284B-DB54-46F9-8A34-F6CB8147DD4D}"/>
              </a:ext>
            </a:extLst>
          </p:cNvPr>
          <p:cNvCxnSpPr/>
          <p:nvPr/>
        </p:nvCxnSpPr>
        <p:spPr>
          <a:xfrm>
            <a:off x="8550922" y="4899321"/>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1F2A36-EC58-4EBA-AD6A-06212D548382}"/>
              </a:ext>
            </a:extLst>
          </p:cNvPr>
          <p:cNvCxnSpPr/>
          <p:nvPr/>
        </p:nvCxnSpPr>
        <p:spPr>
          <a:xfrm>
            <a:off x="8523220" y="586640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269390C-F0A2-4FF9-A60F-857FE1F70D0C}"/>
              </a:ext>
            </a:extLst>
          </p:cNvPr>
          <p:cNvCxnSpPr/>
          <p:nvPr/>
        </p:nvCxnSpPr>
        <p:spPr>
          <a:xfrm>
            <a:off x="10663076" y="184660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F04D087-F176-4F5A-83F9-27A6265F5F1E}"/>
              </a:ext>
            </a:extLst>
          </p:cNvPr>
          <p:cNvCxnSpPr/>
          <p:nvPr/>
        </p:nvCxnSpPr>
        <p:spPr>
          <a:xfrm>
            <a:off x="10713539" y="2838194"/>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C6CF2F-A08B-4B83-91A2-ED6CD36938B4}"/>
              </a:ext>
            </a:extLst>
          </p:cNvPr>
          <p:cNvCxnSpPr/>
          <p:nvPr/>
        </p:nvCxnSpPr>
        <p:spPr>
          <a:xfrm>
            <a:off x="10693768" y="3891102"/>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2ADB44-EBE4-467C-88A8-231791D8137A}"/>
              </a:ext>
            </a:extLst>
          </p:cNvPr>
          <p:cNvCxnSpPr/>
          <p:nvPr/>
        </p:nvCxnSpPr>
        <p:spPr>
          <a:xfrm>
            <a:off x="10734006" y="4936075"/>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BC0B4A7-FA03-418B-92C7-EEAE5C0D2315}"/>
              </a:ext>
            </a:extLst>
          </p:cNvPr>
          <p:cNvCxnSpPr/>
          <p:nvPr/>
        </p:nvCxnSpPr>
        <p:spPr>
          <a:xfrm>
            <a:off x="10713539" y="5896006"/>
            <a:ext cx="607618" cy="4868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0444B69-DF6C-442D-BB9A-BFB4F55D0232}"/>
              </a:ext>
            </a:extLst>
          </p:cNvPr>
          <p:cNvSpPr/>
          <p:nvPr/>
        </p:nvSpPr>
        <p:spPr>
          <a:xfrm>
            <a:off x="2983681" y="1745666"/>
            <a:ext cx="690748" cy="68876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74CC84F3-9A98-4564-9B7F-1CF6F3190B7C}"/>
              </a:ext>
            </a:extLst>
          </p:cNvPr>
          <p:cNvCxnSpPr/>
          <p:nvPr/>
        </p:nvCxnSpPr>
        <p:spPr>
          <a:xfrm>
            <a:off x="812138" y="3890882"/>
            <a:ext cx="607618" cy="4868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B20025A-A524-4B3D-BC3A-06BD901E65DE}"/>
              </a:ext>
            </a:extLst>
          </p:cNvPr>
          <p:cNvCxnSpPr/>
          <p:nvPr/>
        </p:nvCxnSpPr>
        <p:spPr>
          <a:xfrm>
            <a:off x="3033460" y="4936075"/>
            <a:ext cx="607618" cy="4868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E90773-137A-4834-A88C-63D0D77A6353}"/>
              </a:ext>
            </a:extLst>
          </p:cNvPr>
          <p:cNvCxnSpPr/>
          <p:nvPr/>
        </p:nvCxnSpPr>
        <p:spPr>
          <a:xfrm>
            <a:off x="9579431" y="1846605"/>
            <a:ext cx="607618" cy="4868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14B71F9-632A-41A9-B724-4DFD89D3D97D}"/>
              </a:ext>
            </a:extLst>
          </p:cNvPr>
          <p:cNvCxnSpPr/>
          <p:nvPr/>
        </p:nvCxnSpPr>
        <p:spPr>
          <a:xfrm>
            <a:off x="5272638" y="2903178"/>
            <a:ext cx="607618" cy="4868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8DD870B-DEF1-4651-9033-A418F2DA86E3}"/>
              </a:ext>
            </a:extLst>
          </p:cNvPr>
          <p:cNvCxnSpPr/>
          <p:nvPr/>
        </p:nvCxnSpPr>
        <p:spPr>
          <a:xfrm>
            <a:off x="7411040" y="3890659"/>
            <a:ext cx="607618" cy="4868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5F10DA-CF19-43AB-959E-41C02B730BCD}"/>
              </a:ext>
            </a:extLst>
          </p:cNvPr>
          <p:cNvCxnSpPr/>
          <p:nvPr/>
        </p:nvCxnSpPr>
        <p:spPr>
          <a:xfrm>
            <a:off x="9642464" y="4876571"/>
            <a:ext cx="607618" cy="4868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E86D1E-5A5D-42C4-B4E1-B9C24156986B}"/>
              </a:ext>
            </a:extLst>
          </p:cNvPr>
          <p:cNvCxnSpPr/>
          <p:nvPr/>
        </p:nvCxnSpPr>
        <p:spPr>
          <a:xfrm>
            <a:off x="5223153" y="5878060"/>
            <a:ext cx="607618" cy="4868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134F6D7-90B4-4B28-A0BD-FCD25783AD87}"/>
              </a:ext>
            </a:extLst>
          </p:cNvPr>
          <p:cNvSpPr/>
          <p:nvPr/>
        </p:nvSpPr>
        <p:spPr>
          <a:xfrm>
            <a:off x="5204269" y="1745664"/>
            <a:ext cx="690748" cy="688769"/>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95199BDE-FDA3-4A92-B755-24215AFA4E82}"/>
              </a:ext>
            </a:extLst>
          </p:cNvPr>
          <p:cNvCxnSpPr/>
          <p:nvPr/>
        </p:nvCxnSpPr>
        <p:spPr>
          <a:xfrm>
            <a:off x="5198662" y="3890659"/>
            <a:ext cx="607618" cy="4868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9F38A94-4E42-4DE5-8010-98452196031B}"/>
              </a:ext>
            </a:extLst>
          </p:cNvPr>
          <p:cNvCxnSpPr/>
          <p:nvPr/>
        </p:nvCxnSpPr>
        <p:spPr>
          <a:xfrm>
            <a:off x="5186360" y="4919983"/>
            <a:ext cx="607618" cy="4868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EF85EF62-A041-4FE0-9374-C94D8F607D43}"/>
              </a:ext>
            </a:extLst>
          </p:cNvPr>
          <p:cNvSpPr/>
          <p:nvPr/>
        </p:nvSpPr>
        <p:spPr>
          <a:xfrm>
            <a:off x="7371970" y="1749042"/>
            <a:ext cx="690748" cy="688769"/>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F8A9CA14-35E1-4198-91DF-676344A40B2F}"/>
              </a:ext>
            </a:extLst>
          </p:cNvPr>
          <p:cNvCxnSpPr/>
          <p:nvPr/>
        </p:nvCxnSpPr>
        <p:spPr>
          <a:xfrm>
            <a:off x="9579431" y="5866405"/>
            <a:ext cx="607618" cy="486888"/>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0A322112-0AFB-41F1-B0CD-FEF8FFFF7D02}"/>
              </a:ext>
            </a:extLst>
          </p:cNvPr>
          <p:cNvPicPr>
            <a:picLocks noChangeAspect="1"/>
          </p:cNvPicPr>
          <p:nvPr/>
        </p:nvPicPr>
        <p:blipFill>
          <a:blip r:embed="rId4"/>
          <a:stretch>
            <a:fillRect/>
          </a:stretch>
        </p:blipFill>
        <p:spPr>
          <a:xfrm>
            <a:off x="442269" y="1506317"/>
            <a:ext cx="11383362" cy="5376822"/>
          </a:xfrm>
          <a:prstGeom prst="rect">
            <a:avLst/>
          </a:prstGeom>
        </p:spPr>
      </p:pic>
      <p:sp>
        <p:nvSpPr>
          <p:cNvPr id="56" name="Title 1">
            <a:extLst>
              <a:ext uri="{FF2B5EF4-FFF2-40B4-BE49-F238E27FC236}">
                <a16:creationId xmlns:a16="http://schemas.microsoft.com/office/drawing/2014/main" id="{F19C595E-A38A-4001-8871-A7158080D50A}"/>
              </a:ext>
            </a:extLst>
          </p:cNvPr>
          <p:cNvSpPr txBox="1">
            <a:spLocks/>
          </p:cNvSpPr>
          <p:nvPr/>
        </p:nvSpPr>
        <p:spPr>
          <a:xfrm>
            <a:off x="1781792" y="654521"/>
            <a:ext cx="9059906" cy="728201"/>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Times New Roman" panose="02020603050405020304" pitchFamily="18" charset="0"/>
                <a:cs typeface="Times New Roman" panose="02020603050405020304" pitchFamily="18" charset="0"/>
              </a:rPr>
              <a:t>SÀNG </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-RA-TÔ-XTEN (ERATOSTHENES)</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5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anim calcmode="lin" valueType="num">
                                      <p:cBhvr>
                                        <p:cTn id="11" dur="1000" fill="hold"/>
                                        <p:tgtEl>
                                          <p:spTgt spid="40"/>
                                        </p:tgtEl>
                                        <p:attrNameLst>
                                          <p:attrName>ppt_x</p:attrName>
                                        </p:attrNameLst>
                                      </p:cBhvr>
                                      <p:tavLst>
                                        <p:tav tm="0">
                                          <p:val>
                                            <p:strVal val="#ppt_x"/>
                                          </p:val>
                                        </p:tav>
                                        <p:tav tm="100000">
                                          <p:val>
                                            <p:strVal val="#ppt_x"/>
                                          </p:val>
                                        </p:tav>
                                      </p:tavLst>
                                    </p:anim>
                                    <p:anim calcmode="lin" valueType="num">
                                      <p:cBhvr>
                                        <p:cTn id="12" dur="1000" fill="hold"/>
                                        <p:tgtEl>
                                          <p:spTgt spid="4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anim calcmode="lin" valueType="num">
                                      <p:cBhvr>
                                        <p:cTn id="36" dur="1000" fill="hold"/>
                                        <p:tgtEl>
                                          <p:spTgt spid="46"/>
                                        </p:tgtEl>
                                        <p:attrNameLst>
                                          <p:attrName>ppt_x</p:attrName>
                                        </p:attrNameLst>
                                      </p:cBhvr>
                                      <p:tavLst>
                                        <p:tav tm="0">
                                          <p:val>
                                            <p:strVal val="#ppt_x"/>
                                          </p:val>
                                        </p:tav>
                                        <p:tav tm="100000">
                                          <p:val>
                                            <p:strVal val="#ppt_x"/>
                                          </p:val>
                                        </p:tav>
                                      </p:tavLst>
                                    </p:anim>
                                    <p:anim calcmode="lin" valueType="num">
                                      <p:cBhvr>
                                        <p:cTn id="37" dur="1000" fill="hold"/>
                                        <p:tgtEl>
                                          <p:spTgt spid="4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42" presetClass="entr" presetSubtype="0"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1000"/>
                                        <p:tgtEl>
                                          <p:spTgt spid="50"/>
                                        </p:tgtEl>
                                      </p:cBhvr>
                                    </p:animEffect>
                                    <p:anim calcmode="lin" valueType="num">
                                      <p:cBhvr>
                                        <p:cTn id="51" dur="1000" fill="hold"/>
                                        <p:tgtEl>
                                          <p:spTgt spid="50"/>
                                        </p:tgtEl>
                                        <p:attrNameLst>
                                          <p:attrName>ppt_x</p:attrName>
                                        </p:attrNameLst>
                                      </p:cBhvr>
                                      <p:tavLst>
                                        <p:tav tm="0">
                                          <p:val>
                                            <p:strVal val="#ppt_x"/>
                                          </p:val>
                                        </p:tav>
                                        <p:tav tm="100000">
                                          <p:val>
                                            <p:strVal val="#ppt_x"/>
                                          </p:val>
                                        </p:tav>
                                      </p:tavLst>
                                    </p:anim>
                                    <p:anim calcmode="lin" valueType="num">
                                      <p:cBhvr>
                                        <p:cTn id="52" dur="1000" fill="hold"/>
                                        <p:tgtEl>
                                          <p:spTgt spid="5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1000"/>
                                        <p:tgtEl>
                                          <p:spTgt spid="51"/>
                                        </p:tgtEl>
                                      </p:cBhvr>
                                    </p:animEffect>
                                    <p:anim calcmode="lin" valueType="num">
                                      <p:cBhvr>
                                        <p:cTn id="56" dur="1000" fill="hold"/>
                                        <p:tgtEl>
                                          <p:spTgt spid="51"/>
                                        </p:tgtEl>
                                        <p:attrNameLst>
                                          <p:attrName>ppt_x</p:attrName>
                                        </p:attrNameLst>
                                      </p:cBhvr>
                                      <p:tavLst>
                                        <p:tav tm="0">
                                          <p:val>
                                            <p:strVal val="#ppt_x"/>
                                          </p:val>
                                        </p:tav>
                                        <p:tav tm="100000">
                                          <p:val>
                                            <p:strVal val="#ppt_x"/>
                                          </p:val>
                                        </p:tav>
                                      </p:tavLst>
                                    </p:anim>
                                    <p:anim calcmode="lin" valueType="num">
                                      <p:cBhvr>
                                        <p:cTn id="5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par>
                                <p:cTn id="63" presetID="42"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1000"/>
                                        <p:tgtEl>
                                          <p:spTgt spid="53"/>
                                        </p:tgtEl>
                                      </p:cBhvr>
                                    </p:animEffect>
                                    <p:anim calcmode="lin" valueType="num">
                                      <p:cBhvr>
                                        <p:cTn id="66" dur="1000" fill="hold"/>
                                        <p:tgtEl>
                                          <p:spTgt spid="53"/>
                                        </p:tgtEl>
                                        <p:attrNameLst>
                                          <p:attrName>ppt_x</p:attrName>
                                        </p:attrNameLst>
                                      </p:cBhvr>
                                      <p:tavLst>
                                        <p:tav tm="0">
                                          <p:val>
                                            <p:strVal val="#ppt_x"/>
                                          </p:val>
                                        </p:tav>
                                        <p:tav tm="100000">
                                          <p:val>
                                            <p:strVal val="#ppt_x"/>
                                          </p:val>
                                        </p:tav>
                                      </p:tavLst>
                                    </p:anim>
                                    <p:anim calcmode="lin" valueType="num">
                                      <p:cBhvr>
                                        <p:cTn id="6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animBg="1"/>
      <p:bldP spid="49" grpId="0" animBg="1"/>
      <p:bldP spid="52" grpId="0" animBg="1"/>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Male Teacher Clipart Transparent Background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2294" y="203760"/>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i="1" u="sng" dirty="0" err="1">
                <a:latin typeface="Arial" pitchFamily="34" charset="0"/>
                <a:cs typeface="Arial" pitchFamily="34" charset="0"/>
              </a:rPr>
              <a:t>Giải</a:t>
            </a:r>
            <a:endParaRPr lang="en-US" sz="2800" i="1" u="sng"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229601" y="0"/>
            <a:ext cx="3897608" cy="3696119"/>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pPr algn="ctr"/>
            <a:r>
              <a:rPr lang="en-US" sz="2800" b="1" u="sng" dirty="0" err="1">
                <a:solidFill>
                  <a:schemeClr val="tx1"/>
                </a:solidFill>
                <a:latin typeface="Arial" pitchFamily="34" charset="0"/>
                <a:cs typeface="Arial" pitchFamily="34" charset="0"/>
              </a:rPr>
              <a:t>Chú</a:t>
            </a:r>
            <a:r>
              <a:rPr lang="en-US" sz="2800" b="1" u="sng" dirty="0">
                <a:solidFill>
                  <a:schemeClr val="tx1"/>
                </a:solidFill>
                <a:latin typeface="Arial" pitchFamily="34" charset="0"/>
                <a:cs typeface="Arial" pitchFamily="34" charset="0"/>
              </a:rPr>
              <a:t> ý 2</a:t>
            </a:r>
          </a:p>
          <a:p>
            <a:pPr algn="ctr"/>
            <a:r>
              <a:rPr lang="en-US" sz="2800" dirty="0">
                <a:solidFill>
                  <a:schemeClr val="tx1"/>
                </a:solidFill>
                <a:latin typeface="Arial" pitchFamily="34" charset="0"/>
                <a:cs typeface="Arial" pitchFamily="34" charset="0"/>
              </a:rPr>
              <a:t> </a:t>
            </a:r>
          </a:p>
          <a:p>
            <a:r>
              <a:rPr lang="nl-NL" sz="2800" dirty="0">
                <a:solidFill>
                  <a:schemeClr val="tx1"/>
                </a:solidFill>
                <a:latin typeface="Arial" pitchFamily="34" charset="0"/>
                <a:cs typeface="Arial" pitchFamily="34" charset="0"/>
              </a:rPr>
              <a:t>Nếu </a:t>
            </a:r>
            <a:r>
              <a:rPr lang="nl-NL" sz="2800" i="1" dirty="0">
                <a:solidFill>
                  <a:schemeClr val="tx1"/>
                </a:solidFill>
                <a:latin typeface="Arial" pitchFamily="34" charset="0"/>
                <a:cs typeface="Arial" pitchFamily="34" charset="0"/>
              </a:rPr>
              <a:t>số nguyên tố  </a:t>
            </a:r>
            <a:r>
              <a:rPr lang="nl-NL" sz="2800" dirty="0">
                <a:solidFill>
                  <a:schemeClr val="tx1"/>
                </a:solidFill>
                <a:latin typeface="Arial" pitchFamily="34" charset="0"/>
                <a:cs typeface="Arial" pitchFamily="34" charset="0"/>
              </a:rPr>
              <a:t>p là </a:t>
            </a:r>
            <a:r>
              <a:rPr lang="nl-NL" sz="2800" i="1" dirty="0">
                <a:solidFill>
                  <a:schemeClr val="tx1"/>
                </a:solidFill>
                <a:latin typeface="Arial" pitchFamily="34" charset="0"/>
                <a:cs typeface="Arial" pitchFamily="34" charset="0"/>
              </a:rPr>
              <a:t>ước</a:t>
            </a:r>
            <a:r>
              <a:rPr lang="nl-NL" sz="2800" dirty="0">
                <a:solidFill>
                  <a:schemeClr val="tx1"/>
                </a:solidFill>
                <a:latin typeface="Arial" pitchFamily="34" charset="0"/>
                <a:cs typeface="Arial" pitchFamily="34" charset="0"/>
              </a:rPr>
              <a:t> của số tự nhiên a  thì  p được gọi là </a:t>
            </a:r>
            <a:r>
              <a:rPr lang="nl-NL" sz="2800" b="1" dirty="0">
                <a:solidFill>
                  <a:schemeClr val="tx1"/>
                </a:solidFill>
                <a:latin typeface="Arial" pitchFamily="34" charset="0"/>
                <a:cs typeface="Arial" pitchFamily="34" charset="0"/>
              </a:rPr>
              <a:t>ước nguyên tố </a:t>
            </a:r>
            <a:r>
              <a:rPr lang="nl-NL" sz="2800" dirty="0">
                <a:solidFill>
                  <a:schemeClr val="tx1"/>
                </a:solidFill>
                <a:latin typeface="Arial" pitchFamily="34" charset="0"/>
                <a:cs typeface="Arial" pitchFamily="34" charset="0"/>
              </a:rPr>
              <a:t>của a .</a:t>
            </a:r>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sp>
        <p:nvSpPr>
          <p:cNvPr id="26" name="Double Wave 25"/>
          <p:cNvSpPr/>
          <p:nvPr/>
        </p:nvSpPr>
        <p:spPr>
          <a:xfrm>
            <a:off x="368634" y="3955121"/>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itchFamily="34" charset="0"/>
                <a:cs typeface="Arial" pitchFamily="34" charset="0"/>
              </a:rPr>
              <a:t>Số</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như</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nào</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sẽ</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được</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gọi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là</a:t>
            </a:r>
            <a:r>
              <a:rPr lang="en-US" sz="2800" dirty="0">
                <a:solidFill>
                  <a:schemeClr val="tx1"/>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ước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chemeClr val="tx1"/>
                </a:solidFill>
                <a:latin typeface="Arial" pitchFamily="34" charset="0"/>
                <a:cs typeface="Arial" pitchFamily="34" charset="0"/>
              </a:rPr>
              <a:t>của</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số</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tự</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nhiên</a:t>
            </a:r>
            <a:r>
              <a:rPr lang="en-US" sz="2800" dirty="0">
                <a:solidFill>
                  <a:schemeClr val="tx1"/>
                </a:solidFill>
                <a:latin typeface="Arial" pitchFamily="34" charset="0"/>
                <a:cs typeface="Arial" pitchFamily="34" charset="0"/>
              </a:rPr>
              <a:t> a ?</a:t>
            </a:r>
            <a:endParaRPr lang="en-US" dirty="0">
              <a:solidFill>
                <a:schemeClr val="tx1"/>
              </a:solidFill>
            </a:endParaRPr>
          </a:p>
        </p:txBody>
      </p:sp>
      <p:sp>
        <p:nvSpPr>
          <p:cNvPr id="28" name="TextBox 1"/>
          <p:cNvSpPr txBox="1">
            <a:spLocks noChangeArrowheads="1"/>
          </p:cNvSpPr>
          <p:nvPr/>
        </p:nvSpPr>
        <p:spPr bwMode="auto">
          <a:xfrm>
            <a:off x="272704" y="3749086"/>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7129765" y="4036913"/>
            <a:ext cx="4023924" cy="1986540"/>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Arial" pitchFamily="34" charset="0"/>
                <a:cs typeface="Arial" pitchFamily="34" charset="0"/>
              </a:rPr>
              <a:t>Ước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chemeClr val="tx1"/>
                </a:solidFill>
                <a:latin typeface="Arial" pitchFamily="34" charset="0"/>
                <a:cs typeface="Arial" pitchFamily="34" charset="0"/>
              </a:rPr>
              <a:t>của</a:t>
            </a:r>
            <a:r>
              <a:rPr lang="en-US" sz="2800" dirty="0">
                <a:solidFill>
                  <a:schemeClr val="tx1"/>
                </a:solidFill>
                <a:latin typeface="Arial" pitchFamily="34" charset="0"/>
                <a:cs typeface="Arial" pitchFamily="34" charset="0"/>
              </a:rPr>
              <a:t> 20</a:t>
            </a:r>
          </a:p>
        </p:txBody>
      </p:sp>
      <p:cxnSp>
        <p:nvCxnSpPr>
          <p:cNvPr id="4" name="Straight Connector 3">
            <a:extLst>
              <a:ext uri="{FF2B5EF4-FFF2-40B4-BE49-F238E27FC236}">
                <a16:creationId xmlns:a16="http://schemas.microsoft.com/office/drawing/2014/main" id="{5D1C87EB-FFE4-441A-AAB2-677A368FFE87}"/>
              </a:ext>
            </a:extLst>
          </p:cNvPr>
          <p:cNvCxnSpPr/>
          <p:nvPr/>
        </p:nvCxnSpPr>
        <p:spPr>
          <a:xfrm>
            <a:off x="4619503" y="3089737"/>
            <a:ext cx="6412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301ED2-DAEF-4265-B7D7-479CD6E3BDB6}"/>
              </a:ext>
            </a:extLst>
          </p:cNvPr>
          <p:cNvCxnSpPr>
            <a:cxnSpLocks/>
          </p:cNvCxnSpPr>
          <p:nvPr/>
        </p:nvCxnSpPr>
        <p:spPr>
          <a:xfrm>
            <a:off x="1031176" y="3541032"/>
            <a:ext cx="19020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Cloud Callout 22">
            <a:extLst>
              <a:ext uri="{FF2B5EF4-FFF2-40B4-BE49-F238E27FC236}">
                <a16:creationId xmlns:a16="http://schemas.microsoft.com/office/drawing/2014/main" id="{7F3E518C-E911-4505-8724-A1F8A4D1CA91}"/>
              </a:ext>
            </a:extLst>
          </p:cNvPr>
          <p:cNvSpPr/>
          <p:nvPr/>
        </p:nvSpPr>
        <p:spPr>
          <a:xfrm>
            <a:off x="6807125" y="3905609"/>
            <a:ext cx="4669204" cy="2634821"/>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Arial" panose="020B0604020202020204" pitchFamily="34" charset="0"/>
                <a:cs typeface="Arial" panose="020B0604020202020204" pitchFamily="34" charset="0"/>
              </a:rPr>
              <a:t>Muốn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tìm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ước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nguyên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của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nhiên</a:t>
            </a:r>
            <a:r>
              <a:rPr lang="en-US" sz="2800" dirty="0">
                <a:solidFill>
                  <a:schemeClr val="tx1"/>
                </a:solidFill>
                <a:latin typeface="Arial" panose="020B0604020202020204" pitchFamily="34" charset="0"/>
                <a:cs typeface="Arial" panose="020B0604020202020204" pitchFamily="34" charset="0"/>
              </a:rPr>
              <a:t> a ta </a:t>
            </a:r>
            <a:r>
              <a:rPr lang="en-US" sz="2800" dirty="0" err="1">
                <a:solidFill>
                  <a:schemeClr val="tx1"/>
                </a:solidFill>
                <a:latin typeface="Arial" panose="020B0604020202020204" pitchFamily="34" charset="0"/>
                <a:cs typeface="Arial" panose="020B0604020202020204" pitchFamily="34" charset="0"/>
              </a:rPr>
              <a:t>làm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thế</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nào</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trips(down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strips(downRigh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edg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xit" presetSubtype="16" fill="hold" grpId="1" nodeType="clickEffect">
                                  <p:stCondLst>
                                    <p:cond delay="0"/>
                                  </p:stCondLst>
                                  <p:childTnLst>
                                    <p:animEffect transition="out" filter="diamond(in)">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2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edg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edg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6"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strips(downRigh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8" presetClass="exit" presetSubtype="16" fill="hold" grpId="1" nodeType="clickEffect">
                                  <p:stCondLst>
                                    <p:cond delay="0"/>
                                  </p:stCondLst>
                                  <p:childTnLst>
                                    <p:animEffect transition="out" filter="diamond(in)">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8" presetClass="exit" presetSubtype="16" fill="hold" grpId="1" nodeType="withEffect">
                                  <p:stCondLst>
                                    <p:cond delay="0"/>
                                  </p:stCondLst>
                                  <p:childTnLst>
                                    <p:animEffect transition="out" filter="diamond(in)">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42" presetClass="entr" presetSubtype="0" fill="hold" grpId="0" nodeType="withEffect">
                                  <p:stCondLst>
                                    <p:cond delay="0"/>
                                  </p:stCondLst>
                                  <p:childTnLst>
                                    <p:set>
                                      <p:cBhvr>
                                        <p:cTn id="69" dur="1" fill="hold">
                                          <p:stCondLst>
                                            <p:cond delay="0"/>
                                          </p:stCondLst>
                                        </p:cTn>
                                        <p:tgtEl>
                                          <p:spTgt spid="28">
                                            <p:bg/>
                                          </p:spTgt>
                                        </p:tgtEl>
                                        <p:attrNameLst>
                                          <p:attrName>style.visibility</p:attrName>
                                        </p:attrNameLst>
                                      </p:cBhvr>
                                      <p:to>
                                        <p:strVal val="visible"/>
                                      </p:to>
                                    </p:set>
                                    <p:animEffect transition="in" filter="fade">
                                      <p:cBhvr>
                                        <p:cTn id="70" dur="1000"/>
                                        <p:tgtEl>
                                          <p:spTgt spid="28">
                                            <p:bg/>
                                          </p:spTgt>
                                        </p:tgtEl>
                                      </p:cBhvr>
                                    </p:animEffect>
                                    <p:anim calcmode="lin" valueType="num">
                                      <p:cBhvr>
                                        <p:cTn id="71" dur="1000" fill="hold"/>
                                        <p:tgtEl>
                                          <p:spTgt spid="28">
                                            <p:bg/>
                                          </p:spTgt>
                                        </p:tgtEl>
                                        <p:attrNameLst>
                                          <p:attrName>ppt_x</p:attrName>
                                        </p:attrNameLst>
                                      </p:cBhvr>
                                      <p:tavLst>
                                        <p:tav tm="0">
                                          <p:val>
                                            <p:strVal val="#ppt_x"/>
                                          </p:val>
                                        </p:tav>
                                        <p:tav tm="100000">
                                          <p:val>
                                            <p:strVal val="#ppt_x"/>
                                          </p:val>
                                        </p:tav>
                                      </p:tavLst>
                                    </p:anim>
                                    <p:anim calcmode="lin" valueType="num">
                                      <p:cBhvr>
                                        <p:cTn id="72" dur="1000" fill="hold"/>
                                        <p:tgtEl>
                                          <p:spTgt spid="28">
                                            <p:bg/>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8">
                                            <p:txEl>
                                              <p:pRg st="0" end="0"/>
                                            </p:txEl>
                                          </p:spTgt>
                                        </p:tgtEl>
                                        <p:attrNameLst>
                                          <p:attrName>style.visibility</p:attrName>
                                        </p:attrNameLst>
                                      </p:cBhvr>
                                      <p:to>
                                        <p:strVal val="visible"/>
                                      </p:to>
                                    </p:set>
                                    <p:animEffect transition="in" filter="fade">
                                      <p:cBhvr>
                                        <p:cTn id="75" dur="1000"/>
                                        <p:tgtEl>
                                          <p:spTgt spid="28">
                                            <p:txEl>
                                              <p:pRg st="0" end="0"/>
                                            </p:txEl>
                                          </p:spTgt>
                                        </p:tgtEl>
                                      </p:cBhvr>
                                    </p:animEffect>
                                    <p:anim calcmode="lin" valueType="num">
                                      <p:cBhvr>
                                        <p:cTn id="76"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8">
                                            <p:txEl>
                                              <p:pRg st="1" end="1"/>
                                            </p:txEl>
                                          </p:spTgt>
                                        </p:tgtEl>
                                        <p:attrNameLst>
                                          <p:attrName>style.visibility</p:attrName>
                                        </p:attrNameLst>
                                      </p:cBhvr>
                                      <p:to>
                                        <p:strVal val="visible"/>
                                      </p:to>
                                    </p:set>
                                    <p:animEffect transition="in" filter="fade">
                                      <p:cBhvr>
                                        <p:cTn id="82" dur="1000"/>
                                        <p:tgtEl>
                                          <p:spTgt spid="28">
                                            <p:txEl>
                                              <p:pRg st="1" end="1"/>
                                            </p:txEl>
                                          </p:spTgt>
                                        </p:tgtEl>
                                      </p:cBhvr>
                                    </p:animEffect>
                                    <p:anim calcmode="lin" valueType="num">
                                      <p:cBhvr>
                                        <p:cTn id="83"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4"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8">
                                            <p:txEl>
                                              <p:pRg st="2" end="2"/>
                                            </p:txEl>
                                          </p:spTgt>
                                        </p:tgtEl>
                                        <p:attrNameLst>
                                          <p:attrName>style.visibility</p:attrName>
                                        </p:attrNameLst>
                                      </p:cBhvr>
                                      <p:to>
                                        <p:strVal val="visible"/>
                                      </p:to>
                                    </p:set>
                                    <p:animEffect transition="in" filter="fade">
                                      <p:cBhvr>
                                        <p:cTn id="89" dur="1000"/>
                                        <p:tgtEl>
                                          <p:spTgt spid="28">
                                            <p:txEl>
                                              <p:pRg st="2" end="2"/>
                                            </p:txEl>
                                          </p:spTgt>
                                        </p:tgtEl>
                                      </p:cBhvr>
                                    </p:animEffect>
                                    <p:anim calcmode="lin" valueType="num">
                                      <p:cBhvr>
                                        <p:cTn id="90"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91"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6" grpId="0" animBg="1"/>
      <p:bldP spid="26" grpId="1" animBg="1"/>
      <p:bldP spid="28" grpId="0" build="p" animBg="1"/>
      <p:bldP spid="23" grpId="0" animBg="1"/>
      <p:bldP spid="23" grpId="1" animBg="1"/>
      <p:bldP spid="25" grpId="0" animBg="1"/>
      <p:bldP spid="2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purl.org/dc/elements/1.1/"/>
    <ds:schemaRef ds:uri="71af3243-3dd4-4a8d-8c0d-dd76da1f02a5"/>
    <ds:schemaRef ds:uri="http://schemas.microsoft.com/office/infopath/2007/PartnerControls"/>
    <ds:schemaRef ds:uri="http://schemas.microsoft.com/office/2006/metadata/properties"/>
    <ds:schemaRef ds:uri="http://schemas.microsoft.com/office/2006/documentManagement/types"/>
    <ds:schemaRef ds:uri="http://purl.org/dc/terms/"/>
    <ds:schemaRef ds:uri="http://www.w3.org/XML/1998/namespace"/>
    <ds:schemaRef ds:uri="http://schemas.openxmlformats.org/package/2006/metadata/core-properties"/>
    <ds:schemaRef ds:uri="16c05727-aa75-4e4a-9b5f-8a80a116589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2535</TotalTime>
  <Words>1202</Words>
  <Application>Microsoft Office PowerPoint</Application>
  <PresentationFormat>Widescreen</PresentationFormat>
  <Paragraphs>148</Paragraphs>
  <Slides>21</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1" baseType="lpstr">
      <vt:lpstr>等线</vt:lpstr>
      <vt:lpstr>.VnExoticH</vt:lpstr>
      <vt:lpstr>Arial</vt:lpstr>
      <vt:lpstr>Calibri</vt:lpstr>
      <vt:lpstr>Calibri Light</vt:lpstr>
      <vt:lpstr>Times New Roman</vt:lpstr>
      <vt:lpstr>仓耳今楷05-6763 W05</vt:lpstr>
      <vt:lpstr>迷你简卡通</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SỐ NGUYÊN TỐ NHỎ HƠN 50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01. Vũ Đức Anh</cp:lastModifiedBy>
  <cp:revision>200</cp:revision>
  <dcterms:created xsi:type="dcterms:W3CDTF">2021-06-07T13:44:30Z</dcterms:created>
  <dcterms:modified xsi:type="dcterms:W3CDTF">2023-10-18T08:36:38Z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