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99" r:id="rId3"/>
    <p:sldId id="258" r:id="rId4"/>
    <p:sldId id="259" r:id="rId5"/>
    <p:sldId id="260" r:id="rId6"/>
    <p:sldId id="297" r:id="rId7"/>
    <p:sldId id="261" r:id="rId8"/>
    <p:sldId id="301" r:id="rId9"/>
    <p:sldId id="262" r:id="rId10"/>
    <p:sldId id="266" r:id="rId11"/>
    <p:sldId id="267" r:id="rId12"/>
    <p:sldId id="268" r:id="rId13"/>
    <p:sldId id="309" r:id="rId14"/>
    <p:sldId id="269" r:id="rId15"/>
    <p:sldId id="270" r:id="rId16"/>
    <p:sldId id="271" r:id="rId17"/>
    <p:sldId id="272" r:id="rId18"/>
    <p:sldId id="273" r:id="rId19"/>
    <p:sldId id="274" r:id="rId20"/>
    <p:sldId id="29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95" r:id="rId32"/>
    <p:sldId id="285" r:id="rId33"/>
    <p:sldId id="302" r:id="rId34"/>
    <p:sldId id="290" r:id="rId35"/>
    <p:sldId id="291" r:id="rId36"/>
    <p:sldId id="30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2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6F130-F49D-45AF-8445-6A1F97DBFE8F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7368C-8131-413C-956F-412C14E81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52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854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016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044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85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030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67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75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285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720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826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27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869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21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5322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079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2159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47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69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6686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166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584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409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934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20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705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30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174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4217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841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9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11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180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380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304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81128-6269-4A27-B3EA-1F389F14FD4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67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9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68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ongb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30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5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1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ED57-3A15-4E77-9538-FB0CB0ADBAD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25183-4FF7-47A6-A1F5-AFCC022A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21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19" Type="http://schemas.openxmlformats.org/officeDocument/2006/relationships/image" Target="../media/image21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5" Type="http://schemas.openxmlformats.org/officeDocument/2006/relationships/image" Target="../media/image57.jpe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6.jpe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156C4D-AB97-4973-B6D4-9F9771DE0DB4}"/>
              </a:ext>
            </a:extLst>
          </p:cNvPr>
          <p:cNvSpPr txBox="1"/>
          <p:nvPr/>
        </p:nvSpPr>
        <p:spPr>
          <a:xfrm>
            <a:off x="546100" y="388374"/>
            <a:ext cx="6527800" cy="26934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5 lá» há»i Äá»c ÄÃ¡o chá» cÃ³ á» TÃ¢y Ban Nha">
            <a:extLst>
              <a:ext uri="{FF2B5EF4-FFF2-40B4-BE49-F238E27FC236}">
                <a16:creationId xmlns:a16="http://schemas.microsoft.com/office/drawing/2014/main" id="{B377FE86-BE98-D5FE-6AD1-9E25BFBF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21" y="105597"/>
            <a:ext cx="11301771" cy="66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4.png">
            <a:extLst>
              <a:ext uri="{FF2B5EF4-FFF2-40B4-BE49-F238E27FC236}">
                <a16:creationId xmlns:a16="http://schemas.microsoft.com/office/drawing/2014/main" id="{92B834C6-5076-E104-A6B7-1BF9F482B2F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03121" y="169658"/>
            <a:ext cx="11242779" cy="6582744"/>
          </a:xfrm>
          <a:prstGeom prst="rect">
            <a:avLst/>
          </a:prstGeom>
          <a:ln/>
        </p:spPr>
      </p:pic>
      <p:pic>
        <p:nvPicPr>
          <p:cNvPr id="10" name="image2.png">
            <a:extLst>
              <a:ext uri="{FF2B5EF4-FFF2-40B4-BE49-F238E27FC236}">
                <a16:creationId xmlns:a16="http://schemas.microsoft.com/office/drawing/2014/main" id="{F04F17A2-9123-FDB1-531A-B061B0623A76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03122" y="271411"/>
            <a:ext cx="11242778" cy="63358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970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EE3FE-5867-4841-B9D5-AB47E8F3D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8" y="1213301"/>
            <a:ext cx="3752273" cy="4502728"/>
          </a:xfrm>
          <a:prstGeom prst="rect">
            <a:avLst/>
          </a:prstGeom>
        </p:spPr>
      </p:pic>
      <p:grpSp>
        <p:nvGrpSpPr>
          <p:cNvPr id="4" name="Google Shape;814;p20">
            <a:extLst>
              <a:ext uri="{FF2B5EF4-FFF2-40B4-BE49-F238E27FC236}">
                <a16:creationId xmlns:a16="http://schemas.microsoft.com/office/drawing/2014/main" id="{40AEA676-3116-4E49-8460-AD57461954D8}"/>
              </a:ext>
            </a:extLst>
          </p:cNvPr>
          <p:cNvGrpSpPr/>
          <p:nvPr/>
        </p:nvGrpSpPr>
        <p:grpSpPr>
          <a:xfrm>
            <a:off x="6096000" y="643914"/>
            <a:ext cx="4954229" cy="1138773"/>
            <a:chOff x="1104900" y="5372100"/>
            <a:chExt cx="4991100" cy="1295401"/>
          </a:xfrm>
        </p:grpSpPr>
        <p:sp>
          <p:nvSpPr>
            <p:cNvPr id="5" name="Google Shape;815;p20">
              <a:extLst>
                <a:ext uri="{FF2B5EF4-FFF2-40B4-BE49-F238E27FC236}">
                  <a16:creationId xmlns:a16="http://schemas.microsoft.com/office/drawing/2014/main" id="{AEF314ED-8094-4772-A9AC-E611B437D59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16;p20">
              <a:extLst>
                <a:ext uri="{FF2B5EF4-FFF2-40B4-BE49-F238E27FC236}">
                  <a16:creationId xmlns:a16="http://schemas.microsoft.com/office/drawing/2014/main" id="{B974BC1A-3DED-4B2B-AB32-D590A66E517F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E5ABC01-BEE3-4AAF-AB00-3DA9F68C36D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305039" y="700442"/>
            <a:ext cx="5346632" cy="80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vi-VN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vi-VN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BAD08-965B-4AFF-B967-A294738E6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2325892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F83716-9564-4BC7-B3C9-2675A7D4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37" y="3731100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toạc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4DD63B-94B5-4349-9032-7CAE04068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237" y="5136119"/>
            <a:ext cx="708813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marL="457200" indent="-457200" algn="just" eaLnBrk="1" hangingPunct="1">
              <a:buFont typeface="Courier New" panose="02070309020205020404" pitchFamily="49" charset="0"/>
              <a:buChar char="o"/>
            </a:pPr>
            <a:r>
              <a:rPr lang="en-US" altLang="en-US" sz="3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US" altLang="en-US" sz="3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en-US" sz="3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5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055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Đọc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văn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bản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2590DA-BD98-489C-B6BC-3918C80BF39E}"/>
              </a:ext>
            </a:extLst>
          </p:cNvPr>
          <p:cNvSpPr/>
          <p:nvPr/>
        </p:nvSpPr>
        <p:spPr>
          <a:xfrm>
            <a:off x="323679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2: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Đôn- ki –hô - tê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ADAC97-20C7-4B54-B3E4-B9D44ED6F70E}"/>
              </a:ext>
            </a:extLst>
          </p:cNvPr>
          <p:cNvSpPr/>
          <p:nvPr/>
        </p:nvSpPr>
        <p:spPr>
          <a:xfrm>
            <a:off x="7870875" y="2146514"/>
            <a:ext cx="3925229" cy="21376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4: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Đôn- ki –hô - tê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8484FF1A-38F8-4CF7-BA65-9817A150C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00" y="2168760"/>
            <a:ext cx="3513875" cy="21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8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9C10B0B-DAFA-90BE-BD91-A68409CF9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61239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A828C254-D02E-452D-313A-CED5D893D46C}"/>
              </a:ext>
            </a:extLst>
          </p:cNvPr>
          <p:cNvSpPr/>
          <p:nvPr/>
        </p:nvSpPr>
        <p:spPr>
          <a:xfrm>
            <a:off x="4133385" y="1828802"/>
            <a:ext cx="420012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01F2ABE2-C8EC-32DC-3769-5E00FDB3DC55}"/>
              </a:ext>
            </a:extLst>
          </p:cNvPr>
          <p:cNvSpPr/>
          <p:nvPr/>
        </p:nvSpPr>
        <p:spPr>
          <a:xfrm>
            <a:off x="3342968" y="5451039"/>
            <a:ext cx="5161751" cy="11798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CF284C9-699E-313C-3476-D22E80062E8C}"/>
              </a:ext>
            </a:extLst>
          </p:cNvPr>
          <p:cNvSpPr/>
          <p:nvPr/>
        </p:nvSpPr>
        <p:spPr>
          <a:xfrm>
            <a:off x="1293998" y="3000347"/>
            <a:ext cx="2393280" cy="2335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endParaRPr lang="en-SG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5">
            <a:extLst>
              <a:ext uri="{FF2B5EF4-FFF2-40B4-BE49-F238E27FC236}">
                <a16:creationId xmlns:a16="http://schemas.microsoft.com/office/drawing/2014/main" id="{EF14E2C3-6924-9627-1416-1917527372E4}"/>
              </a:ext>
            </a:extLst>
          </p:cNvPr>
          <p:cNvSpPr/>
          <p:nvPr/>
        </p:nvSpPr>
        <p:spPr>
          <a:xfrm>
            <a:off x="8779613" y="2550521"/>
            <a:ext cx="2084623" cy="3490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SG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3">
            <a:extLst>
              <a:ext uri="{FF2B5EF4-FFF2-40B4-BE49-F238E27FC236}">
                <a16:creationId xmlns:a16="http://schemas.microsoft.com/office/drawing/2014/main" id="{8F3D623E-F140-ECF7-49BB-22EEF5FFE57E}"/>
              </a:ext>
            </a:extLst>
          </p:cNvPr>
          <p:cNvSpPr/>
          <p:nvPr/>
        </p:nvSpPr>
        <p:spPr>
          <a:xfrm>
            <a:off x="3995938" y="3226561"/>
            <a:ext cx="4200121" cy="1945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 </a:t>
            </a:r>
            <a:r>
              <a:rPr 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SG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31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074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B5B97DA1-55B6-422E-96BB-1F94786E6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6"/>
          <a:stretch/>
        </p:blipFill>
        <p:spPr bwMode="auto">
          <a:xfrm>
            <a:off x="1524000" y="0"/>
            <a:ext cx="1066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BD816B-FD4D-4210-B7DE-5CFD68FC0EC2}"/>
              </a:ext>
            </a:extLst>
          </p:cNvPr>
          <p:cNvSpPr/>
          <p:nvPr/>
        </p:nvSpPr>
        <p:spPr>
          <a:xfrm>
            <a:off x="0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1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653606" y="-2113243"/>
            <a:ext cx="901660" cy="6259042"/>
            <a:chOff x="7678994" y="2033798"/>
            <a:chExt cx="3036931" cy="2528700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771544" y="2405519"/>
              <a:ext cx="2487935" cy="21569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Lai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36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4" y="2033798"/>
              <a:ext cx="3036931" cy="2285255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257975" y="2394525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5748664" y="2394525"/>
            <a:ext cx="3075952" cy="3410014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9079362" y="2394525"/>
            <a:ext cx="2666321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985899" y="5755670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7013418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10287523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800"/>
          </a:p>
        </p:txBody>
      </p:sp>
      <p:sp>
        <p:nvSpPr>
          <p:cNvPr id="16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3049534" y="2365342"/>
            <a:ext cx="2588753" cy="2736872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8036" y="2646218"/>
            <a:ext cx="1731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036" y="3435927"/>
            <a:ext cx="2050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199" y="2646218"/>
            <a:ext cx="13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9911" y="3318515"/>
            <a:ext cx="243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2450" y="2493818"/>
            <a:ext cx="17054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48664" y="3220064"/>
            <a:ext cx="3466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5157" y="2493818"/>
            <a:ext cx="235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215157" y="3220065"/>
            <a:ext cx="25113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612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16" grpId="0" animBg="1"/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520482" y="-4979426"/>
            <a:ext cx="901660" cy="11554698"/>
            <a:chOff x="7678992" y="1999759"/>
            <a:chExt cx="3036931" cy="2660732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3" y="1999759"/>
              <a:ext cx="2280605" cy="262363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731;p18">
            <a:extLst>
              <a:ext uri="{FF2B5EF4-FFF2-40B4-BE49-F238E27FC236}">
                <a16:creationId xmlns:a16="http://schemas.microsoft.com/office/drawing/2014/main" id="{54888C12-8E0B-476E-8E04-406FBE297FE4}"/>
              </a:ext>
            </a:extLst>
          </p:cNvPr>
          <p:cNvGrpSpPr/>
          <p:nvPr/>
        </p:nvGrpSpPr>
        <p:grpSpPr>
          <a:xfrm>
            <a:off x="-63297" y="5328151"/>
            <a:ext cx="7332748" cy="1171013"/>
            <a:chOff x="2518115" y="506437"/>
            <a:chExt cx="10812099" cy="1575581"/>
          </a:xfrm>
        </p:grpSpPr>
        <p:sp>
          <p:nvSpPr>
            <p:cNvPr id="42" name="Google Shape;734;p18">
              <a:extLst>
                <a:ext uri="{FF2B5EF4-FFF2-40B4-BE49-F238E27FC236}">
                  <a16:creationId xmlns:a16="http://schemas.microsoft.com/office/drawing/2014/main" id="{3F3C2372-BE2D-4C96-B1E6-C329BDD7E764}"/>
                </a:ext>
              </a:extLst>
            </p:cNvPr>
            <p:cNvSpPr/>
            <p:nvPr/>
          </p:nvSpPr>
          <p:spPr>
            <a:xfrm>
              <a:off x="3376246" y="506437"/>
              <a:ext cx="9953968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736;p18">
              <a:extLst>
                <a:ext uri="{FF2B5EF4-FFF2-40B4-BE49-F238E27FC236}">
                  <a16:creationId xmlns:a16="http://schemas.microsoft.com/office/drawing/2014/main" id="{4C653002-34C6-4637-83B0-FDD73746808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737;p18">
              <a:extLst>
                <a:ext uri="{FF2B5EF4-FFF2-40B4-BE49-F238E27FC236}">
                  <a16:creationId xmlns:a16="http://schemas.microsoft.com/office/drawing/2014/main" id="{CA3F9F3C-9A77-40BE-BD0D-560654476647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738;p18">
              <a:extLst>
                <a:ext uri="{FF2B5EF4-FFF2-40B4-BE49-F238E27FC236}">
                  <a16:creationId xmlns:a16="http://schemas.microsoft.com/office/drawing/2014/main" id="{76B3E9ED-AECE-4693-A946-9DC40CD081C7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739;p18">
              <a:extLst>
                <a:ext uri="{FF2B5EF4-FFF2-40B4-BE49-F238E27FC236}">
                  <a16:creationId xmlns:a16="http://schemas.microsoft.com/office/drawing/2014/main" id="{8D89961A-084B-468D-82C2-E8340E23E560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740;p18">
              <a:extLst>
                <a:ext uri="{FF2B5EF4-FFF2-40B4-BE49-F238E27FC236}">
                  <a16:creationId xmlns:a16="http://schemas.microsoft.com/office/drawing/2014/main" id="{98787F0A-D50B-4A75-972D-02D6860BCFA0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741;p18">
              <a:extLst>
                <a:ext uri="{FF2B5EF4-FFF2-40B4-BE49-F238E27FC236}">
                  <a16:creationId xmlns:a16="http://schemas.microsoft.com/office/drawing/2014/main" id="{3ECA2BB9-1076-4A30-BD2C-23DC4469ED63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742;p18">
              <a:extLst>
                <a:ext uri="{FF2B5EF4-FFF2-40B4-BE49-F238E27FC236}">
                  <a16:creationId xmlns:a16="http://schemas.microsoft.com/office/drawing/2014/main" id="{5A6882E2-06B4-4AA7-9199-29394E151490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743;p18">
              <a:extLst>
                <a:ext uri="{FF2B5EF4-FFF2-40B4-BE49-F238E27FC236}">
                  <a16:creationId xmlns:a16="http://schemas.microsoft.com/office/drawing/2014/main" id="{11C0E595-E420-4B25-98AD-79F04218EA73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744;p18">
              <a:extLst>
                <a:ext uri="{FF2B5EF4-FFF2-40B4-BE49-F238E27FC236}">
                  <a16:creationId xmlns:a16="http://schemas.microsoft.com/office/drawing/2014/main" id="{477E4378-2B7C-4761-9B16-1E8D9283DE93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745;p18">
              <a:extLst>
                <a:ext uri="{FF2B5EF4-FFF2-40B4-BE49-F238E27FC236}">
                  <a16:creationId xmlns:a16="http://schemas.microsoft.com/office/drawing/2014/main" id="{29D30242-BFFA-4E7D-864C-691A5AB0AD28}"/>
                </a:ext>
              </a:extLst>
            </p:cNvPr>
            <p:cNvSpPr/>
            <p:nvPr/>
          </p:nvSpPr>
          <p:spPr>
            <a:xfrm rot="10800000">
              <a:off x="12222069" y="506437"/>
              <a:ext cx="1107831" cy="861646"/>
            </a:xfrm>
            <a:prstGeom prst="rtTriangle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1138647" y="2190445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gớm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1138647" y="3842704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ngoẵng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C88EF6-3068-4568-9D7A-8641EDE0D0E2}"/>
              </a:ext>
            </a:extLst>
          </p:cNvPr>
          <p:cNvSpPr txBox="1"/>
          <p:nvPr/>
        </p:nvSpPr>
        <p:spPr>
          <a:xfrm>
            <a:off x="1017206" y="5516158"/>
            <a:ext cx="58606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3"/>
            <a:ext cx="619432" cy="464801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dũng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đẹp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F73418-2A81-4B47-ABFF-24C2DE2EE94D}"/>
              </a:ext>
            </a:extLst>
          </p:cNvPr>
          <p:cNvSpPr txBox="1"/>
          <p:nvPr/>
        </p:nvSpPr>
        <p:spPr>
          <a:xfrm>
            <a:off x="8528938" y="4475302"/>
            <a:ext cx="317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nhìn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sai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lệch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khát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vọng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hão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huyền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>
            <a:stCxn id="2" idx="1"/>
          </p:cNvCxnSpPr>
          <p:nvPr/>
        </p:nvCxnSpPr>
        <p:spPr>
          <a:xfrm flipV="1">
            <a:off x="1138647" y="2634557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66259" y="3188530"/>
            <a:ext cx="4224496" cy="21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618509" y="5955480"/>
            <a:ext cx="3965081" cy="69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203645" y="6385897"/>
            <a:ext cx="1733519" cy="228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56" grpId="0"/>
      <p:bldP spid="3" grpId="0" animBg="1"/>
      <p:bldP spid="58" grpId="0"/>
      <p:bldP spid="5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11155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43502" y="-3687619"/>
            <a:ext cx="904996" cy="9190176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479002" y="1917912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629891" y="2052889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663344" y="2166456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khiên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824689" y="5515087"/>
            <a:ext cx="462825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ớc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điên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lố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bịch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307870" y="1946294"/>
            <a:ext cx="5405128" cy="3483608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6458759" y="2081271"/>
            <a:ext cx="5052854" cy="3160556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6492212" y="2194838"/>
            <a:ext cx="49680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ng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giáng</a:t>
            </a:r>
            <a:r>
              <a:rPr lang="en-SG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SG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18">
            <a:extLst>
              <a:ext uri="{FF2B5EF4-FFF2-40B4-BE49-F238E27FC236}">
                <a16:creationId xmlns:a16="http://schemas.microsoft.com/office/drawing/2014/main" id="{917078DD-7544-4184-B368-5C6D5D9A0E1D}"/>
              </a:ext>
            </a:extLst>
          </p:cNvPr>
          <p:cNvSpPr txBox="1"/>
          <p:nvPr/>
        </p:nvSpPr>
        <p:spPr>
          <a:xfrm>
            <a:off x="6217053" y="5773504"/>
            <a:ext cx="5586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Tiếp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ơ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hoang</a:t>
            </a:r>
            <a:r>
              <a:rPr lang="en-SG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vi-V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</a:t>
            </a:r>
            <a:r>
              <a:rPr lang="en-SG" sz="3200" b="1" i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ởng</a:t>
            </a:r>
            <a:endParaRPr lang="en-US" sz="32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80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488179" y="0"/>
            <a:ext cx="2265432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7006782" y="-5613599"/>
            <a:ext cx="904982" cy="12742053"/>
            <a:chOff x="7667808" y="2033798"/>
            <a:chExt cx="3048120" cy="4799314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667808" y="2148413"/>
              <a:ext cx="2695262" cy="46291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Quan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58750" y="-19928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129E4D43-03F1-4AA4-A90A-794B8F1C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433" y="3696359"/>
            <a:ext cx="4247686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D1E06437-F169-4ADB-9BE4-902A9344F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39" y="3758305"/>
            <a:ext cx="5229574" cy="260505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E3F1FF"/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Verdana" panose="020B0604030504040204" pitchFamily="34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726435FD-C75E-48CB-9F42-E8456CFD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87" y="3897063"/>
            <a:ext cx="4480039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rên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rỉ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xổ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2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487F1535-0FEB-4185-9BEA-5858BF994E43}"/>
              </a:ext>
            </a:extLst>
          </p:cNvPr>
          <p:cNvSpPr>
            <a:spLocks/>
          </p:cNvSpPr>
          <p:nvPr/>
        </p:nvSpPr>
        <p:spPr bwMode="gray">
          <a:xfrm>
            <a:off x="5083008" y="305051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5951228" y="340677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9C5CD2A2-7A21-43A7-B46D-E9C1FC8621E5}"/>
              </a:ext>
            </a:extLst>
          </p:cNvPr>
          <p:cNvSpPr>
            <a:spLocks/>
          </p:cNvSpPr>
          <p:nvPr/>
        </p:nvSpPr>
        <p:spPr bwMode="gray">
          <a:xfrm flipH="1">
            <a:off x="6188496" y="3073618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020F0D64-5A29-45FC-8CF5-F071BE71F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402" y="3564839"/>
            <a:ext cx="4038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04457345-17ED-48C0-8BE4-F3EB2C94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899" y="3753059"/>
            <a:ext cx="40771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Đuyn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grpSp>
        <p:nvGrpSpPr>
          <p:cNvPr id="45" name="Google Shape;461;p41">
            <a:extLst>
              <a:ext uri="{FF2B5EF4-FFF2-40B4-BE49-F238E27FC236}">
                <a16:creationId xmlns:a16="http://schemas.microsoft.com/office/drawing/2014/main" id="{12C0A96A-FA10-49F1-AE48-1CA24B61CCE2}"/>
              </a:ext>
            </a:extLst>
          </p:cNvPr>
          <p:cNvGrpSpPr/>
          <p:nvPr/>
        </p:nvGrpSpPr>
        <p:grpSpPr>
          <a:xfrm>
            <a:off x="3399929" y="1782510"/>
            <a:ext cx="6544171" cy="984741"/>
            <a:chOff x="2891850" y="702066"/>
            <a:chExt cx="3360312" cy="1123908"/>
          </a:xfrm>
        </p:grpSpPr>
        <p:sp>
          <p:nvSpPr>
            <p:cNvPr id="46" name="Google Shape;463;p41">
              <a:extLst>
                <a:ext uri="{FF2B5EF4-FFF2-40B4-BE49-F238E27FC236}">
                  <a16:creationId xmlns:a16="http://schemas.microsoft.com/office/drawing/2014/main" id="{30DDA90E-CA0C-4470-B08F-D59377241F45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464;p41">
              <a:extLst>
                <a:ext uri="{FF2B5EF4-FFF2-40B4-BE49-F238E27FC236}">
                  <a16:creationId xmlns:a16="http://schemas.microsoft.com/office/drawing/2014/main" id="{34B5628C-71F9-45A1-8345-A86AE779324D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467;p41">
            <a:extLst>
              <a:ext uri="{FF2B5EF4-FFF2-40B4-BE49-F238E27FC236}">
                <a16:creationId xmlns:a16="http://schemas.microsoft.com/office/drawing/2014/main" id="{064AF218-4F82-4F8E-B015-2AC930DA5151}"/>
              </a:ext>
            </a:extLst>
          </p:cNvPr>
          <p:cNvSpPr txBox="1">
            <a:spLocks noGrp="1"/>
          </p:cNvSpPr>
          <p:nvPr/>
        </p:nvSpPr>
        <p:spPr>
          <a:xfrm>
            <a:off x="3687969" y="1900628"/>
            <a:ext cx="58132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SG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4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34" grpId="0" animBg="1"/>
      <p:bldP spid="36" grpId="0"/>
      <p:bldP spid="3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HÃN TÃCH NHÃN Váº¬T ÄÃN-KI-HÃ-TÃ TRONG ÄÃNH NHAU Vá»I Cá»I XAY GIÃ ...">
            <a:extLst>
              <a:ext uri="{FF2B5EF4-FFF2-40B4-BE49-F238E27FC236}">
                <a16:creationId xmlns:a16="http://schemas.microsoft.com/office/drawing/2014/main" id="{1082BF9B-E8BB-4EC7-B7A9-7968856AD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oogle Shape;461;p41">
            <a:extLst>
              <a:ext uri="{FF2B5EF4-FFF2-40B4-BE49-F238E27FC236}">
                <a16:creationId xmlns:a16="http://schemas.microsoft.com/office/drawing/2014/main" id="{8A7596E4-07AB-4174-8DF9-AA98C4AD7988}"/>
              </a:ext>
            </a:extLst>
          </p:cNvPr>
          <p:cNvGrpSpPr/>
          <p:nvPr/>
        </p:nvGrpSpPr>
        <p:grpSpPr>
          <a:xfrm>
            <a:off x="3323963" y="324419"/>
            <a:ext cx="7274764" cy="1247903"/>
            <a:chOff x="2891850" y="702066"/>
            <a:chExt cx="3360312" cy="1123908"/>
          </a:xfrm>
        </p:grpSpPr>
        <p:sp>
          <p:nvSpPr>
            <p:cNvPr id="4" name="Google Shape;463;p41">
              <a:extLst>
                <a:ext uri="{FF2B5EF4-FFF2-40B4-BE49-F238E27FC236}">
                  <a16:creationId xmlns:a16="http://schemas.microsoft.com/office/drawing/2014/main" id="{0626229C-B020-4BCA-A6D8-E65A2908C461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5" name="Google Shape;464;p41">
              <a:extLst>
                <a:ext uri="{FF2B5EF4-FFF2-40B4-BE49-F238E27FC236}">
                  <a16:creationId xmlns:a16="http://schemas.microsoft.com/office/drawing/2014/main" id="{90AB9181-8327-4093-9EEB-05693CF55167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6" name="Google Shape;467;p41">
            <a:extLst>
              <a:ext uri="{FF2B5EF4-FFF2-40B4-BE49-F238E27FC236}">
                <a16:creationId xmlns:a16="http://schemas.microsoft.com/office/drawing/2014/main" id="{C0A1CFE1-4BB9-4F13-A631-3A760319B8C4}"/>
              </a:ext>
            </a:extLst>
          </p:cNvPr>
          <p:cNvSpPr txBox="1">
            <a:spLocks noGrp="1"/>
          </p:cNvSpPr>
          <p:nvPr/>
        </p:nvSpPr>
        <p:spPr>
          <a:xfrm>
            <a:off x="3612003" y="699011"/>
            <a:ext cx="6460252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ĐÔN KI-HÔ-TÊ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Google Shape;1523;p56">
            <a:extLst>
              <a:ext uri="{FF2B5EF4-FFF2-40B4-BE49-F238E27FC236}">
                <a16:creationId xmlns:a16="http://schemas.microsoft.com/office/drawing/2014/main" id="{D07B9141-38CF-40D3-83C0-ABECC94B5B87}"/>
              </a:ext>
            </a:extLst>
          </p:cNvPr>
          <p:cNvSpPr/>
          <p:nvPr/>
        </p:nvSpPr>
        <p:spPr>
          <a:xfrm>
            <a:off x="371257" y="2400546"/>
            <a:ext cx="5627761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25;p56">
            <a:extLst>
              <a:ext uri="{FF2B5EF4-FFF2-40B4-BE49-F238E27FC236}">
                <a16:creationId xmlns:a16="http://schemas.microsoft.com/office/drawing/2014/main" id="{B4573C4F-F031-4B59-AE5A-666A53896D7D}"/>
              </a:ext>
            </a:extLst>
          </p:cNvPr>
          <p:cNvSpPr/>
          <p:nvPr/>
        </p:nvSpPr>
        <p:spPr>
          <a:xfrm>
            <a:off x="6653172" y="2400546"/>
            <a:ext cx="5155968" cy="3758443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99;p56">
            <a:extLst>
              <a:ext uri="{FF2B5EF4-FFF2-40B4-BE49-F238E27FC236}">
                <a16:creationId xmlns:a16="http://schemas.microsoft.com/office/drawing/2014/main" id="{9AA1156D-2484-4705-8465-5F8BBF691032}"/>
              </a:ext>
            </a:extLst>
          </p:cNvPr>
          <p:cNvSpPr/>
          <p:nvPr/>
        </p:nvSpPr>
        <p:spPr>
          <a:xfrm>
            <a:off x="1793481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0" name="Google Shape;1600;p56">
            <a:extLst>
              <a:ext uri="{FF2B5EF4-FFF2-40B4-BE49-F238E27FC236}">
                <a16:creationId xmlns:a16="http://schemas.microsoft.com/office/drawing/2014/main" id="{4D8D0ACF-2884-4A0A-BB11-8FC76885CFEC}"/>
              </a:ext>
            </a:extLst>
          </p:cNvPr>
          <p:cNvSpPr/>
          <p:nvPr/>
        </p:nvSpPr>
        <p:spPr>
          <a:xfrm>
            <a:off x="7884405" y="2017641"/>
            <a:ext cx="2531986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3DD30DA2-BEB9-4324-A8DA-F5C13CF6A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835" y="3115846"/>
            <a:ext cx="52741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G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chuộng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cứu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khổ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dũng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sợ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SG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SG" sz="32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0C82A47-0200-44F0-A1EE-AC7F40A2D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172" y="3435670"/>
            <a:ext cx="49595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hão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huyền</a:t>
            </a:r>
            <a:endParaRPr kumimoji="0" lang="pt-B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C8E37ACC-4E48-46DD-9932-139B6A2E3122}"/>
              </a:ext>
            </a:extLst>
          </p:cNvPr>
          <p:cNvSpPr/>
          <p:nvPr/>
        </p:nvSpPr>
        <p:spPr>
          <a:xfrm>
            <a:off x="356839" y="5082190"/>
            <a:ext cx="11452301" cy="167402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giận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ời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trách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SG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SG" sz="30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ơng</a:t>
            </a:r>
            <a:endParaRPr lang="en-SG" sz="30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ngoài trời, tòa nhà&#10;&#10;Mô tả được tạo tự động">
            <a:extLst>
              <a:ext uri="{FF2B5EF4-FFF2-40B4-BE49-F238E27FC236}">
                <a16:creationId xmlns:a16="http://schemas.microsoft.com/office/drawing/2014/main" id="{3C31B29B-A1E6-D0BC-A692-F9FACD203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1" y="93618"/>
            <a:ext cx="7196752" cy="4811631"/>
          </a:xfrm>
          <a:prstGeom prst="rect">
            <a:avLst/>
          </a:prstGeom>
        </p:spPr>
      </p:pic>
      <p:pic>
        <p:nvPicPr>
          <p:cNvPr id="3" name="image5.png">
            <a:extLst>
              <a:ext uri="{FF2B5EF4-FFF2-40B4-BE49-F238E27FC236}">
                <a16:creationId xmlns:a16="http://schemas.microsoft.com/office/drawing/2014/main" id="{FA107993-7446-D710-C6DE-8A5565224DB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268652" y="108156"/>
            <a:ext cx="8436241" cy="5037312"/>
          </a:xfrm>
          <a:prstGeom prst="rect">
            <a:avLst/>
          </a:prstGeom>
          <a:ln/>
        </p:spPr>
      </p:pic>
      <p:pic>
        <p:nvPicPr>
          <p:cNvPr id="4" name="Hình ảnh 3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8991DAD5-E622-58AF-A728-EE41EE3DB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214" y="2221878"/>
            <a:ext cx="5285182" cy="4542504"/>
          </a:xfrm>
          <a:prstGeom prst="rect">
            <a:avLst/>
          </a:prstGeom>
        </p:spPr>
      </p:pic>
      <p:pic>
        <p:nvPicPr>
          <p:cNvPr id="5" name="Hình ảnh 4" descr="Ảnh có chứa biểu tượng&#10;&#10;Mô tả được tạo tự động">
            <a:extLst>
              <a:ext uri="{FF2B5EF4-FFF2-40B4-BE49-F238E27FC236}">
                <a16:creationId xmlns:a16="http://schemas.microsoft.com/office/drawing/2014/main" id="{96D91A9F-2933-9A27-DCB5-A0C337EFF8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031" y="2353879"/>
            <a:ext cx="6103241" cy="4410503"/>
          </a:xfrm>
          <a:prstGeom prst="rect">
            <a:avLst/>
          </a:prstGeom>
        </p:spPr>
      </p:pic>
      <p:pic>
        <p:nvPicPr>
          <p:cNvPr id="6" name="Hình ảnh 5" descr="Ảnh có chứa bản đồ&#10;&#10;Mô tả được tạo tự động">
            <a:extLst>
              <a:ext uri="{FF2B5EF4-FFF2-40B4-BE49-F238E27FC236}">
                <a16:creationId xmlns:a16="http://schemas.microsoft.com/office/drawing/2014/main" id="{6E7290DA-9F60-870E-CD20-AC5658BF9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410" y="419592"/>
            <a:ext cx="5966404" cy="5302782"/>
          </a:xfrm>
          <a:prstGeom prst="rect">
            <a:avLst/>
          </a:prstGeom>
        </p:spPr>
      </p:pic>
      <p:pic>
        <p:nvPicPr>
          <p:cNvPr id="7" name="Hình ảnh 6" descr="Ảnh có chứa bản đồ&#10;&#10;Mô tả được tạo tự động">
            <a:extLst>
              <a:ext uri="{FF2B5EF4-FFF2-40B4-BE49-F238E27FC236}">
                <a16:creationId xmlns:a16="http://schemas.microsoft.com/office/drawing/2014/main" id="{C93E6BDC-EDC6-5F2B-A8CC-A984C4B6DA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6836" y="419592"/>
            <a:ext cx="4957939" cy="523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385651" y="-3374959"/>
            <a:ext cx="901660" cy="8340444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905811"/>
              <a:ext cx="2280605" cy="17175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Nghệ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thuật</a:t>
              </a:r>
              <a:r>
                <a:rPr lang="en-SG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: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9" name="Google Shape;701;p18">
            <a:extLst>
              <a:ext uri="{FF2B5EF4-FFF2-40B4-BE49-F238E27FC236}">
                <a16:creationId xmlns:a16="http://schemas.microsoft.com/office/drawing/2014/main" id="{5FD91DD4-4702-46B3-BA08-8198B2AFEC9B}"/>
              </a:ext>
            </a:extLst>
          </p:cNvPr>
          <p:cNvGrpSpPr/>
          <p:nvPr/>
        </p:nvGrpSpPr>
        <p:grpSpPr>
          <a:xfrm>
            <a:off x="-63298" y="3770431"/>
            <a:ext cx="7337619" cy="1171013"/>
            <a:chOff x="2518115" y="506437"/>
            <a:chExt cx="10819281" cy="1575581"/>
          </a:xfrm>
        </p:grpSpPr>
        <p:sp>
          <p:nvSpPr>
            <p:cNvPr id="12" name="Google Shape;704;p18">
              <a:extLst>
                <a:ext uri="{FF2B5EF4-FFF2-40B4-BE49-F238E27FC236}">
                  <a16:creationId xmlns:a16="http://schemas.microsoft.com/office/drawing/2014/main" id="{E11B28AD-06B3-4CCB-B0E5-58226B2E6E87}"/>
                </a:ext>
              </a:extLst>
            </p:cNvPr>
            <p:cNvSpPr/>
            <p:nvPr/>
          </p:nvSpPr>
          <p:spPr>
            <a:xfrm>
              <a:off x="3376246" y="506437"/>
              <a:ext cx="9961150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06;p18">
              <a:extLst>
                <a:ext uri="{FF2B5EF4-FFF2-40B4-BE49-F238E27FC236}">
                  <a16:creationId xmlns:a16="http://schemas.microsoft.com/office/drawing/2014/main" id="{53F6BF84-E5F8-4BCA-A989-1FA172D3A31B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07;p18">
              <a:extLst>
                <a:ext uri="{FF2B5EF4-FFF2-40B4-BE49-F238E27FC236}">
                  <a16:creationId xmlns:a16="http://schemas.microsoft.com/office/drawing/2014/main" id="{F7618638-5982-4A51-9496-2028CEDF295B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708;p18">
              <a:extLst>
                <a:ext uri="{FF2B5EF4-FFF2-40B4-BE49-F238E27FC236}">
                  <a16:creationId xmlns:a16="http://schemas.microsoft.com/office/drawing/2014/main" id="{6C38065A-34C6-480A-8E5E-2160A4C6BBC9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709;p18">
              <a:extLst>
                <a:ext uri="{FF2B5EF4-FFF2-40B4-BE49-F238E27FC236}">
                  <a16:creationId xmlns:a16="http://schemas.microsoft.com/office/drawing/2014/main" id="{E3399482-7FEF-442F-B889-A9D094DD288F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710;p18">
              <a:extLst>
                <a:ext uri="{FF2B5EF4-FFF2-40B4-BE49-F238E27FC236}">
                  <a16:creationId xmlns:a16="http://schemas.microsoft.com/office/drawing/2014/main" id="{A18C3FE4-D2E9-4C32-A25E-3D3A064E31C3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711;p18">
              <a:extLst>
                <a:ext uri="{FF2B5EF4-FFF2-40B4-BE49-F238E27FC236}">
                  <a16:creationId xmlns:a16="http://schemas.microsoft.com/office/drawing/2014/main" id="{52D0F668-A63D-466B-96B8-BBEC31AFA2AE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12;p18">
              <a:extLst>
                <a:ext uri="{FF2B5EF4-FFF2-40B4-BE49-F238E27FC236}">
                  <a16:creationId xmlns:a16="http://schemas.microsoft.com/office/drawing/2014/main" id="{CA05DAEF-C800-46D7-A39E-24973C24A09C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13;p18">
              <a:extLst>
                <a:ext uri="{FF2B5EF4-FFF2-40B4-BE49-F238E27FC236}">
                  <a16:creationId xmlns:a16="http://schemas.microsoft.com/office/drawing/2014/main" id="{93EB3FFE-FB39-4674-97FD-6AB0FB1B44D8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714;p18">
              <a:extLst>
                <a:ext uri="{FF2B5EF4-FFF2-40B4-BE49-F238E27FC236}">
                  <a16:creationId xmlns:a16="http://schemas.microsoft.com/office/drawing/2014/main" id="{60B36848-A798-4A96-8CE5-2B9690B4A092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715;p18">
              <a:extLst>
                <a:ext uri="{FF2B5EF4-FFF2-40B4-BE49-F238E27FC236}">
                  <a16:creationId xmlns:a16="http://schemas.microsoft.com/office/drawing/2014/main" id="{DA938763-6B01-4F90-A350-B722CB219D7E}"/>
                </a:ext>
              </a:extLst>
            </p:cNvPr>
            <p:cNvSpPr/>
            <p:nvPr/>
          </p:nvSpPr>
          <p:spPr>
            <a:xfrm rot="10800000">
              <a:off x="12222385" y="506437"/>
              <a:ext cx="1107831" cy="861646"/>
            </a:xfrm>
            <a:prstGeom prst="rtTriangle">
              <a:avLst/>
            </a:prstGeom>
            <a:solidFill>
              <a:srgbClr val="54813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716;p18">
            <a:extLst>
              <a:ext uri="{FF2B5EF4-FFF2-40B4-BE49-F238E27FC236}">
                <a16:creationId xmlns:a16="http://schemas.microsoft.com/office/drawing/2014/main" id="{91FC84B3-C807-417E-A215-9EC73FE7C1A8}"/>
              </a:ext>
            </a:extLst>
          </p:cNvPr>
          <p:cNvGrpSpPr/>
          <p:nvPr/>
        </p:nvGrpSpPr>
        <p:grpSpPr>
          <a:xfrm>
            <a:off x="-63299" y="2131866"/>
            <a:ext cx="7337621" cy="1171013"/>
            <a:chOff x="2518115" y="506437"/>
            <a:chExt cx="10819277" cy="1575581"/>
          </a:xfrm>
        </p:grpSpPr>
        <p:sp>
          <p:nvSpPr>
            <p:cNvPr id="27" name="Google Shape;719;p18">
              <a:extLst>
                <a:ext uri="{FF2B5EF4-FFF2-40B4-BE49-F238E27FC236}">
                  <a16:creationId xmlns:a16="http://schemas.microsoft.com/office/drawing/2014/main" id="{EC30C91A-3DF7-4817-ABB7-8E321D9AAB54}"/>
                </a:ext>
              </a:extLst>
            </p:cNvPr>
            <p:cNvSpPr/>
            <p:nvPr/>
          </p:nvSpPr>
          <p:spPr>
            <a:xfrm>
              <a:off x="3376245" y="506437"/>
              <a:ext cx="9961147" cy="15755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721;p18">
              <a:extLst>
                <a:ext uri="{FF2B5EF4-FFF2-40B4-BE49-F238E27FC236}">
                  <a16:creationId xmlns:a16="http://schemas.microsoft.com/office/drawing/2014/main" id="{9A0FB64C-0139-4A80-AC54-BF82C7A0DDD5}"/>
                </a:ext>
              </a:extLst>
            </p:cNvPr>
            <p:cNvSpPr/>
            <p:nvPr/>
          </p:nvSpPr>
          <p:spPr>
            <a:xfrm>
              <a:off x="251811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722;p18">
              <a:extLst>
                <a:ext uri="{FF2B5EF4-FFF2-40B4-BE49-F238E27FC236}">
                  <a16:creationId xmlns:a16="http://schemas.microsoft.com/office/drawing/2014/main" id="{04891A51-7804-4A0A-A695-F77F88CBA5CD}"/>
                </a:ext>
              </a:extLst>
            </p:cNvPr>
            <p:cNvSpPr/>
            <p:nvPr/>
          </p:nvSpPr>
          <p:spPr>
            <a:xfrm>
              <a:off x="251811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723;p18">
              <a:extLst>
                <a:ext uri="{FF2B5EF4-FFF2-40B4-BE49-F238E27FC236}">
                  <a16:creationId xmlns:a16="http://schemas.microsoft.com/office/drawing/2014/main" id="{0A832074-244F-49E6-A085-F5B46D3A1D38}"/>
                </a:ext>
              </a:extLst>
            </p:cNvPr>
            <p:cNvSpPr/>
            <p:nvPr/>
          </p:nvSpPr>
          <p:spPr>
            <a:xfrm>
              <a:off x="251811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724;p18">
              <a:extLst>
                <a:ext uri="{FF2B5EF4-FFF2-40B4-BE49-F238E27FC236}">
                  <a16:creationId xmlns:a16="http://schemas.microsoft.com/office/drawing/2014/main" id="{95BBF9EE-8DD4-4660-9DC4-9801FA5DFF61}"/>
                </a:ext>
              </a:extLst>
            </p:cNvPr>
            <p:cNvSpPr/>
            <p:nvPr/>
          </p:nvSpPr>
          <p:spPr>
            <a:xfrm>
              <a:off x="3440136" y="113948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725;p18">
              <a:extLst>
                <a:ext uri="{FF2B5EF4-FFF2-40B4-BE49-F238E27FC236}">
                  <a16:creationId xmlns:a16="http://schemas.microsoft.com/office/drawing/2014/main" id="{5EB639E3-054F-4C46-B16B-AAA748FE5A3A}"/>
                </a:ext>
              </a:extLst>
            </p:cNvPr>
            <p:cNvSpPr/>
            <p:nvPr/>
          </p:nvSpPr>
          <p:spPr>
            <a:xfrm>
              <a:off x="3440136" y="56036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726;p18">
              <a:extLst>
                <a:ext uri="{FF2B5EF4-FFF2-40B4-BE49-F238E27FC236}">
                  <a16:creationId xmlns:a16="http://schemas.microsoft.com/office/drawing/2014/main" id="{BD234985-60CE-490B-BB3A-4CC72FF0A945}"/>
                </a:ext>
              </a:extLst>
            </p:cNvPr>
            <p:cNvSpPr/>
            <p:nvPr/>
          </p:nvSpPr>
          <p:spPr>
            <a:xfrm>
              <a:off x="3440135" y="1718602"/>
              <a:ext cx="211015" cy="211016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727;p18">
              <a:extLst>
                <a:ext uri="{FF2B5EF4-FFF2-40B4-BE49-F238E27FC236}">
                  <a16:creationId xmlns:a16="http://schemas.microsoft.com/office/drawing/2014/main" id="{4C80DDE1-772E-4B5F-85D7-2AC0C7FB567F}"/>
                </a:ext>
              </a:extLst>
            </p:cNvPr>
            <p:cNvSpPr/>
            <p:nvPr/>
          </p:nvSpPr>
          <p:spPr>
            <a:xfrm>
              <a:off x="2594610" y="1206890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728;p18">
              <a:extLst>
                <a:ext uri="{FF2B5EF4-FFF2-40B4-BE49-F238E27FC236}">
                  <a16:creationId xmlns:a16="http://schemas.microsoft.com/office/drawing/2014/main" id="{6A6C99FF-18D7-4F65-A603-CD58936480DF}"/>
                </a:ext>
              </a:extLst>
            </p:cNvPr>
            <p:cNvSpPr/>
            <p:nvPr/>
          </p:nvSpPr>
          <p:spPr>
            <a:xfrm>
              <a:off x="2594610" y="178600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729;p18">
              <a:extLst>
                <a:ext uri="{FF2B5EF4-FFF2-40B4-BE49-F238E27FC236}">
                  <a16:creationId xmlns:a16="http://schemas.microsoft.com/office/drawing/2014/main" id="{BE7F1760-450B-4858-9403-362787BE12AD}"/>
                </a:ext>
              </a:extLst>
            </p:cNvPr>
            <p:cNvSpPr/>
            <p:nvPr/>
          </p:nvSpPr>
          <p:spPr>
            <a:xfrm>
              <a:off x="2594610" y="623079"/>
              <a:ext cx="963930" cy="76201"/>
            </a:xfrm>
            <a:prstGeom prst="roundRect">
              <a:avLst>
                <a:gd name="adj" fmla="val 50000"/>
              </a:avLst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730;p18">
              <a:extLst>
                <a:ext uri="{FF2B5EF4-FFF2-40B4-BE49-F238E27FC236}">
                  <a16:creationId xmlns:a16="http://schemas.microsoft.com/office/drawing/2014/main" id="{852C38F0-3D3B-42FB-9A2C-58F1B5A69089}"/>
                </a:ext>
              </a:extLst>
            </p:cNvPr>
            <p:cNvSpPr/>
            <p:nvPr/>
          </p:nvSpPr>
          <p:spPr>
            <a:xfrm rot="10800000">
              <a:off x="12229561" y="506437"/>
              <a:ext cx="1107830" cy="861646"/>
            </a:xfrm>
            <a:prstGeom prst="rtTriangle">
              <a:avLst/>
            </a:prstGeom>
            <a:gradFill>
              <a:gsLst>
                <a:gs pos="0">
                  <a:srgbClr val="006994"/>
                </a:gs>
                <a:gs pos="50000">
                  <a:srgbClr val="009AD7"/>
                </a:gs>
                <a:gs pos="100000">
                  <a:srgbClr val="00B8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BBCB5E-B654-4619-B3A2-772FAD6A9262}"/>
              </a:ext>
            </a:extLst>
          </p:cNvPr>
          <p:cNvSpPr txBox="1"/>
          <p:nvPr/>
        </p:nvSpPr>
        <p:spPr>
          <a:xfrm>
            <a:off x="943249" y="2315083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5855F9C-767D-4CF5-992A-7A13126D36FD}"/>
              </a:ext>
            </a:extLst>
          </p:cNvPr>
          <p:cNvSpPr txBox="1"/>
          <p:nvPr/>
        </p:nvSpPr>
        <p:spPr>
          <a:xfrm>
            <a:off x="943249" y="3967342"/>
            <a:ext cx="58606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SG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SG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08ECD21-BA37-4DC4-95AA-803A289E9FB6}"/>
              </a:ext>
            </a:extLst>
          </p:cNvPr>
          <p:cNvSpPr/>
          <p:nvPr/>
        </p:nvSpPr>
        <p:spPr>
          <a:xfrm>
            <a:off x="7777317" y="1998594"/>
            <a:ext cx="619432" cy="282958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CD51E26-605A-4A37-97EA-6F8206AD98E1}"/>
              </a:ext>
            </a:extLst>
          </p:cNvPr>
          <p:cNvSpPr txBox="1"/>
          <p:nvPr/>
        </p:nvSpPr>
        <p:spPr>
          <a:xfrm>
            <a:off x="8701548" y="2300336"/>
            <a:ext cx="3175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	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khâm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phục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vừa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đáng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chê</a:t>
            </a:r>
            <a:r>
              <a:rPr lang="en-SG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trách</a:t>
            </a:r>
            <a:endParaRPr lang="en-SG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2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" grpId="0"/>
      <p:bldP spid="3" grpId="0" animBg="1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73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41DE5A1-5D8B-4195-8189-7CC971100262}"/>
              </a:ext>
            </a:extLst>
          </p:cNvPr>
          <p:cNvSpPr/>
          <p:nvPr/>
        </p:nvSpPr>
        <p:spPr>
          <a:xfrm>
            <a:off x="10368857" y="0"/>
            <a:ext cx="1809135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SG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Pan-</a:t>
            </a:r>
            <a:r>
              <a:rPr lang="en-SG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SG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6211333" y="-2442389"/>
            <a:ext cx="935734" cy="6514592"/>
            <a:chOff x="7564221" y="2033798"/>
            <a:chExt cx="3151702" cy="2626693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564221" y="2148413"/>
              <a:ext cx="2902593" cy="24140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vi-VN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Lai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lịch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,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chân</a:t>
              </a:r>
              <a:r>
                <a:rPr lang="en-SG" altLang="zh-CN" sz="44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dung</a:t>
              </a:r>
              <a:endParaRPr lang="en-US" sz="44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Google Shape;508;p43">
            <a:extLst>
              <a:ext uri="{FF2B5EF4-FFF2-40B4-BE49-F238E27FC236}">
                <a16:creationId xmlns:a16="http://schemas.microsoft.com/office/drawing/2014/main" id="{24328254-67E3-475B-835C-4C39AD951429}"/>
              </a:ext>
            </a:extLst>
          </p:cNvPr>
          <p:cNvSpPr/>
          <p:nvPr/>
        </p:nvSpPr>
        <p:spPr>
          <a:xfrm>
            <a:off x="497219" y="2171700"/>
            <a:ext cx="2588753" cy="3120450"/>
          </a:xfrm>
          <a:custGeom>
            <a:avLst/>
            <a:gdLst/>
            <a:ahLst/>
            <a:cxnLst/>
            <a:rect l="l" t="t" r="r" b="b"/>
            <a:pathLst>
              <a:path w="4732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87" y="4756"/>
                </a:lnTo>
                <a:lnTo>
                  <a:pt x="4387" y="4756"/>
                </a:lnTo>
                <a:cubicBezTo>
                  <a:pt x="4572" y="4756"/>
                  <a:pt x="4732" y="4608"/>
                  <a:pt x="4732" y="4423"/>
                </a:cubicBezTo>
                <a:lnTo>
                  <a:pt x="4732" y="333"/>
                </a:lnTo>
                <a:cubicBezTo>
                  <a:pt x="4732" y="148"/>
                  <a:pt x="4584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Google Shape;509;p43">
            <a:extLst>
              <a:ext uri="{FF2B5EF4-FFF2-40B4-BE49-F238E27FC236}">
                <a16:creationId xmlns:a16="http://schemas.microsoft.com/office/drawing/2014/main" id="{600732F7-64CF-4EF5-9CEB-0CAD290AE06E}"/>
              </a:ext>
            </a:extLst>
          </p:cNvPr>
          <p:cNvSpPr/>
          <p:nvPr/>
        </p:nvSpPr>
        <p:spPr>
          <a:xfrm>
            <a:off x="4680154" y="2169437"/>
            <a:ext cx="3075952" cy="3120450"/>
          </a:xfrm>
          <a:custGeom>
            <a:avLst/>
            <a:gdLst/>
            <a:ahLst/>
            <a:cxnLst/>
            <a:rect l="l" t="t" r="r" b="b"/>
            <a:pathLst>
              <a:path w="4720" h="5225" extrusionOk="0">
                <a:moveTo>
                  <a:pt x="333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33" y="4756"/>
                </a:cubicBezTo>
                <a:lnTo>
                  <a:pt x="2046" y="4756"/>
                </a:lnTo>
                <a:lnTo>
                  <a:pt x="2354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572" y="4756"/>
                  <a:pt x="4720" y="4608"/>
                  <a:pt x="4720" y="4423"/>
                </a:cubicBezTo>
                <a:lnTo>
                  <a:pt x="4720" y="333"/>
                </a:lnTo>
                <a:cubicBezTo>
                  <a:pt x="4720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cưỡi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512;p43">
            <a:extLst>
              <a:ext uri="{FF2B5EF4-FFF2-40B4-BE49-F238E27FC236}">
                <a16:creationId xmlns:a16="http://schemas.microsoft.com/office/drawing/2014/main" id="{233E57CF-FB79-41FD-8473-96D65C779D25}"/>
              </a:ext>
            </a:extLst>
          </p:cNvPr>
          <p:cNvSpPr/>
          <p:nvPr/>
        </p:nvSpPr>
        <p:spPr>
          <a:xfrm>
            <a:off x="8693071" y="2169437"/>
            <a:ext cx="2928660" cy="31204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hô-tê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altLang="en-US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2800" dirty="0"/>
          </a:p>
        </p:txBody>
      </p:sp>
      <p:sp>
        <p:nvSpPr>
          <p:cNvPr id="27" name="Google Shape;513;p43">
            <a:extLst>
              <a:ext uri="{FF2B5EF4-FFF2-40B4-BE49-F238E27FC236}">
                <a16:creationId xmlns:a16="http://schemas.microsoft.com/office/drawing/2014/main" id="{3219E6AF-EACD-4A74-AE78-C7EB31D6624A}"/>
              </a:ext>
            </a:extLst>
          </p:cNvPr>
          <p:cNvSpPr/>
          <p:nvPr/>
        </p:nvSpPr>
        <p:spPr>
          <a:xfrm>
            <a:off x="749300" y="5893574"/>
            <a:ext cx="10579100" cy="189726"/>
          </a:xfrm>
          <a:custGeom>
            <a:avLst/>
            <a:gdLst/>
            <a:ahLst/>
            <a:cxnLst/>
            <a:rect l="l" t="t" r="r" b="b"/>
            <a:pathLst>
              <a:path w="22549" h="211" extrusionOk="0">
                <a:moveTo>
                  <a:pt x="0" y="1"/>
                </a:moveTo>
                <a:lnTo>
                  <a:pt x="0" y="210"/>
                </a:lnTo>
                <a:lnTo>
                  <a:pt x="22548" y="210"/>
                </a:lnTo>
                <a:lnTo>
                  <a:pt x="22548" y="1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514;p43">
            <a:extLst>
              <a:ext uri="{FF2B5EF4-FFF2-40B4-BE49-F238E27FC236}">
                <a16:creationId xmlns:a16="http://schemas.microsoft.com/office/drawing/2014/main" id="{92631E54-6034-4792-8A96-D672711E2BCD}"/>
              </a:ext>
            </a:extLst>
          </p:cNvPr>
          <p:cNvSpPr/>
          <p:nvPr/>
        </p:nvSpPr>
        <p:spPr>
          <a:xfrm>
            <a:off x="1527282" y="5724416"/>
            <a:ext cx="546443" cy="466005"/>
          </a:xfrm>
          <a:custGeom>
            <a:avLst/>
            <a:gdLst/>
            <a:ahLst/>
            <a:cxnLst/>
            <a:rect l="l" t="t" r="r" b="b"/>
            <a:pathLst>
              <a:path w="1147" h="986" extrusionOk="0">
                <a:moveTo>
                  <a:pt x="643" y="0"/>
                </a:moveTo>
                <a:cubicBezTo>
                  <a:pt x="525" y="0"/>
                  <a:pt x="406" y="42"/>
                  <a:pt x="309" y="135"/>
                </a:cubicBezTo>
                <a:cubicBezTo>
                  <a:pt x="1" y="443"/>
                  <a:pt x="210" y="973"/>
                  <a:pt x="654" y="985"/>
                </a:cubicBezTo>
                <a:cubicBezTo>
                  <a:pt x="925" y="985"/>
                  <a:pt x="1134" y="764"/>
                  <a:pt x="1146" y="492"/>
                </a:cubicBezTo>
                <a:cubicBezTo>
                  <a:pt x="1146" y="197"/>
                  <a:pt x="898" y="0"/>
                  <a:pt x="64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515;p43">
            <a:extLst>
              <a:ext uri="{FF2B5EF4-FFF2-40B4-BE49-F238E27FC236}">
                <a16:creationId xmlns:a16="http://schemas.microsoft.com/office/drawing/2014/main" id="{EC97CEB3-B342-4419-86F1-93184086964C}"/>
              </a:ext>
            </a:extLst>
          </p:cNvPr>
          <p:cNvSpPr/>
          <p:nvPr/>
        </p:nvSpPr>
        <p:spPr>
          <a:xfrm>
            <a:off x="3849671" y="5724789"/>
            <a:ext cx="546443" cy="465533"/>
          </a:xfrm>
          <a:custGeom>
            <a:avLst/>
            <a:gdLst/>
            <a:ahLst/>
            <a:cxnLst/>
            <a:rect l="l" t="t" r="r" b="b"/>
            <a:pathLst>
              <a:path w="1147" h="985" extrusionOk="0">
                <a:moveTo>
                  <a:pt x="656" y="0"/>
                </a:moveTo>
                <a:cubicBezTo>
                  <a:pt x="534" y="0"/>
                  <a:pt x="409" y="46"/>
                  <a:pt x="309" y="146"/>
                </a:cubicBezTo>
                <a:cubicBezTo>
                  <a:pt x="1" y="454"/>
                  <a:pt x="222" y="984"/>
                  <a:pt x="654" y="984"/>
                </a:cubicBezTo>
                <a:cubicBezTo>
                  <a:pt x="925" y="984"/>
                  <a:pt x="1147" y="763"/>
                  <a:pt x="1147" y="491"/>
                </a:cubicBezTo>
                <a:cubicBezTo>
                  <a:pt x="1147" y="193"/>
                  <a:pt x="906" y="0"/>
                  <a:pt x="656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516;p43">
            <a:extLst>
              <a:ext uri="{FF2B5EF4-FFF2-40B4-BE49-F238E27FC236}">
                <a16:creationId xmlns:a16="http://schemas.microsoft.com/office/drawing/2014/main" id="{13042E7C-3F34-4EE4-96BC-CC715C317F5E}"/>
              </a:ext>
            </a:extLst>
          </p:cNvPr>
          <p:cNvSpPr/>
          <p:nvPr/>
        </p:nvSpPr>
        <p:spPr>
          <a:xfrm>
            <a:off x="5905359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666" y="1"/>
                </a:moveTo>
                <a:cubicBezTo>
                  <a:pt x="222" y="1"/>
                  <a:pt x="1" y="530"/>
                  <a:pt x="309" y="838"/>
                </a:cubicBezTo>
                <a:cubicBezTo>
                  <a:pt x="408" y="938"/>
                  <a:pt x="530" y="982"/>
                  <a:pt x="650" y="982"/>
                </a:cubicBezTo>
                <a:cubicBezTo>
                  <a:pt x="903" y="982"/>
                  <a:pt x="1147" y="786"/>
                  <a:pt x="1147" y="493"/>
                </a:cubicBezTo>
                <a:cubicBezTo>
                  <a:pt x="1147" y="222"/>
                  <a:pt x="925" y="1"/>
                  <a:pt x="666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517;p43">
            <a:extLst>
              <a:ext uri="{FF2B5EF4-FFF2-40B4-BE49-F238E27FC236}">
                <a16:creationId xmlns:a16="http://schemas.microsoft.com/office/drawing/2014/main" id="{2C787083-C326-4285-8921-1E8008BD3269}"/>
              </a:ext>
            </a:extLst>
          </p:cNvPr>
          <p:cNvSpPr/>
          <p:nvPr/>
        </p:nvSpPr>
        <p:spPr>
          <a:xfrm>
            <a:off x="7871448" y="5724789"/>
            <a:ext cx="540726" cy="465533"/>
          </a:xfrm>
          <a:custGeom>
            <a:avLst/>
            <a:gdLst/>
            <a:ahLst/>
            <a:cxnLst/>
            <a:rect l="l" t="t" r="r" b="b"/>
            <a:pathLst>
              <a:path w="1135" h="985" extrusionOk="0">
                <a:moveTo>
                  <a:pt x="653" y="0"/>
                </a:moveTo>
                <a:cubicBezTo>
                  <a:pt x="533" y="0"/>
                  <a:pt x="410" y="46"/>
                  <a:pt x="309" y="146"/>
                </a:cubicBezTo>
                <a:cubicBezTo>
                  <a:pt x="1" y="454"/>
                  <a:pt x="210" y="984"/>
                  <a:pt x="654" y="984"/>
                </a:cubicBezTo>
                <a:cubicBezTo>
                  <a:pt x="925" y="984"/>
                  <a:pt x="1135" y="763"/>
                  <a:pt x="1135" y="491"/>
                </a:cubicBezTo>
                <a:cubicBezTo>
                  <a:pt x="1135" y="193"/>
                  <a:pt x="900" y="0"/>
                  <a:pt x="653" y="0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518;p43">
            <a:extLst>
              <a:ext uri="{FF2B5EF4-FFF2-40B4-BE49-F238E27FC236}">
                <a16:creationId xmlns:a16="http://schemas.microsoft.com/office/drawing/2014/main" id="{03ECEC40-496A-4737-9BF6-69BE82682CDD}"/>
              </a:ext>
            </a:extLst>
          </p:cNvPr>
          <p:cNvSpPr/>
          <p:nvPr/>
        </p:nvSpPr>
        <p:spPr>
          <a:xfrm>
            <a:off x="9936496" y="5724043"/>
            <a:ext cx="546443" cy="464115"/>
          </a:xfrm>
          <a:custGeom>
            <a:avLst/>
            <a:gdLst/>
            <a:ahLst/>
            <a:cxnLst/>
            <a:rect l="l" t="t" r="r" b="b"/>
            <a:pathLst>
              <a:path w="1147" h="982" extrusionOk="0">
                <a:moveTo>
                  <a:pt x="493" y="1"/>
                </a:moveTo>
                <a:cubicBezTo>
                  <a:pt x="222" y="1"/>
                  <a:pt x="0" y="222"/>
                  <a:pt x="0" y="493"/>
                </a:cubicBezTo>
                <a:cubicBezTo>
                  <a:pt x="0" y="786"/>
                  <a:pt x="244" y="982"/>
                  <a:pt x="497" y="982"/>
                </a:cubicBezTo>
                <a:cubicBezTo>
                  <a:pt x="617" y="982"/>
                  <a:pt x="739" y="938"/>
                  <a:pt x="838" y="838"/>
                </a:cubicBezTo>
                <a:cubicBezTo>
                  <a:pt x="1146" y="530"/>
                  <a:pt x="924" y="1"/>
                  <a:pt x="493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14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5665953" y="-4885383"/>
            <a:ext cx="901660" cy="11346877"/>
            <a:chOff x="7678992" y="2033798"/>
            <a:chExt cx="3036931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875086" y="2065952"/>
              <a:ext cx="2280605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Thái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nhận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định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khi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thấy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những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chiếc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cối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xay</a:t>
              </a:r>
              <a:r>
                <a:rPr lang="en-SG" altLang="zh-CN" sz="32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32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gió</a:t>
              </a:r>
              <a:endParaRPr 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pic>
        <p:nvPicPr>
          <p:cNvPr id="54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E3DA776E-F495-47F0-86CE-C74564407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19" b="99178" l="667" r="56667">
                        <a14:foregroundMark x1="5833" y1="30959" x2="6333" y2="27671"/>
                        <a14:foregroundMark x1="3833" y1="39178" x2="6833" y2="81644"/>
                        <a14:foregroundMark x1="6833" y1="81644" x2="6333" y2="87671"/>
                        <a14:foregroundMark x1="9833" y1="41096" x2="15167" y2="56164"/>
                        <a14:foregroundMark x1="15167" y1="56164" x2="15000" y2="63836"/>
                        <a14:foregroundMark x1="15000" y1="63836" x2="14667" y2="64932"/>
                        <a14:foregroundMark x1="833" y1="45479" x2="3500" y2="89041"/>
                        <a14:foregroundMark x1="3500" y1="89041" x2="8000" y2="92329"/>
                        <a14:foregroundMark x1="8000" y1="92329" x2="14667" y2="90137"/>
                        <a14:foregroundMark x1="14667" y1="90137" x2="33833" y2="78356"/>
                        <a14:foregroundMark x1="33833" y1="78356" x2="35000" y2="78082"/>
                        <a14:foregroundMark x1="1333" y1="46301" x2="1500" y2="84932"/>
                        <a14:foregroundMark x1="1500" y1="84932" x2="3167" y2="92877"/>
                        <a14:foregroundMark x1="3167" y1="92877" x2="7333" y2="98630"/>
                        <a14:foregroundMark x1="7333" y1="98630" x2="18167" y2="98082"/>
                        <a14:foregroundMark x1="18167" y1="98082" x2="32333" y2="89315"/>
                        <a14:foregroundMark x1="32333" y1="89315" x2="37000" y2="89041"/>
                        <a14:foregroundMark x1="37000" y1="89041" x2="37333" y2="89041"/>
                        <a14:foregroundMark x1="833" y1="43562" x2="1000" y2="99178"/>
                        <a14:foregroundMark x1="51667" y1="91781" x2="46333" y2="89589"/>
                        <a14:foregroundMark x1="46333" y1="89589" x2="42333" y2="85479"/>
                        <a14:foregroundMark x1="42333" y1="85479" x2="46667" y2="83288"/>
                        <a14:foregroundMark x1="46667" y1="83288" x2="55500" y2="91507"/>
                        <a14:foregroundMark x1="55500" y1="91507" x2="44500" y2="99452"/>
                        <a14:foregroundMark x1="44500" y1="99452" x2="42167" y2="92329"/>
                        <a14:foregroundMark x1="42167" y1="92329" x2="44333" y2="88493"/>
                        <a14:foregroundMark x1="39500" y1="81644" x2="41000" y2="83288"/>
                        <a14:foregroundMark x1="56667" y1="90137" x2="56167" y2="95068"/>
                        <a14:foregroundMark x1="43000" y1="74795" x2="42500" y2="75068"/>
                        <a14:foregroundMark x1="19657" y1="66031" x2="19167" y2="65753"/>
                        <a14:foregroundMark x1="19904" y1="66171" x2="19669" y2="66038"/>
                        <a14:foregroundMark x1="24000" y1="68493" x2="22467" y2="67624"/>
                        <a14:foregroundMark x1="18803" y1="68235" x2="18000" y2="73699"/>
                        <a14:foregroundMark x1="19167" y1="65753" x2="19107" y2="66161"/>
                        <a14:foregroundMark x1="23322" y1="69833" x2="24544" y2="68945"/>
                        <a14:foregroundMark x1="20895" y1="71595" x2="21761" y2="70966"/>
                        <a14:foregroundMark x1="18000" y1="73699" x2="20628" y2="71789"/>
                        <a14:backgroundMark x1="24333" y1="30411" x2="19667" y2="43014"/>
                        <a14:backgroundMark x1="19667" y1="43014" x2="24667" y2="44110"/>
                        <a14:backgroundMark x1="24667" y1="44110" x2="28833" y2="43288"/>
                        <a14:backgroundMark x1="28833" y1="43288" x2="27000" y2="34521"/>
                        <a14:backgroundMark x1="27000" y1="34521" x2="24500" y2="30685"/>
                        <a14:backgroundMark x1="19000" y1="42466" x2="18667" y2="49863"/>
                        <a14:backgroundMark x1="18667" y1="49863" x2="20667" y2="56438"/>
                        <a14:backgroundMark x1="20667" y1="56438" x2="20667" y2="62382"/>
                        <a14:backgroundMark x1="24736" y1="64760" x2="26000" y2="61644"/>
                        <a14:backgroundMark x1="26000" y1="61644" x2="30667" y2="61918"/>
                        <a14:backgroundMark x1="30667" y1="61918" x2="35000" y2="64384"/>
                        <a14:backgroundMark x1="35000" y1="64384" x2="39667" y2="64384"/>
                        <a14:backgroundMark x1="39667" y1="64384" x2="43167" y2="57534"/>
                        <a14:backgroundMark x1="43167" y1="57534" x2="46333" y2="42192"/>
                        <a14:backgroundMark x1="46333" y1="42192" x2="43333" y2="36712"/>
                        <a14:backgroundMark x1="43333" y1="36712" x2="39000" y2="33151"/>
                        <a14:backgroundMark x1="39000" y1="33151" x2="32000" y2="20000"/>
                        <a14:backgroundMark x1="32000" y1="20000" x2="27667" y2="20000"/>
                        <a14:backgroundMark x1="27667" y1="20000" x2="24833" y2="35068"/>
                        <a14:backgroundMark x1="24833" y1="35068" x2="22167" y2="40822"/>
                        <a14:backgroundMark x1="22167" y1="40822" x2="19167" y2="42466"/>
                        <a14:backgroundMark x1="25167" y1="67123" x2="17667" y2="53699"/>
                        <a14:backgroundMark x1="17667" y1="53699" x2="17000" y2="51507"/>
                        <a14:backgroundMark x1="22167" y1="66849" x2="20167" y2="66849"/>
                        <a14:backgroundMark x1="19833" y1="66849" x2="19667" y2="66027"/>
                        <a14:backgroundMark x1="19333" y1="66849" x2="18167" y2="66301"/>
                        <a14:backgroundMark x1="19167" y1="66301" x2="18667" y2="66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958"/>
          <a:stretch/>
        </p:blipFill>
        <p:spPr bwMode="auto">
          <a:xfrm>
            <a:off x="1" y="1254098"/>
            <a:ext cx="5531004" cy="56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0F52B48-DC36-4A96-94A5-98BAD357EBFB}"/>
              </a:ext>
            </a:extLst>
          </p:cNvPr>
          <p:cNvGrpSpPr/>
          <p:nvPr/>
        </p:nvGrpSpPr>
        <p:grpSpPr>
          <a:xfrm>
            <a:off x="6096000" y="1821000"/>
            <a:ext cx="4915798" cy="4802823"/>
            <a:chOff x="674914" y="903514"/>
            <a:chExt cx="2362200" cy="231251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8DBC3D-131F-4CFF-8F36-E0F866575847}"/>
                </a:ext>
              </a:extLst>
            </p:cNvPr>
            <p:cNvSpPr/>
            <p:nvPr/>
          </p:nvSpPr>
          <p:spPr>
            <a:xfrm>
              <a:off x="674914" y="903514"/>
              <a:ext cx="2362200" cy="2312510"/>
            </a:xfrm>
            <a:prstGeom prst="ellipse">
              <a:avLst/>
            </a:prstGeom>
            <a:solidFill>
              <a:srgbClr val="1F497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óc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tỉnh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táo</a:t>
              </a:r>
              <a:r>
                <a:rPr lang="en-SG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đằng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kia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cối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xay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sz="3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r>
                <a:rPr lang="en-SG" sz="3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…”</a:t>
              </a:r>
            </a:p>
          </p:txBody>
        </p:sp>
        <p:sp>
          <p:nvSpPr>
            <p:cNvPr id="62" name="Google Shape;1700;p60">
              <a:extLst>
                <a:ext uri="{FF2B5EF4-FFF2-40B4-BE49-F238E27FC236}">
                  <a16:creationId xmlns:a16="http://schemas.microsoft.com/office/drawing/2014/main" id="{22AB71A2-FE3A-4282-A5E1-1B0FE0AF4715}"/>
                </a:ext>
              </a:extLst>
            </p:cNvPr>
            <p:cNvSpPr/>
            <p:nvPr/>
          </p:nvSpPr>
          <p:spPr>
            <a:xfrm>
              <a:off x="798132" y="1016000"/>
              <a:ext cx="2144640" cy="211168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46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0CE9BC-F6E9-4A0C-A8FA-AC56BA793F49}"/>
              </a:ext>
            </a:extLst>
          </p:cNvPr>
          <p:cNvSpPr/>
          <p:nvPr/>
        </p:nvSpPr>
        <p:spPr>
          <a:xfrm>
            <a:off x="0" y="-6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B3C2F314-5CF3-40B9-9789-6CC22A87D542}"/>
              </a:ext>
            </a:extLst>
          </p:cNvPr>
          <p:cNvGrpSpPr/>
          <p:nvPr/>
        </p:nvGrpSpPr>
        <p:grpSpPr>
          <a:xfrm rot="16200000">
            <a:off x="6063593" y="-3333022"/>
            <a:ext cx="904996" cy="8801911"/>
            <a:chOff x="7667756" y="2033798"/>
            <a:chExt cx="3048167" cy="2626693"/>
          </a:xfrm>
        </p:grpSpPr>
        <p:sp>
          <p:nvSpPr>
            <p:cNvPr id="6" name="TextBox 30">
              <a:extLst>
                <a:ext uri="{FF2B5EF4-FFF2-40B4-BE49-F238E27FC236}">
                  <a16:creationId xmlns:a16="http://schemas.microsoft.com/office/drawing/2014/main" id="{F365EB1A-3B74-4CFA-A42E-ED9A8EAB0D60}"/>
                </a:ext>
              </a:extLst>
            </p:cNvPr>
            <p:cNvSpPr txBox="1"/>
            <p:nvPr/>
          </p:nvSpPr>
          <p:spPr>
            <a:xfrm>
              <a:off x="7667756" y="2065952"/>
              <a:ext cx="2695262" cy="255743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Hành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động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trong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giao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tranh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EB4F6BD4-1C39-4D6C-BE72-892EDA6B1A90}"/>
                </a:ext>
              </a:extLst>
            </p:cNvPr>
            <p:cNvSpPr/>
            <p:nvPr/>
          </p:nvSpPr>
          <p:spPr>
            <a:xfrm>
              <a:off x="7678992" y="2033798"/>
              <a:ext cx="3036931" cy="2626693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57" name="Rounded Rectangle 12">
            <a:extLst>
              <a:ext uri="{FF2B5EF4-FFF2-40B4-BE49-F238E27FC236}">
                <a16:creationId xmlns:a16="http://schemas.microsoft.com/office/drawing/2014/main" id="{5F76657B-6AEC-4219-A048-ACCAF7254143}"/>
              </a:ext>
            </a:extLst>
          </p:cNvPr>
          <p:cNvSpPr/>
          <p:nvPr/>
        </p:nvSpPr>
        <p:spPr>
          <a:xfrm>
            <a:off x="891599" y="2285900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Rounded Rectangle 7">
            <a:extLst>
              <a:ext uri="{FF2B5EF4-FFF2-40B4-BE49-F238E27FC236}">
                <a16:creationId xmlns:a16="http://schemas.microsoft.com/office/drawing/2014/main" id="{574FA876-1C07-4F51-94CA-65677E9E5F7D}"/>
              </a:ext>
            </a:extLst>
          </p:cNvPr>
          <p:cNvSpPr/>
          <p:nvPr/>
        </p:nvSpPr>
        <p:spPr>
          <a:xfrm>
            <a:off x="1042488" y="2465479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3220DE40-5A21-4EFE-B36D-CC9C20FE85D4}"/>
              </a:ext>
            </a:extLst>
          </p:cNvPr>
          <p:cNvSpPr txBox="1"/>
          <p:nvPr/>
        </p:nvSpPr>
        <p:spPr>
          <a:xfrm>
            <a:off x="1062996" y="2818211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18">
            <a:extLst>
              <a:ext uri="{FF2B5EF4-FFF2-40B4-BE49-F238E27FC236}">
                <a16:creationId xmlns:a16="http://schemas.microsoft.com/office/drawing/2014/main" id="{37DA24C9-246A-48F7-9653-CA0E84670FCB}"/>
              </a:ext>
            </a:extLst>
          </p:cNvPr>
          <p:cNvSpPr txBox="1"/>
          <p:nvPr/>
        </p:nvSpPr>
        <p:spPr>
          <a:xfrm>
            <a:off x="4884235" y="6223067"/>
            <a:ext cx="44166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8">
            <a:extLst>
              <a:ext uri="{FF2B5EF4-FFF2-40B4-BE49-F238E27FC236}">
                <a16:creationId xmlns:a16="http://schemas.microsoft.com/office/drawing/2014/main" id="{D0D2D4FF-8923-4893-BF20-BF3906923DB7}"/>
              </a:ext>
            </a:extLst>
          </p:cNvPr>
          <p:cNvSpPr txBox="1"/>
          <p:nvPr/>
        </p:nvSpPr>
        <p:spPr>
          <a:xfrm>
            <a:off x="1499335" y="4929798"/>
            <a:ext cx="9417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Tỉnh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táo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Cho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đầu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óc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Ki-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tê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quay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cuồng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chiếc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cối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xay</a:t>
            </a:r>
            <a:r>
              <a:rPr lang="en-SG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SG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gió</a:t>
            </a:r>
            <a:endParaRPr lang="en-US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12">
            <a:extLst>
              <a:ext uri="{FF2B5EF4-FFF2-40B4-BE49-F238E27FC236}">
                <a16:creationId xmlns:a16="http://schemas.microsoft.com/office/drawing/2014/main" id="{D191568E-A1E0-4F40-BB7E-872A3D1A8561}"/>
              </a:ext>
            </a:extLst>
          </p:cNvPr>
          <p:cNvSpPr/>
          <p:nvPr/>
        </p:nvSpPr>
        <p:spPr>
          <a:xfrm>
            <a:off x="6943489" y="2213921"/>
            <a:ext cx="4419603" cy="2146204"/>
          </a:xfrm>
          <a:prstGeom prst="roundRect">
            <a:avLst>
              <a:gd name="adj" fmla="val 773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E92D010C-34F7-4CA3-B5F5-AF9061E55433}"/>
              </a:ext>
            </a:extLst>
          </p:cNvPr>
          <p:cNvSpPr/>
          <p:nvPr/>
        </p:nvSpPr>
        <p:spPr>
          <a:xfrm>
            <a:off x="7094378" y="2382351"/>
            <a:ext cx="4131560" cy="1838887"/>
          </a:xfrm>
          <a:prstGeom prst="roundRect">
            <a:avLst>
              <a:gd name="adj" fmla="val 7739"/>
            </a:avLst>
          </a:prstGeom>
          <a:solidFill>
            <a:srgbClr val="FEF4EC"/>
          </a:solidFill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9B4D3F36-3C70-4EFB-A95B-E3E1D3427599}"/>
              </a:ext>
            </a:extLst>
          </p:cNvPr>
          <p:cNvSpPr txBox="1"/>
          <p:nvPr/>
        </p:nvSpPr>
        <p:spPr>
          <a:xfrm>
            <a:off x="7092584" y="2701629"/>
            <a:ext cx="40621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/>
      <p:bldP spid="66" grpId="0"/>
      <p:bldP spid="67" grpId="0" animBg="1"/>
      <p:bldP spid="68" grpId="0" animBg="1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5" name="组合 20">
            <a:extLst>
              <a:ext uri="{FF2B5EF4-FFF2-40B4-BE49-F238E27FC236}">
                <a16:creationId xmlns:a16="http://schemas.microsoft.com/office/drawing/2014/main" id="{24D75D48-F1CC-441C-9E51-57C923D7C016}"/>
              </a:ext>
            </a:extLst>
          </p:cNvPr>
          <p:cNvGrpSpPr/>
          <p:nvPr/>
        </p:nvGrpSpPr>
        <p:grpSpPr>
          <a:xfrm rot="16200000">
            <a:off x="5959720" y="-4225965"/>
            <a:ext cx="901659" cy="10244555"/>
            <a:chOff x="7678999" y="2033798"/>
            <a:chExt cx="3036929" cy="4821329"/>
          </a:xfrm>
        </p:grpSpPr>
        <p:sp>
          <p:nvSpPr>
            <p:cNvPr id="8" name="TextBox 30">
              <a:extLst>
                <a:ext uri="{FF2B5EF4-FFF2-40B4-BE49-F238E27FC236}">
                  <a16:creationId xmlns:a16="http://schemas.microsoft.com/office/drawing/2014/main" id="{84F417EB-20AD-415D-BD2D-153F45728CA0}"/>
                </a:ext>
              </a:extLst>
            </p:cNvPr>
            <p:cNvSpPr txBox="1"/>
            <p:nvPr/>
          </p:nvSpPr>
          <p:spPr>
            <a:xfrm>
              <a:off x="7855090" y="2033798"/>
              <a:ext cx="2695263" cy="4821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* Quan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niệm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và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cách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xử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sự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sau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cuộc</a:t>
              </a:r>
              <a:r>
                <a:rPr lang="en-SG" altLang="zh-CN" sz="4000" b="1" dirty="0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 </a:t>
              </a:r>
              <a:r>
                <a:rPr lang="en-SG" altLang="zh-CN" sz="4000" b="1" dirty="0" err="1">
                  <a:solidFill>
                    <a:srgbClr val="FF0000"/>
                  </a:solidFill>
                  <a:latin typeface="#9Slide03 Arima Madurai Black" panose="00000A00000000000000" pitchFamily="2" charset="0"/>
                  <a:ea typeface="字魂52号-阿开漫画体" panose="00000500000000000000" pitchFamily="2" charset="-122"/>
                  <a:cs typeface="#9Slide03 Arima Madurai Black" panose="00000A00000000000000" pitchFamily="2" charset="0"/>
                </a:rPr>
                <a:t>chiến</a:t>
              </a:r>
              <a:endParaRPr lang="en-US" sz="4000" b="1" dirty="0">
                <a:solidFill>
                  <a:srgbClr val="FF0000"/>
                </a:solidFill>
                <a:latin typeface="#9Slide03 Arima Madurai Black" panose="00000A00000000000000" pitchFamily="2" charset="0"/>
                <a:ea typeface="字魂52号-阿开漫画体" panose="00000500000000000000" pitchFamily="2" charset="-122"/>
                <a:cs typeface="#9Slide03 Arima Madurai Black" panose="00000A00000000000000" pitchFamily="2" charset="0"/>
              </a:endParaRPr>
            </a:p>
          </p:txBody>
        </p:sp>
        <p:sp>
          <p:nvSpPr>
            <p:cNvPr id="7" name="矩形: 圆角 22">
              <a:extLst>
                <a:ext uri="{FF2B5EF4-FFF2-40B4-BE49-F238E27FC236}">
                  <a16:creationId xmlns:a16="http://schemas.microsoft.com/office/drawing/2014/main" id="{B0E36F22-F815-4EED-845F-FAA035193045}"/>
                </a:ext>
              </a:extLst>
            </p:cNvPr>
            <p:cNvSpPr/>
            <p:nvPr/>
          </p:nvSpPr>
          <p:spPr>
            <a:xfrm>
              <a:off x="7678999" y="2033798"/>
              <a:ext cx="3036929" cy="4799314"/>
            </a:xfrm>
            <a:prstGeom prst="roundRect">
              <a:avLst>
                <a:gd name="adj" fmla="val 11280"/>
              </a:avLst>
            </a:prstGeom>
            <a:noFill/>
            <a:ln w="34925" cap="rnd">
              <a:solidFill>
                <a:srgbClr val="7B6A63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AutoShape 6" descr="Káº¿t quáº£ hÃ¬nh áº£nh cho buá»i thiá»n nguyá»n giÃºp cÃ¡c hoÃ n cáº£nh khÃ³ khÄn">
            <a:extLst>
              <a:ext uri="{FF2B5EF4-FFF2-40B4-BE49-F238E27FC236}">
                <a16:creationId xmlns:a16="http://schemas.microsoft.com/office/drawing/2014/main" id="{87F98D36-3A39-40E4-838C-2A059CB8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1DC613EE-0DC6-4E80-B4B4-9B4EB6EE7041}"/>
              </a:ext>
            </a:extLst>
          </p:cNvPr>
          <p:cNvSpPr>
            <a:spLocks noChangeAspect="1" noChangeArrowheads="1" noTextEdit="1"/>
          </p:cNvSpPr>
          <p:nvPr/>
        </p:nvSpPr>
        <p:spPr bwMode="gray">
          <a:xfrm flipH="1">
            <a:off x="6265553" y="3461596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SG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3441354B-50CD-4448-A386-C87D3CA08A58}"/>
              </a:ext>
            </a:extLst>
          </p:cNvPr>
          <p:cNvGrpSpPr>
            <a:grpSpLocks/>
          </p:cNvGrpSpPr>
          <p:nvPr/>
        </p:nvGrpSpPr>
        <p:grpSpPr bwMode="auto">
          <a:xfrm>
            <a:off x="778602" y="2126086"/>
            <a:ext cx="3164748" cy="4129314"/>
            <a:chOff x="720" y="1296"/>
            <a:chExt cx="1363" cy="1994"/>
          </a:xfrm>
        </p:grpSpPr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685DDF7B-7F75-44D4-953D-184D723496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id="{7E6E4896-B3E3-48D3-8B10-DA97E364A9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58A9A86C-AC07-4CE2-B119-65C9C39DCC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C165E8B2-2446-42CE-BC9D-05B8745B4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grpSp>
          <p:nvGrpSpPr>
            <p:cNvPr id="32" name="Group 10">
              <a:extLst>
                <a:ext uri="{FF2B5EF4-FFF2-40B4-BE49-F238E27FC236}">
                  <a16:creationId xmlns:a16="http://schemas.microsoft.com/office/drawing/2014/main" id="{0EC21CDF-7BA6-42CD-B9EB-3A7257F2B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BDBD5AFD-EA6C-475E-AF17-9C81AFCFEDA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id="{07CAEBCD-6CB1-45D9-A438-720CF54EB0C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13">
                <a:extLst>
                  <a:ext uri="{FF2B5EF4-FFF2-40B4-BE49-F238E27FC236}">
                    <a16:creationId xmlns:a16="http://schemas.microsoft.com/office/drawing/2014/main" id="{529E6D90-F11A-409E-8185-613351E0A36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2" name="Oval 14">
                <a:extLst>
                  <a:ext uri="{FF2B5EF4-FFF2-40B4-BE49-F238E27FC236}">
                    <a16:creationId xmlns:a16="http://schemas.microsoft.com/office/drawing/2014/main" id="{4B06220C-45C3-4E61-8706-6B3AE1AE79A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3" name="Oval 15">
                <a:extLst>
                  <a:ext uri="{FF2B5EF4-FFF2-40B4-BE49-F238E27FC236}">
                    <a16:creationId xmlns:a16="http://schemas.microsoft.com/office/drawing/2014/main" id="{51ED45A1-0729-445B-B116-57C5BD327BC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35" name="Text Box 16">
              <a:extLst>
                <a:ext uri="{FF2B5EF4-FFF2-40B4-BE49-F238E27FC236}">
                  <a16:creationId xmlns:a16="http://schemas.microsoft.com/office/drawing/2014/main" id="{3CC0261A-B320-41C7-87A8-C084EB801BC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1</a:t>
              </a:r>
              <a:endParaRPr lang="en-US" altLang="en-US" sz="1800"/>
            </a:p>
          </p:txBody>
        </p:sp>
        <p:sp>
          <p:nvSpPr>
            <p:cNvPr id="38" name="Text Box 17">
              <a:extLst>
                <a:ext uri="{FF2B5EF4-FFF2-40B4-BE49-F238E27FC236}">
                  <a16:creationId xmlns:a16="http://schemas.microsoft.com/office/drawing/2014/main" id="{9DE7043D-6FB4-4432-B1ED-05AD17A632C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88" y="1858"/>
              <a:ext cx="122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chút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run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rẩy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mã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rên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rỉ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7C3D05C8-1B64-47B2-993F-7A6ACA9182BE}"/>
              </a:ext>
            </a:extLst>
          </p:cNvPr>
          <p:cNvGrpSpPr>
            <a:grpSpLocks/>
          </p:cNvGrpSpPr>
          <p:nvPr/>
        </p:nvGrpSpPr>
        <p:grpSpPr bwMode="auto">
          <a:xfrm>
            <a:off x="4553463" y="2120601"/>
            <a:ext cx="3164748" cy="4129314"/>
            <a:chOff x="2208" y="1296"/>
            <a:chExt cx="1363" cy="1994"/>
          </a:xfrm>
        </p:grpSpPr>
        <p:sp>
          <p:nvSpPr>
            <p:cNvPr id="49" name="AutoShape 19">
              <a:extLst>
                <a:ext uri="{FF2B5EF4-FFF2-40B4-BE49-F238E27FC236}">
                  <a16:creationId xmlns:a16="http://schemas.microsoft.com/office/drawing/2014/main" id="{C760BFF8-3B83-4392-938B-CA9154F4E30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0" name="AutoShape 20">
              <a:extLst>
                <a:ext uri="{FF2B5EF4-FFF2-40B4-BE49-F238E27FC236}">
                  <a16:creationId xmlns:a16="http://schemas.microsoft.com/office/drawing/2014/main" id="{457A6307-4534-4A9E-9782-A6C94DFB60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1" name="AutoShape 21">
              <a:extLst>
                <a:ext uri="{FF2B5EF4-FFF2-40B4-BE49-F238E27FC236}">
                  <a16:creationId xmlns:a16="http://schemas.microsoft.com/office/drawing/2014/main" id="{77EF327C-F826-40D0-A110-766A57E3C1E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2" name="AutoShape 22">
              <a:extLst>
                <a:ext uri="{FF2B5EF4-FFF2-40B4-BE49-F238E27FC236}">
                  <a16:creationId xmlns:a16="http://schemas.microsoft.com/office/drawing/2014/main" id="{BE1CCF15-B526-454E-87D8-C85DC58A46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sp>
          <p:nvSpPr>
            <p:cNvPr id="53" name="Oval 23">
              <a:extLst>
                <a:ext uri="{FF2B5EF4-FFF2-40B4-BE49-F238E27FC236}">
                  <a16:creationId xmlns:a16="http://schemas.microsoft.com/office/drawing/2014/main" id="{13868B5A-4AA5-47DA-907D-7388C9BB68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4" name="Oval 24">
              <a:extLst>
                <a:ext uri="{FF2B5EF4-FFF2-40B4-BE49-F238E27FC236}">
                  <a16:creationId xmlns:a16="http://schemas.microsoft.com/office/drawing/2014/main" id="{BD9AA6E4-BDC4-4475-BD8C-4A71135FE3E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5" name="Oval 25">
              <a:extLst>
                <a:ext uri="{FF2B5EF4-FFF2-40B4-BE49-F238E27FC236}">
                  <a16:creationId xmlns:a16="http://schemas.microsoft.com/office/drawing/2014/main" id="{830B0654-C245-4B98-832D-8D8174848D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6" name="Oval 26">
              <a:extLst>
                <a:ext uri="{FF2B5EF4-FFF2-40B4-BE49-F238E27FC236}">
                  <a16:creationId xmlns:a16="http://schemas.microsoft.com/office/drawing/2014/main" id="{3CC4912E-F16E-46E9-8D06-F5B9D6F9D1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7" name="Oval 27">
              <a:extLst>
                <a:ext uri="{FF2B5EF4-FFF2-40B4-BE49-F238E27FC236}">
                  <a16:creationId xmlns:a16="http://schemas.microsoft.com/office/drawing/2014/main" id="{8ACC26C2-D29A-42C8-A681-5DC83C49EB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58" name="Text Box 28">
              <a:extLst>
                <a:ext uri="{FF2B5EF4-FFF2-40B4-BE49-F238E27FC236}">
                  <a16:creationId xmlns:a16="http://schemas.microsoft.com/office/drawing/2014/main" id="{471304E6-24CC-46E3-9A66-04229369BAE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6DA29EEA-3BB1-427D-B93C-A594091E608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08" y="2129"/>
              <a:ext cx="1213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no </a:t>
              </a:r>
              <a:r>
                <a:rPr lang="en-US" alt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FDA7AD53-7A66-47A3-ADAD-D58D3D33D723}"/>
              </a:ext>
            </a:extLst>
          </p:cNvPr>
          <p:cNvGrpSpPr>
            <a:grpSpLocks/>
          </p:cNvGrpSpPr>
          <p:nvPr/>
        </p:nvGrpSpPr>
        <p:grpSpPr bwMode="auto">
          <a:xfrm>
            <a:off x="8321301" y="2130955"/>
            <a:ext cx="3164748" cy="4294984"/>
            <a:chOff x="3696" y="1296"/>
            <a:chExt cx="1363" cy="2074"/>
          </a:xfrm>
        </p:grpSpPr>
        <p:sp>
          <p:nvSpPr>
            <p:cNvPr id="63" name="AutoShape 33">
              <a:extLst>
                <a:ext uri="{FF2B5EF4-FFF2-40B4-BE49-F238E27FC236}">
                  <a16:creationId xmlns:a16="http://schemas.microsoft.com/office/drawing/2014/main" id="{2211AF08-FCAC-44B7-8982-63CF622F425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4" name="AutoShape 34">
              <a:extLst>
                <a:ext uri="{FF2B5EF4-FFF2-40B4-BE49-F238E27FC236}">
                  <a16:creationId xmlns:a16="http://schemas.microsoft.com/office/drawing/2014/main" id="{BA120202-E94B-4B01-9125-5FF538D576D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5" name="AutoShape 35">
              <a:extLst>
                <a:ext uri="{FF2B5EF4-FFF2-40B4-BE49-F238E27FC236}">
                  <a16:creationId xmlns:a16="http://schemas.microsoft.com/office/drawing/2014/main" id="{ADAF48F0-BB98-4D5E-932B-ECB51411C83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/>
            </a:p>
          </p:txBody>
        </p:sp>
        <p:sp>
          <p:nvSpPr>
            <p:cNvPr id="66" name="AutoShape 36">
              <a:extLst>
                <a:ext uri="{FF2B5EF4-FFF2-40B4-BE49-F238E27FC236}">
                  <a16:creationId xmlns:a16="http://schemas.microsoft.com/office/drawing/2014/main" id="{537A6204-B830-4139-A342-399259010B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 dirty="0"/>
            </a:p>
          </p:txBody>
        </p:sp>
        <p:grpSp>
          <p:nvGrpSpPr>
            <p:cNvPr id="67" name="Group 37">
              <a:extLst>
                <a:ext uri="{FF2B5EF4-FFF2-40B4-BE49-F238E27FC236}">
                  <a16:creationId xmlns:a16="http://schemas.microsoft.com/office/drawing/2014/main" id="{4DC9ABDD-3F36-4534-9AFD-11E292372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id="{63D0307A-3191-497B-854D-2DF49C99DC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3" name="Oval 39">
                <a:extLst>
                  <a:ext uri="{FF2B5EF4-FFF2-40B4-BE49-F238E27FC236}">
                    <a16:creationId xmlns:a16="http://schemas.microsoft.com/office/drawing/2014/main" id="{AA017E9F-09CC-45D7-8BDA-E3C89376DF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4" name="Oval 40">
                <a:extLst>
                  <a:ext uri="{FF2B5EF4-FFF2-40B4-BE49-F238E27FC236}">
                    <a16:creationId xmlns:a16="http://schemas.microsoft.com/office/drawing/2014/main" id="{A61A0E14-FA11-484F-9634-63E7F8D664A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5" name="Oval 41">
                <a:extLst>
                  <a:ext uri="{FF2B5EF4-FFF2-40B4-BE49-F238E27FC236}">
                    <a16:creationId xmlns:a16="http://schemas.microsoft.com/office/drawing/2014/main" id="{2490449B-F7D4-438F-8267-FFD8BC81E7A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6" name="Oval 42">
                <a:extLst>
                  <a:ext uri="{FF2B5EF4-FFF2-40B4-BE49-F238E27FC236}">
                    <a16:creationId xmlns:a16="http://schemas.microsoft.com/office/drawing/2014/main" id="{5D97348C-523A-4C9F-A4D3-7D6D6EBF148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68" name="Text Box 43">
              <a:extLst>
                <a:ext uri="{FF2B5EF4-FFF2-40B4-BE49-F238E27FC236}">
                  <a16:creationId xmlns:a16="http://schemas.microsoft.com/office/drawing/2014/main" id="{03CF1673-EC9B-4045-86C9-62C9861474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3</a:t>
              </a:r>
              <a:endParaRPr lang="en-US" altLang="en-US" sz="1800"/>
            </a:p>
          </p:txBody>
        </p:sp>
        <p:sp>
          <p:nvSpPr>
            <p:cNvPr id="69" name="Text Box 44">
              <a:extLst>
                <a:ext uri="{FF2B5EF4-FFF2-40B4-BE49-F238E27FC236}">
                  <a16:creationId xmlns:a16="http://schemas.microsoft.com/office/drawing/2014/main" id="{4827C8C1-C086-4898-A7BA-6ABD4DCA2D3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743" y="1869"/>
              <a:ext cx="1296" cy="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chim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i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dậy</a:t>
              </a:r>
              <a:r>
                <a:rPr lang="en-US" altLang="en-US" sz="2800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0873" y="6260270"/>
            <a:ext cx="10045176" cy="5007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DỤNG, TẦM THƯỜNG, THÍCH HƯỞNG THỤ</a:t>
            </a:r>
          </a:p>
        </p:txBody>
      </p:sp>
    </p:spTree>
    <p:extLst>
      <p:ext uri="{BB962C8B-B14F-4D97-AF65-F5344CB8AC3E}">
        <p14:creationId xmlns:p14="http://schemas.microsoft.com/office/powerpoint/2010/main" val="30107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hÃ¢n tÃ­ch Äoáº¡n trÃ­ch ÄÃ¡nh nhau vá»i cá»i xay giÃ³ cá»§a Xec-van-tex ...">
            <a:extLst>
              <a:ext uri="{FF2B5EF4-FFF2-40B4-BE49-F238E27FC236}">
                <a16:creationId xmlns:a16="http://schemas.microsoft.com/office/drawing/2014/main" id="{580BAB6C-6390-4566-91A0-18873822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oogle Shape;461;p41">
            <a:extLst>
              <a:ext uri="{FF2B5EF4-FFF2-40B4-BE49-F238E27FC236}">
                <a16:creationId xmlns:a16="http://schemas.microsoft.com/office/drawing/2014/main" id="{613D9F9D-0B44-496A-B7D7-AAA001B682C4}"/>
              </a:ext>
            </a:extLst>
          </p:cNvPr>
          <p:cNvGrpSpPr/>
          <p:nvPr/>
        </p:nvGrpSpPr>
        <p:grpSpPr>
          <a:xfrm>
            <a:off x="2799857" y="580896"/>
            <a:ext cx="7854287" cy="1247903"/>
            <a:chOff x="2891850" y="702066"/>
            <a:chExt cx="3360312" cy="1123908"/>
          </a:xfrm>
        </p:grpSpPr>
        <p:sp>
          <p:nvSpPr>
            <p:cNvPr id="5" name="Google Shape;463;p41">
              <a:extLst>
                <a:ext uri="{FF2B5EF4-FFF2-40B4-BE49-F238E27FC236}">
                  <a16:creationId xmlns:a16="http://schemas.microsoft.com/office/drawing/2014/main" id="{E7299112-0FBB-423B-A47A-EB4D2EFC5148}"/>
                </a:ext>
              </a:extLst>
            </p:cNvPr>
            <p:cNvSpPr/>
            <p:nvPr/>
          </p:nvSpPr>
          <p:spPr>
            <a:xfrm>
              <a:off x="2891850" y="702066"/>
              <a:ext cx="3360312" cy="1123908"/>
            </a:xfrm>
            <a:custGeom>
              <a:avLst/>
              <a:gdLst/>
              <a:ahLst/>
              <a:cxnLst/>
              <a:rect l="l" t="t" r="r" b="b"/>
              <a:pathLst>
                <a:path w="86278" h="28857" extrusionOk="0">
                  <a:moveTo>
                    <a:pt x="4658" y="1"/>
                  </a:moveTo>
                  <a:cubicBezTo>
                    <a:pt x="2077" y="1"/>
                    <a:pt x="1" y="2078"/>
                    <a:pt x="1" y="4659"/>
                  </a:cubicBezTo>
                  <a:lnTo>
                    <a:pt x="1" y="24199"/>
                  </a:lnTo>
                  <a:cubicBezTo>
                    <a:pt x="1" y="26779"/>
                    <a:pt x="2077" y="28856"/>
                    <a:pt x="4658" y="28856"/>
                  </a:cubicBezTo>
                  <a:lnTo>
                    <a:pt x="81620" y="28856"/>
                  </a:lnTo>
                  <a:cubicBezTo>
                    <a:pt x="84201" y="28856"/>
                    <a:pt x="86277" y="26779"/>
                    <a:pt x="86277" y="24199"/>
                  </a:cubicBezTo>
                  <a:lnTo>
                    <a:pt x="86277" y="4659"/>
                  </a:lnTo>
                  <a:cubicBezTo>
                    <a:pt x="86277" y="2078"/>
                    <a:pt x="84201" y="1"/>
                    <a:pt x="81620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6" name="Google Shape;464;p41">
              <a:extLst>
                <a:ext uri="{FF2B5EF4-FFF2-40B4-BE49-F238E27FC236}">
                  <a16:creationId xmlns:a16="http://schemas.microsoft.com/office/drawing/2014/main" id="{3FEAE675-7C48-4A3D-B1C2-9A51CBD5A3B4}"/>
                </a:ext>
              </a:extLst>
            </p:cNvPr>
            <p:cNvSpPr/>
            <p:nvPr/>
          </p:nvSpPr>
          <p:spPr>
            <a:xfrm>
              <a:off x="3033897" y="844152"/>
              <a:ext cx="3076229" cy="839825"/>
            </a:xfrm>
            <a:custGeom>
              <a:avLst/>
              <a:gdLst/>
              <a:ahLst/>
              <a:cxnLst/>
              <a:rect l="l" t="t" r="r" b="b"/>
              <a:pathLst>
                <a:path w="78984" h="21563" extrusionOk="0">
                  <a:moveTo>
                    <a:pt x="76724" y="1363"/>
                  </a:moveTo>
                  <a:cubicBezTo>
                    <a:pt x="77218" y="1363"/>
                    <a:pt x="77621" y="1766"/>
                    <a:pt x="77621" y="2260"/>
                  </a:cubicBezTo>
                  <a:lnTo>
                    <a:pt x="77621" y="19301"/>
                  </a:lnTo>
                  <a:cubicBezTo>
                    <a:pt x="77621" y="19797"/>
                    <a:pt x="77218" y="20199"/>
                    <a:pt x="76724" y="20199"/>
                  </a:cubicBezTo>
                  <a:lnTo>
                    <a:pt x="2260" y="20199"/>
                  </a:lnTo>
                  <a:cubicBezTo>
                    <a:pt x="1764" y="20199"/>
                    <a:pt x="1363" y="19797"/>
                    <a:pt x="1363" y="19301"/>
                  </a:cubicBezTo>
                  <a:lnTo>
                    <a:pt x="1363" y="2260"/>
                  </a:lnTo>
                  <a:cubicBezTo>
                    <a:pt x="1363" y="1764"/>
                    <a:pt x="1764" y="1363"/>
                    <a:pt x="2260" y="1363"/>
                  </a:cubicBezTo>
                  <a:close/>
                  <a:moveTo>
                    <a:pt x="2260" y="0"/>
                  </a:moveTo>
                  <a:cubicBezTo>
                    <a:pt x="1012" y="2"/>
                    <a:pt x="2" y="1013"/>
                    <a:pt x="0" y="2260"/>
                  </a:cubicBezTo>
                  <a:lnTo>
                    <a:pt x="0" y="19301"/>
                  </a:lnTo>
                  <a:cubicBezTo>
                    <a:pt x="2" y="20550"/>
                    <a:pt x="1012" y="21561"/>
                    <a:pt x="2260" y="21562"/>
                  </a:cubicBezTo>
                  <a:lnTo>
                    <a:pt x="76724" y="21562"/>
                  </a:lnTo>
                  <a:cubicBezTo>
                    <a:pt x="77972" y="21561"/>
                    <a:pt x="78982" y="20550"/>
                    <a:pt x="78984" y="19301"/>
                  </a:cubicBezTo>
                  <a:lnTo>
                    <a:pt x="78984" y="2260"/>
                  </a:lnTo>
                  <a:cubicBezTo>
                    <a:pt x="78982" y="1013"/>
                    <a:pt x="77972" y="2"/>
                    <a:pt x="7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</p:grpSp>
      <p:sp>
        <p:nvSpPr>
          <p:cNvPr id="7" name="Google Shape;467;p41">
            <a:extLst>
              <a:ext uri="{FF2B5EF4-FFF2-40B4-BE49-F238E27FC236}">
                <a16:creationId xmlns:a16="http://schemas.microsoft.com/office/drawing/2014/main" id="{9BB3D688-4DBC-4970-A456-290C1FF2E921}"/>
              </a:ext>
            </a:extLst>
          </p:cNvPr>
          <p:cNvSpPr txBox="1">
            <a:spLocks noGrp="1"/>
          </p:cNvSpPr>
          <p:nvPr/>
        </p:nvSpPr>
        <p:spPr>
          <a:xfrm>
            <a:off x="3087897" y="955488"/>
            <a:ext cx="6928939" cy="72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bster Two"/>
              <a:buNone/>
              <a:defRPr sz="28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SG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HÌNH TƯỢNG XAN-CHÔ PAN-XA</a:t>
            </a:r>
            <a:endParaRPr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Google Shape;1523;p56">
            <a:extLst>
              <a:ext uri="{FF2B5EF4-FFF2-40B4-BE49-F238E27FC236}">
                <a16:creationId xmlns:a16="http://schemas.microsoft.com/office/drawing/2014/main" id="{2A2006DC-2976-4904-BA21-7768D370F67E}"/>
              </a:ext>
            </a:extLst>
          </p:cNvPr>
          <p:cNvSpPr/>
          <p:nvPr/>
        </p:nvSpPr>
        <p:spPr>
          <a:xfrm>
            <a:off x="978252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525;p56">
            <a:extLst>
              <a:ext uri="{FF2B5EF4-FFF2-40B4-BE49-F238E27FC236}">
                <a16:creationId xmlns:a16="http://schemas.microsoft.com/office/drawing/2014/main" id="{03AC4683-09AE-4EBA-86DC-07481BDBF193}"/>
              </a:ext>
            </a:extLst>
          </p:cNvPr>
          <p:cNvSpPr/>
          <p:nvPr/>
        </p:nvSpPr>
        <p:spPr>
          <a:xfrm>
            <a:off x="7100794" y="2868892"/>
            <a:ext cx="4467850" cy="3409241"/>
          </a:xfrm>
          <a:custGeom>
            <a:avLst/>
            <a:gdLst/>
            <a:ahLst/>
            <a:cxnLst/>
            <a:rect l="l" t="t" r="r" b="b"/>
            <a:pathLst>
              <a:path w="73944" h="90328" extrusionOk="0">
                <a:moveTo>
                  <a:pt x="8031" y="1"/>
                </a:moveTo>
                <a:cubicBezTo>
                  <a:pt x="3583" y="1"/>
                  <a:pt x="0" y="3583"/>
                  <a:pt x="0" y="8033"/>
                </a:cubicBezTo>
                <a:lnTo>
                  <a:pt x="0" y="82296"/>
                </a:lnTo>
                <a:cubicBezTo>
                  <a:pt x="0" y="86746"/>
                  <a:pt x="3583" y="90327"/>
                  <a:pt x="8031" y="90327"/>
                </a:cubicBezTo>
                <a:lnTo>
                  <a:pt x="65912" y="90327"/>
                </a:lnTo>
                <a:cubicBezTo>
                  <a:pt x="70361" y="90327"/>
                  <a:pt x="73943" y="86746"/>
                  <a:pt x="73943" y="82296"/>
                </a:cubicBezTo>
                <a:lnTo>
                  <a:pt x="73943" y="8033"/>
                </a:lnTo>
                <a:cubicBezTo>
                  <a:pt x="73943" y="3583"/>
                  <a:pt x="70361" y="1"/>
                  <a:pt x="65912" y="1"/>
                </a:cubicBezTo>
                <a:close/>
              </a:path>
            </a:pathLst>
          </a:cu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599;p56">
            <a:extLst>
              <a:ext uri="{FF2B5EF4-FFF2-40B4-BE49-F238E27FC236}">
                <a16:creationId xmlns:a16="http://schemas.microsoft.com/office/drawing/2014/main" id="{4995C58C-D854-4AA5-B50F-B1B7B5007583}"/>
              </a:ext>
            </a:extLst>
          </p:cNvPr>
          <p:cNvSpPr/>
          <p:nvPr/>
        </p:nvSpPr>
        <p:spPr>
          <a:xfrm>
            <a:off x="2179655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</a:p>
        </p:txBody>
      </p:sp>
      <p:sp>
        <p:nvSpPr>
          <p:cNvPr id="11" name="Google Shape;1600;p56">
            <a:extLst>
              <a:ext uri="{FF2B5EF4-FFF2-40B4-BE49-F238E27FC236}">
                <a16:creationId xmlns:a16="http://schemas.microsoft.com/office/drawing/2014/main" id="{5FD265D9-51FF-4BD7-82DC-B1CA1B8EB012}"/>
              </a:ext>
            </a:extLst>
          </p:cNvPr>
          <p:cNvSpPr/>
          <p:nvPr/>
        </p:nvSpPr>
        <p:spPr>
          <a:xfrm>
            <a:off x="8270579" y="2459866"/>
            <a:ext cx="2128280" cy="859376"/>
          </a:xfrm>
          <a:prstGeom prst="roundRect">
            <a:avLst>
              <a:gd name="adj" fmla="val 318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6DE5032-2B53-40B6-B37D-1951E9088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73" y="4031610"/>
            <a:ext cx="40874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0B8C7269-CCE8-4B55-BE39-06B5CE4CC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0322" y="3528018"/>
            <a:ext cx="416879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SG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600" b="1" dirty="0" err="1">
                <a:latin typeface="Times New Roman" pitchFamily="18" charset="0"/>
                <a:cs typeface="Times New Roman" pitchFamily="18" charset="0"/>
              </a:rPr>
              <a:t>nhát</a:t>
            </a:r>
            <a:endParaRPr kumimoji="0" lang="pt-BR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01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602;p56">
            <a:extLst>
              <a:ext uri="{FF2B5EF4-FFF2-40B4-BE49-F238E27FC236}">
                <a16:creationId xmlns:a16="http://schemas.microsoft.com/office/drawing/2014/main" id="{F50E48BA-AFD4-490B-9661-6B54AB50F721}"/>
              </a:ext>
            </a:extLst>
          </p:cNvPr>
          <p:cNvSpPr txBox="1">
            <a:spLocks noGrp="1"/>
          </p:cNvSpPr>
          <p:nvPr/>
        </p:nvSpPr>
        <p:spPr>
          <a:xfrm>
            <a:off x="1669407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Google Shape;1603;p56">
            <a:extLst>
              <a:ext uri="{FF2B5EF4-FFF2-40B4-BE49-F238E27FC236}">
                <a16:creationId xmlns:a16="http://schemas.microsoft.com/office/drawing/2014/main" id="{3367574D-8ED2-451A-8956-1186EF404F44}"/>
              </a:ext>
            </a:extLst>
          </p:cNvPr>
          <p:cNvSpPr txBox="1">
            <a:spLocks noGrp="1"/>
          </p:cNvSpPr>
          <p:nvPr/>
        </p:nvSpPr>
        <p:spPr>
          <a:xfrm>
            <a:off x="5507792" y="2803340"/>
            <a:ext cx="1312765" cy="53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bster Two"/>
              <a:buNone/>
              <a:defRPr sz="2000" b="0" i="0" u="none" strike="noStrike" cap="none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5E5AE6C-118A-442F-A850-49517E7A58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7942"/>
              </p:ext>
            </p:extLst>
          </p:nvPr>
        </p:nvGraphicFramePr>
        <p:xfrm>
          <a:off x="0" y="0"/>
          <a:ext cx="12192000" cy="6880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3425913185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354724764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259389066"/>
                    </a:ext>
                  </a:extLst>
                </a:gridCol>
              </a:tblGrid>
              <a:tr h="80010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=&gt;</a:t>
                      </a:r>
                      <a:r>
                        <a:rPr lang="vi-VN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NT: 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altLang="en-US" sz="3600" b="1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ặp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altLang="en-US" sz="36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6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endParaRPr lang="en-SG" sz="3600" i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8930501"/>
                  </a:ext>
                </a:extLst>
              </a:tr>
              <a:tr h="798286">
                <a:tc>
                  <a:txBody>
                    <a:bodyPr/>
                    <a:lstStyle/>
                    <a:p>
                      <a:pPr algn="ctr"/>
                      <a:endParaRPr lang="en-SG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endParaRPr lang="en-SG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chô</a:t>
                      </a:r>
                      <a:r>
                        <a:rPr lang="en-US" altLang="en-US" sz="36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Pan-</a:t>
                      </a:r>
                      <a:r>
                        <a:rPr lang="en-US" altLang="en-US" sz="36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endParaRPr lang="en-SG" sz="3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5149419"/>
                  </a:ext>
                </a:extLst>
              </a:tr>
              <a:tr h="8019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Qúy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718978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khênh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cưỡi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lừa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512250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thang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Đôn-ki-hô-tê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tầm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thường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3054336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endParaRPr lang="en-US" altLang="en-US" sz="3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21244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altLang="en-US" sz="3000" b="1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b="1" dirty="0" err="1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SG" sz="3000" b="1" dirty="0">
                        <a:solidFill>
                          <a:srgbClr val="0066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SG" sz="3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Tỉnh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táo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3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30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SG" sz="3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38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5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344270" y="-193964"/>
            <a:ext cx="12192001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53F3F5-1057-4F68-8632-3F5D12D8B6F8}"/>
              </a:ext>
            </a:extLst>
          </p:cNvPr>
          <p:cNvGrpSpPr/>
          <p:nvPr/>
        </p:nvGrpSpPr>
        <p:grpSpPr>
          <a:xfrm>
            <a:off x="4185443" y="396080"/>
            <a:ext cx="4113430" cy="652329"/>
            <a:chOff x="3494088" y="1728788"/>
            <a:chExt cx="3324225" cy="884238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02649AE-82B0-46D6-AA5F-3280F710A258}"/>
                </a:ext>
              </a:extLst>
            </p:cNvPr>
            <p:cNvSpPr/>
            <p:nvPr/>
          </p:nvSpPr>
          <p:spPr bwMode="auto">
            <a:xfrm>
              <a:off x="3494088" y="1728788"/>
              <a:ext cx="3324225" cy="884238"/>
            </a:xfrm>
            <a:custGeom>
              <a:avLst/>
              <a:gdLst>
                <a:gd name="T0" fmla="*/ 1282 w 1282"/>
                <a:gd name="T1" fmla="*/ 311 h 341"/>
                <a:gd name="T2" fmla="*/ 1252 w 1282"/>
                <a:gd name="T3" fmla="*/ 341 h 341"/>
                <a:gd name="T4" fmla="*/ 30 w 1282"/>
                <a:gd name="T5" fmla="*/ 341 h 341"/>
                <a:gd name="T6" fmla="*/ 0 w 1282"/>
                <a:gd name="T7" fmla="*/ 311 h 341"/>
                <a:gd name="T8" fmla="*/ 0 w 1282"/>
                <a:gd name="T9" fmla="*/ 30 h 341"/>
                <a:gd name="T10" fmla="*/ 30 w 1282"/>
                <a:gd name="T11" fmla="*/ 0 h 341"/>
                <a:gd name="T12" fmla="*/ 1252 w 1282"/>
                <a:gd name="T13" fmla="*/ 0 h 341"/>
                <a:gd name="T14" fmla="*/ 1282 w 1282"/>
                <a:gd name="T15" fmla="*/ 30 h 341"/>
                <a:gd name="T16" fmla="*/ 1282 w 1282"/>
                <a:gd name="T17" fmla="*/ 31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2" h="341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Nhận</a:t>
              </a:r>
              <a:r>
                <a:rPr lang="en-SG" sz="4000" dirty="0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 </a:t>
              </a:r>
              <a:r>
                <a:rPr lang="en-SG" sz="40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ea typeface="幼圆" charset="0"/>
                  <a:cs typeface="#9Slide03 Arima Madurai Black" panose="00000A00000000000000" pitchFamily="2" charset="0"/>
                  <a:sym typeface="Arial Narrow" pitchFamily="34" charset="0"/>
                </a:rPr>
                <a:t>xét</a:t>
              </a:r>
              <a:endParaRPr sz="4000" dirty="0">
                <a:solidFill>
                  <a:schemeClr val="bg1"/>
                </a:solidFill>
                <a:latin typeface="#9Slide03 Arima Madurai Black" panose="00000A00000000000000" pitchFamily="2" charset="0"/>
                <a:ea typeface="幼圆" charset="0"/>
                <a:cs typeface="#9Slide03 Arima Madurai Black" panose="00000A00000000000000" pitchFamily="2" charset="0"/>
                <a:sym typeface="Arial Narrow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A9008B2-279E-4954-9114-415A0A6BBBC9}"/>
                </a:ext>
              </a:extLst>
            </p:cNvPr>
            <p:cNvSpPr/>
            <p:nvPr/>
          </p:nvSpPr>
          <p:spPr bwMode="auto">
            <a:xfrm>
              <a:off x="3590926" y="1812925"/>
              <a:ext cx="3128963" cy="714375"/>
            </a:xfrm>
            <a:custGeom>
              <a:avLst/>
              <a:gdLst>
                <a:gd name="T0" fmla="*/ 24 w 1207"/>
                <a:gd name="T1" fmla="*/ 0 h 276"/>
                <a:gd name="T2" fmla="*/ 0 w 1207"/>
                <a:gd name="T3" fmla="*/ 24 h 276"/>
                <a:gd name="T4" fmla="*/ 0 w 1207"/>
                <a:gd name="T5" fmla="*/ 252 h 276"/>
                <a:gd name="T6" fmla="*/ 24 w 1207"/>
                <a:gd name="T7" fmla="*/ 276 h 276"/>
                <a:gd name="T8" fmla="*/ 1183 w 1207"/>
                <a:gd name="T9" fmla="*/ 276 h 276"/>
                <a:gd name="T10" fmla="*/ 1207 w 1207"/>
                <a:gd name="T11" fmla="*/ 252 h 276"/>
                <a:gd name="T12" fmla="*/ 1207 w 1207"/>
                <a:gd name="T13" fmla="*/ 24 h 276"/>
                <a:gd name="T14" fmla="*/ 1183 w 1207"/>
                <a:gd name="T15" fmla="*/ 0 h 276"/>
                <a:gd name="T16" fmla="*/ 24 w 1207"/>
                <a:gd name="T1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7" h="27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Arial Narrow" pitchFamily="34" charset="0"/>
                <a:ea typeface="幼圆" charset="0"/>
                <a:sym typeface="Arial Narrow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E92931-C47E-4C3D-8342-13DD1A4FF678}"/>
              </a:ext>
            </a:extLst>
          </p:cNvPr>
          <p:cNvSpPr/>
          <p:nvPr/>
        </p:nvSpPr>
        <p:spPr>
          <a:xfrm>
            <a:off x="381000" y="1996639"/>
            <a:ext cx="113665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ý nghệ thuật của nhà văn: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nổi rõ chân dung, tính cách của từng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vật.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nhân vật đều có mặt tốt và mặt xấu, đều không hoàn thiện, vì vậy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trở nên sinh động và chân thực. Họ vừa tư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phản lại vừa bổ sung cho nhau.</a:t>
            </a:r>
          </a:p>
          <a:p>
            <a:pPr algn="just"/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hoàn thiện chỉ có trong s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đối chiếu và bổ sung cho nhau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lẽ đó là </a:t>
            </a:r>
            <a:r>
              <a:rPr lang="vi-VN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triết lí</a:t>
            </a:r>
            <a:r>
              <a:rPr lang="en-US" sz="32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Xéc-van-tét v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giọng điệu hài hước muốn gửi gắm qua cặp nhân vật Đôn Ki-hô-tê và X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n-chô Pan-xa bất hủ của mình cho văn học nhân loại.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760" y="1245466"/>
            <a:ext cx="8051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=&gt;NT: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endParaRPr lang="en-SG" sz="3200" dirty="0"/>
          </a:p>
        </p:txBody>
      </p:sp>
    </p:spTree>
    <p:extLst>
      <p:ext uri="{BB962C8B-B14F-4D97-AF65-F5344CB8AC3E}">
        <p14:creationId xmlns:p14="http://schemas.microsoft.com/office/powerpoint/2010/main" val="20691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III.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Tổng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kết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9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04"/>
            <a:ext cx="12192000" cy="6898717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58" y="3816766"/>
            <a:ext cx="2163901" cy="144463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75" y="4323811"/>
            <a:ext cx="7899763" cy="220047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280" y="4226064"/>
            <a:ext cx="4648726" cy="269420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6" y="4842060"/>
            <a:ext cx="5729767" cy="2011514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768" y="5570420"/>
            <a:ext cx="9868787" cy="139247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5" y="5537299"/>
            <a:ext cx="7703982" cy="1334914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16" y="4963899"/>
            <a:ext cx="2810024" cy="150558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1" y="475410"/>
            <a:ext cx="4230275" cy="13532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598228"/>
            <a:ext cx="11985522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BÀI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8: TRUYỆN LỊCH SỬ VÀ TIỂU THUYẾT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VĂN BẢN ĐỌC 2: ĐÁNH NHAU VỚI CỐI XAY GIÓ</a:t>
            </a:r>
          </a:p>
          <a:p>
            <a:pPr algn="ctr"/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Trích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thuyết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Đôn Ki - hô - tê</a:t>
            </a:r>
            <a:r>
              <a:rPr lang="vi-V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(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Xéc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-van-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tét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B0604020202020204" pitchFamily="18" charset="0"/>
              </a:rPr>
              <a:t>)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146" y="1360182"/>
            <a:ext cx="515130" cy="515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486" y="454519"/>
            <a:ext cx="468344" cy="4683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98" y="2792685"/>
            <a:ext cx="3105383" cy="4098749"/>
          </a:xfrm>
          <a:prstGeom prst="rect">
            <a:avLst/>
          </a:prstGeom>
        </p:spPr>
      </p:pic>
      <p:pic>
        <p:nvPicPr>
          <p:cNvPr id="22" name="图片 2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13" y="242905"/>
            <a:ext cx="1422589" cy="125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83" y="-146321"/>
            <a:ext cx="4339994" cy="16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311E-6 -4.16185E-6 L 0.04805 -4.16185E-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99 7.40741E-7 L 2.91667E-6 7.40741E-7 " pathEditMode="relative" rAng="0" ptsTypes="AA">
                                      <p:cBhvr>
                                        <p:cTn id="3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750"/>
                            </p:stCondLst>
                            <p:childTnLst>
                              <p:par>
                                <p:cTn id="3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2.96296E-6 L 3.54167E-6 -0.07222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25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89" y="2044523"/>
            <a:ext cx="3169301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49551" y="1297832"/>
              <a:ext cx="1363111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1.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Nghệ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thuật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矩形 9">
            <a:extLst>
              <a:ext uri="{FF2B5EF4-FFF2-40B4-BE49-F238E27FC236}">
                <a16:creationId xmlns:a16="http://schemas.microsoft.com/office/drawing/2014/main" id="{776AE9D9-E548-4D89-A847-B6CDE8965A1F}"/>
              </a:ext>
            </a:extLst>
          </p:cNvPr>
          <p:cNvSpPr/>
          <p:nvPr/>
        </p:nvSpPr>
        <p:spPr>
          <a:xfrm>
            <a:off x="5028034" y="1019912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425F505B-A532-4077-B0F7-F2C63B6188A5}"/>
              </a:ext>
            </a:extLst>
          </p:cNvPr>
          <p:cNvSpPr/>
          <p:nvPr/>
        </p:nvSpPr>
        <p:spPr>
          <a:xfrm>
            <a:off x="5028034" y="3899433"/>
            <a:ext cx="6440066" cy="200268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43DC57-3B03-469E-887B-2FF0205EB60E}"/>
              </a:ext>
            </a:extLst>
          </p:cNvPr>
          <p:cNvSpPr/>
          <p:nvPr/>
        </p:nvSpPr>
        <p:spPr>
          <a:xfrm>
            <a:off x="5422900" y="1270511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ây dựng được cặp nhân vật tương phản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FFDDFE-4B62-4249-BB2F-81BF14EFF349}"/>
              </a:ext>
            </a:extLst>
          </p:cNvPr>
          <p:cNvSpPr/>
          <p:nvPr/>
        </p:nvSpPr>
        <p:spPr>
          <a:xfrm>
            <a:off x="5534605" y="4191534"/>
            <a:ext cx="5676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400" dirty="0">
                <a:solidFill>
                  <a:srgbClr val="0070C0"/>
                </a:solidFill>
                <a:latin typeface="+mj-lt"/>
              </a:rPr>
              <a:t>iọng điệu hài hước, phê phán</a:t>
            </a:r>
            <a:endParaRPr lang="vi-VN" sz="4400" b="0" i="0" dirty="0">
              <a:solidFill>
                <a:srgbClr val="0070C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47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28952" y="5128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-283956" y="-249836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43">
            <a:extLst>
              <a:ext uri="{FF2B5EF4-FFF2-40B4-BE49-F238E27FC236}">
                <a16:creationId xmlns:a16="http://schemas.microsoft.com/office/drawing/2014/main" id="{E8281CDA-00C1-4D5B-8EB1-4F6286ADDD20}"/>
              </a:ext>
            </a:extLst>
          </p:cNvPr>
          <p:cNvSpPr/>
          <p:nvPr/>
        </p:nvSpPr>
        <p:spPr>
          <a:xfrm>
            <a:off x="1146624" y="-202996"/>
            <a:ext cx="8108211" cy="234203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1000" sy="101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015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0C82D3EA-EA13-4784-990C-E96345F678E5}"/>
              </a:ext>
            </a:extLst>
          </p:cNvPr>
          <p:cNvSpPr txBox="1"/>
          <p:nvPr/>
        </p:nvSpPr>
        <p:spPr>
          <a:xfrm>
            <a:off x="1527043" y="432095"/>
            <a:ext cx="6660993" cy="83099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SG" altLang="zh-CN" sz="4800" b="1" dirty="0" err="1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SG" altLang="zh-CN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  <a:endParaRPr lang="zh-CN" altLang="en-US" sz="4800" b="1" dirty="0">
              <a:solidFill>
                <a:srgbClr val="FD6B6B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892268" y="2664021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2457715" y="3438581"/>
            <a:ext cx="2722190" cy="2413596"/>
            <a:chOff x="4277630" y="2308812"/>
            <a:chExt cx="1790902" cy="1697008"/>
          </a:xfrm>
        </p:grpSpPr>
        <p:sp>
          <p:nvSpPr>
            <p:cNvPr id="21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327019" y="2313384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2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277630" y="2308812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94648" y="2491707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327019" y="2633305"/>
              <a:ext cx="1363110" cy="1103634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*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Nội</a:t>
              </a:r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dung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3C0CFF0-A482-7013-53EB-4A7F4913F123}"/>
              </a:ext>
            </a:extLst>
          </p:cNvPr>
          <p:cNvSpPr txBox="1"/>
          <p:nvPr/>
        </p:nvSpPr>
        <p:spPr>
          <a:xfrm>
            <a:off x="5476568" y="2841523"/>
            <a:ext cx="6184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nên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cặp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hủ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giới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Đôn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-ki-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nực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Xan-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chô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Pan-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song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đáng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chê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cười</a:t>
            </a:r>
            <a:r>
              <a:rPr lang="en-US" sz="32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2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C60F8-2CE5-4CBE-9C01-751B2EE932A4}"/>
              </a:ext>
            </a:extLst>
          </p:cNvPr>
          <p:cNvSpPr/>
          <p:nvPr/>
        </p:nvSpPr>
        <p:spPr>
          <a:xfrm>
            <a:off x="4893953" y="1233438"/>
            <a:ext cx="66164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ki-hô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giễu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phiêu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hão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fr-FR" alt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vi-VN" sz="4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" name="KSO_Shape">
            <a:extLst>
              <a:ext uri="{FF2B5EF4-FFF2-40B4-BE49-F238E27FC236}">
                <a16:creationId xmlns:a16="http://schemas.microsoft.com/office/drawing/2014/main" id="{3FDA128F-278D-4968-A44E-08894360BF48}"/>
              </a:ext>
            </a:extLst>
          </p:cNvPr>
          <p:cNvSpPr/>
          <p:nvPr/>
        </p:nvSpPr>
        <p:spPr bwMode="auto">
          <a:xfrm>
            <a:off x="516449" y="1534193"/>
            <a:ext cx="2999088" cy="3188156"/>
          </a:xfrm>
          <a:custGeom>
            <a:avLst/>
            <a:gdLst/>
            <a:ahLst/>
            <a:cxnLst/>
            <a:rect l="0" t="0" r="r" b="b"/>
            <a:pathLst>
              <a:path w="4842878" h="4878910">
                <a:moveTo>
                  <a:pt x="1551333" y="4385664"/>
                </a:moveTo>
                <a:cubicBezTo>
                  <a:pt x="1721786" y="4397880"/>
                  <a:pt x="1804829" y="4512858"/>
                  <a:pt x="1893627" y="4604841"/>
                </a:cubicBezTo>
                <a:cubicBezTo>
                  <a:pt x="1995110" y="4709963"/>
                  <a:pt x="2235663" y="4848875"/>
                  <a:pt x="2363457" y="4833858"/>
                </a:cubicBezTo>
                <a:cubicBezTo>
                  <a:pt x="2491251" y="4815086"/>
                  <a:pt x="2517561" y="4878910"/>
                  <a:pt x="2374733" y="4878910"/>
                </a:cubicBezTo>
                <a:cubicBezTo>
                  <a:pt x="2231904" y="4878910"/>
                  <a:pt x="2100352" y="4878910"/>
                  <a:pt x="1889868" y="4694946"/>
                </a:cubicBezTo>
                <a:cubicBezTo>
                  <a:pt x="1675626" y="4510981"/>
                  <a:pt x="1529038" y="4387087"/>
                  <a:pt x="1435072" y="4525999"/>
                </a:cubicBezTo>
                <a:cubicBezTo>
                  <a:pt x="1341106" y="4664911"/>
                  <a:pt x="1427555" y="4788805"/>
                  <a:pt x="1562866" y="4691191"/>
                </a:cubicBezTo>
                <a:cubicBezTo>
                  <a:pt x="1634280" y="4634876"/>
                  <a:pt x="1694419" y="4638630"/>
                  <a:pt x="1634280" y="4709963"/>
                </a:cubicBezTo>
                <a:cubicBezTo>
                  <a:pt x="1577900" y="4785051"/>
                  <a:pt x="1420038" y="4848875"/>
                  <a:pt x="1329830" y="4736244"/>
                </a:cubicBezTo>
                <a:cubicBezTo>
                  <a:pt x="1239623" y="4627367"/>
                  <a:pt x="1243381" y="4417122"/>
                  <a:pt x="1472659" y="4387087"/>
                </a:cubicBezTo>
                <a:cubicBezTo>
                  <a:pt x="1500849" y="4384271"/>
                  <a:pt x="1526983" y="4383919"/>
                  <a:pt x="1551333" y="4385664"/>
                </a:cubicBezTo>
                <a:close/>
                <a:moveTo>
                  <a:pt x="1125503" y="3949276"/>
                </a:moveTo>
                <a:cubicBezTo>
                  <a:pt x="1135992" y="3948902"/>
                  <a:pt x="1163140" y="3953483"/>
                  <a:pt x="1212500" y="3954892"/>
                </a:cubicBezTo>
                <a:cubicBezTo>
                  <a:pt x="1344126" y="3962410"/>
                  <a:pt x="1648749" y="4176652"/>
                  <a:pt x="1739007" y="4353308"/>
                </a:cubicBezTo>
                <a:cubicBezTo>
                  <a:pt x="1784136" y="4435998"/>
                  <a:pt x="1754050" y="4417205"/>
                  <a:pt x="1708921" y="4353308"/>
                </a:cubicBezTo>
                <a:cubicBezTo>
                  <a:pt x="1660031" y="4289411"/>
                  <a:pt x="1566011" y="4135307"/>
                  <a:pt x="1411820" y="4124031"/>
                </a:cubicBezTo>
                <a:cubicBezTo>
                  <a:pt x="1257629" y="4112755"/>
                  <a:pt x="1265150" y="4135307"/>
                  <a:pt x="1186174" y="4030065"/>
                </a:cubicBezTo>
                <a:cubicBezTo>
                  <a:pt x="1136814" y="3964289"/>
                  <a:pt x="1108021" y="3949900"/>
                  <a:pt x="1125503" y="3949276"/>
                </a:cubicBezTo>
                <a:close/>
                <a:moveTo>
                  <a:pt x="2329509" y="3885333"/>
                </a:moveTo>
                <a:cubicBezTo>
                  <a:pt x="2342029" y="3879523"/>
                  <a:pt x="2345556" y="3904878"/>
                  <a:pt x="2351200" y="3947135"/>
                </a:cubicBezTo>
                <a:cubicBezTo>
                  <a:pt x="2358724" y="3999722"/>
                  <a:pt x="2392583" y="4086115"/>
                  <a:pt x="2332389" y="4176264"/>
                </a:cubicBezTo>
                <a:cubicBezTo>
                  <a:pt x="2268432" y="4262657"/>
                  <a:pt x="2381297" y="4442956"/>
                  <a:pt x="2441492" y="4495543"/>
                </a:cubicBezTo>
                <a:cubicBezTo>
                  <a:pt x="2501686" y="4548130"/>
                  <a:pt x="2452778" y="4551886"/>
                  <a:pt x="2370010" y="4469249"/>
                </a:cubicBezTo>
                <a:cubicBezTo>
                  <a:pt x="2287243" y="4386613"/>
                  <a:pt x="2227048" y="4210070"/>
                  <a:pt x="2238335" y="4097384"/>
                </a:cubicBezTo>
                <a:cubicBezTo>
                  <a:pt x="2249621" y="3980941"/>
                  <a:pt x="2291005" y="3935866"/>
                  <a:pt x="2313578" y="3902060"/>
                </a:cubicBezTo>
                <a:cubicBezTo>
                  <a:pt x="2320162" y="3892670"/>
                  <a:pt x="2325335" y="3887270"/>
                  <a:pt x="2329509" y="3885333"/>
                </a:cubicBezTo>
                <a:close/>
                <a:moveTo>
                  <a:pt x="976380" y="3681649"/>
                </a:moveTo>
                <a:cubicBezTo>
                  <a:pt x="1008216" y="3680952"/>
                  <a:pt x="1038570" y="3683184"/>
                  <a:pt x="1066281" y="3688351"/>
                </a:cubicBezTo>
                <a:cubicBezTo>
                  <a:pt x="1287973" y="3729692"/>
                  <a:pt x="1588572" y="4004046"/>
                  <a:pt x="1738872" y="4229542"/>
                </a:cubicBezTo>
                <a:cubicBezTo>
                  <a:pt x="1892929" y="4458796"/>
                  <a:pt x="1975593" y="4642951"/>
                  <a:pt x="2204800" y="4710600"/>
                </a:cubicBezTo>
                <a:cubicBezTo>
                  <a:pt x="2430249" y="4778249"/>
                  <a:pt x="2340070" y="4823348"/>
                  <a:pt x="2197285" y="4770732"/>
                </a:cubicBezTo>
                <a:cubicBezTo>
                  <a:pt x="2058258" y="4718117"/>
                  <a:pt x="1896686" y="4567786"/>
                  <a:pt x="1727599" y="4293432"/>
                </a:cubicBezTo>
                <a:cubicBezTo>
                  <a:pt x="1562269" y="4019079"/>
                  <a:pt x="1227853" y="3812374"/>
                  <a:pt x="994889" y="3808616"/>
                </a:cubicBezTo>
                <a:cubicBezTo>
                  <a:pt x="761925" y="3804858"/>
                  <a:pt x="521446" y="3887539"/>
                  <a:pt x="547748" y="4146860"/>
                </a:cubicBezTo>
                <a:cubicBezTo>
                  <a:pt x="574050" y="4406180"/>
                  <a:pt x="859619" y="4436247"/>
                  <a:pt x="942284" y="4319740"/>
                </a:cubicBezTo>
                <a:cubicBezTo>
                  <a:pt x="1028706" y="4203234"/>
                  <a:pt x="1017434" y="4184443"/>
                  <a:pt x="983616" y="4124310"/>
                </a:cubicBezTo>
                <a:cubicBezTo>
                  <a:pt x="931012" y="4026595"/>
                  <a:pt x="968586" y="4052903"/>
                  <a:pt x="1009919" y="4120552"/>
                </a:cubicBezTo>
                <a:cubicBezTo>
                  <a:pt x="1055009" y="4188201"/>
                  <a:pt x="1047494" y="4368598"/>
                  <a:pt x="912224" y="4417455"/>
                </a:cubicBezTo>
                <a:cubicBezTo>
                  <a:pt x="773197" y="4462554"/>
                  <a:pt x="525203" y="4458796"/>
                  <a:pt x="487628" y="4124310"/>
                </a:cubicBezTo>
                <a:cubicBezTo>
                  <a:pt x="458038" y="3834924"/>
                  <a:pt x="753529" y="3686531"/>
                  <a:pt x="976380" y="3681649"/>
                </a:cubicBezTo>
                <a:close/>
                <a:moveTo>
                  <a:pt x="2219855" y="3613759"/>
                </a:moveTo>
                <a:cubicBezTo>
                  <a:pt x="2224217" y="3612756"/>
                  <a:pt x="2228636" y="3613086"/>
                  <a:pt x="2233096" y="3614936"/>
                </a:cubicBezTo>
                <a:cubicBezTo>
                  <a:pt x="2244990" y="3619869"/>
                  <a:pt x="2257177" y="3635606"/>
                  <a:pt x="2269364" y="3665671"/>
                </a:cubicBezTo>
                <a:cubicBezTo>
                  <a:pt x="2314361" y="3782175"/>
                  <a:pt x="2231866" y="3834789"/>
                  <a:pt x="2198118" y="3943776"/>
                </a:cubicBezTo>
                <a:cubicBezTo>
                  <a:pt x="2160620" y="4049004"/>
                  <a:pt x="2156870" y="4173023"/>
                  <a:pt x="2190618" y="4225638"/>
                </a:cubicBezTo>
                <a:cubicBezTo>
                  <a:pt x="2220616" y="4282010"/>
                  <a:pt x="2160620" y="4259461"/>
                  <a:pt x="2134371" y="4165507"/>
                </a:cubicBezTo>
                <a:cubicBezTo>
                  <a:pt x="2096873" y="4033971"/>
                  <a:pt x="2111872" y="3883645"/>
                  <a:pt x="2141871" y="3767142"/>
                </a:cubicBezTo>
                <a:cubicBezTo>
                  <a:pt x="2161557" y="3693153"/>
                  <a:pt x="2189318" y="3620783"/>
                  <a:pt x="2219855" y="3613759"/>
                </a:cubicBezTo>
                <a:close/>
                <a:moveTo>
                  <a:pt x="780378" y="3564827"/>
                </a:moveTo>
                <a:cubicBezTo>
                  <a:pt x="818277" y="3564651"/>
                  <a:pt x="858232" y="3567936"/>
                  <a:pt x="900538" y="3575444"/>
                </a:cubicBezTo>
                <a:cubicBezTo>
                  <a:pt x="1069761" y="3609232"/>
                  <a:pt x="1013353" y="3646774"/>
                  <a:pt x="885496" y="3601724"/>
                </a:cubicBezTo>
                <a:cubicBezTo>
                  <a:pt x="780202" y="3564181"/>
                  <a:pt x="689950" y="3612986"/>
                  <a:pt x="595937" y="3691825"/>
                </a:cubicBezTo>
                <a:cubicBezTo>
                  <a:pt x="498164" y="3770664"/>
                  <a:pt x="313899" y="3823223"/>
                  <a:pt x="197324" y="3766910"/>
                </a:cubicBezTo>
                <a:cubicBezTo>
                  <a:pt x="80748" y="3706842"/>
                  <a:pt x="114592" y="3703088"/>
                  <a:pt x="193563" y="3740630"/>
                </a:cubicBezTo>
                <a:cubicBezTo>
                  <a:pt x="272534" y="3778172"/>
                  <a:pt x="377828" y="3699334"/>
                  <a:pt x="486882" y="3639266"/>
                </a:cubicBezTo>
                <a:cubicBezTo>
                  <a:pt x="571494" y="3597031"/>
                  <a:pt x="666682" y="3565355"/>
                  <a:pt x="780378" y="3564827"/>
                </a:cubicBezTo>
                <a:close/>
                <a:moveTo>
                  <a:pt x="2249554" y="3060139"/>
                </a:moveTo>
                <a:cubicBezTo>
                  <a:pt x="2295001" y="3052213"/>
                  <a:pt x="2309798" y="3126184"/>
                  <a:pt x="2309798" y="3210723"/>
                </a:cubicBezTo>
                <a:cubicBezTo>
                  <a:pt x="2309798" y="3319684"/>
                  <a:pt x="2369924" y="3391072"/>
                  <a:pt x="2219608" y="3454945"/>
                </a:cubicBezTo>
                <a:cubicBezTo>
                  <a:pt x="2069291" y="3518819"/>
                  <a:pt x="1964070" y="3706682"/>
                  <a:pt x="2016680" y="3928361"/>
                </a:cubicBezTo>
                <a:cubicBezTo>
                  <a:pt x="2058017" y="4089923"/>
                  <a:pt x="2001649" y="4022292"/>
                  <a:pt x="1960312" y="3894545"/>
                </a:cubicBezTo>
                <a:cubicBezTo>
                  <a:pt x="1915217" y="3766798"/>
                  <a:pt x="1888911" y="3699168"/>
                  <a:pt x="1945280" y="3537605"/>
                </a:cubicBezTo>
                <a:cubicBezTo>
                  <a:pt x="2005407" y="3376043"/>
                  <a:pt x="2099354" y="3191936"/>
                  <a:pt x="2193302" y="3098005"/>
                </a:cubicBezTo>
                <a:cubicBezTo>
                  <a:pt x="2215850" y="3074522"/>
                  <a:pt x="2234404" y="3062780"/>
                  <a:pt x="2249554" y="3060139"/>
                </a:cubicBezTo>
                <a:close/>
                <a:moveTo>
                  <a:pt x="3430477" y="2647048"/>
                </a:moveTo>
                <a:cubicBezTo>
                  <a:pt x="3441589" y="2648855"/>
                  <a:pt x="3466009" y="2661367"/>
                  <a:pt x="3502551" y="2688153"/>
                </a:cubicBezTo>
                <a:cubicBezTo>
                  <a:pt x="3603745" y="2759582"/>
                  <a:pt x="3757411" y="2864847"/>
                  <a:pt x="3783646" y="3052820"/>
                </a:cubicBezTo>
                <a:cubicBezTo>
                  <a:pt x="3809882" y="3237033"/>
                  <a:pt x="3783646" y="3285906"/>
                  <a:pt x="3836117" y="3312222"/>
                </a:cubicBezTo>
                <a:cubicBezTo>
                  <a:pt x="3884840" y="3338538"/>
                  <a:pt x="3892336" y="3372373"/>
                  <a:pt x="3821126" y="3334779"/>
                </a:cubicBezTo>
                <a:cubicBezTo>
                  <a:pt x="3749915" y="3300944"/>
                  <a:pt x="3674956" y="3259590"/>
                  <a:pt x="3697444" y="3128009"/>
                </a:cubicBezTo>
                <a:cubicBezTo>
                  <a:pt x="3719931" y="2992668"/>
                  <a:pt x="3626233" y="2793417"/>
                  <a:pt x="3491307" y="2710709"/>
                </a:cubicBezTo>
                <a:cubicBezTo>
                  <a:pt x="3430403" y="2670765"/>
                  <a:pt x="3411957" y="2644038"/>
                  <a:pt x="3430477" y="2647048"/>
                </a:cubicBezTo>
                <a:close/>
                <a:moveTo>
                  <a:pt x="639176" y="2611857"/>
                </a:moveTo>
                <a:cubicBezTo>
                  <a:pt x="646254" y="2611483"/>
                  <a:pt x="667423" y="2615006"/>
                  <a:pt x="701292" y="2620643"/>
                </a:cubicBezTo>
                <a:cubicBezTo>
                  <a:pt x="787848" y="2635676"/>
                  <a:pt x="848061" y="2639435"/>
                  <a:pt x="972251" y="2786008"/>
                </a:cubicBezTo>
                <a:cubicBezTo>
                  <a:pt x="1100203" y="2932581"/>
                  <a:pt x="1092677" y="3233244"/>
                  <a:pt x="1171706" y="3413642"/>
                </a:cubicBezTo>
                <a:cubicBezTo>
                  <a:pt x="1250736" y="3597798"/>
                  <a:pt x="1224393" y="3530149"/>
                  <a:pt x="1122783" y="3436192"/>
                </a:cubicBezTo>
                <a:cubicBezTo>
                  <a:pt x="1047517" y="3364784"/>
                  <a:pt x="1028700" y="3090429"/>
                  <a:pt x="934618" y="3064121"/>
                </a:cubicBezTo>
                <a:cubicBezTo>
                  <a:pt x="836771" y="3034055"/>
                  <a:pt x="817955" y="3019022"/>
                  <a:pt x="836771" y="2958889"/>
                </a:cubicBezTo>
                <a:cubicBezTo>
                  <a:pt x="859351" y="2898757"/>
                  <a:pt x="844298" y="2707084"/>
                  <a:pt x="727635" y="2654468"/>
                </a:cubicBezTo>
                <a:cubicBezTo>
                  <a:pt x="654721" y="2623932"/>
                  <a:pt x="627378" y="2612481"/>
                  <a:pt x="639176" y="2611857"/>
                </a:cubicBezTo>
                <a:close/>
                <a:moveTo>
                  <a:pt x="2716482" y="2498430"/>
                </a:moveTo>
                <a:cubicBezTo>
                  <a:pt x="2857738" y="2493870"/>
                  <a:pt x="3004744" y="2519243"/>
                  <a:pt x="3148578" y="2582675"/>
                </a:cubicBezTo>
                <a:cubicBezTo>
                  <a:pt x="3535894" y="2751828"/>
                  <a:pt x="3550935" y="2958569"/>
                  <a:pt x="3573497" y="3236731"/>
                </a:cubicBezTo>
                <a:cubicBezTo>
                  <a:pt x="3592299" y="3518651"/>
                  <a:pt x="3291471" y="3856955"/>
                  <a:pt x="2937998" y="3725393"/>
                </a:cubicBezTo>
                <a:cubicBezTo>
                  <a:pt x="2584525" y="3590071"/>
                  <a:pt x="2659732" y="3232972"/>
                  <a:pt x="2776303" y="3101409"/>
                </a:cubicBezTo>
                <a:cubicBezTo>
                  <a:pt x="2889113" y="2969846"/>
                  <a:pt x="3020725" y="3011194"/>
                  <a:pt x="2847749" y="3176588"/>
                </a:cubicBezTo>
                <a:cubicBezTo>
                  <a:pt x="2674773" y="3338222"/>
                  <a:pt x="2885353" y="3770500"/>
                  <a:pt x="3216264" y="3635178"/>
                </a:cubicBezTo>
                <a:cubicBezTo>
                  <a:pt x="3550935" y="3496097"/>
                  <a:pt x="3547175" y="3060060"/>
                  <a:pt x="3276430" y="2785658"/>
                </a:cubicBezTo>
                <a:cubicBezTo>
                  <a:pt x="3005684" y="2511256"/>
                  <a:pt x="2140803" y="2484943"/>
                  <a:pt x="1892620" y="3210418"/>
                </a:cubicBezTo>
                <a:cubicBezTo>
                  <a:pt x="1644436" y="3939652"/>
                  <a:pt x="2208489" y="4424555"/>
                  <a:pt x="2464193" y="4601225"/>
                </a:cubicBezTo>
                <a:cubicBezTo>
                  <a:pt x="2716137" y="4774136"/>
                  <a:pt x="2603326" y="4747824"/>
                  <a:pt x="2456673" y="4653850"/>
                </a:cubicBezTo>
                <a:cubicBezTo>
                  <a:pt x="2182167" y="4477180"/>
                  <a:pt x="1843735" y="4112563"/>
                  <a:pt x="1764768" y="3706598"/>
                </a:cubicBezTo>
                <a:cubicBezTo>
                  <a:pt x="1685800" y="3300633"/>
                  <a:pt x="1839975" y="2947292"/>
                  <a:pt x="2099439" y="2733033"/>
                </a:cubicBezTo>
                <a:cubicBezTo>
                  <a:pt x="2261604" y="2596771"/>
                  <a:pt x="2481056" y="2506028"/>
                  <a:pt x="2716482" y="2498430"/>
                </a:cubicBezTo>
                <a:close/>
                <a:moveTo>
                  <a:pt x="514618" y="2252577"/>
                </a:moveTo>
                <a:cubicBezTo>
                  <a:pt x="521263" y="2252216"/>
                  <a:pt x="526470" y="2252261"/>
                  <a:pt x="530268" y="2252673"/>
                </a:cubicBezTo>
                <a:cubicBezTo>
                  <a:pt x="555587" y="2255422"/>
                  <a:pt x="518251" y="2274481"/>
                  <a:pt x="426529" y="2297938"/>
                </a:cubicBezTo>
                <a:cubicBezTo>
                  <a:pt x="294826" y="2335469"/>
                  <a:pt x="129255" y="2478087"/>
                  <a:pt x="155596" y="2609446"/>
                </a:cubicBezTo>
                <a:cubicBezTo>
                  <a:pt x="185700" y="2737052"/>
                  <a:pt x="87863" y="2770830"/>
                  <a:pt x="50233" y="2812114"/>
                </a:cubicBezTo>
                <a:cubicBezTo>
                  <a:pt x="8841" y="2857151"/>
                  <a:pt x="-28789" y="2883423"/>
                  <a:pt x="31418" y="2800855"/>
                </a:cubicBezTo>
                <a:cubicBezTo>
                  <a:pt x="87863" y="2718286"/>
                  <a:pt x="-13737" y="2643224"/>
                  <a:pt x="46470" y="2556903"/>
                </a:cubicBezTo>
                <a:cubicBezTo>
                  <a:pt x="106678" y="2470581"/>
                  <a:pt x="249670" y="2301691"/>
                  <a:pt x="415240" y="2267913"/>
                </a:cubicBezTo>
                <a:cubicBezTo>
                  <a:pt x="461807" y="2258413"/>
                  <a:pt x="494682" y="2253663"/>
                  <a:pt x="514618" y="2252577"/>
                </a:cubicBezTo>
                <a:close/>
                <a:moveTo>
                  <a:pt x="2802594" y="1975251"/>
                </a:moveTo>
                <a:cubicBezTo>
                  <a:pt x="2821972" y="1963802"/>
                  <a:pt x="2827609" y="2065959"/>
                  <a:pt x="2790967" y="2127958"/>
                </a:cubicBezTo>
                <a:cubicBezTo>
                  <a:pt x="2738353" y="2210623"/>
                  <a:pt x="2723320" y="2266986"/>
                  <a:pt x="2527896" y="2315834"/>
                </a:cubicBezTo>
                <a:cubicBezTo>
                  <a:pt x="2336229" y="2360924"/>
                  <a:pt x="2148321" y="2522497"/>
                  <a:pt x="2016785" y="2725403"/>
                </a:cubicBezTo>
                <a:cubicBezTo>
                  <a:pt x="1952897" y="2823098"/>
                  <a:pt x="1919073" y="2804311"/>
                  <a:pt x="1986720" y="2702858"/>
                </a:cubicBezTo>
                <a:cubicBezTo>
                  <a:pt x="2054367" y="2597647"/>
                  <a:pt x="2223484" y="2360924"/>
                  <a:pt x="2392602" y="2278259"/>
                </a:cubicBezTo>
                <a:cubicBezTo>
                  <a:pt x="2565477" y="2195593"/>
                  <a:pt x="2742111" y="2169291"/>
                  <a:pt x="2779693" y="2030263"/>
                </a:cubicBezTo>
                <a:cubicBezTo>
                  <a:pt x="2788149" y="1995506"/>
                  <a:pt x="2796135" y="1979067"/>
                  <a:pt x="2802594" y="1975251"/>
                </a:cubicBezTo>
                <a:close/>
                <a:moveTo>
                  <a:pt x="653958" y="1930338"/>
                </a:moveTo>
                <a:cubicBezTo>
                  <a:pt x="687821" y="1932217"/>
                  <a:pt x="761190" y="1966979"/>
                  <a:pt x="904166" y="2045898"/>
                </a:cubicBezTo>
                <a:cubicBezTo>
                  <a:pt x="1193881" y="2203736"/>
                  <a:pt x="1227744" y="2647187"/>
                  <a:pt x="1265369" y="3116944"/>
                </a:cubicBezTo>
                <a:cubicBezTo>
                  <a:pt x="1306757" y="3590459"/>
                  <a:pt x="1562609" y="3857281"/>
                  <a:pt x="1641623" y="3992571"/>
                </a:cubicBezTo>
                <a:cubicBezTo>
                  <a:pt x="1720636" y="4127861"/>
                  <a:pt x="1713111" y="4139135"/>
                  <a:pt x="1619047" y="4022635"/>
                </a:cubicBezTo>
                <a:cubicBezTo>
                  <a:pt x="1306757" y="3620524"/>
                  <a:pt x="1216457" y="3289815"/>
                  <a:pt x="1133681" y="2756171"/>
                </a:cubicBezTo>
                <a:cubicBezTo>
                  <a:pt x="1054668" y="2218769"/>
                  <a:pt x="565538" y="2346543"/>
                  <a:pt x="430087" y="2466801"/>
                </a:cubicBezTo>
                <a:cubicBezTo>
                  <a:pt x="294636" y="2583300"/>
                  <a:pt x="494050" y="2624639"/>
                  <a:pt x="339787" y="2748655"/>
                </a:cubicBezTo>
                <a:cubicBezTo>
                  <a:pt x="185523" y="2876429"/>
                  <a:pt x="460188" y="3154525"/>
                  <a:pt x="512863" y="2944074"/>
                </a:cubicBezTo>
                <a:cubicBezTo>
                  <a:pt x="565538" y="2733623"/>
                  <a:pt x="813866" y="3011719"/>
                  <a:pt x="584351" y="3045541"/>
                </a:cubicBezTo>
                <a:cubicBezTo>
                  <a:pt x="354837" y="3083122"/>
                  <a:pt x="223148" y="2925283"/>
                  <a:pt x="245723" y="2692284"/>
                </a:cubicBezTo>
                <a:cubicBezTo>
                  <a:pt x="264536" y="2459285"/>
                  <a:pt x="471475" y="2346543"/>
                  <a:pt x="734852" y="2323994"/>
                </a:cubicBezTo>
                <a:cubicBezTo>
                  <a:pt x="1001992" y="2297688"/>
                  <a:pt x="1129918" y="2553236"/>
                  <a:pt x="1160019" y="2714832"/>
                </a:cubicBezTo>
                <a:cubicBezTo>
                  <a:pt x="1186356" y="2876429"/>
                  <a:pt x="1208931" y="3034267"/>
                  <a:pt x="1201406" y="2865154"/>
                </a:cubicBezTo>
                <a:cubicBezTo>
                  <a:pt x="1193881" y="2696042"/>
                  <a:pt x="1073480" y="2354059"/>
                  <a:pt x="945554" y="2308962"/>
                </a:cubicBezTo>
                <a:cubicBezTo>
                  <a:pt x="817628" y="2260107"/>
                  <a:pt x="667127" y="2113543"/>
                  <a:pt x="640789" y="2012076"/>
                </a:cubicBezTo>
                <a:cubicBezTo>
                  <a:pt x="625739" y="1959463"/>
                  <a:pt x="620095" y="1928459"/>
                  <a:pt x="653958" y="1930338"/>
                </a:cubicBezTo>
                <a:close/>
                <a:moveTo>
                  <a:pt x="2027853" y="1816664"/>
                </a:moveTo>
                <a:cubicBezTo>
                  <a:pt x="2044897" y="1819747"/>
                  <a:pt x="1964969" y="1958634"/>
                  <a:pt x="1979074" y="2031454"/>
                </a:cubicBezTo>
                <a:cubicBezTo>
                  <a:pt x="2001642" y="2144209"/>
                  <a:pt x="1990358" y="2189310"/>
                  <a:pt x="1858712" y="2317098"/>
                </a:cubicBezTo>
                <a:cubicBezTo>
                  <a:pt x="1727067" y="2441128"/>
                  <a:pt x="1576615" y="2659120"/>
                  <a:pt x="1550286" y="3019933"/>
                </a:cubicBezTo>
                <a:cubicBezTo>
                  <a:pt x="1535241" y="3204098"/>
                  <a:pt x="1512673" y="3174030"/>
                  <a:pt x="1512673" y="3023692"/>
                </a:cubicBezTo>
                <a:cubicBezTo>
                  <a:pt x="1512673" y="2873353"/>
                  <a:pt x="1527718" y="2373475"/>
                  <a:pt x="1851190" y="2001387"/>
                </a:cubicBezTo>
                <a:cubicBezTo>
                  <a:pt x="1972492" y="1861853"/>
                  <a:pt x="2017627" y="1814814"/>
                  <a:pt x="2027853" y="1816664"/>
                </a:cubicBezTo>
                <a:close/>
                <a:moveTo>
                  <a:pt x="831464" y="1485959"/>
                </a:moveTo>
                <a:cubicBezTo>
                  <a:pt x="842710" y="1493446"/>
                  <a:pt x="864716" y="1527090"/>
                  <a:pt x="908377" y="1587685"/>
                </a:cubicBezTo>
                <a:cubicBezTo>
                  <a:pt x="1028563" y="1749273"/>
                  <a:pt x="934668" y="1824430"/>
                  <a:pt x="1058609" y="2072448"/>
                </a:cubicBezTo>
                <a:cubicBezTo>
                  <a:pt x="1099923" y="2151363"/>
                  <a:pt x="1092411" y="2203973"/>
                  <a:pt x="1032318" y="2091237"/>
                </a:cubicBezTo>
                <a:cubicBezTo>
                  <a:pt x="972226" y="1974744"/>
                  <a:pt x="799459" y="1869524"/>
                  <a:pt x="814483" y="1662842"/>
                </a:cubicBezTo>
                <a:cubicBezTo>
                  <a:pt x="823872" y="1533666"/>
                  <a:pt x="812722" y="1473482"/>
                  <a:pt x="831464" y="1485959"/>
                </a:cubicBezTo>
                <a:close/>
                <a:moveTo>
                  <a:pt x="2693500" y="1385562"/>
                </a:moveTo>
                <a:cubicBezTo>
                  <a:pt x="2779957" y="1382281"/>
                  <a:pt x="2865475" y="1390717"/>
                  <a:pt x="2927498" y="1418836"/>
                </a:cubicBezTo>
                <a:cubicBezTo>
                  <a:pt x="3047786" y="1471325"/>
                  <a:pt x="2972606" y="1538811"/>
                  <a:pt x="2852318" y="1493820"/>
                </a:cubicBezTo>
                <a:cubicBezTo>
                  <a:pt x="2728271" y="1445081"/>
                  <a:pt x="2547839" y="1426334"/>
                  <a:pt x="2457622" y="1456328"/>
                </a:cubicBezTo>
                <a:cubicBezTo>
                  <a:pt x="2348611" y="1493820"/>
                  <a:pt x="2322298" y="1456328"/>
                  <a:pt x="2453863" y="1422585"/>
                </a:cubicBezTo>
                <a:cubicBezTo>
                  <a:pt x="2519646" y="1403839"/>
                  <a:pt x="2607043" y="1388842"/>
                  <a:pt x="2693500" y="1385562"/>
                </a:cubicBezTo>
                <a:close/>
                <a:moveTo>
                  <a:pt x="4528806" y="1376703"/>
                </a:moveTo>
                <a:cubicBezTo>
                  <a:pt x="4543857" y="1374351"/>
                  <a:pt x="4579605" y="1398805"/>
                  <a:pt x="4611591" y="1447712"/>
                </a:cubicBezTo>
                <a:cubicBezTo>
                  <a:pt x="4675561" y="1549288"/>
                  <a:pt x="4777161" y="1827681"/>
                  <a:pt x="4750820" y="1993213"/>
                </a:cubicBezTo>
                <a:cubicBezTo>
                  <a:pt x="4724479" y="2158744"/>
                  <a:pt x="4728242" y="2215175"/>
                  <a:pt x="4803502" y="2271606"/>
                </a:cubicBezTo>
                <a:cubicBezTo>
                  <a:pt x="4874998" y="2331800"/>
                  <a:pt x="4841131" y="2346848"/>
                  <a:pt x="4765872" y="2297941"/>
                </a:cubicBezTo>
                <a:cubicBezTo>
                  <a:pt x="4690613" y="2252796"/>
                  <a:pt x="4596539" y="2124885"/>
                  <a:pt x="4664272" y="1951830"/>
                </a:cubicBezTo>
                <a:cubicBezTo>
                  <a:pt x="4735768" y="1775012"/>
                  <a:pt x="4637932" y="1545526"/>
                  <a:pt x="4570198" y="1466522"/>
                </a:cubicBezTo>
                <a:cubicBezTo>
                  <a:pt x="4519398" y="1408210"/>
                  <a:pt x="4513754" y="1379054"/>
                  <a:pt x="4528806" y="1376703"/>
                </a:cubicBezTo>
                <a:close/>
                <a:moveTo>
                  <a:pt x="2889008" y="1275285"/>
                </a:moveTo>
                <a:cubicBezTo>
                  <a:pt x="3005448" y="1275285"/>
                  <a:pt x="3197011" y="1309160"/>
                  <a:pt x="3159450" y="1407022"/>
                </a:cubicBezTo>
                <a:cubicBezTo>
                  <a:pt x="3118132" y="1508648"/>
                  <a:pt x="3140669" y="1346799"/>
                  <a:pt x="2896520" y="1354327"/>
                </a:cubicBezTo>
                <a:cubicBezTo>
                  <a:pt x="2806372" y="1354327"/>
                  <a:pt x="2776323" y="1275285"/>
                  <a:pt x="2889008" y="1275285"/>
                </a:cubicBezTo>
                <a:close/>
                <a:moveTo>
                  <a:pt x="1202997" y="1073514"/>
                </a:moveTo>
                <a:cubicBezTo>
                  <a:pt x="1213080" y="1070652"/>
                  <a:pt x="1189614" y="1168696"/>
                  <a:pt x="1201347" y="1222708"/>
                </a:cubicBezTo>
                <a:cubicBezTo>
                  <a:pt x="1223874" y="1309128"/>
                  <a:pt x="1208856" y="1508268"/>
                  <a:pt x="1167556" y="1613475"/>
                </a:cubicBezTo>
                <a:cubicBezTo>
                  <a:pt x="1122501" y="1722439"/>
                  <a:pt x="1141274" y="2030543"/>
                  <a:pt x="1190083" y="2195868"/>
                </a:cubicBezTo>
                <a:cubicBezTo>
                  <a:pt x="1227629" y="2319861"/>
                  <a:pt x="1193838" y="2319861"/>
                  <a:pt x="1160046" y="2203382"/>
                </a:cubicBezTo>
                <a:cubicBezTo>
                  <a:pt x="1122501" y="2090661"/>
                  <a:pt x="1058673" y="1797586"/>
                  <a:pt x="1099973" y="1594688"/>
                </a:cubicBezTo>
                <a:cubicBezTo>
                  <a:pt x="1141274" y="1391790"/>
                  <a:pt x="1017373" y="1500754"/>
                  <a:pt x="1133764" y="1218951"/>
                </a:cubicBezTo>
                <a:cubicBezTo>
                  <a:pt x="1178819" y="1113275"/>
                  <a:pt x="1196947" y="1075232"/>
                  <a:pt x="1202997" y="1073514"/>
                </a:cubicBezTo>
                <a:close/>
                <a:moveTo>
                  <a:pt x="3301642" y="1013356"/>
                </a:moveTo>
                <a:cubicBezTo>
                  <a:pt x="3388529" y="1017650"/>
                  <a:pt x="3480305" y="1039840"/>
                  <a:pt x="3566267" y="1094786"/>
                </a:cubicBezTo>
                <a:cubicBezTo>
                  <a:pt x="3795499" y="1241312"/>
                  <a:pt x="3735373" y="1230041"/>
                  <a:pt x="3618877" y="1181199"/>
                </a:cubicBezTo>
                <a:cubicBezTo>
                  <a:pt x="3498624" y="1136114"/>
                  <a:pt x="3468561" y="1293912"/>
                  <a:pt x="3179202" y="1211256"/>
                </a:cubicBezTo>
                <a:cubicBezTo>
                  <a:pt x="2889843" y="1128600"/>
                  <a:pt x="2574178" y="1316454"/>
                  <a:pt x="2491504" y="1354025"/>
                </a:cubicBezTo>
                <a:cubicBezTo>
                  <a:pt x="2378767" y="1399110"/>
                  <a:pt x="2352461" y="1395353"/>
                  <a:pt x="2465199" y="1331482"/>
                </a:cubicBezTo>
                <a:cubicBezTo>
                  <a:pt x="2581694" y="1271369"/>
                  <a:pt x="2844748" y="1106058"/>
                  <a:pt x="2957485" y="1072244"/>
                </a:cubicBezTo>
                <a:cubicBezTo>
                  <a:pt x="3025597" y="1048763"/>
                  <a:pt x="3156830" y="1006202"/>
                  <a:pt x="3301642" y="1013356"/>
                </a:cubicBezTo>
                <a:close/>
                <a:moveTo>
                  <a:pt x="3483046" y="765011"/>
                </a:moveTo>
                <a:cubicBezTo>
                  <a:pt x="4113992" y="741400"/>
                  <a:pt x="4388748" y="1190926"/>
                  <a:pt x="4517056" y="1670219"/>
                </a:cubicBezTo>
                <a:cubicBezTo>
                  <a:pt x="4674974" y="2263874"/>
                  <a:pt x="4043301" y="2519372"/>
                  <a:pt x="3746265" y="2256360"/>
                </a:cubicBezTo>
                <a:cubicBezTo>
                  <a:pt x="3449228" y="1993348"/>
                  <a:pt x="3618426" y="1681491"/>
                  <a:pt x="3866584" y="1602587"/>
                </a:cubicBezTo>
                <a:cubicBezTo>
                  <a:pt x="4114741" y="1523684"/>
                  <a:pt x="4114741" y="1692763"/>
                  <a:pt x="3930503" y="1704035"/>
                </a:cubicBezTo>
                <a:cubicBezTo>
                  <a:pt x="3746265" y="1715307"/>
                  <a:pt x="3603387" y="2109825"/>
                  <a:pt x="3915463" y="2200000"/>
                </a:cubicBezTo>
                <a:cubicBezTo>
                  <a:pt x="4306498" y="2312720"/>
                  <a:pt x="4513296" y="1888143"/>
                  <a:pt x="4347858" y="1456052"/>
                </a:cubicBezTo>
                <a:cubicBezTo>
                  <a:pt x="4182420" y="1023961"/>
                  <a:pt x="3802664" y="775979"/>
                  <a:pt x="3159712" y="922514"/>
                </a:cubicBezTo>
                <a:cubicBezTo>
                  <a:pt x="2516759" y="1069049"/>
                  <a:pt x="1764768" y="1715307"/>
                  <a:pt x="1542930" y="2361565"/>
                </a:cubicBezTo>
                <a:cubicBezTo>
                  <a:pt x="1321093" y="3011580"/>
                  <a:pt x="1527890" y="3533847"/>
                  <a:pt x="1798608" y="4052356"/>
                </a:cubicBezTo>
                <a:cubicBezTo>
                  <a:pt x="2065565" y="4567108"/>
                  <a:pt x="2437800" y="4717401"/>
                  <a:pt x="2580679" y="4743702"/>
                </a:cubicBezTo>
                <a:cubicBezTo>
                  <a:pt x="2719797" y="4770004"/>
                  <a:pt x="2648358" y="4837635"/>
                  <a:pt x="2546839" y="4811334"/>
                </a:cubicBezTo>
                <a:cubicBezTo>
                  <a:pt x="2445320" y="4785033"/>
                  <a:pt x="1813648" y="4646012"/>
                  <a:pt x="1445171" y="3451186"/>
                </a:cubicBezTo>
                <a:cubicBezTo>
                  <a:pt x="1072936" y="2252602"/>
                  <a:pt x="1994125" y="1193040"/>
                  <a:pt x="2986754" y="862397"/>
                </a:cubicBezTo>
                <a:cubicBezTo>
                  <a:pt x="3172872" y="801106"/>
                  <a:pt x="3337443" y="770461"/>
                  <a:pt x="3483046" y="765011"/>
                </a:cubicBezTo>
                <a:close/>
                <a:moveTo>
                  <a:pt x="1772097" y="512520"/>
                </a:moveTo>
                <a:cubicBezTo>
                  <a:pt x="1779037" y="515625"/>
                  <a:pt x="1775864" y="552621"/>
                  <a:pt x="1775864" y="637182"/>
                </a:cubicBezTo>
                <a:cubicBezTo>
                  <a:pt x="1775864" y="862680"/>
                  <a:pt x="1587870" y="982945"/>
                  <a:pt x="1478834" y="1272332"/>
                </a:cubicBezTo>
                <a:cubicBezTo>
                  <a:pt x="1373558" y="1557962"/>
                  <a:pt x="1260762" y="1866141"/>
                  <a:pt x="1272041" y="2219420"/>
                </a:cubicBezTo>
                <a:cubicBezTo>
                  <a:pt x="1279561" y="2396060"/>
                  <a:pt x="1257002" y="2354719"/>
                  <a:pt x="1241962" y="2208146"/>
                </a:cubicBezTo>
                <a:cubicBezTo>
                  <a:pt x="1226923" y="2061572"/>
                  <a:pt x="1253242" y="1501588"/>
                  <a:pt x="1388597" y="1234749"/>
                </a:cubicBezTo>
                <a:cubicBezTo>
                  <a:pt x="1523952" y="971670"/>
                  <a:pt x="1381077" y="911538"/>
                  <a:pt x="1591630" y="716106"/>
                </a:cubicBezTo>
                <a:cubicBezTo>
                  <a:pt x="1720876" y="596311"/>
                  <a:pt x="1760531" y="507345"/>
                  <a:pt x="1772097" y="512520"/>
                </a:cubicBezTo>
                <a:close/>
                <a:moveTo>
                  <a:pt x="3076070" y="411326"/>
                </a:moveTo>
                <a:cubicBezTo>
                  <a:pt x="3097213" y="412267"/>
                  <a:pt x="3056807" y="448010"/>
                  <a:pt x="3021099" y="500685"/>
                </a:cubicBezTo>
                <a:cubicBezTo>
                  <a:pt x="2949683" y="609798"/>
                  <a:pt x="2851957" y="764061"/>
                  <a:pt x="2611400" y="767823"/>
                </a:cubicBezTo>
                <a:cubicBezTo>
                  <a:pt x="2374602" y="771585"/>
                  <a:pt x="2107734" y="1106448"/>
                  <a:pt x="2010007" y="1185460"/>
                </a:cubicBezTo>
                <a:cubicBezTo>
                  <a:pt x="1859659" y="1313385"/>
                  <a:pt x="1833348" y="1313385"/>
                  <a:pt x="1987455" y="1170410"/>
                </a:cubicBezTo>
                <a:cubicBezTo>
                  <a:pt x="2141562" y="1027435"/>
                  <a:pt x="2344532" y="700098"/>
                  <a:pt x="2761748" y="530785"/>
                </a:cubicBezTo>
                <a:cubicBezTo>
                  <a:pt x="2972236" y="444248"/>
                  <a:pt x="3054927" y="410386"/>
                  <a:pt x="3076070" y="411326"/>
                </a:cubicBezTo>
                <a:close/>
                <a:moveTo>
                  <a:pt x="3581041" y="1339"/>
                </a:moveTo>
                <a:cubicBezTo>
                  <a:pt x="3733498" y="-6150"/>
                  <a:pt x="3882981" y="17286"/>
                  <a:pt x="4032463" y="83542"/>
                </a:cubicBezTo>
                <a:cubicBezTo>
                  <a:pt x="4427323" y="256465"/>
                  <a:pt x="4352112" y="790272"/>
                  <a:pt x="4269379" y="579757"/>
                </a:cubicBezTo>
                <a:cubicBezTo>
                  <a:pt x="4182886" y="365482"/>
                  <a:pt x="4096393" y="87301"/>
                  <a:pt x="3731618" y="45950"/>
                </a:cubicBezTo>
                <a:cubicBezTo>
                  <a:pt x="3366843" y="4599"/>
                  <a:pt x="3039673" y="181282"/>
                  <a:pt x="2795236" y="279021"/>
                </a:cubicBezTo>
                <a:cubicBezTo>
                  <a:pt x="2554560" y="373001"/>
                  <a:pt x="1986714" y="831623"/>
                  <a:pt x="1719714" y="1312801"/>
                </a:cubicBezTo>
                <a:cubicBezTo>
                  <a:pt x="1448952" y="1793978"/>
                  <a:pt x="1640741" y="1508279"/>
                  <a:pt x="1749798" y="1316560"/>
                </a:cubicBezTo>
                <a:cubicBezTo>
                  <a:pt x="1862615" y="1128600"/>
                  <a:pt x="2208588" y="658700"/>
                  <a:pt x="2689940" y="384278"/>
                </a:cubicBezTo>
                <a:cubicBezTo>
                  <a:pt x="3171293" y="109857"/>
                  <a:pt x="3682730" y="-59307"/>
                  <a:pt x="3972294" y="207596"/>
                </a:cubicBezTo>
                <a:cubicBezTo>
                  <a:pt x="4265619" y="478258"/>
                  <a:pt x="3957252" y="726366"/>
                  <a:pt x="3769224" y="651182"/>
                </a:cubicBezTo>
                <a:cubicBezTo>
                  <a:pt x="3577435" y="579757"/>
                  <a:pt x="3592477" y="312854"/>
                  <a:pt x="3788026" y="312854"/>
                </a:cubicBezTo>
                <a:cubicBezTo>
                  <a:pt x="3983576" y="312854"/>
                  <a:pt x="3904604" y="530887"/>
                  <a:pt x="3769224" y="500814"/>
                </a:cubicBezTo>
                <a:cubicBezTo>
                  <a:pt x="3630083" y="466981"/>
                  <a:pt x="3712815" y="673737"/>
                  <a:pt x="3814350" y="621108"/>
                </a:cubicBezTo>
                <a:cubicBezTo>
                  <a:pt x="3915886" y="568479"/>
                  <a:pt x="3829393" y="508332"/>
                  <a:pt x="3961013" y="429389"/>
                </a:cubicBezTo>
                <a:cubicBezTo>
                  <a:pt x="4096393" y="350446"/>
                  <a:pt x="3889562" y="-2919"/>
                  <a:pt x="3419491" y="124893"/>
                </a:cubicBezTo>
                <a:cubicBezTo>
                  <a:pt x="2949420" y="252706"/>
                  <a:pt x="2234912" y="579757"/>
                  <a:pt x="1840052" y="1260172"/>
                </a:cubicBezTo>
                <a:cubicBezTo>
                  <a:pt x="1445192" y="1940587"/>
                  <a:pt x="1400065" y="2128547"/>
                  <a:pt x="1347417" y="2519504"/>
                </a:cubicBezTo>
                <a:cubicBezTo>
                  <a:pt x="1324853" y="2692427"/>
                  <a:pt x="1287248" y="2726260"/>
                  <a:pt x="1317332" y="2463116"/>
                </a:cubicBezTo>
                <a:cubicBezTo>
                  <a:pt x="1347417" y="2199972"/>
                  <a:pt x="1463994" y="1639851"/>
                  <a:pt x="1670826" y="1290245"/>
                </a:cubicBezTo>
                <a:cubicBezTo>
                  <a:pt x="1877658" y="944399"/>
                  <a:pt x="2325165" y="444426"/>
                  <a:pt x="2780194" y="241429"/>
                </a:cubicBezTo>
                <a:cubicBezTo>
                  <a:pt x="3064587" y="112206"/>
                  <a:pt x="3326946" y="13821"/>
                  <a:pt x="3581041" y="1339"/>
                </a:cubicBezTo>
                <a:close/>
              </a:path>
            </a:pathLst>
          </a:cu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9525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114300" dist="63500" dir="6600000" sx="103000" sy="103000" algn="tr" rotWithShape="0">
              <a:srgbClr val="4A97B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sz="1015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23E3E8B4-9DB1-4F31-9C5E-7639407D95AE}"/>
              </a:ext>
            </a:extLst>
          </p:cNvPr>
          <p:cNvGrpSpPr/>
          <p:nvPr/>
        </p:nvGrpSpPr>
        <p:grpSpPr>
          <a:xfrm>
            <a:off x="1374990" y="2044523"/>
            <a:ext cx="2647118" cy="2572517"/>
            <a:chOff x="4137818" y="917998"/>
            <a:chExt cx="1741513" cy="1692436"/>
          </a:xfrm>
        </p:grpSpPr>
        <p:sp>
          <p:nvSpPr>
            <p:cNvPr id="10" name="同心圆 8">
              <a:extLst>
                <a:ext uri="{FF2B5EF4-FFF2-40B4-BE49-F238E27FC236}">
                  <a16:creationId xmlns:a16="http://schemas.microsoft.com/office/drawing/2014/main" id="{08267AE6-6577-4C01-A3E7-80F9AA520730}"/>
                </a:ext>
              </a:extLst>
            </p:cNvPr>
            <p:cNvSpPr/>
            <p:nvPr/>
          </p:nvSpPr>
          <p:spPr>
            <a:xfrm>
              <a:off x="4137818" y="917998"/>
              <a:ext cx="1741513" cy="1692436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1" name="椭圆 43">
              <a:extLst>
                <a:ext uri="{FF2B5EF4-FFF2-40B4-BE49-F238E27FC236}">
                  <a16:creationId xmlns:a16="http://schemas.microsoft.com/office/drawing/2014/main" id="{E8281CDA-00C1-4D5B-8EB1-4F6286ADDD20}"/>
                </a:ext>
              </a:extLst>
            </p:cNvPr>
            <p:cNvSpPr/>
            <p:nvPr/>
          </p:nvSpPr>
          <p:spPr>
            <a:xfrm>
              <a:off x="4161352" y="940869"/>
              <a:ext cx="1694447" cy="1646695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9525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14300" dist="63500" dir="6600000" sx="101000" sy="101000" algn="tr" rotWithShape="0">
                <a:srgbClr val="4A97BE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01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椭圆 41">
              <a:extLst>
                <a:ext uri="{FF2B5EF4-FFF2-40B4-BE49-F238E27FC236}">
                  <a16:creationId xmlns:a16="http://schemas.microsoft.com/office/drawing/2014/main" id="{27F99C6A-435C-4C57-9FDE-59CE97D91EF6}"/>
                </a:ext>
              </a:extLst>
            </p:cNvPr>
            <p:cNvSpPr/>
            <p:nvPr/>
          </p:nvSpPr>
          <p:spPr>
            <a:xfrm>
              <a:off x="4349551" y="1123761"/>
              <a:ext cx="1318048" cy="1280904"/>
            </a:xfrm>
            <a:prstGeom prst="ellipse">
              <a:avLst/>
            </a:prstGeom>
            <a:solidFill>
              <a:srgbClr val="94BDD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0C82D3EA-EA13-4784-990C-E96345F678E5}"/>
                </a:ext>
              </a:extLst>
            </p:cNvPr>
            <p:cNvSpPr txBox="1"/>
            <p:nvPr/>
          </p:nvSpPr>
          <p:spPr>
            <a:xfrm>
              <a:off x="4492687" y="1256056"/>
              <a:ext cx="1241574" cy="1032665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en-SG" altLang="zh-CN" sz="4800" b="1" dirty="0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3. Ý </a:t>
              </a:r>
              <a:r>
                <a:rPr lang="en-SG" altLang="zh-CN" sz="4800" b="1" dirty="0" err="1">
                  <a:solidFill>
                    <a:srgbClr val="FD6B6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nghĩa</a:t>
              </a:r>
              <a:endParaRPr lang="zh-CN" altLang="en-US" sz="4800" b="1" dirty="0">
                <a:solidFill>
                  <a:srgbClr val="FD6B6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004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757063" y="1981706"/>
            <a:ext cx="7005638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IV.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Luyện</a:t>
            </a:r>
            <a:r>
              <a:rPr lang="vi-VN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vi-VN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tập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6" name="Picture 24" descr="Cover">
            <a:extLst>
              <a:ext uri="{FF2B5EF4-FFF2-40B4-BE49-F238E27FC236}">
                <a16:creationId xmlns:a16="http://schemas.microsoft.com/office/drawing/2014/main" id="{A3E7F890-375A-4189-8D31-1A66416F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66" y="5074920"/>
            <a:ext cx="3228974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3" descr="Cover">
            <a:extLst>
              <a:ext uri="{FF2B5EF4-FFF2-40B4-BE49-F238E27FC236}">
                <a16:creationId xmlns:a16="http://schemas.microsoft.com/office/drawing/2014/main" id="{5BEBE416-C033-4ABF-92C8-D840269A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6" y="5090160"/>
            <a:ext cx="3627120" cy="181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Cover">
            <a:extLst>
              <a:ext uri="{FF2B5EF4-FFF2-40B4-BE49-F238E27FC236}">
                <a16:creationId xmlns:a16="http://schemas.microsoft.com/office/drawing/2014/main" id="{B211DD20-9840-43C8-9174-1988EBA95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6" y="5057776"/>
            <a:ext cx="3467100" cy="9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Cover">
            <a:extLst>
              <a:ext uri="{FF2B5EF4-FFF2-40B4-BE49-F238E27FC236}">
                <a16:creationId xmlns:a16="http://schemas.microsoft.com/office/drawing/2014/main" id="{3A6A3B93-C59A-42A3-9551-700053834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4343401"/>
            <a:ext cx="35433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Cover">
            <a:extLst>
              <a:ext uri="{FF2B5EF4-FFF2-40B4-BE49-F238E27FC236}">
                <a16:creationId xmlns:a16="http://schemas.microsoft.com/office/drawing/2014/main" id="{198FBFFB-AC21-4ACD-80CC-8CF92F7E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236" y="3263266"/>
            <a:ext cx="2373630" cy="217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9" descr="Cover">
            <a:extLst>
              <a:ext uri="{FF2B5EF4-FFF2-40B4-BE49-F238E27FC236}">
                <a16:creationId xmlns:a16="http://schemas.microsoft.com/office/drawing/2014/main" id="{9E7DBBE5-292C-4D1D-A6FE-199F80A0F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36" y="4892041"/>
            <a:ext cx="3514724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Cover">
            <a:extLst>
              <a:ext uri="{FF2B5EF4-FFF2-40B4-BE49-F238E27FC236}">
                <a16:creationId xmlns:a16="http://schemas.microsoft.com/office/drawing/2014/main" id="{C2F79052-C889-49E4-AB8E-D02CF2739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16" y="4842511"/>
            <a:ext cx="3065144" cy="105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7" descr="Cover">
            <a:extLst>
              <a:ext uri="{FF2B5EF4-FFF2-40B4-BE49-F238E27FC236}">
                <a16:creationId xmlns:a16="http://schemas.microsoft.com/office/drawing/2014/main" id="{3D25DE55-5C80-4835-90B7-A2836FB07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3996691"/>
            <a:ext cx="3589020" cy="107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 descr="Cover">
            <a:extLst>
              <a:ext uri="{FF2B5EF4-FFF2-40B4-BE49-F238E27FC236}">
                <a16:creationId xmlns:a16="http://schemas.microsoft.com/office/drawing/2014/main" id="{225AFC2D-3E5F-4FC8-A618-A482B833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46" y="2880360"/>
            <a:ext cx="3297554" cy="206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 descr="Cover">
            <a:extLst>
              <a:ext uri="{FF2B5EF4-FFF2-40B4-BE49-F238E27FC236}">
                <a16:creationId xmlns:a16="http://schemas.microsoft.com/office/drawing/2014/main" id="{64D6BC8A-A4CC-4131-A8A7-338A0C4E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81" y="3495676"/>
            <a:ext cx="1817370" cy="1670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 descr="Cover">
            <a:extLst>
              <a:ext uri="{FF2B5EF4-FFF2-40B4-BE49-F238E27FC236}">
                <a16:creationId xmlns:a16="http://schemas.microsoft.com/office/drawing/2014/main" id="{FB98E016-FCFB-4334-A8B8-45B5693C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966086"/>
            <a:ext cx="3806190" cy="111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Cover">
            <a:extLst>
              <a:ext uri="{FF2B5EF4-FFF2-40B4-BE49-F238E27FC236}">
                <a16:creationId xmlns:a16="http://schemas.microsoft.com/office/drawing/2014/main" id="{D0793461-8494-4678-8114-15222044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" y="2788920"/>
            <a:ext cx="3688080" cy="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Cover">
            <a:extLst>
              <a:ext uri="{FF2B5EF4-FFF2-40B4-BE49-F238E27FC236}">
                <a16:creationId xmlns:a16="http://schemas.microsoft.com/office/drawing/2014/main" id="{22E4A26E-79F4-4E8B-9DF9-B359E592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057401"/>
            <a:ext cx="3781426" cy="101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1" descr="Cover">
            <a:extLst>
              <a:ext uri="{FF2B5EF4-FFF2-40B4-BE49-F238E27FC236}">
                <a16:creationId xmlns:a16="http://schemas.microsoft.com/office/drawing/2014/main" id="{94E0E7D2-7600-4D37-9AA6-B590752BA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56" y="2788920"/>
            <a:ext cx="228790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" descr="Cover">
            <a:extLst>
              <a:ext uri="{FF2B5EF4-FFF2-40B4-BE49-F238E27FC236}">
                <a16:creationId xmlns:a16="http://schemas.microsoft.com/office/drawing/2014/main" id="{9D2D6E54-D463-43E8-9D49-7C4EF29A8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1224916"/>
            <a:ext cx="3827146" cy="741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Cover">
            <a:extLst>
              <a:ext uri="{FF2B5EF4-FFF2-40B4-BE49-F238E27FC236}">
                <a16:creationId xmlns:a16="http://schemas.microsoft.com/office/drawing/2014/main" id="{5974BF9A-059A-4F14-8C49-53FF22FCC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" y="228600"/>
            <a:ext cx="3886200" cy="151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Cover">
            <a:extLst>
              <a:ext uri="{FF2B5EF4-FFF2-40B4-BE49-F238E27FC236}">
                <a16:creationId xmlns:a16="http://schemas.microsoft.com/office/drawing/2014/main" id="{B55E657A-0026-47B5-9FFA-EF9743A0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1417320"/>
            <a:ext cx="2089786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Cover">
            <a:extLst>
              <a:ext uri="{FF2B5EF4-FFF2-40B4-BE49-F238E27FC236}">
                <a16:creationId xmlns:a16="http://schemas.microsoft.com/office/drawing/2014/main" id="{541262BD-06E9-49AE-8EEC-68A9C5CB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90" y="1234440"/>
            <a:ext cx="3017520" cy="9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Cover">
            <a:extLst>
              <a:ext uri="{FF2B5EF4-FFF2-40B4-BE49-F238E27FC236}">
                <a16:creationId xmlns:a16="http://schemas.microsoft.com/office/drawing/2014/main" id="{7672B1E9-49AA-4F0E-9620-4BA5E254A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921" y="320041"/>
            <a:ext cx="327279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over">
            <a:extLst>
              <a:ext uri="{FF2B5EF4-FFF2-40B4-BE49-F238E27FC236}">
                <a16:creationId xmlns:a16="http://schemas.microsoft.com/office/drawing/2014/main" id="{5B0B53E3-41BD-4794-8B1D-34FC67DC0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60" y="1325881"/>
            <a:ext cx="1796416" cy="187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Cover">
            <a:extLst>
              <a:ext uri="{FF2B5EF4-FFF2-40B4-BE49-F238E27FC236}">
                <a16:creationId xmlns:a16="http://schemas.microsoft.com/office/drawing/2014/main" id="{67450D80-41F5-4CEB-9B64-D2BC77AE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00350"/>
            <a:ext cx="1546860" cy="9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6" descr="Kết quả hình ảnh cho Xecvantec">
            <a:extLst>
              <a:ext uri="{FF2B5EF4-FFF2-40B4-BE49-F238E27FC236}">
                <a16:creationId xmlns:a16="http://schemas.microsoft.com/office/drawing/2014/main" id="{D30E195E-B8B7-447E-B301-27F923D6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8" y="45721"/>
            <a:ext cx="951872" cy="126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Hình ảnh có liên quan">
            <a:extLst>
              <a:ext uri="{FF2B5EF4-FFF2-40B4-BE49-F238E27FC236}">
                <a16:creationId xmlns:a16="http://schemas.microsoft.com/office/drawing/2014/main" id="{AD42FD70-3B65-4A38-9FEA-5A81F06D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21" y="1"/>
            <a:ext cx="1103166" cy="1406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0" descr="Kết quả hình ảnh cho đôn ki hô tê">
            <a:extLst>
              <a:ext uri="{FF2B5EF4-FFF2-40B4-BE49-F238E27FC236}">
                <a16:creationId xmlns:a16="http://schemas.microsoft.com/office/drawing/2014/main" id="{06949371-E2E1-4EAC-8EC1-B87CBDA17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23" y="2077567"/>
            <a:ext cx="1463101" cy="1185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2" descr="Kết quả hình ảnh cho đôn ki hô tê">
            <a:extLst>
              <a:ext uri="{FF2B5EF4-FFF2-40B4-BE49-F238E27FC236}">
                <a16:creationId xmlns:a16="http://schemas.microsoft.com/office/drawing/2014/main" id="{C89E86C0-938B-4DF0-8F8F-E494BC96D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0" y="3606134"/>
            <a:ext cx="1333312" cy="1285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1270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6" name="组合 3">
            <a:extLst>
              <a:ext uri="{FF2B5EF4-FFF2-40B4-BE49-F238E27FC236}">
                <a16:creationId xmlns:a16="http://schemas.microsoft.com/office/drawing/2014/main" id="{7CE5FFCD-56A8-4645-BB83-8C25060FEF7E}"/>
              </a:ext>
            </a:extLst>
          </p:cNvPr>
          <p:cNvGrpSpPr/>
          <p:nvPr/>
        </p:nvGrpSpPr>
        <p:grpSpPr>
          <a:xfrm>
            <a:off x="0" y="3289299"/>
            <a:ext cx="12192000" cy="16937"/>
            <a:chOff x="0" y="3428999"/>
            <a:chExt cx="12192000" cy="16937"/>
          </a:xfrm>
        </p:grpSpPr>
        <p:cxnSp>
          <p:nvCxnSpPr>
            <p:cNvPr id="17" name="直接连接符 46">
              <a:extLst>
                <a:ext uri="{FF2B5EF4-FFF2-40B4-BE49-F238E27FC236}">
                  <a16:creationId xmlns:a16="http://schemas.microsoft.com/office/drawing/2014/main" id="{C0AAA945-E48F-4AC1-8F33-39570FE74992}"/>
                </a:ext>
              </a:extLst>
            </p:cNvPr>
            <p:cNvCxnSpPr/>
            <p:nvPr/>
          </p:nvCxnSpPr>
          <p:spPr>
            <a:xfrm>
              <a:off x="0" y="3445936"/>
              <a:ext cx="12192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2">
              <a:extLst>
                <a:ext uri="{FF2B5EF4-FFF2-40B4-BE49-F238E27FC236}">
                  <a16:creationId xmlns:a16="http://schemas.microsoft.com/office/drawing/2014/main" id="{D6834190-1FFE-4607-AF66-F0423A4264C3}"/>
                </a:ext>
              </a:extLst>
            </p:cNvPr>
            <p:cNvCxnSpPr/>
            <p:nvPr/>
          </p:nvCxnSpPr>
          <p:spPr>
            <a:xfrm>
              <a:off x="0" y="3428999"/>
              <a:ext cx="1219200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组合 61">
            <a:extLst>
              <a:ext uri="{FF2B5EF4-FFF2-40B4-BE49-F238E27FC236}">
                <a16:creationId xmlns:a16="http://schemas.microsoft.com/office/drawing/2014/main" id="{E5943077-9069-47B1-8FED-E1CC7CDB7331}"/>
              </a:ext>
            </a:extLst>
          </p:cNvPr>
          <p:cNvGrpSpPr/>
          <p:nvPr/>
        </p:nvGrpSpPr>
        <p:grpSpPr>
          <a:xfrm>
            <a:off x="261460" y="1693535"/>
            <a:ext cx="3172197" cy="3172197"/>
            <a:chOff x="664329" y="2299272"/>
            <a:chExt cx="2212236" cy="2212236"/>
          </a:xfrm>
        </p:grpSpPr>
        <p:grpSp>
          <p:nvGrpSpPr>
            <p:cNvPr id="21" name="组合 4">
              <a:extLst>
                <a:ext uri="{FF2B5EF4-FFF2-40B4-BE49-F238E27FC236}">
                  <a16:creationId xmlns:a16="http://schemas.microsoft.com/office/drawing/2014/main" id="{3FFD5266-68EF-4958-8524-5E8AB0FF6AB4}"/>
                </a:ext>
              </a:extLst>
            </p:cNvPr>
            <p:cNvGrpSpPr/>
            <p:nvPr/>
          </p:nvGrpSpPr>
          <p:grpSpPr>
            <a:xfrm>
              <a:off x="664329" y="2299272"/>
              <a:ext cx="2212236" cy="2212236"/>
              <a:chOff x="413242" y="2498776"/>
              <a:chExt cx="1860446" cy="1860447"/>
            </a:xfrm>
          </p:grpSpPr>
          <p:sp>
            <p:nvSpPr>
              <p:cNvPr id="23" name="椭圆 44">
                <a:extLst>
                  <a:ext uri="{FF2B5EF4-FFF2-40B4-BE49-F238E27FC236}">
                    <a16:creationId xmlns:a16="http://schemas.microsoft.com/office/drawing/2014/main" id="{7269F4D7-EB81-4EA7-BD2E-332334D5D0AC}"/>
                  </a:ext>
                </a:extLst>
              </p:cNvPr>
              <p:cNvSpPr/>
              <p:nvPr/>
            </p:nvSpPr>
            <p:spPr>
              <a:xfrm>
                <a:off x="413242" y="2498776"/>
                <a:ext cx="1860446" cy="18604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  <p:sp>
            <p:nvSpPr>
              <p:cNvPr id="24" name="椭圆 45">
                <a:extLst>
                  <a:ext uri="{FF2B5EF4-FFF2-40B4-BE49-F238E27FC236}">
                    <a16:creationId xmlns:a16="http://schemas.microsoft.com/office/drawing/2014/main" id="{09024E7A-CD35-459B-BF77-0C7B31777DED}"/>
                  </a:ext>
                </a:extLst>
              </p:cNvPr>
              <p:cNvSpPr/>
              <p:nvPr/>
            </p:nvSpPr>
            <p:spPr>
              <a:xfrm rot="10800000">
                <a:off x="621171" y="2706704"/>
                <a:ext cx="1444588" cy="144458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381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</a:endParaRPr>
              </a:p>
            </p:txBody>
          </p:sp>
        </p:grpSp>
        <p:sp>
          <p:nvSpPr>
            <p:cNvPr id="22" name="文本框 5">
              <a:extLst>
                <a:ext uri="{FF2B5EF4-FFF2-40B4-BE49-F238E27FC236}">
                  <a16:creationId xmlns:a16="http://schemas.microsoft.com/office/drawing/2014/main" id="{9F363339-65FD-404E-8843-69E086E7B87F}"/>
                </a:ext>
              </a:extLst>
            </p:cNvPr>
            <p:cNvSpPr txBox="1"/>
            <p:nvPr/>
          </p:nvSpPr>
          <p:spPr>
            <a:xfrm>
              <a:off x="1031601" y="2679791"/>
              <a:ext cx="1503272" cy="1481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vi-VN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SG" altLang="zh-CN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44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椭圆 52">
            <a:extLst>
              <a:ext uri="{FF2B5EF4-FFF2-40B4-BE49-F238E27FC236}">
                <a16:creationId xmlns:a16="http://schemas.microsoft.com/office/drawing/2014/main" id="{DE2DA2D7-09E1-440C-BD5A-71B9142B973C}"/>
              </a:ext>
            </a:extLst>
          </p:cNvPr>
          <p:cNvSpPr/>
          <p:nvPr/>
        </p:nvSpPr>
        <p:spPr>
          <a:xfrm rot="10800000">
            <a:off x="3760861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26" name="组合 54">
            <a:extLst>
              <a:ext uri="{FF2B5EF4-FFF2-40B4-BE49-F238E27FC236}">
                <a16:creationId xmlns:a16="http://schemas.microsoft.com/office/drawing/2014/main" id="{DCFD652A-C865-4854-84A0-6A65B0601C79}"/>
              </a:ext>
            </a:extLst>
          </p:cNvPr>
          <p:cNvGrpSpPr/>
          <p:nvPr/>
        </p:nvGrpSpPr>
        <p:grpSpPr>
          <a:xfrm>
            <a:off x="4565417" y="2488273"/>
            <a:ext cx="1661660" cy="1661660"/>
            <a:chOff x="4056364" y="1384713"/>
            <a:chExt cx="4088570" cy="4088570"/>
          </a:xfrm>
        </p:grpSpPr>
        <p:sp>
          <p:nvSpPr>
            <p:cNvPr id="27" name="椭圆 55">
              <a:extLst>
                <a:ext uri="{FF2B5EF4-FFF2-40B4-BE49-F238E27FC236}">
                  <a16:creationId xmlns:a16="http://schemas.microsoft.com/office/drawing/2014/main" id="{73D3D793-99EE-41DD-B6E8-F52B6DFC14E1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28" name="同心圆 57">
              <a:extLst>
                <a:ext uri="{FF2B5EF4-FFF2-40B4-BE49-F238E27FC236}">
                  <a16:creationId xmlns:a16="http://schemas.microsoft.com/office/drawing/2014/main" id="{1937FD53-BA62-4C3B-BC0A-57559CA0273D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29" name="椭圆 62">
            <a:extLst>
              <a:ext uri="{FF2B5EF4-FFF2-40B4-BE49-F238E27FC236}">
                <a16:creationId xmlns:a16="http://schemas.microsoft.com/office/drawing/2014/main" id="{DA0F3C9A-030A-41E1-B8A9-CF2733788448}"/>
              </a:ext>
            </a:extLst>
          </p:cNvPr>
          <p:cNvSpPr/>
          <p:nvPr/>
        </p:nvSpPr>
        <p:spPr>
          <a:xfrm rot="10800000">
            <a:off x="6545706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0" name="组合 63">
            <a:extLst>
              <a:ext uri="{FF2B5EF4-FFF2-40B4-BE49-F238E27FC236}">
                <a16:creationId xmlns:a16="http://schemas.microsoft.com/office/drawing/2014/main" id="{CE4486B1-8B51-4C8D-909B-6CEFFAB1A4C7}"/>
              </a:ext>
            </a:extLst>
          </p:cNvPr>
          <p:cNvGrpSpPr/>
          <p:nvPr/>
        </p:nvGrpSpPr>
        <p:grpSpPr>
          <a:xfrm>
            <a:off x="7350262" y="2488273"/>
            <a:ext cx="1661660" cy="1661660"/>
            <a:chOff x="4056364" y="1384713"/>
            <a:chExt cx="4088570" cy="4088570"/>
          </a:xfrm>
        </p:grpSpPr>
        <p:sp>
          <p:nvSpPr>
            <p:cNvPr id="31" name="椭圆 64">
              <a:extLst>
                <a:ext uri="{FF2B5EF4-FFF2-40B4-BE49-F238E27FC236}">
                  <a16:creationId xmlns:a16="http://schemas.microsoft.com/office/drawing/2014/main" id="{1C08525F-2411-4EA0-8900-A659CF2FE33F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2" name="同心圆 65">
              <a:extLst>
                <a:ext uri="{FF2B5EF4-FFF2-40B4-BE49-F238E27FC236}">
                  <a16:creationId xmlns:a16="http://schemas.microsoft.com/office/drawing/2014/main" id="{E7A89C20-3D29-4C41-8724-F7555389EAE4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3" name="椭圆 66">
            <a:extLst>
              <a:ext uri="{FF2B5EF4-FFF2-40B4-BE49-F238E27FC236}">
                <a16:creationId xmlns:a16="http://schemas.microsoft.com/office/drawing/2014/main" id="{229879F8-C6D0-4B50-8E70-08B0255DF813}"/>
              </a:ext>
            </a:extLst>
          </p:cNvPr>
          <p:cNvSpPr/>
          <p:nvPr/>
        </p:nvSpPr>
        <p:spPr>
          <a:xfrm rot="10800000">
            <a:off x="9331820" y="3094093"/>
            <a:ext cx="450021" cy="450021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7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34" name="组合 67">
            <a:extLst>
              <a:ext uri="{FF2B5EF4-FFF2-40B4-BE49-F238E27FC236}">
                <a16:creationId xmlns:a16="http://schemas.microsoft.com/office/drawing/2014/main" id="{D40B95D9-E732-47B3-9C6D-4F81723FFC74}"/>
              </a:ext>
            </a:extLst>
          </p:cNvPr>
          <p:cNvGrpSpPr/>
          <p:nvPr/>
        </p:nvGrpSpPr>
        <p:grpSpPr>
          <a:xfrm>
            <a:off x="10136376" y="2488273"/>
            <a:ext cx="1661660" cy="1661660"/>
            <a:chOff x="4056364" y="1384713"/>
            <a:chExt cx="4088570" cy="4088570"/>
          </a:xfrm>
        </p:grpSpPr>
        <p:sp>
          <p:nvSpPr>
            <p:cNvPr id="35" name="椭圆 68">
              <a:extLst>
                <a:ext uri="{FF2B5EF4-FFF2-40B4-BE49-F238E27FC236}">
                  <a16:creationId xmlns:a16="http://schemas.microsoft.com/office/drawing/2014/main" id="{FB0A3140-094D-4C91-9999-04529E9BF31E}"/>
                </a:ext>
              </a:extLst>
            </p:cNvPr>
            <p:cNvSpPr/>
            <p:nvPr/>
          </p:nvSpPr>
          <p:spPr>
            <a:xfrm>
              <a:off x="4500033" y="1833033"/>
              <a:ext cx="3191933" cy="3191933"/>
            </a:xfrm>
            <a:prstGeom prst="ellipse">
              <a:avLst/>
            </a:prstGeom>
            <a:solidFill>
              <a:srgbClr val="87B0C7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36" name="同心圆 69">
              <a:extLst>
                <a:ext uri="{FF2B5EF4-FFF2-40B4-BE49-F238E27FC236}">
                  <a16:creationId xmlns:a16="http://schemas.microsoft.com/office/drawing/2014/main" id="{0E2F7039-4015-4DBC-84CB-0FFE95894A0C}"/>
                </a:ext>
              </a:extLst>
            </p:cNvPr>
            <p:cNvSpPr/>
            <p:nvPr/>
          </p:nvSpPr>
          <p:spPr>
            <a:xfrm rot="10800000">
              <a:off x="4056364" y="1384713"/>
              <a:ext cx="4088570" cy="4088570"/>
            </a:xfrm>
            <a:prstGeom prst="donut">
              <a:avLst>
                <a:gd name="adj" fmla="val 14371"/>
              </a:avLst>
            </a:prstGeom>
            <a:gradFill flip="none" rotWithShape="1">
              <a:gsLst>
                <a:gs pos="12000">
                  <a:schemeClr val="bg1">
                    <a:lumMod val="7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5875">
              <a:noFill/>
            </a:ln>
            <a:effectLst>
              <a:outerShdw blurRad="165100" dist="88900" dir="5400000" algn="t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37" name="文本框 71">
            <a:extLst>
              <a:ext uri="{FF2B5EF4-FFF2-40B4-BE49-F238E27FC236}">
                <a16:creationId xmlns:a16="http://schemas.microsoft.com/office/drawing/2014/main" id="{D7B9E77E-2243-4089-8999-D173BBC5EA06}"/>
              </a:ext>
            </a:extLst>
          </p:cNvPr>
          <p:cNvSpPr txBox="1"/>
          <p:nvPr/>
        </p:nvSpPr>
        <p:spPr>
          <a:xfrm>
            <a:off x="5092392" y="307220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(1)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8" name="文本框 72">
            <a:extLst>
              <a:ext uri="{FF2B5EF4-FFF2-40B4-BE49-F238E27FC236}">
                <a16:creationId xmlns:a16="http://schemas.microsoft.com/office/drawing/2014/main" id="{1BBF3B77-9BD6-4D2B-818B-B5B9729B1EDA}"/>
              </a:ext>
            </a:extLst>
          </p:cNvPr>
          <p:cNvSpPr txBox="1"/>
          <p:nvPr/>
        </p:nvSpPr>
        <p:spPr>
          <a:xfrm>
            <a:off x="7892524" y="30574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(2)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39" name="文本框 73">
            <a:extLst>
              <a:ext uri="{FF2B5EF4-FFF2-40B4-BE49-F238E27FC236}">
                <a16:creationId xmlns:a16="http://schemas.microsoft.com/office/drawing/2014/main" id="{FB4875C2-C491-4F11-BB9C-72F57BD05CFC}"/>
              </a:ext>
            </a:extLst>
          </p:cNvPr>
          <p:cNvSpPr txBox="1"/>
          <p:nvPr/>
        </p:nvSpPr>
        <p:spPr>
          <a:xfrm>
            <a:off x="10678638" y="3070192"/>
            <a:ext cx="59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</a:rPr>
              <a:t>(3)</a:t>
            </a:r>
            <a:endParaRPr lang="zh-CN" altLang="en-US" sz="28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40" name="文本框 74">
            <a:extLst>
              <a:ext uri="{FF2B5EF4-FFF2-40B4-BE49-F238E27FC236}">
                <a16:creationId xmlns:a16="http://schemas.microsoft.com/office/drawing/2014/main" id="{FCBA2235-F758-4C73-A00C-F2D47E36E1D8}"/>
              </a:ext>
            </a:extLst>
          </p:cNvPr>
          <p:cNvSpPr txBox="1"/>
          <p:nvPr/>
        </p:nvSpPr>
        <p:spPr>
          <a:xfrm>
            <a:off x="3548369" y="4865732"/>
            <a:ext cx="36798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等腰三角形 75">
            <a:extLst>
              <a:ext uri="{FF2B5EF4-FFF2-40B4-BE49-F238E27FC236}">
                <a16:creationId xmlns:a16="http://schemas.microsoft.com/office/drawing/2014/main" id="{1C1A3ACB-F2B2-4E9B-893A-C5754AA63BD4}"/>
              </a:ext>
            </a:extLst>
          </p:cNvPr>
          <p:cNvSpPr/>
          <p:nvPr/>
        </p:nvSpPr>
        <p:spPr>
          <a:xfrm flipV="1">
            <a:off x="5258868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3" name="文本框 77">
            <a:extLst>
              <a:ext uri="{FF2B5EF4-FFF2-40B4-BE49-F238E27FC236}">
                <a16:creationId xmlns:a16="http://schemas.microsoft.com/office/drawing/2014/main" id="{CFF47A3C-3765-4C75-9F07-80F2D9EB30AD}"/>
              </a:ext>
            </a:extLst>
          </p:cNvPr>
          <p:cNvSpPr txBox="1"/>
          <p:nvPr/>
        </p:nvSpPr>
        <p:spPr>
          <a:xfrm>
            <a:off x="10136376" y="4511196"/>
            <a:ext cx="1926623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等腰三角形 78">
            <a:extLst>
              <a:ext uri="{FF2B5EF4-FFF2-40B4-BE49-F238E27FC236}">
                <a16:creationId xmlns:a16="http://schemas.microsoft.com/office/drawing/2014/main" id="{0AA24244-1328-4190-A918-B724D8D98226}"/>
              </a:ext>
            </a:extLst>
          </p:cNvPr>
          <p:cNvSpPr/>
          <p:nvPr/>
        </p:nvSpPr>
        <p:spPr>
          <a:xfrm flipV="1">
            <a:off x="10870537" y="4360904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46" name="文本框 80">
            <a:extLst>
              <a:ext uri="{FF2B5EF4-FFF2-40B4-BE49-F238E27FC236}">
                <a16:creationId xmlns:a16="http://schemas.microsoft.com/office/drawing/2014/main" id="{11DD6B83-E956-4F75-8784-FE86FA8F536A}"/>
              </a:ext>
            </a:extLst>
          </p:cNvPr>
          <p:cNvSpPr txBox="1"/>
          <p:nvPr/>
        </p:nvSpPr>
        <p:spPr>
          <a:xfrm>
            <a:off x="5736816" y="244682"/>
            <a:ext cx="4903243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xay</a:t>
            </a:r>
            <a:r>
              <a:rPr lang="en-SG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等腰三角形 81">
            <a:extLst>
              <a:ext uri="{FF2B5EF4-FFF2-40B4-BE49-F238E27FC236}">
                <a16:creationId xmlns:a16="http://schemas.microsoft.com/office/drawing/2014/main" id="{D9658F01-E12C-4BF4-80B9-339318377C90}"/>
              </a:ext>
            </a:extLst>
          </p:cNvPr>
          <p:cNvSpPr/>
          <p:nvPr/>
        </p:nvSpPr>
        <p:spPr>
          <a:xfrm rot="10800000" flipV="1">
            <a:off x="8074232" y="2125409"/>
            <a:ext cx="259349" cy="22170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334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3" presetID="2" presetClass="entr" presetSubtype="4" accel="5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6" presetID="2" presetClass="entr" presetSubtype="2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9" grpId="0" animBg="1"/>
          <p:bldP spid="33" grpId="0" animBg="1"/>
          <p:bldP spid="37" grpId="0"/>
          <p:bldP spid="38" grpId="0"/>
          <p:bldP spid="39" grpId="0"/>
          <p:bldP spid="40" grpId="0"/>
          <p:bldP spid="41" grpId="0" animBg="1"/>
          <p:bldP spid="43" grpId="0"/>
          <p:bldP spid="44" grpId="0" animBg="1"/>
          <p:bldP spid="46" grpId="0"/>
          <p:bldP spid="47" grpId="0" animBg="1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1234604"/>
            <a:ext cx="5260327" cy="526032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491807E-4563-5C56-C95F-79048F0FD13F}"/>
              </a:ext>
            </a:extLst>
          </p:cNvPr>
          <p:cNvSpPr txBox="1"/>
          <p:nvPr/>
        </p:nvSpPr>
        <p:spPr>
          <a:xfrm>
            <a:off x="5230831" y="1039257"/>
            <a:ext cx="64302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Thực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hành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Tiếng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Việt</a:t>
            </a:r>
            <a:r>
              <a:rPr lang="vi-VN" sz="32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Thầy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i="1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bói</a:t>
            </a:r>
            <a:r>
              <a:rPr lang="vi-VN" sz="32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xem voi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câu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phủ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vi-VN" sz="3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câu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khẳng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phủ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định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tập</a:t>
            </a:r>
            <a:r>
              <a:rPr lang="vi-VN" sz="32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1, 2/ SGK trang 67.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656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D72513-F103-4458-B324-433E9541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725060"/>
            <a:ext cx="5260327" cy="5260327"/>
          </a:xfrm>
          <a:prstGeom prst="rect">
            <a:avLst/>
          </a:prstGeom>
        </p:spPr>
      </p:pic>
      <p:sp>
        <p:nvSpPr>
          <p:cNvPr id="7" name="矩形 9">
            <a:extLst>
              <a:ext uri="{FF2B5EF4-FFF2-40B4-BE49-F238E27FC236}">
                <a16:creationId xmlns:a16="http://schemas.microsoft.com/office/drawing/2014/main" id="{80180C8F-3DB2-4B7F-B1E1-DCECE687FDC9}"/>
              </a:ext>
            </a:extLst>
          </p:cNvPr>
          <p:cNvSpPr/>
          <p:nvPr/>
        </p:nvSpPr>
        <p:spPr>
          <a:xfrm>
            <a:off x="4884063" y="2028616"/>
            <a:ext cx="7005638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I.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Tìm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hiểu</a:t>
            </a:r>
            <a:r>
              <a:rPr lang="en-US" altLang="zh-CN" sz="9600" b="1" spc="50" dirty="0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9600" b="1" spc="50" dirty="0" err="1">
                <a:ln w="11430"/>
                <a:solidFill>
                  <a:schemeClr val="accent2"/>
                </a:solidFill>
                <a:latin typeface="#9Slide03 Arima Madurai Black" panose="00000A00000000000000" pitchFamily="2" charset="0"/>
                <a:ea typeface="华康方圆体W7" pitchFamily="81" charset="-122"/>
                <a:cs typeface="#9Slide03 Arima Madurai Black" panose="00000A00000000000000" pitchFamily="2" charset="0"/>
              </a:rPr>
              <a:t>chung</a:t>
            </a:r>
            <a:endParaRPr lang="zh-CN" altLang="en-US" sz="9600" b="1" spc="50" dirty="0">
              <a:ln w="11430"/>
              <a:solidFill>
                <a:schemeClr val="accent2"/>
              </a:solidFill>
              <a:latin typeface="#9Slide03 Arima Madurai Black" panose="00000A00000000000000" pitchFamily="2" charset="0"/>
              <a:ea typeface="华康方圆体W7" pitchFamily="81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953551" y="2392221"/>
            <a:ext cx="7788687" cy="1586937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814;p20">
            <a:extLst>
              <a:ext uri="{FF2B5EF4-FFF2-40B4-BE49-F238E27FC236}">
                <a16:creationId xmlns:a16="http://schemas.microsoft.com/office/drawing/2014/main" id="{B316E857-3475-44BA-9DF7-8C85DC911962}"/>
              </a:ext>
            </a:extLst>
          </p:cNvPr>
          <p:cNvGrpSpPr/>
          <p:nvPr/>
        </p:nvGrpSpPr>
        <p:grpSpPr>
          <a:xfrm>
            <a:off x="3953551" y="4611891"/>
            <a:ext cx="7788687" cy="1586937"/>
            <a:chOff x="1104900" y="5372100"/>
            <a:chExt cx="4991100" cy="1295401"/>
          </a:xfrm>
        </p:grpSpPr>
        <p:sp>
          <p:nvSpPr>
            <p:cNvPr id="9" name="Google Shape;815;p20">
              <a:extLst>
                <a:ext uri="{FF2B5EF4-FFF2-40B4-BE49-F238E27FC236}">
                  <a16:creationId xmlns:a16="http://schemas.microsoft.com/office/drawing/2014/main" id="{EC3A5078-9647-4BF4-B2A4-E553F443F3F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6;p20">
              <a:extLst>
                <a:ext uri="{FF2B5EF4-FFF2-40B4-BE49-F238E27FC236}">
                  <a16:creationId xmlns:a16="http://schemas.microsoft.com/office/drawing/2014/main" id="{0A828DFE-FDB8-43EA-8C51-11D0A4478381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7163860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Xéc-van-tét (1547 – 1616) là nhà văn lỗi lạc của Tây Ban Nha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r>
              <a:rPr lang="vi-VN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Cuộc đời cực nhọc, âm thầm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Vốn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sống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trải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nghiệm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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Chất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liệu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sáng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lang="en-S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tác</a:t>
            </a:r>
            <a:r>
              <a:rPr lang="en-S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259890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507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3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4F6BB1-FC2B-49DF-9126-CA9A92553A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-1496501" y="1011955"/>
            <a:ext cx="2688201" cy="90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endParaRPr lang="vi-VN" sz="44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5" name="Google Shape;808;p20">
            <a:extLst>
              <a:ext uri="{FF2B5EF4-FFF2-40B4-BE49-F238E27FC236}">
                <a16:creationId xmlns:a16="http://schemas.microsoft.com/office/drawing/2014/main" id="{3EDF7D2F-BFAF-4338-97AE-20D2B0A71DE2}"/>
              </a:ext>
            </a:extLst>
          </p:cNvPr>
          <p:cNvGrpSpPr/>
          <p:nvPr/>
        </p:nvGrpSpPr>
        <p:grpSpPr>
          <a:xfrm>
            <a:off x="3616037" y="2429745"/>
            <a:ext cx="8126202" cy="2182145"/>
            <a:chOff x="1104900" y="5372100"/>
            <a:chExt cx="4991100" cy="1295401"/>
          </a:xfrm>
        </p:grpSpPr>
        <p:sp>
          <p:nvSpPr>
            <p:cNvPr id="11" name="Google Shape;809;p20">
              <a:extLst>
                <a:ext uri="{FF2B5EF4-FFF2-40B4-BE49-F238E27FC236}">
                  <a16:creationId xmlns:a16="http://schemas.microsoft.com/office/drawing/2014/main" id="{5355D97B-B112-499F-8217-67F784BAB90B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10;p20">
              <a:extLst>
                <a:ext uri="{FF2B5EF4-FFF2-40B4-BE49-F238E27FC236}">
                  <a16:creationId xmlns:a16="http://schemas.microsoft.com/office/drawing/2014/main" id="{CA82AA44-8800-4F64-B626-E6118E746A9B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2305EBF-37B4-4789-90AC-311873F87E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55304" y="2407260"/>
            <a:ext cx="6934665" cy="13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ct val="130000"/>
              </a:lnSpc>
              <a:buFont typeface="Wingdings" panose="05000000000000000000" pitchFamily="2" charset="2"/>
              <a:buChar char="ü"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DFDCBF-1100-49B7-9F87-25ABCD75D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8" y="2429745"/>
            <a:ext cx="2879197" cy="3581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ACAA9F-4BAB-4D17-B1DC-AC0961348DB8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215162" y="4648816"/>
            <a:ext cx="6934665" cy="91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30000"/>
              </a:lnSpc>
              <a:buNone/>
              <a:defRPr/>
            </a:pPr>
            <a:endParaRPr lang="vi-VN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Group 8">
            <a:extLst>
              <a:ext uri="{FF2B5EF4-FFF2-40B4-BE49-F238E27FC236}">
                <a16:creationId xmlns:a16="http://schemas.microsoft.com/office/drawing/2014/main" id="{A2E0CAAB-A537-493F-8943-A6BDC6FFF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550835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9">
            <a:extLst>
              <a:ext uri="{FF2B5EF4-FFF2-40B4-BE49-F238E27FC236}">
                <a16:creationId xmlns:a16="http://schemas.microsoft.com/office/drawing/2014/main" id="{B53AD77F-4422-4B2F-99F8-EF7A3C0C894B}"/>
              </a:ext>
            </a:extLst>
          </p:cNvPr>
          <p:cNvSpPr txBox="1"/>
          <p:nvPr/>
        </p:nvSpPr>
        <p:spPr>
          <a:xfrm>
            <a:off x="4957379" y="564606"/>
            <a:ext cx="367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5162" y="2488025"/>
            <a:ext cx="706716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5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Phong cách: Văn phong giàu chất hiện thực, ngợi ca phần trong trẻo tốt lành, phẩm hạnh của lớp bình dân.</a:t>
            </a:r>
            <a:endParaRPr lang="en-US" sz="2500" b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0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2A0E3-BBDC-4631-8BCC-966BFFB77C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21" y="2183416"/>
            <a:ext cx="3086485" cy="4213926"/>
          </a:xfrm>
          <a:prstGeom prst="rect">
            <a:avLst/>
          </a:prstGeom>
        </p:spPr>
      </p:pic>
      <p:pic>
        <p:nvPicPr>
          <p:cNvPr id="6" name="Picture 6" descr="13527625053_3e1739bcc9">
            <a:extLst>
              <a:ext uri="{FF2B5EF4-FFF2-40B4-BE49-F238E27FC236}">
                <a16:creationId xmlns:a16="http://schemas.microsoft.com/office/drawing/2014/main" id="{B09FA4A9-F072-4CBF-B5DE-07D724CEE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26" y="2183416"/>
            <a:ext cx="3249293" cy="421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E72B3B-E0A8-4DD0-BA5C-59B2753C32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39" y="2183416"/>
            <a:ext cx="3149737" cy="42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2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E2E1A-70EE-411C-9E9B-DF3FAA4C18BD}"/>
              </a:ext>
            </a:extLst>
          </p:cNvPr>
          <p:cNvSpPr/>
          <p:nvPr/>
        </p:nvSpPr>
        <p:spPr>
          <a:xfrm>
            <a:off x="0" y="-41787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Group 8">
            <a:extLst>
              <a:ext uri="{FF2B5EF4-FFF2-40B4-BE49-F238E27FC236}">
                <a16:creationId xmlns:a16="http://schemas.microsoft.com/office/drawing/2014/main" id="{4C8D7A33-DDDB-4E00-96DA-51079068B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4440765" y="345859"/>
            <a:ext cx="4620108" cy="13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29">
            <a:extLst>
              <a:ext uri="{FF2B5EF4-FFF2-40B4-BE49-F238E27FC236}">
                <a16:creationId xmlns:a16="http://schemas.microsoft.com/office/drawing/2014/main" id="{EF3AD808-36A6-4A39-A098-2D26743A3CFE}"/>
              </a:ext>
            </a:extLst>
          </p:cNvPr>
          <p:cNvSpPr txBox="1"/>
          <p:nvPr/>
        </p:nvSpPr>
        <p:spPr>
          <a:xfrm>
            <a:off x="4610100" y="564606"/>
            <a:ext cx="411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150000"/>
              </a:lnSpc>
              <a:buFontTx/>
              <a:buNone/>
              <a:defRPr/>
            </a:pP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Tác</a:t>
            </a:r>
            <a:r>
              <a:rPr lang="en-US" sz="36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endParaRPr lang="vi-VN" sz="3600" b="1" dirty="0">
              <a:solidFill>
                <a:srgbClr val="0000FF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1BB513C0-C54C-A1B4-5405-10131C90B292}"/>
              </a:ext>
            </a:extLst>
          </p:cNvPr>
          <p:cNvSpPr/>
          <p:nvPr/>
        </p:nvSpPr>
        <p:spPr>
          <a:xfrm>
            <a:off x="1887794" y="1867267"/>
            <a:ext cx="5466735" cy="90543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tóm</a:t>
            </a:r>
            <a:r>
              <a:rPr lang="vi-VN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tắt</a:t>
            </a:r>
            <a:endParaRPr lang="vi-VN" sz="32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4DF1043-08C5-E533-DBC4-24CBB85CB6B7}"/>
              </a:ext>
            </a:extLst>
          </p:cNvPr>
          <p:cNvSpPr txBox="1"/>
          <p:nvPr/>
        </p:nvSpPr>
        <p:spPr>
          <a:xfrm>
            <a:off x="2090855" y="3278025"/>
            <a:ext cx="46998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vi-VN" sz="40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sĩ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Giám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mã</a:t>
            </a:r>
            <a:endParaRPr lang="vi-VN" sz="4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Bri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-a-rê-ô</a:t>
            </a:r>
          </a:p>
          <a:p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vi-VN" sz="40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nương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544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08;p20">
            <a:extLst>
              <a:ext uri="{FF2B5EF4-FFF2-40B4-BE49-F238E27FC236}">
                <a16:creationId xmlns:a16="http://schemas.microsoft.com/office/drawing/2014/main" id="{A9AF73F6-1A89-48E6-A7A7-81B8922CC3EF}"/>
              </a:ext>
            </a:extLst>
          </p:cNvPr>
          <p:cNvGrpSpPr/>
          <p:nvPr/>
        </p:nvGrpSpPr>
        <p:grpSpPr>
          <a:xfrm>
            <a:off x="4314723" y="214587"/>
            <a:ext cx="7341041" cy="1535555"/>
            <a:chOff x="1104900" y="5372100"/>
            <a:chExt cx="4991100" cy="1295401"/>
          </a:xfrm>
        </p:grpSpPr>
        <p:sp>
          <p:nvSpPr>
            <p:cNvPr id="9" name="Google Shape;809;p20">
              <a:extLst>
                <a:ext uri="{FF2B5EF4-FFF2-40B4-BE49-F238E27FC236}">
                  <a16:creationId xmlns:a16="http://schemas.microsoft.com/office/drawing/2014/main" id="{E77DCD54-CB2D-44B4-B7FD-FA86E87CB2A1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810;p20">
              <a:extLst>
                <a:ext uri="{FF2B5EF4-FFF2-40B4-BE49-F238E27FC236}">
                  <a16:creationId xmlns:a16="http://schemas.microsoft.com/office/drawing/2014/main" id="{7551E265-AA94-4D4C-B665-B7D5354C8C48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4C4C4B0-E8E7-41A3-9507-70C39B2B464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14723" y="264548"/>
            <a:ext cx="6686664" cy="7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lnSpc>
                <a:spcPct val="120000"/>
              </a:lnSpc>
              <a:buNone/>
              <a:defRPr/>
            </a:pP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13527625053_3e1739bcc9">
            <a:extLst>
              <a:ext uri="{FF2B5EF4-FFF2-40B4-BE49-F238E27FC236}">
                <a16:creationId xmlns:a16="http://schemas.microsoft.com/office/drawing/2014/main" id="{8D52B04E-AD04-4CEB-B941-24B6B9A79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" y="2119831"/>
            <a:ext cx="3542129" cy="459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oogle Shape;808;p20">
            <a:extLst>
              <a:ext uri="{FF2B5EF4-FFF2-40B4-BE49-F238E27FC236}">
                <a16:creationId xmlns:a16="http://schemas.microsoft.com/office/drawing/2014/main" id="{C890CA44-0990-4867-AE1C-A6C8B1195BE7}"/>
              </a:ext>
            </a:extLst>
          </p:cNvPr>
          <p:cNvGrpSpPr/>
          <p:nvPr/>
        </p:nvGrpSpPr>
        <p:grpSpPr>
          <a:xfrm>
            <a:off x="4314723" y="2119831"/>
            <a:ext cx="7341041" cy="1309169"/>
            <a:chOff x="1104900" y="5372100"/>
            <a:chExt cx="4991100" cy="1295401"/>
          </a:xfrm>
        </p:grpSpPr>
        <p:sp>
          <p:nvSpPr>
            <p:cNvPr id="13" name="Google Shape;809;p20">
              <a:extLst>
                <a:ext uri="{FF2B5EF4-FFF2-40B4-BE49-F238E27FC236}">
                  <a16:creationId xmlns:a16="http://schemas.microsoft.com/office/drawing/2014/main" id="{452462E7-2F96-52CA-6BC2-68D317BD5554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10;p20">
              <a:extLst>
                <a:ext uri="{FF2B5EF4-FFF2-40B4-BE49-F238E27FC236}">
                  <a16:creationId xmlns:a16="http://schemas.microsoft.com/office/drawing/2014/main" id="{F7FBF650-746D-8C12-47E2-1AAA66B10E3E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808;p20">
            <a:extLst>
              <a:ext uri="{FF2B5EF4-FFF2-40B4-BE49-F238E27FC236}">
                <a16:creationId xmlns:a16="http://schemas.microsoft.com/office/drawing/2014/main" id="{972A3AE7-F9BE-4C66-1014-5C162D15C700}"/>
              </a:ext>
            </a:extLst>
          </p:cNvPr>
          <p:cNvGrpSpPr/>
          <p:nvPr/>
        </p:nvGrpSpPr>
        <p:grpSpPr>
          <a:xfrm>
            <a:off x="4307697" y="3766516"/>
            <a:ext cx="7341041" cy="1245015"/>
            <a:chOff x="1104900" y="5372100"/>
            <a:chExt cx="4991100" cy="1295401"/>
          </a:xfrm>
        </p:grpSpPr>
        <p:sp>
          <p:nvSpPr>
            <p:cNvPr id="21" name="Google Shape;809;p20">
              <a:extLst>
                <a:ext uri="{FF2B5EF4-FFF2-40B4-BE49-F238E27FC236}">
                  <a16:creationId xmlns:a16="http://schemas.microsoft.com/office/drawing/2014/main" id="{93AC0AEF-D65A-5BBA-D358-B2DE553FC92C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10;p20">
              <a:extLst>
                <a:ext uri="{FF2B5EF4-FFF2-40B4-BE49-F238E27FC236}">
                  <a16:creationId xmlns:a16="http://schemas.microsoft.com/office/drawing/2014/main" id="{5715DF8D-A7C8-48DC-27A2-3A3DCBDCB264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97E92718-1D1F-E463-03E6-DE690BCD12D7}"/>
              </a:ext>
            </a:extLst>
          </p:cNvPr>
          <p:cNvSpPr/>
          <p:nvPr/>
        </p:nvSpPr>
        <p:spPr>
          <a:xfrm>
            <a:off x="607033" y="214587"/>
            <a:ext cx="3254763" cy="18411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chung văn </a:t>
            </a:r>
            <a:r>
              <a:rPr lang="vi-VN" sz="28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bản</a:t>
            </a:r>
            <a:r>
              <a:rPr lang="vi-VN" sz="28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6695994-A255-E23F-11ED-5109F684C657}"/>
              </a:ext>
            </a:extLst>
          </p:cNvPr>
          <p:cNvSpPr txBox="1"/>
          <p:nvPr/>
        </p:nvSpPr>
        <p:spPr>
          <a:xfrm>
            <a:off x="4756005" y="258239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sáng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Ra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trong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hoàn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cảnh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Tây Ban Nha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kiếm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hiệp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mê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muội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F2702441-8B01-F56A-66C6-A9B86708441F}"/>
              </a:ext>
            </a:extLst>
          </p:cNvPr>
          <p:cNvSpPr txBox="1"/>
          <p:nvPr/>
        </p:nvSpPr>
        <p:spPr>
          <a:xfrm>
            <a:off x="4703283" y="221615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gồm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126 chương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hể</a:t>
            </a:r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i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Tiểu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thuyết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8E7D358A-6AD4-5EAC-05EF-ACE4DFAF54C0}"/>
              </a:ext>
            </a:extLst>
          </p:cNvPr>
          <p:cNvSpPr txBox="1"/>
          <p:nvPr/>
        </p:nvSpPr>
        <p:spPr>
          <a:xfrm>
            <a:off x="4652070" y="373232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Vị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vi-VN" sz="28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trích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thuộc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chương VIII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6" name="Google Shape;808;p20">
            <a:extLst>
              <a:ext uri="{FF2B5EF4-FFF2-40B4-BE49-F238E27FC236}">
                <a16:creationId xmlns:a16="http://schemas.microsoft.com/office/drawing/2014/main" id="{5D14D1B1-5F4F-2FC7-60FC-4C43AD0878F3}"/>
              </a:ext>
            </a:extLst>
          </p:cNvPr>
          <p:cNvGrpSpPr/>
          <p:nvPr/>
        </p:nvGrpSpPr>
        <p:grpSpPr>
          <a:xfrm>
            <a:off x="4307697" y="5107859"/>
            <a:ext cx="7341041" cy="1245015"/>
            <a:chOff x="1104900" y="5372100"/>
            <a:chExt cx="4991100" cy="1295401"/>
          </a:xfrm>
        </p:grpSpPr>
        <p:sp>
          <p:nvSpPr>
            <p:cNvPr id="27" name="Google Shape;809;p20">
              <a:extLst>
                <a:ext uri="{FF2B5EF4-FFF2-40B4-BE49-F238E27FC236}">
                  <a16:creationId xmlns:a16="http://schemas.microsoft.com/office/drawing/2014/main" id="{7C31E5AB-37E8-3444-C400-2B6C84B5F52D}"/>
                </a:ext>
              </a:extLst>
            </p:cNvPr>
            <p:cNvSpPr/>
            <p:nvPr/>
          </p:nvSpPr>
          <p:spPr>
            <a:xfrm>
              <a:off x="1409700" y="5372101"/>
              <a:ext cx="4686300" cy="1295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29292"/>
                </a:gs>
                <a:gs pos="23000">
                  <a:srgbClr val="929292"/>
                </a:gs>
                <a:gs pos="38000">
                  <a:srgbClr val="929292"/>
                </a:gs>
                <a:gs pos="62000">
                  <a:srgbClr val="737373"/>
                </a:gs>
                <a:gs pos="100000">
                  <a:schemeClr val="dk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810;p20">
              <a:extLst>
                <a:ext uri="{FF2B5EF4-FFF2-40B4-BE49-F238E27FC236}">
                  <a16:creationId xmlns:a16="http://schemas.microsoft.com/office/drawing/2014/main" id="{198F20B7-F479-BBB7-5F2B-887314577E53}"/>
                </a:ext>
              </a:extLst>
            </p:cNvPr>
            <p:cNvSpPr/>
            <p:nvPr/>
          </p:nvSpPr>
          <p:spPr>
            <a:xfrm>
              <a:off x="1104900" y="5372100"/>
              <a:ext cx="4819650" cy="1123950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ED7DBF5F-A7E2-5B1C-7CAD-18383BB4390E}"/>
              </a:ext>
            </a:extLst>
          </p:cNvPr>
          <p:cNvSpPr txBox="1"/>
          <p:nvPr/>
        </p:nvSpPr>
        <p:spPr>
          <a:xfrm>
            <a:off x="4652070" y="54812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PTBĐ</a:t>
            </a:r>
            <a:r>
              <a:rPr lang="vi-VN" sz="2800" b="1" i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r>
              <a:rPr lang="vi-VN" sz="28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vi-VN" sz="2800" b="1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ngôi </a:t>
            </a:r>
            <a:r>
              <a:rPr lang="vi-VN" sz="2800" b="1" kern="1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vi-VN" sz="2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</a:t>
            </a:r>
            <a:r>
              <a:rPr lang="vi-VN" sz="2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ba</a:t>
            </a:r>
            <a:endParaRPr lang="vi-VN" sz="28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2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/>
      <p:bldP spid="25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1566</Words>
  <Application>Microsoft Office PowerPoint</Application>
  <PresentationFormat>Widescreen</PresentationFormat>
  <Paragraphs>181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4" baseType="lpstr">
      <vt:lpstr>微软雅黑</vt:lpstr>
      <vt:lpstr>SimSun</vt:lpstr>
      <vt:lpstr>#9Slide03 Arima Madurai Black</vt:lpstr>
      <vt:lpstr>Amasis MT Pro Black</vt:lpstr>
      <vt:lpstr>Arial</vt:lpstr>
      <vt:lpstr>Arial Narrow</vt:lpstr>
      <vt:lpstr>Calibri</vt:lpstr>
      <vt:lpstr>Calibri Light</vt:lpstr>
      <vt:lpstr>Courier New</vt:lpstr>
      <vt:lpstr>等线</vt:lpstr>
      <vt:lpstr>Lobster Two</vt:lpstr>
      <vt:lpstr>Times New Roman</vt:lpstr>
      <vt:lpstr>Verdana</vt:lpstr>
      <vt:lpstr>Wingdings</vt:lpstr>
      <vt:lpstr>幼圆</vt:lpstr>
      <vt:lpstr>华康方圆体W7</vt:lpstr>
      <vt:lpstr>字魂52号-阿开漫画体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11</cp:lastModifiedBy>
  <cp:revision>40</cp:revision>
  <dcterms:created xsi:type="dcterms:W3CDTF">2022-10-19T17:18:42Z</dcterms:created>
  <dcterms:modified xsi:type="dcterms:W3CDTF">2025-05-12T00:08:14Z</dcterms:modified>
</cp:coreProperties>
</file>