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9" r:id="rId2"/>
    <p:sldId id="294" r:id="rId3"/>
    <p:sldId id="258" r:id="rId4"/>
    <p:sldId id="310" r:id="rId5"/>
    <p:sldId id="311" r:id="rId6"/>
    <p:sldId id="266" r:id="rId7"/>
    <p:sldId id="295" r:id="rId8"/>
    <p:sldId id="296" r:id="rId9"/>
    <p:sldId id="261" r:id="rId10"/>
    <p:sldId id="262" r:id="rId11"/>
    <p:sldId id="297" r:id="rId12"/>
    <p:sldId id="298" r:id="rId13"/>
    <p:sldId id="264" r:id="rId14"/>
    <p:sldId id="299" r:id="rId15"/>
    <p:sldId id="300" r:id="rId16"/>
    <p:sldId id="263" r:id="rId17"/>
    <p:sldId id="303" r:id="rId18"/>
    <p:sldId id="304" r:id="rId19"/>
    <p:sldId id="305" r:id="rId20"/>
    <p:sldId id="309" r:id="rId21"/>
    <p:sldId id="30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2A13D-8CBC-4CDA-8FFD-9085142B900B}" type="doc">
      <dgm:prSet loTypeId="urn:microsoft.com/office/officeart/2005/8/layout/hierarchy2" loCatId="hierarchy" qsTypeId="urn:microsoft.com/office/officeart/2005/8/quickstyle/simple1" qsCatId="simple" csTypeId="urn:microsoft.com/office/officeart/2005/8/colors/accent6_5" csCatId="accent6" phldr="1"/>
      <dgm:spPr/>
      <dgm:t>
        <a:bodyPr/>
        <a:lstStyle/>
        <a:p>
          <a:endParaRPr lang="en-US"/>
        </a:p>
      </dgm:t>
    </dgm:pt>
    <dgm:pt modelId="{E2082F50-579C-4268-9ECF-17CE6A524C0B}">
      <dgm:prSet phldrT="[Text]" custT="1"/>
      <dgm:spPr/>
      <dgm:t>
        <a:bodyPr/>
        <a:lstStyle/>
        <a:p>
          <a:r>
            <a:rPr lang="en-US" sz="1600" b="1">
              <a:solidFill>
                <a:schemeClr val="tx1"/>
              </a:solidFill>
              <a:latin typeface="Times New Roman" panose="02020603050405020304" pitchFamily="18" charset="0"/>
              <a:cs typeface="Times New Roman" panose="02020603050405020304" pitchFamily="18" charset="0"/>
            </a:rPr>
            <a:t>Kiến trúc Cố đô Huế</a:t>
          </a:r>
        </a:p>
      </dgm:t>
    </dgm:pt>
    <dgm:pt modelId="{C9336EF1-2DD8-4445-A58E-154811C0C576}" type="parTrans" cxnId="{93054D05-8849-427E-BC62-6877F5495978}">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30A401E-20F0-4A1F-95FB-B42473A9790D}" type="sibTrans" cxnId="{93054D05-8849-427E-BC62-6877F5495978}">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2D88BDA-66F0-4E32-B815-D476EE27EA29}">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Kinh thành Huế</a:t>
          </a:r>
        </a:p>
      </dgm:t>
    </dgm:pt>
    <dgm:pt modelId="{1F3804B9-D696-4516-8D06-8BF5EB45E033}" type="parTrans" cxnId="{DDA133A2-5F0A-495F-9B80-019CE9EF2930}">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BADF5D7E-91EC-404F-80F6-0CD973A3741F}" type="sibTrans" cxnId="{DDA133A2-5F0A-495F-9B80-019CE9EF2930}">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19D046EF-1519-4DA3-B6C8-E48FD42CE889}">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Đại nội </a:t>
          </a:r>
        </a:p>
      </dgm:t>
    </dgm:pt>
    <dgm:pt modelId="{1B31C738-4CAB-4A7F-9990-FB2A8EADCA2C}" type="parTrans" cxnId="{2B6C77A7-AA76-4C1F-BE0A-885F5D616048}">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7236F62-8FAB-4E59-93AB-73977AC80302}" type="sibTrans" cxnId="{2B6C77A7-AA76-4C1F-BE0A-885F5D616048}">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723E032-E586-4980-831D-14C2E53261ED}">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phòng vệ </a:t>
          </a:r>
        </a:p>
      </dgm:t>
    </dgm:pt>
    <dgm:pt modelId="{C98638BF-51E6-46BC-99AC-4C49CA3E29EF}" type="parTrans" cxnId="{DCBC92D1-B947-4FBA-AC5D-B314170506BE}">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C92EE8D-5A40-4628-8455-39F0289E45A6}" type="sibTrans" cxnId="{DCBC92D1-B947-4FBA-AC5D-B314170506B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D13F84B-2EEA-4290-BCB4-DB0CFBEC4209}">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cử hành đại lễ</a:t>
          </a:r>
        </a:p>
      </dgm:t>
    </dgm:pt>
    <dgm:pt modelId="{0BF2CA8E-D32C-45D8-A196-F54C49A307AD}" type="parTrans" cxnId="{CE08EE6C-E810-4851-9E60-D95B7F0F6F73}">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5AB9166-A6F8-4A23-82E2-49FBBE917FE6}" type="sibTrans" cxnId="{CE08EE6C-E810-4851-9E60-D95B7F0F6F73}">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AEA7CEFD-FE4E-41F2-891F-D88E9C7701D0}">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các miếu thờ của vua chúa Nguyễn </a:t>
          </a:r>
        </a:p>
      </dgm:t>
    </dgm:pt>
    <dgm:pt modelId="{1077597D-A333-489A-B45D-B1F372350431}" type="parTrans" cxnId="{F2A479AE-DC6F-47CC-B6F7-BE1226485D07}">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BE3F09FE-4055-4352-9660-DFBDA6551799}" type="sibTrans" cxnId="{F2A479AE-DC6F-47CC-B6F7-BE1226485D0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EBDDB029-8592-4E00-961E-59E26F496D17}">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ăn ở của hoàng thái hậu và thái hoàng thái hậu </a:t>
          </a:r>
        </a:p>
      </dgm:t>
    </dgm:pt>
    <dgm:pt modelId="{0B770AF7-4BC6-4BBE-A08F-8E56900D195F}" type="parTrans" cxnId="{A278A4FF-DE42-48DA-89BE-462DCD436613}">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FC814EDF-08F3-4A03-B05B-1FD382BBAD87}" type="sibTrans" cxnId="{A278A4FF-DE42-48DA-89BE-462DCD436613}">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AE820FA8-A039-4250-ABE6-4115A0D9CFB2}">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phủ Nội cụ </a:t>
          </a:r>
        </a:p>
      </dgm:t>
    </dgm:pt>
    <dgm:pt modelId="{9916ED6A-D5E9-4E6B-B952-837893E39812}" type="parTrans" cxnId="{FC3F20CD-828A-4504-9A5E-97BF8C31F268}">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8BC8908-DF62-4303-BAD8-1FE0ADDA6456}" type="sibTrans" cxnId="{FC3F20CD-828A-4504-9A5E-97BF8C31F268}">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5C09832-0D26-45F0-B467-305B35700EFA}">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vườn Cơ Hạ và điện khâm Văn</a:t>
          </a:r>
        </a:p>
      </dgm:t>
    </dgm:pt>
    <dgm:pt modelId="{73862570-97C2-4C81-A4CB-0CA7B9873A9E}" type="parTrans" cxnId="{809E85CC-EB0A-4423-832A-C53A553A75FE}">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A0EB060D-F0CA-4391-9A79-0924ECAEEB16}" type="sibTrans" cxnId="{809E85CC-EB0A-4423-832A-C53A553A75F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839984D8-6B30-4E5F-9FF7-7AEE7E2FA77B}">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Khu vực Tử Cấm Thành </a:t>
          </a:r>
        </a:p>
      </dgm:t>
    </dgm:pt>
    <dgm:pt modelId="{22CFEF00-A75E-4F91-BC8E-F244F913BC9D}" type="parTrans" cxnId="{9198982C-E457-42CF-901F-60D23006D8EE}">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339A1E7-050D-48C3-82A5-AF3490DFB7E4}" type="sibTrans" cxnId="{9198982C-E457-42CF-901F-60D23006D8E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EF4B11B-5EF5-4DCB-B2CD-85E0381DF182}">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Ngọ Môn</a:t>
          </a:r>
        </a:p>
      </dgm:t>
    </dgm:pt>
    <dgm:pt modelId="{5C8C9A11-097A-4BB0-A389-FC9D01FAD206}" type="parTrans" cxnId="{E7D355E2-EDC5-4866-87E0-5CCE88635D80}">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F3831D9-BA50-4C2D-AEB5-8DBF70EAE2BB}" type="sibTrans" cxnId="{E7D355E2-EDC5-4866-87E0-5CCE88635D80}">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92E78E8-BA03-48C0-BDD1-012138105016}">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Điện Thái Hòa </a:t>
          </a:r>
        </a:p>
      </dgm:t>
    </dgm:pt>
    <dgm:pt modelId="{AE7446FC-BF99-446A-8DBA-3B01B0D27BB0}" type="parTrans" cxnId="{E97F7E72-B66E-4C63-AB4C-E539763F3704}">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8559D7C0-CA5E-4A60-A004-01F651FC83ED}" type="sibTrans" cxnId="{E97F7E72-B66E-4C63-AB4C-E539763F3704}">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1141FE2-4653-42EC-BDE0-E412ACF6C680}">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Lăng tẩm của các vua Nguyễn</a:t>
          </a:r>
        </a:p>
      </dgm:t>
    </dgm:pt>
    <dgm:pt modelId="{2E2E4FC9-08A7-4BE9-9648-2BC0BB30380A}" type="parTrans" cxnId="{B159A2D8-0ABF-4405-B53C-64F4852F47F1}">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1BD0602-1F68-4418-B246-7E20B12F09B6}" type="sibTrans" cxnId="{B159A2D8-0ABF-4405-B53C-64F4852F47F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3CCDFED-1F1F-4978-A164-2DFB58F436FA}">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Lăng Minh Mạng </a:t>
          </a:r>
        </a:p>
      </dgm:t>
    </dgm:pt>
    <dgm:pt modelId="{DD07A1C1-4F11-4CCF-A61C-6BCB28932D86}" type="parTrans" cxnId="{610F0ACA-8F0B-4A6D-B947-9316A9F9F5A6}">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58E247F-96D1-43F3-B553-7740F15C9011}" type="sibTrans" cxnId="{610F0ACA-8F0B-4A6D-B947-9316A9F9F5A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01F15DB-99D7-41B4-9819-61158A5167C2}">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Lăng Tự Đức</a:t>
          </a:r>
        </a:p>
      </dgm:t>
    </dgm:pt>
    <dgm:pt modelId="{91E0074E-9DFC-4121-AC7D-B6834D30A834}" type="parTrans" cxnId="{8DAF40CE-7F57-4C07-9D98-CEDC2E9A17A1}">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E93B71A-9FEF-4383-810C-7285E54BAAB6}" type="sibTrans" cxnId="{8DAF40CE-7F57-4C07-9D98-CEDC2E9A17A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BFBCEB6D-412A-441B-A20A-31D9A40D4085}">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Đàn Nam Giao</a:t>
          </a:r>
        </a:p>
      </dgm:t>
    </dgm:pt>
    <dgm:pt modelId="{4CCFFC41-5CB1-461E-B8C0-77BD9F99CF47}" type="parTrans" cxnId="{8E36D3AC-8691-420E-9B67-17C0B96382BF}">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FC9AAA6C-2672-4589-B02C-19F11D3A0DC0}" type="sibTrans" cxnId="{8E36D3AC-8691-420E-9B67-17C0B96382BF}">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80008876-A666-47B0-87D2-65A21851FA35}">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Văn Miếu </a:t>
          </a:r>
        </a:p>
      </dgm:t>
    </dgm:pt>
    <dgm:pt modelId="{5A948E76-7706-4DF9-AC72-308C49DAF6C8}" type="parTrans" cxnId="{922E14D6-F917-4C02-80A1-C8708307C51C}">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4592114-0C72-4420-BF88-CADCB5088824}" type="sibTrans" cxnId="{922E14D6-F917-4C02-80A1-C8708307C51C}">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6C28715-B3F5-4004-B389-3800D4C621B2}">
      <dgm:prSet phldrT="[Text]" custT="1"/>
      <dgm:spPr/>
      <dgm:t>
        <a:bodyPr/>
        <a:lstStyle/>
        <a:p>
          <a:r>
            <a:rPr lang="en-US" sz="1600">
              <a:solidFill>
                <a:schemeClr val="tx1"/>
              </a:solidFill>
              <a:latin typeface="Times New Roman" panose="02020603050405020304" pitchFamily="18" charset="0"/>
              <a:cs typeface="Times New Roman" panose="02020603050405020304" pitchFamily="18" charset="0"/>
            </a:rPr>
            <a:t>Hổ Quyền</a:t>
          </a:r>
        </a:p>
      </dgm:t>
    </dgm:pt>
    <dgm:pt modelId="{D5BBEDF6-551A-4C05-B867-FF087F1D4370}" type="parTrans" cxnId="{46660817-9AF0-4520-91C8-71C84B1D6806}">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3828DBA-6C77-495A-A785-02D9CD7CE2CF}" type="sibTrans" cxnId="{46660817-9AF0-4520-91C8-71C84B1D680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5198373-2109-46D8-94F4-0DE0E762F30A}" type="pres">
      <dgm:prSet presAssocID="{EE62A13D-8CBC-4CDA-8FFD-9085142B900B}" presName="diagram" presStyleCnt="0">
        <dgm:presLayoutVars>
          <dgm:chPref val="1"/>
          <dgm:dir/>
          <dgm:animOne val="branch"/>
          <dgm:animLvl val="lvl"/>
          <dgm:resizeHandles val="exact"/>
        </dgm:presLayoutVars>
      </dgm:prSet>
      <dgm:spPr/>
      <dgm:t>
        <a:bodyPr/>
        <a:lstStyle/>
        <a:p>
          <a:endParaRPr lang="en-US"/>
        </a:p>
      </dgm:t>
    </dgm:pt>
    <dgm:pt modelId="{B7AC0203-7C5A-4ED7-AC75-1C8EF53EAC2F}" type="pres">
      <dgm:prSet presAssocID="{E2082F50-579C-4268-9ECF-17CE6A524C0B}" presName="root1" presStyleCnt="0"/>
      <dgm:spPr/>
    </dgm:pt>
    <dgm:pt modelId="{388A5E69-AAA4-4C20-8EE7-52232DD225A0}" type="pres">
      <dgm:prSet presAssocID="{E2082F50-579C-4268-9ECF-17CE6A524C0B}" presName="LevelOneTextNode" presStyleLbl="node0" presStyleIdx="0" presStyleCnt="1" custScaleX="479881" custScaleY="1058752" custLinFactX="-400000" custLinFactY="-2149" custLinFactNeighborX="-416158" custLinFactNeighborY="-100000">
        <dgm:presLayoutVars>
          <dgm:chPref val="3"/>
        </dgm:presLayoutVars>
      </dgm:prSet>
      <dgm:spPr/>
      <dgm:t>
        <a:bodyPr/>
        <a:lstStyle/>
        <a:p>
          <a:endParaRPr lang="en-US"/>
        </a:p>
      </dgm:t>
    </dgm:pt>
    <dgm:pt modelId="{1A95231D-A33E-44C1-99A6-EBD0782ACF28}" type="pres">
      <dgm:prSet presAssocID="{E2082F50-579C-4268-9ECF-17CE6A524C0B}" presName="level2hierChild" presStyleCnt="0"/>
      <dgm:spPr/>
    </dgm:pt>
    <dgm:pt modelId="{6D0B7C7B-398D-4075-8D04-7ED11BB4B7CE}" type="pres">
      <dgm:prSet presAssocID="{1F3804B9-D696-4516-8D06-8BF5EB45E033}" presName="conn2-1" presStyleLbl="parChTrans1D2" presStyleIdx="0" presStyleCnt="6"/>
      <dgm:spPr/>
      <dgm:t>
        <a:bodyPr/>
        <a:lstStyle/>
        <a:p>
          <a:endParaRPr lang="en-US"/>
        </a:p>
      </dgm:t>
    </dgm:pt>
    <dgm:pt modelId="{28875768-B0BB-40CF-9409-2733B88D4812}" type="pres">
      <dgm:prSet presAssocID="{1F3804B9-D696-4516-8D06-8BF5EB45E033}" presName="connTx" presStyleLbl="parChTrans1D2" presStyleIdx="0" presStyleCnt="6"/>
      <dgm:spPr/>
      <dgm:t>
        <a:bodyPr/>
        <a:lstStyle/>
        <a:p>
          <a:endParaRPr lang="en-US"/>
        </a:p>
      </dgm:t>
    </dgm:pt>
    <dgm:pt modelId="{6DF6EDDB-457E-4941-84F5-AC112AED121E}" type="pres">
      <dgm:prSet presAssocID="{42D88BDA-66F0-4E32-B815-D476EE27EA29}" presName="root2" presStyleCnt="0"/>
      <dgm:spPr/>
    </dgm:pt>
    <dgm:pt modelId="{13CFAFEA-445E-4A09-A339-21D687AFFF24}" type="pres">
      <dgm:prSet presAssocID="{42D88BDA-66F0-4E32-B815-D476EE27EA29}" presName="LevelTwoTextNode" presStyleLbl="node2" presStyleIdx="0" presStyleCnt="6" custScaleX="565531" custScaleY="490233" custLinFactX="-300000" custLinFactY="12409" custLinFactNeighborX="-384211" custLinFactNeighborY="100000">
        <dgm:presLayoutVars>
          <dgm:chPref val="3"/>
        </dgm:presLayoutVars>
      </dgm:prSet>
      <dgm:spPr/>
      <dgm:t>
        <a:bodyPr/>
        <a:lstStyle/>
        <a:p>
          <a:endParaRPr lang="en-US"/>
        </a:p>
      </dgm:t>
    </dgm:pt>
    <dgm:pt modelId="{34DAD633-15DA-407B-A28A-CD77C93749BD}" type="pres">
      <dgm:prSet presAssocID="{42D88BDA-66F0-4E32-B815-D476EE27EA29}" presName="level3hierChild" presStyleCnt="0"/>
      <dgm:spPr/>
    </dgm:pt>
    <dgm:pt modelId="{B85BD825-3366-4CA1-B41F-CD4C9A2DBB37}" type="pres">
      <dgm:prSet presAssocID="{1B31C738-4CAB-4A7F-9990-FB2A8EADCA2C}" presName="conn2-1" presStyleLbl="parChTrans1D2" presStyleIdx="1" presStyleCnt="6"/>
      <dgm:spPr/>
      <dgm:t>
        <a:bodyPr/>
        <a:lstStyle/>
        <a:p>
          <a:endParaRPr lang="en-US"/>
        </a:p>
      </dgm:t>
    </dgm:pt>
    <dgm:pt modelId="{8A2E4E0E-3BEE-44F8-8B97-A00F1A62344F}" type="pres">
      <dgm:prSet presAssocID="{1B31C738-4CAB-4A7F-9990-FB2A8EADCA2C}" presName="connTx" presStyleLbl="parChTrans1D2" presStyleIdx="1" presStyleCnt="6"/>
      <dgm:spPr/>
      <dgm:t>
        <a:bodyPr/>
        <a:lstStyle/>
        <a:p>
          <a:endParaRPr lang="en-US"/>
        </a:p>
      </dgm:t>
    </dgm:pt>
    <dgm:pt modelId="{74693048-7E43-4DE7-A923-A2C8B1C8045D}" type="pres">
      <dgm:prSet presAssocID="{19D046EF-1519-4DA3-B6C8-E48FD42CE889}" presName="root2" presStyleCnt="0"/>
      <dgm:spPr/>
    </dgm:pt>
    <dgm:pt modelId="{28FA6D46-517E-40DA-9743-542BE1B59D21}" type="pres">
      <dgm:prSet presAssocID="{19D046EF-1519-4DA3-B6C8-E48FD42CE889}" presName="LevelTwoTextNode" presStyleLbl="node2" presStyleIdx="1" presStyleCnt="6" custScaleX="256695" custScaleY="648250" custLinFactX="-230164" custLinFactY="479962" custLinFactNeighborX="-300000" custLinFactNeighborY="500000">
        <dgm:presLayoutVars>
          <dgm:chPref val="3"/>
        </dgm:presLayoutVars>
      </dgm:prSet>
      <dgm:spPr/>
      <dgm:t>
        <a:bodyPr/>
        <a:lstStyle/>
        <a:p>
          <a:endParaRPr lang="en-US"/>
        </a:p>
      </dgm:t>
    </dgm:pt>
    <dgm:pt modelId="{955E3C0C-7D10-4653-A7BC-C36DB9F2A123}" type="pres">
      <dgm:prSet presAssocID="{19D046EF-1519-4DA3-B6C8-E48FD42CE889}" presName="level3hierChild" presStyleCnt="0"/>
      <dgm:spPr/>
    </dgm:pt>
    <dgm:pt modelId="{6769DB09-0756-4DE4-808D-7D93741C916F}" type="pres">
      <dgm:prSet presAssocID="{C98638BF-51E6-46BC-99AC-4C49CA3E29EF}" presName="conn2-1" presStyleLbl="parChTrans1D3" presStyleIdx="0" presStyleCnt="11"/>
      <dgm:spPr/>
      <dgm:t>
        <a:bodyPr/>
        <a:lstStyle/>
        <a:p>
          <a:endParaRPr lang="en-US"/>
        </a:p>
      </dgm:t>
    </dgm:pt>
    <dgm:pt modelId="{714F74EA-4CEE-4379-A9AF-0810A5037553}" type="pres">
      <dgm:prSet presAssocID="{C98638BF-51E6-46BC-99AC-4C49CA3E29EF}" presName="connTx" presStyleLbl="parChTrans1D3" presStyleIdx="0" presStyleCnt="11"/>
      <dgm:spPr/>
      <dgm:t>
        <a:bodyPr/>
        <a:lstStyle/>
        <a:p>
          <a:endParaRPr lang="en-US"/>
        </a:p>
      </dgm:t>
    </dgm:pt>
    <dgm:pt modelId="{0D55D7D0-9835-463A-A139-DB3FCE6220C7}" type="pres">
      <dgm:prSet presAssocID="{2723E032-E586-4980-831D-14C2E53261ED}" presName="root2" presStyleCnt="0"/>
      <dgm:spPr/>
    </dgm:pt>
    <dgm:pt modelId="{024B77C7-A170-44F7-B6A7-9382928546D7}" type="pres">
      <dgm:prSet presAssocID="{2723E032-E586-4980-831D-14C2E53261ED}" presName="LevelTwoTextNode" presStyleLbl="node3" presStyleIdx="0" presStyleCnt="11" custScaleX="1276666" custScaleY="347966" custLinFactX="237930" custLinFactY="-200000" custLinFactNeighborX="300000" custLinFactNeighborY="-273812">
        <dgm:presLayoutVars>
          <dgm:chPref val="3"/>
        </dgm:presLayoutVars>
      </dgm:prSet>
      <dgm:spPr/>
      <dgm:t>
        <a:bodyPr/>
        <a:lstStyle/>
        <a:p>
          <a:endParaRPr lang="en-US"/>
        </a:p>
      </dgm:t>
    </dgm:pt>
    <dgm:pt modelId="{4C2547EC-C34E-4271-BC86-B2A180CB88AA}" type="pres">
      <dgm:prSet presAssocID="{2723E032-E586-4980-831D-14C2E53261ED}" presName="level3hierChild" presStyleCnt="0"/>
      <dgm:spPr/>
    </dgm:pt>
    <dgm:pt modelId="{E23182E1-7F66-459B-B564-D7962F096447}" type="pres">
      <dgm:prSet presAssocID="{0BF2CA8E-D32C-45D8-A196-F54C49A307AD}" presName="conn2-1" presStyleLbl="parChTrans1D3" presStyleIdx="1" presStyleCnt="11"/>
      <dgm:spPr/>
      <dgm:t>
        <a:bodyPr/>
        <a:lstStyle/>
        <a:p>
          <a:endParaRPr lang="en-US"/>
        </a:p>
      </dgm:t>
    </dgm:pt>
    <dgm:pt modelId="{9B4AFB9B-C496-4480-A33D-EBB23A7136B7}" type="pres">
      <dgm:prSet presAssocID="{0BF2CA8E-D32C-45D8-A196-F54C49A307AD}" presName="connTx" presStyleLbl="parChTrans1D3" presStyleIdx="1" presStyleCnt="11"/>
      <dgm:spPr/>
      <dgm:t>
        <a:bodyPr/>
        <a:lstStyle/>
        <a:p>
          <a:endParaRPr lang="en-US"/>
        </a:p>
      </dgm:t>
    </dgm:pt>
    <dgm:pt modelId="{86E9847B-B753-48E0-8DCC-539CB4CBB564}" type="pres">
      <dgm:prSet presAssocID="{7D13F84B-2EEA-4290-BCB4-DB0CFBEC4209}" presName="root2" presStyleCnt="0"/>
      <dgm:spPr/>
    </dgm:pt>
    <dgm:pt modelId="{2C005D11-13F7-4957-A72D-63536D7601AE}" type="pres">
      <dgm:prSet presAssocID="{7D13F84B-2EEA-4290-BCB4-DB0CFBEC4209}" presName="LevelTwoTextNode" presStyleLbl="node3" presStyleIdx="1" presStyleCnt="11" custScaleX="1245452" custScaleY="469955" custLinFactX="230662" custLinFactY="-100000" custLinFactNeighborX="300000" custLinFactNeighborY="-121933">
        <dgm:presLayoutVars>
          <dgm:chPref val="3"/>
        </dgm:presLayoutVars>
      </dgm:prSet>
      <dgm:spPr/>
      <dgm:t>
        <a:bodyPr/>
        <a:lstStyle/>
        <a:p>
          <a:endParaRPr lang="en-US"/>
        </a:p>
      </dgm:t>
    </dgm:pt>
    <dgm:pt modelId="{B949A273-D90A-4721-95F1-B38C00E0DBE4}" type="pres">
      <dgm:prSet presAssocID="{7D13F84B-2EEA-4290-BCB4-DB0CFBEC4209}" presName="level3hierChild" presStyleCnt="0"/>
      <dgm:spPr/>
    </dgm:pt>
    <dgm:pt modelId="{0462B5B0-C16E-4002-A448-F5DE88DF068B}" type="pres">
      <dgm:prSet presAssocID="{1077597D-A333-489A-B45D-B1F372350431}" presName="conn2-1" presStyleLbl="parChTrans1D3" presStyleIdx="2" presStyleCnt="11"/>
      <dgm:spPr/>
      <dgm:t>
        <a:bodyPr/>
        <a:lstStyle/>
        <a:p>
          <a:endParaRPr lang="en-US"/>
        </a:p>
      </dgm:t>
    </dgm:pt>
    <dgm:pt modelId="{A550F9C7-0C32-4AFA-9B68-44218242EEFC}" type="pres">
      <dgm:prSet presAssocID="{1077597D-A333-489A-B45D-B1F372350431}" presName="connTx" presStyleLbl="parChTrans1D3" presStyleIdx="2" presStyleCnt="11"/>
      <dgm:spPr/>
      <dgm:t>
        <a:bodyPr/>
        <a:lstStyle/>
        <a:p>
          <a:endParaRPr lang="en-US"/>
        </a:p>
      </dgm:t>
    </dgm:pt>
    <dgm:pt modelId="{F3374EEA-BFDB-44EC-98EC-F4BCDE44B334}" type="pres">
      <dgm:prSet presAssocID="{AEA7CEFD-FE4E-41F2-891F-D88E9C7701D0}" presName="root2" presStyleCnt="0"/>
      <dgm:spPr/>
    </dgm:pt>
    <dgm:pt modelId="{C22B8602-7519-487B-9FEF-1827E987C909}" type="pres">
      <dgm:prSet presAssocID="{AEA7CEFD-FE4E-41F2-891F-D88E9C7701D0}" presName="LevelTwoTextNode" presStyleLbl="node3" presStyleIdx="2" presStyleCnt="11" custScaleX="1270075" custScaleY="527355" custLinFactX="287466" custLinFactY="-12150" custLinFactNeighborX="300000" custLinFactNeighborY="-100000">
        <dgm:presLayoutVars>
          <dgm:chPref val="3"/>
        </dgm:presLayoutVars>
      </dgm:prSet>
      <dgm:spPr/>
      <dgm:t>
        <a:bodyPr/>
        <a:lstStyle/>
        <a:p>
          <a:endParaRPr lang="en-US"/>
        </a:p>
      </dgm:t>
    </dgm:pt>
    <dgm:pt modelId="{A026E023-6181-45A9-BCFD-55812E76EC91}" type="pres">
      <dgm:prSet presAssocID="{AEA7CEFD-FE4E-41F2-891F-D88E9C7701D0}" presName="level3hierChild" presStyleCnt="0"/>
      <dgm:spPr/>
    </dgm:pt>
    <dgm:pt modelId="{3BC42D52-42A7-4A9D-9F57-D9D005206987}" type="pres">
      <dgm:prSet presAssocID="{0B770AF7-4BC6-4BBE-A08F-8E56900D195F}" presName="conn2-1" presStyleLbl="parChTrans1D3" presStyleIdx="3" presStyleCnt="11"/>
      <dgm:spPr/>
      <dgm:t>
        <a:bodyPr/>
        <a:lstStyle/>
        <a:p>
          <a:endParaRPr lang="en-US"/>
        </a:p>
      </dgm:t>
    </dgm:pt>
    <dgm:pt modelId="{D274E02E-787C-4199-A602-04DC39CB3F38}" type="pres">
      <dgm:prSet presAssocID="{0B770AF7-4BC6-4BBE-A08F-8E56900D195F}" presName="connTx" presStyleLbl="parChTrans1D3" presStyleIdx="3" presStyleCnt="11"/>
      <dgm:spPr/>
      <dgm:t>
        <a:bodyPr/>
        <a:lstStyle/>
        <a:p>
          <a:endParaRPr lang="en-US"/>
        </a:p>
      </dgm:t>
    </dgm:pt>
    <dgm:pt modelId="{AAEF3FB5-223D-4EF1-A8FD-A891C9AF7CA3}" type="pres">
      <dgm:prSet presAssocID="{EBDDB029-8592-4E00-961E-59E26F496D17}" presName="root2" presStyleCnt="0"/>
      <dgm:spPr/>
    </dgm:pt>
    <dgm:pt modelId="{539700DF-DD66-4E46-9233-8DC707DBE05F}" type="pres">
      <dgm:prSet presAssocID="{EBDDB029-8592-4E00-961E-59E26F496D17}" presName="LevelTwoTextNode" presStyleLbl="node3" presStyleIdx="3" presStyleCnt="11" custScaleX="1312933" custScaleY="554774" custLinFactX="258478" custLinFactNeighborX="300000" custLinFactNeighborY="26913">
        <dgm:presLayoutVars>
          <dgm:chPref val="3"/>
        </dgm:presLayoutVars>
      </dgm:prSet>
      <dgm:spPr/>
      <dgm:t>
        <a:bodyPr/>
        <a:lstStyle/>
        <a:p>
          <a:endParaRPr lang="en-US"/>
        </a:p>
      </dgm:t>
    </dgm:pt>
    <dgm:pt modelId="{F15386F4-09C0-4DC1-A937-17730BC9C3E6}" type="pres">
      <dgm:prSet presAssocID="{EBDDB029-8592-4E00-961E-59E26F496D17}" presName="level3hierChild" presStyleCnt="0"/>
      <dgm:spPr/>
    </dgm:pt>
    <dgm:pt modelId="{FC813864-A990-4DDC-AC71-D72D4BC90F8B}" type="pres">
      <dgm:prSet presAssocID="{9916ED6A-D5E9-4E6B-B952-837893E39812}" presName="conn2-1" presStyleLbl="parChTrans1D3" presStyleIdx="4" presStyleCnt="11"/>
      <dgm:spPr/>
      <dgm:t>
        <a:bodyPr/>
        <a:lstStyle/>
        <a:p>
          <a:endParaRPr lang="en-US"/>
        </a:p>
      </dgm:t>
    </dgm:pt>
    <dgm:pt modelId="{0A9F7EA8-6A25-4B39-B5DE-05B8E04B62F7}" type="pres">
      <dgm:prSet presAssocID="{9916ED6A-D5E9-4E6B-B952-837893E39812}" presName="connTx" presStyleLbl="parChTrans1D3" presStyleIdx="4" presStyleCnt="11"/>
      <dgm:spPr/>
      <dgm:t>
        <a:bodyPr/>
        <a:lstStyle/>
        <a:p>
          <a:endParaRPr lang="en-US"/>
        </a:p>
      </dgm:t>
    </dgm:pt>
    <dgm:pt modelId="{E982229E-775E-4E7C-957F-D65E3DCC6C75}" type="pres">
      <dgm:prSet presAssocID="{AE820FA8-A039-4250-ABE6-4115A0D9CFB2}" presName="root2" presStyleCnt="0"/>
      <dgm:spPr/>
    </dgm:pt>
    <dgm:pt modelId="{007491B8-6EEC-4133-9CAC-352AF9BC4E7B}" type="pres">
      <dgm:prSet presAssocID="{AE820FA8-A039-4250-ABE6-4115A0D9CFB2}" presName="LevelTwoTextNode" presStyleLbl="node3" presStyleIdx="4" presStyleCnt="11" custScaleX="1349617" custScaleY="453387" custLinFactX="203446" custLinFactY="100000" custLinFactNeighborX="300000" custLinFactNeighborY="139185">
        <dgm:presLayoutVars>
          <dgm:chPref val="3"/>
        </dgm:presLayoutVars>
      </dgm:prSet>
      <dgm:spPr/>
      <dgm:t>
        <a:bodyPr/>
        <a:lstStyle/>
        <a:p>
          <a:endParaRPr lang="en-US"/>
        </a:p>
      </dgm:t>
    </dgm:pt>
    <dgm:pt modelId="{3EFC7476-07A7-47B6-80C9-58F6D1F16600}" type="pres">
      <dgm:prSet presAssocID="{AE820FA8-A039-4250-ABE6-4115A0D9CFB2}" presName="level3hierChild" presStyleCnt="0"/>
      <dgm:spPr/>
    </dgm:pt>
    <dgm:pt modelId="{159B426E-91E0-4120-9A09-7A8FBDE3DFD4}" type="pres">
      <dgm:prSet presAssocID="{73862570-97C2-4C81-A4CB-0CA7B9873A9E}" presName="conn2-1" presStyleLbl="parChTrans1D3" presStyleIdx="5" presStyleCnt="11"/>
      <dgm:spPr/>
      <dgm:t>
        <a:bodyPr/>
        <a:lstStyle/>
        <a:p>
          <a:endParaRPr lang="en-US"/>
        </a:p>
      </dgm:t>
    </dgm:pt>
    <dgm:pt modelId="{F768394A-25D2-49A4-8401-AF831773DDE2}" type="pres">
      <dgm:prSet presAssocID="{73862570-97C2-4C81-A4CB-0CA7B9873A9E}" presName="connTx" presStyleLbl="parChTrans1D3" presStyleIdx="5" presStyleCnt="11"/>
      <dgm:spPr/>
      <dgm:t>
        <a:bodyPr/>
        <a:lstStyle/>
        <a:p>
          <a:endParaRPr lang="en-US"/>
        </a:p>
      </dgm:t>
    </dgm:pt>
    <dgm:pt modelId="{D713AEDD-358E-4D69-83D5-DE501ABA3C4A}" type="pres">
      <dgm:prSet presAssocID="{D5C09832-0D26-45F0-B467-305B35700EFA}" presName="root2" presStyleCnt="0"/>
      <dgm:spPr/>
    </dgm:pt>
    <dgm:pt modelId="{DF9E2D12-C577-4744-8F4D-4F4C6D54F382}" type="pres">
      <dgm:prSet presAssocID="{D5C09832-0D26-45F0-B467-305B35700EFA}" presName="LevelTwoTextNode" presStyleLbl="node3" presStyleIdx="5" presStyleCnt="11" custScaleX="1408100" custScaleY="673444" custLinFactX="221522" custLinFactY="157781" custLinFactNeighborX="300000" custLinFactNeighborY="200000">
        <dgm:presLayoutVars>
          <dgm:chPref val="3"/>
        </dgm:presLayoutVars>
      </dgm:prSet>
      <dgm:spPr/>
      <dgm:t>
        <a:bodyPr/>
        <a:lstStyle/>
        <a:p>
          <a:endParaRPr lang="en-US"/>
        </a:p>
      </dgm:t>
    </dgm:pt>
    <dgm:pt modelId="{D3D02AF8-C1EE-4774-AE0D-65B6BD6DBD3B}" type="pres">
      <dgm:prSet presAssocID="{D5C09832-0D26-45F0-B467-305B35700EFA}" presName="level3hierChild" presStyleCnt="0"/>
      <dgm:spPr/>
    </dgm:pt>
    <dgm:pt modelId="{DD6CA57E-2FB9-4039-B7CD-05257AC32819}" type="pres">
      <dgm:prSet presAssocID="{22CFEF00-A75E-4F91-BC8E-F244F913BC9D}" presName="conn2-1" presStyleLbl="parChTrans1D3" presStyleIdx="6" presStyleCnt="11"/>
      <dgm:spPr/>
      <dgm:t>
        <a:bodyPr/>
        <a:lstStyle/>
        <a:p>
          <a:endParaRPr lang="en-US"/>
        </a:p>
      </dgm:t>
    </dgm:pt>
    <dgm:pt modelId="{7C9710C1-66EC-44A8-B1AD-22F38A04320F}" type="pres">
      <dgm:prSet presAssocID="{22CFEF00-A75E-4F91-BC8E-F244F913BC9D}" presName="connTx" presStyleLbl="parChTrans1D3" presStyleIdx="6" presStyleCnt="11"/>
      <dgm:spPr/>
      <dgm:t>
        <a:bodyPr/>
        <a:lstStyle/>
        <a:p>
          <a:endParaRPr lang="en-US"/>
        </a:p>
      </dgm:t>
    </dgm:pt>
    <dgm:pt modelId="{16D768E8-270A-48C7-9C59-CDA0B50F1BE6}" type="pres">
      <dgm:prSet presAssocID="{839984D8-6B30-4E5F-9FF7-7AEE7E2FA77B}" presName="root2" presStyleCnt="0"/>
      <dgm:spPr/>
    </dgm:pt>
    <dgm:pt modelId="{D3D07CA3-51E6-4D97-B8FB-760E33182771}" type="pres">
      <dgm:prSet presAssocID="{839984D8-6B30-4E5F-9FF7-7AEE7E2FA77B}" presName="LevelTwoTextNode" presStyleLbl="node3" presStyleIdx="6" presStyleCnt="11" custScaleX="1388994" custScaleY="370600" custLinFactX="215627" custLinFactY="267374" custLinFactNeighborX="300000" custLinFactNeighborY="300000">
        <dgm:presLayoutVars>
          <dgm:chPref val="3"/>
        </dgm:presLayoutVars>
      </dgm:prSet>
      <dgm:spPr/>
      <dgm:t>
        <a:bodyPr/>
        <a:lstStyle/>
        <a:p>
          <a:endParaRPr lang="en-US"/>
        </a:p>
      </dgm:t>
    </dgm:pt>
    <dgm:pt modelId="{0C483ADE-532C-4A1A-A4A1-FE340E0BFB22}" type="pres">
      <dgm:prSet presAssocID="{839984D8-6B30-4E5F-9FF7-7AEE7E2FA77B}" presName="level3hierChild" presStyleCnt="0"/>
      <dgm:spPr/>
    </dgm:pt>
    <dgm:pt modelId="{4523C053-EA96-47AC-81D3-E47FE9C3B015}" type="pres">
      <dgm:prSet presAssocID="{5C8C9A11-097A-4BB0-A389-FC9D01FAD206}" presName="conn2-1" presStyleLbl="parChTrans1D3" presStyleIdx="7" presStyleCnt="11"/>
      <dgm:spPr/>
      <dgm:t>
        <a:bodyPr/>
        <a:lstStyle/>
        <a:p>
          <a:endParaRPr lang="en-US"/>
        </a:p>
      </dgm:t>
    </dgm:pt>
    <dgm:pt modelId="{85D75187-8556-4327-BDAF-D96AE4DAEF36}" type="pres">
      <dgm:prSet presAssocID="{5C8C9A11-097A-4BB0-A389-FC9D01FAD206}" presName="connTx" presStyleLbl="parChTrans1D3" presStyleIdx="7" presStyleCnt="11"/>
      <dgm:spPr/>
      <dgm:t>
        <a:bodyPr/>
        <a:lstStyle/>
        <a:p>
          <a:endParaRPr lang="en-US"/>
        </a:p>
      </dgm:t>
    </dgm:pt>
    <dgm:pt modelId="{F2AD2846-C4C0-4937-98A9-29517C570ACE}" type="pres">
      <dgm:prSet presAssocID="{DEF4B11B-5EF5-4DCB-B2CD-85E0381DF182}" presName="root2" presStyleCnt="0"/>
      <dgm:spPr/>
    </dgm:pt>
    <dgm:pt modelId="{359FBFBA-622C-4F9D-B32D-07FD7EE01C8F}" type="pres">
      <dgm:prSet presAssocID="{DEF4B11B-5EF5-4DCB-B2CD-85E0381DF182}" presName="LevelTwoTextNode" presStyleLbl="node3" presStyleIdx="7" presStyleCnt="11" custScaleX="1399079" custScaleY="435759" custLinFactX="243233" custLinFactY="310856" custLinFactNeighborX="300000" custLinFactNeighborY="400000">
        <dgm:presLayoutVars>
          <dgm:chPref val="3"/>
        </dgm:presLayoutVars>
      </dgm:prSet>
      <dgm:spPr/>
      <dgm:t>
        <a:bodyPr/>
        <a:lstStyle/>
        <a:p>
          <a:endParaRPr lang="en-US"/>
        </a:p>
      </dgm:t>
    </dgm:pt>
    <dgm:pt modelId="{71F02F9C-9D34-4B2F-9753-16F4A0256D48}" type="pres">
      <dgm:prSet presAssocID="{DEF4B11B-5EF5-4DCB-B2CD-85E0381DF182}" presName="level3hierChild" presStyleCnt="0"/>
      <dgm:spPr/>
    </dgm:pt>
    <dgm:pt modelId="{3777E508-569C-4224-BAB4-D333B986C12C}" type="pres">
      <dgm:prSet presAssocID="{AE7446FC-BF99-446A-8DBA-3B01B0D27BB0}" presName="conn2-1" presStyleLbl="parChTrans1D3" presStyleIdx="8" presStyleCnt="11"/>
      <dgm:spPr/>
      <dgm:t>
        <a:bodyPr/>
        <a:lstStyle/>
        <a:p>
          <a:endParaRPr lang="en-US"/>
        </a:p>
      </dgm:t>
    </dgm:pt>
    <dgm:pt modelId="{FDED7805-99DF-4A81-A832-DC1A40A614AF}" type="pres">
      <dgm:prSet presAssocID="{AE7446FC-BF99-446A-8DBA-3B01B0D27BB0}" presName="connTx" presStyleLbl="parChTrans1D3" presStyleIdx="8" presStyleCnt="11"/>
      <dgm:spPr/>
      <dgm:t>
        <a:bodyPr/>
        <a:lstStyle/>
        <a:p>
          <a:endParaRPr lang="en-US"/>
        </a:p>
      </dgm:t>
    </dgm:pt>
    <dgm:pt modelId="{D921FD91-A8FE-47FE-9242-7EBB2758A3F7}" type="pres">
      <dgm:prSet presAssocID="{C92E78E8-BA03-48C0-BDD1-012138105016}" presName="root2" presStyleCnt="0"/>
      <dgm:spPr/>
    </dgm:pt>
    <dgm:pt modelId="{D7DA4017-8135-4E22-98F8-9D6967C2EC9E}" type="pres">
      <dgm:prSet presAssocID="{C92E78E8-BA03-48C0-BDD1-012138105016}" presName="LevelTwoTextNode" presStyleLbl="node3" presStyleIdx="8" presStyleCnt="11" custScaleX="1391482" custScaleY="327399" custLinFactX="250641" custLinFactY="391422" custLinFactNeighborX="300000" custLinFactNeighborY="400000">
        <dgm:presLayoutVars>
          <dgm:chPref val="3"/>
        </dgm:presLayoutVars>
      </dgm:prSet>
      <dgm:spPr/>
      <dgm:t>
        <a:bodyPr/>
        <a:lstStyle/>
        <a:p>
          <a:endParaRPr lang="en-US"/>
        </a:p>
      </dgm:t>
    </dgm:pt>
    <dgm:pt modelId="{38C71773-D3F1-4B62-83E9-AEBAB2A6E0CD}" type="pres">
      <dgm:prSet presAssocID="{C92E78E8-BA03-48C0-BDD1-012138105016}" presName="level3hierChild" presStyleCnt="0"/>
      <dgm:spPr/>
    </dgm:pt>
    <dgm:pt modelId="{F68E255E-8A01-4218-9282-F9461EC8D5AA}" type="pres">
      <dgm:prSet presAssocID="{2E2E4FC9-08A7-4BE9-9648-2BC0BB30380A}" presName="conn2-1" presStyleLbl="parChTrans1D2" presStyleIdx="2" presStyleCnt="6"/>
      <dgm:spPr/>
      <dgm:t>
        <a:bodyPr/>
        <a:lstStyle/>
        <a:p>
          <a:endParaRPr lang="en-US"/>
        </a:p>
      </dgm:t>
    </dgm:pt>
    <dgm:pt modelId="{3C13CE10-1A99-4419-9D6C-A101BB07DF5A}" type="pres">
      <dgm:prSet presAssocID="{2E2E4FC9-08A7-4BE9-9648-2BC0BB30380A}" presName="connTx" presStyleLbl="parChTrans1D2" presStyleIdx="2" presStyleCnt="6"/>
      <dgm:spPr/>
      <dgm:t>
        <a:bodyPr/>
        <a:lstStyle/>
        <a:p>
          <a:endParaRPr lang="en-US"/>
        </a:p>
      </dgm:t>
    </dgm:pt>
    <dgm:pt modelId="{3502E88C-E1B7-4FA7-8BE0-221E155086EE}" type="pres">
      <dgm:prSet presAssocID="{21141FE2-4653-42EC-BDE0-E412ACF6C680}" presName="root2" presStyleCnt="0"/>
      <dgm:spPr/>
    </dgm:pt>
    <dgm:pt modelId="{D8D59CA1-2D84-4A6A-87AF-C7525C3E449B}" type="pres">
      <dgm:prSet presAssocID="{21141FE2-4653-42EC-BDE0-E412ACF6C680}" presName="LevelTwoTextNode" presStyleLbl="node2" presStyleIdx="2" presStyleCnt="6" custScaleX="867662" custScaleY="972962" custLinFactX="-400000" custLinFactY="665661" custLinFactNeighborX="-417923" custLinFactNeighborY="700000">
        <dgm:presLayoutVars>
          <dgm:chPref val="3"/>
        </dgm:presLayoutVars>
      </dgm:prSet>
      <dgm:spPr/>
      <dgm:t>
        <a:bodyPr/>
        <a:lstStyle/>
        <a:p>
          <a:endParaRPr lang="en-US"/>
        </a:p>
      </dgm:t>
    </dgm:pt>
    <dgm:pt modelId="{41002E4B-9E9F-4934-A6AF-588A52336953}" type="pres">
      <dgm:prSet presAssocID="{21141FE2-4653-42EC-BDE0-E412ACF6C680}" presName="level3hierChild" presStyleCnt="0"/>
      <dgm:spPr/>
    </dgm:pt>
    <dgm:pt modelId="{113ADC30-5C91-4EF5-BC1D-AB17216434EA}" type="pres">
      <dgm:prSet presAssocID="{DD07A1C1-4F11-4CCF-A61C-6BCB28932D86}" presName="conn2-1" presStyleLbl="parChTrans1D3" presStyleIdx="9" presStyleCnt="11"/>
      <dgm:spPr/>
      <dgm:t>
        <a:bodyPr/>
        <a:lstStyle/>
        <a:p>
          <a:endParaRPr lang="en-US"/>
        </a:p>
      </dgm:t>
    </dgm:pt>
    <dgm:pt modelId="{FEBDED31-7D6C-4AD4-8AE2-6690E6877881}" type="pres">
      <dgm:prSet presAssocID="{DD07A1C1-4F11-4CCF-A61C-6BCB28932D86}" presName="connTx" presStyleLbl="parChTrans1D3" presStyleIdx="9" presStyleCnt="11"/>
      <dgm:spPr/>
      <dgm:t>
        <a:bodyPr/>
        <a:lstStyle/>
        <a:p>
          <a:endParaRPr lang="en-US"/>
        </a:p>
      </dgm:t>
    </dgm:pt>
    <dgm:pt modelId="{B474135A-14DC-4BCA-9583-781C44EEA96E}" type="pres">
      <dgm:prSet presAssocID="{C3CCDFED-1F1F-4978-A164-2DFB58F436FA}" presName="root2" presStyleCnt="0"/>
      <dgm:spPr/>
    </dgm:pt>
    <dgm:pt modelId="{3488F9AE-11E0-42F2-A6B5-73111241547F}" type="pres">
      <dgm:prSet presAssocID="{C3CCDFED-1F1F-4978-A164-2DFB58F436FA}" presName="LevelTwoTextNode" presStyleLbl="node3" presStyleIdx="9" presStyleCnt="11" custScaleX="909449" custScaleY="448549" custLinFactX="-139994" custLinFactY="600000" custLinFactNeighborX="-200000" custLinFactNeighborY="630732">
        <dgm:presLayoutVars>
          <dgm:chPref val="3"/>
        </dgm:presLayoutVars>
      </dgm:prSet>
      <dgm:spPr/>
      <dgm:t>
        <a:bodyPr/>
        <a:lstStyle/>
        <a:p>
          <a:endParaRPr lang="en-US"/>
        </a:p>
      </dgm:t>
    </dgm:pt>
    <dgm:pt modelId="{1B11209B-2B37-42F9-A748-088CA48087C5}" type="pres">
      <dgm:prSet presAssocID="{C3CCDFED-1F1F-4978-A164-2DFB58F436FA}" presName="level3hierChild" presStyleCnt="0"/>
      <dgm:spPr/>
    </dgm:pt>
    <dgm:pt modelId="{F0DB2EEE-AC93-4349-BB82-9A7DEEE1EACD}" type="pres">
      <dgm:prSet presAssocID="{91E0074E-9DFC-4121-AC7D-B6834D30A834}" presName="conn2-1" presStyleLbl="parChTrans1D3" presStyleIdx="10" presStyleCnt="11"/>
      <dgm:spPr/>
      <dgm:t>
        <a:bodyPr/>
        <a:lstStyle/>
        <a:p>
          <a:endParaRPr lang="en-US"/>
        </a:p>
      </dgm:t>
    </dgm:pt>
    <dgm:pt modelId="{5720DDE9-C5BB-4D0B-AF2D-93B1B292E0D7}" type="pres">
      <dgm:prSet presAssocID="{91E0074E-9DFC-4121-AC7D-B6834D30A834}" presName="connTx" presStyleLbl="parChTrans1D3" presStyleIdx="10" presStyleCnt="11"/>
      <dgm:spPr/>
      <dgm:t>
        <a:bodyPr/>
        <a:lstStyle/>
        <a:p>
          <a:endParaRPr lang="en-US"/>
        </a:p>
      </dgm:t>
    </dgm:pt>
    <dgm:pt modelId="{DDD4C8B8-B626-489C-ACA5-6CD6C38617C2}" type="pres">
      <dgm:prSet presAssocID="{701F15DB-99D7-41B4-9819-61158A5167C2}" presName="root2" presStyleCnt="0"/>
      <dgm:spPr/>
    </dgm:pt>
    <dgm:pt modelId="{6B99B8B8-BEEE-4A78-9C8B-B4F357D4CD56}" type="pres">
      <dgm:prSet presAssocID="{701F15DB-99D7-41B4-9819-61158A5167C2}" presName="LevelTwoTextNode" presStyleLbl="node3" presStyleIdx="10" presStyleCnt="11" custScaleX="853911" custScaleY="516970" custLinFactX="-116770" custLinFactY="700000" custLinFactNeighborX="-200000" custLinFactNeighborY="736795">
        <dgm:presLayoutVars>
          <dgm:chPref val="3"/>
        </dgm:presLayoutVars>
      </dgm:prSet>
      <dgm:spPr/>
      <dgm:t>
        <a:bodyPr/>
        <a:lstStyle/>
        <a:p>
          <a:endParaRPr lang="en-US"/>
        </a:p>
      </dgm:t>
    </dgm:pt>
    <dgm:pt modelId="{FE9A8B33-BA7A-4A12-9201-731184BAB352}" type="pres">
      <dgm:prSet presAssocID="{701F15DB-99D7-41B4-9819-61158A5167C2}" presName="level3hierChild" presStyleCnt="0"/>
      <dgm:spPr/>
    </dgm:pt>
    <dgm:pt modelId="{B177C294-8249-474F-B7B0-1782B45600A5}" type="pres">
      <dgm:prSet presAssocID="{4CCFFC41-5CB1-461E-B8C0-77BD9F99CF47}" presName="conn2-1" presStyleLbl="parChTrans1D2" presStyleIdx="3" presStyleCnt="6"/>
      <dgm:spPr/>
      <dgm:t>
        <a:bodyPr/>
        <a:lstStyle/>
        <a:p>
          <a:endParaRPr lang="en-US"/>
        </a:p>
      </dgm:t>
    </dgm:pt>
    <dgm:pt modelId="{73251292-95E0-4D7C-B734-A2B6002DEF7B}" type="pres">
      <dgm:prSet presAssocID="{4CCFFC41-5CB1-461E-B8C0-77BD9F99CF47}" presName="connTx" presStyleLbl="parChTrans1D2" presStyleIdx="3" presStyleCnt="6"/>
      <dgm:spPr/>
      <dgm:t>
        <a:bodyPr/>
        <a:lstStyle/>
        <a:p>
          <a:endParaRPr lang="en-US"/>
        </a:p>
      </dgm:t>
    </dgm:pt>
    <dgm:pt modelId="{34A2CA4E-0AD4-4CD8-8C49-78205E3B7DA8}" type="pres">
      <dgm:prSet presAssocID="{BFBCEB6D-412A-441B-A20A-31D9A40D4085}" presName="root2" presStyleCnt="0"/>
      <dgm:spPr/>
    </dgm:pt>
    <dgm:pt modelId="{0BC96732-5307-4012-9B83-E283BD8917D8}" type="pres">
      <dgm:prSet presAssocID="{BFBCEB6D-412A-441B-A20A-31D9A40D4085}" presName="LevelTwoTextNode" presStyleLbl="node2" presStyleIdx="3" presStyleCnt="6" custScaleX="649542" custScaleY="609791" custLinFactX="-1067560" custLinFactY="-400000" custLinFactNeighborX="-1100000" custLinFactNeighborY="-447280">
        <dgm:presLayoutVars>
          <dgm:chPref val="3"/>
        </dgm:presLayoutVars>
      </dgm:prSet>
      <dgm:spPr/>
      <dgm:t>
        <a:bodyPr/>
        <a:lstStyle/>
        <a:p>
          <a:endParaRPr lang="en-US"/>
        </a:p>
      </dgm:t>
    </dgm:pt>
    <dgm:pt modelId="{0B684998-784B-4FA6-BC80-6D2AADB4C178}" type="pres">
      <dgm:prSet presAssocID="{BFBCEB6D-412A-441B-A20A-31D9A40D4085}" presName="level3hierChild" presStyleCnt="0"/>
      <dgm:spPr/>
    </dgm:pt>
    <dgm:pt modelId="{8E3FFCE4-0438-41EF-83C9-D35A23B17952}" type="pres">
      <dgm:prSet presAssocID="{5A948E76-7706-4DF9-AC72-308C49DAF6C8}" presName="conn2-1" presStyleLbl="parChTrans1D2" presStyleIdx="4" presStyleCnt="6"/>
      <dgm:spPr/>
      <dgm:t>
        <a:bodyPr/>
        <a:lstStyle/>
        <a:p>
          <a:endParaRPr lang="en-US"/>
        </a:p>
      </dgm:t>
    </dgm:pt>
    <dgm:pt modelId="{E56CF977-F860-448A-ACA4-975643EB5EFA}" type="pres">
      <dgm:prSet presAssocID="{5A948E76-7706-4DF9-AC72-308C49DAF6C8}" presName="connTx" presStyleLbl="parChTrans1D2" presStyleIdx="4" presStyleCnt="6"/>
      <dgm:spPr/>
      <dgm:t>
        <a:bodyPr/>
        <a:lstStyle/>
        <a:p>
          <a:endParaRPr lang="en-US"/>
        </a:p>
      </dgm:t>
    </dgm:pt>
    <dgm:pt modelId="{332672C4-ADAA-4C96-9E1C-C6B7A8B9124C}" type="pres">
      <dgm:prSet presAssocID="{80008876-A666-47B0-87D2-65A21851FA35}" presName="root2" presStyleCnt="0"/>
      <dgm:spPr/>
    </dgm:pt>
    <dgm:pt modelId="{97B8916F-572F-42CF-A370-3D2372F6A863}" type="pres">
      <dgm:prSet presAssocID="{80008876-A666-47B0-87D2-65A21851FA35}" presName="LevelTwoTextNode" presStyleLbl="node2" presStyleIdx="4" presStyleCnt="6" custScaleX="728810" custScaleY="376577" custLinFactX="-1049148" custLinFactY="-1500000" custLinFactNeighborX="-1100000" custLinFactNeighborY="-1571225">
        <dgm:presLayoutVars>
          <dgm:chPref val="3"/>
        </dgm:presLayoutVars>
      </dgm:prSet>
      <dgm:spPr/>
      <dgm:t>
        <a:bodyPr/>
        <a:lstStyle/>
        <a:p>
          <a:endParaRPr lang="en-US"/>
        </a:p>
      </dgm:t>
    </dgm:pt>
    <dgm:pt modelId="{5C6822C1-5E16-44C5-894D-83FDC263455C}" type="pres">
      <dgm:prSet presAssocID="{80008876-A666-47B0-87D2-65A21851FA35}" presName="level3hierChild" presStyleCnt="0"/>
      <dgm:spPr/>
    </dgm:pt>
    <dgm:pt modelId="{D65EBBB0-2A54-48F4-A2EA-85A8C9784037}" type="pres">
      <dgm:prSet presAssocID="{D5BBEDF6-551A-4C05-B867-FF087F1D4370}" presName="conn2-1" presStyleLbl="parChTrans1D2" presStyleIdx="5" presStyleCnt="6"/>
      <dgm:spPr/>
      <dgm:t>
        <a:bodyPr/>
        <a:lstStyle/>
        <a:p>
          <a:endParaRPr lang="en-US"/>
        </a:p>
      </dgm:t>
    </dgm:pt>
    <dgm:pt modelId="{6EC57F0F-8728-4AA9-BBB7-283152549183}" type="pres">
      <dgm:prSet presAssocID="{D5BBEDF6-551A-4C05-B867-FF087F1D4370}" presName="connTx" presStyleLbl="parChTrans1D2" presStyleIdx="5" presStyleCnt="6"/>
      <dgm:spPr/>
      <dgm:t>
        <a:bodyPr/>
        <a:lstStyle/>
        <a:p>
          <a:endParaRPr lang="en-US"/>
        </a:p>
      </dgm:t>
    </dgm:pt>
    <dgm:pt modelId="{2CC1CB93-9A67-4C78-8FB5-686A01CBFE8A}" type="pres">
      <dgm:prSet presAssocID="{D6C28715-B3F5-4004-B389-3800D4C621B2}" presName="root2" presStyleCnt="0"/>
      <dgm:spPr/>
    </dgm:pt>
    <dgm:pt modelId="{1530C1D8-2CB8-44EB-89FB-9F17FDD25AE5}" type="pres">
      <dgm:prSet presAssocID="{D6C28715-B3F5-4004-B389-3800D4C621B2}" presName="LevelTwoTextNode" presStyleLbl="node2" presStyleIdx="5" presStyleCnt="6" custScaleX="766394" custScaleY="438270" custLinFactX="-1045731" custLinFactY="-2666018" custLinFactNeighborX="-1100000" custLinFactNeighborY="-2700000">
        <dgm:presLayoutVars>
          <dgm:chPref val="3"/>
        </dgm:presLayoutVars>
      </dgm:prSet>
      <dgm:spPr/>
      <dgm:t>
        <a:bodyPr/>
        <a:lstStyle/>
        <a:p>
          <a:endParaRPr lang="en-US"/>
        </a:p>
      </dgm:t>
    </dgm:pt>
    <dgm:pt modelId="{94705264-FBC8-4DF0-9AAA-FBBC7840F604}" type="pres">
      <dgm:prSet presAssocID="{D6C28715-B3F5-4004-B389-3800D4C621B2}" presName="level3hierChild" presStyleCnt="0"/>
      <dgm:spPr/>
    </dgm:pt>
  </dgm:ptLst>
  <dgm:cxnLst>
    <dgm:cxn modelId="{680AA20E-DD41-4BF5-BBF2-C0C14F4E15AD}" type="presOf" srcId="{4CCFFC41-5CB1-461E-B8C0-77BD9F99CF47}" destId="{B177C294-8249-474F-B7B0-1782B45600A5}" srcOrd="0" destOrd="0" presId="urn:microsoft.com/office/officeart/2005/8/layout/hierarchy2"/>
    <dgm:cxn modelId="{9198982C-E457-42CF-901F-60D23006D8EE}" srcId="{19D046EF-1519-4DA3-B6C8-E48FD42CE889}" destId="{839984D8-6B30-4E5F-9FF7-7AEE7E2FA77B}" srcOrd="6" destOrd="0" parTransId="{22CFEF00-A75E-4F91-BC8E-F244F913BC9D}" sibTransId="{6339A1E7-050D-48C3-82A5-AF3490DFB7E4}"/>
    <dgm:cxn modelId="{DCBC92D1-B947-4FBA-AC5D-B314170506BE}" srcId="{19D046EF-1519-4DA3-B6C8-E48FD42CE889}" destId="{2723E032-E586-4980-831D-14C2E53261ED}" srcOrd="0" destOrd="0" parTransId="{C98638BF-51E6-46BC-99AC-4C49CA3E29EF}" sibTransId="{5C92EE8D-5A40-4628-8455-39F0289E45A6}"/>
    <dgm:cxn modelId="{DCAEA452-BECC-477F-A128-D6E9FD503E7F}" type="presOf" srcId="{2E2E4FC9-08A7-4BE9-9648-2BC0BB30380A}" destId="{F68E255E-8A01-4218-9282-F9461EC8D5AA}" srcOrd="0" destOrd="0" presId="urn:microsoft.com/office/officeart/2005/8/layout/hierarchy2"/>
    <dgm:cxn modelId="{B311337A-A563-4C51-B739-C6A1F65FB4B6}" type="presOf" srcId="{D6C28715-B3F5-4004-B389-3800D4C621B2}" destId="{1530C1D8-2CB8-44EB-89FB-9F17FDD25AE5}" srcOrd="0" destOrd="0" presId="urn:microsoft.com/office/officeart/2005/8/layout/hierarchy2"/>
    <dgm:cxn modelId="{69588295-D175-4D9F-8AA7-A9A584F1FC22}" type="presOf" srcId="{42D88BDA-66F0-4E32-B815-D476EE27EA29}" destId="{13CFAFEA-445E-4A09-A339-21D687AFFF24}" srcOrd="0" destOrd="0" presId="urn:microsoft.com/office/officeart/2005/8/layout/hierarchy2"/>
    <dgm:cxn modelId="{F1D0438D-A617-4FAA-B5F1-F7D23829097B}" type="presOf" srcId="{EE62A13D-8CBC-4CDA-8FFD-9085142B900B}" destId="{25198373-2109-46D8-94F4-0DE0E762F30A}" srcOrd="0" destOrd="0" presId="urn:microsoft.com/office/officeart/2005/8/layout/hierarchy2"/>
    <dgm:cxn modelId="{64278D1B-3819-4039-A87E-68A2F80AFD63}" type="presOf" srcId="{22CFEF00-A75E-4F91-BC8E-F244F913BC9D}" destId="{DD6CA57E-2FB9-4039-B7CD-05257AC32819}" srcOrd="0" destOrd="0" presId="urn:microsoft.com/office/officeart/2005/8/layout/hierarchy2"/>
    <dgm:cxn modelId="{A9243AB1-B805-472F-8E65-41B4EC800BEF}" type="presOf" srcId="{AE7446FC-BF99-446A-8DBA-3B01B0D27BB0}" destId="{3777E508-569C-4224-BAB4-D333B986C12C}" srcOrd="0" destOrd="0" presId="urn:microsoft.com/office/officeart/2005/8/layout/hierarchy2"/>
    <dgm:cxn modelId="{CE08EE6C-E810-4851-9E60-D95B7F0F6F73}" srcId="{19D046EF-1519-4DA3-B6C8-E48FD42CE889}" destId="{7D13F84B-2EEA-4290-BCB4-DB0CFBEC4209}" srcOrd="1" destOrd="0" parTransId="{0BF2CA8E-D32C-45D8-A196-F54C49A307AD}" sibTransId="{65AB9166-A6F8-4A23-82E2-49FBBE917FE6}"/>
    <dgm:cxn modelId="{0279F996-2083-4793-8E5A-401FBFBB403C}" type="presOf" srcId="{1077597D-A333-489A-B45D-B1F372350431}" destId="{0462B5B0-C16E-4002-A448-F5DE88DF068B}" srcOrd="0" destOrd="0" presId="urn:microsoft.com/office/officeart/2005/8/layout/hierarchy2"/>
    <dgm:cxn modelId="{FC3F20CD-828A-4504-9A5E-97BF8C31F268}" srcId="{19D046EF-1519-4DA3-B6C8-E48FD42CE889}" destId="{AE820FA8-A039-4250-ABE6-4115A0D9CFB2}" srcOrd="4" destOrd="0" parTransId="{9916ED6A-D5E9-4E6B-B952-837893E39812}" sibTransId="{28BC8908-DF62-4303-BAD8-1FE0ADDA6456}"/>
    <dgm:cxn modelId="{2DD5C24F-264F-47AA-BA44-EF89E5537B8F}" type="presOf" srcId="{9916ED6A-D5E9-4E6B-B952-837893E39812}" destId="{0A9F7EA8-6A25-4B39-B5DE-05B8E04B62F7}" srcOrd="1" destOrd="0" presId="urn:microsoft.com/office/officeart/2005/8/layout/hierarchy2"/>
    <dgm:cxn modelId="{DD97BA1F-D27B-4449-B306-30AE3E5F99EB}" type="presOf" srcId="{C98638BF-51E6-46BC-99AC-4C49CA3E29EF}" destId="{714F74EA-4CEE-4379-A9AF-0810A5037553}" srcOrd="1" destOrd="0" presId="urn:microsoft.com/office/officeart/2005/8/layout/hierarchy2"/>
    <dgm:cxn modelId="{18069924-B168-4004-A37F-CA10AD561496}" type="presOf" srcId="{73862570-97C2-4C81-A4CB-0CA7B9873A9E}" destId="{159B426E-91E0-4120-9A09-7A8FBDE3DFD4}" srcOrd="0" destOrd="0" presId="urn:microsoft.com/office/officeart/2005/8/layout/hierarchy2"/>
    <dgm:cxn modelId="{610F0ACA-8F0B-4A6D-B947-9316A9F9F5A6}" srcId="{21141FE2-4653-42EC-BDE0-E412ACF6C680}" destId="{C3CCDFED-1F1F-4978-A164-2DFB58F436FA}" srcOrd="0" destOrd="0" parTransId="{DD07A1C1-4F11-4CCF-A61C-6BCB28932D86}" sibTransId="{658E247F-96D1-43F3-B553-7740F15C9011}"/>
    <dgm:cxn modelId="{AA6A2E69-3344-4ABB-B4AD-4359319A7825}" type="presOf" srcId="{DD07A1C1-4F11-4CCF-A61C-6BCB28932D86}" destId="{FEBDED31-7D6C-4AD4-8AE2-6690E6877881}" srcOrd="1" destOrd="0" presId="urn:microsoft.com/office/officeart/2005/8/layout/hierarchy2"/>
    <dgm:cxn modelId="{DD25165B-4D7E-4D02-B3AE-8D8F159437EC}" type="presOf" srcId="{1B31C738-4CAB-4A7F-9990-FB2A8EADCA2C}" destId="{8A2E4E0E-3BEE-44F8-8B97-A00F1A62344F}" srcOrd="1" destOrd="0" presId="urn:microsoft.com/office/officeart/2005/8/layout/hierarchy2"/>
    <dgm:cxn modelId="{3B2BF7E6-DD8F-4E43-B8AA-B98CC1AB26E3}" type="presOf" srcId="{0BF2CA8E-D32C-45D8-A196-F54C49A307AD}" destId="{E23182E1-7F66-459B-B564-D7962F096447}" srcOrd="0" destOrd="0" presId="urn:microsoft.com/office/officeart/2005/8/layout/hierarchy2"/>
    <dgm:cxn modelId="{99821283-CB94-40CA-8001-BB667B408279}" type="presOf" srcId="{73862570-97C2-4C81-A4CB-0CA7B9873A9E}" destId="{F768394A-25D2-49A4-8401-AF831773DDE2}" srcOrd="1" destOrd="0" presId="urn:microsoft.com/office/officeart/2005/8/layout/hierarchy2"/>
    <dgm:cxn modelId="{9878133B-0BDA-4C54-A678-4527CF255C5B}" type="presOf" srcId="{0B770AF7-4BC6-4BBE-A08F-8E56900D195F}" destId="{3BC42D52-42A7-4A9D-9F57-D9D005206987}" srcOrd="0" destOrd="0" presId="urn:microsoft.com/office/officeart/2005/8/layout/hierarchy2"/>
    <dgm:cxn modelId="{243D75DF-ED31-4B4D-9C86-7F7E3C0006E9}" type="presOf" srcId="{21141FE2-4653-42EC-BDE0-E412ACF6C680}" destId="{D8D59CA1-2D84-4A6A-87AF-C7525C3E449B}" srcOrd="0" destOrd="0" presId="urn:microsoft.com/office/officeart/2005/8/layout/hierarchy2"/>
    <dgm:cxn modelId="{A02EC7EA-061E-4DB8-BEE6-695FA0C330B3}" type="presOf" srcId="{19D046EF-1519-4DA3-B6C8-E48FD42CE889}" destId="{28FA6D46-517E-40DA-9743-542BE1B59D21}" srcOrd="0" destOrd="0" presId="urn:microsoft.com/office/officeart/2005/8/layout/hierarchy2"/>
    <dgm:cxn modelId="{1357C974-10DE-4EAD-B090-621D133485BC}" type="presOf" srcId="{1F3804B9-D696-4516-8D06-8BF5EB45E033}" destId="{28875768-B0BB-40CF-9409-2733B88D4812}" srcOrd="1" destOrd="0" presId="urn:microsoft.com/office/officeart/2005/8/layout/hierarchy2"/>
    <dgm:cxn modelId="{F418ECB0-A2CF-4C70-A890-223E708605F4}" type="presOf" srcId="{2E2E4FC9-08A7-4BE9-9648-2BC0BB30380A}" destId="{3C13CE10-1A99-4419-9D6C-A101BB07DF5A}" srcOrd="1" destOrd="0" presId="urn:microsoft.com/office/officeart/2005/8/layout/hierarchy2"/>
    <dgm:cxn modelId="{BD1194B7-8D64-493F-8DA3-625805A8FDB8}" type="presOf" srcId="{AE820FA8-A039-4250-ABE6-4115A0D9CFB2}" destId="{007491B8-6EEC-4133-9CAC-352AF9BC4E7B}" srcOrd="0" destOrd="0" presId="urn:microsoft.com/office/officeart/2005/8/layout/hierarchy2"/>
    <dgm:cxn modelId="{D85AB6AA-1E36-4CCB-B312-0FA190A5EF1C}" type="presOf" srcId="{BFBCEB6D-412A-441B-A20A-31D9A40D4085}" destId="{0BC96732-5307-4012-9B83-E283BD8917D8}" srcOrd="0" destOrd="0" presId="urn:microsoft.com/office/officeart/2005/8/layout/hierarchy2"/>
    <dgm:cxn modelId="{FD3197A1-6574-4FA6-8FE6-434B318A6121}" type="presOf" srcId="{91E0074E-9DFC-4121-AC7D-B6834D30A834}" destId="{5720DDE9-C5BB-4D0B-AF2D-93B1B292E0D7}" srcOrd="1" destOrd="0" presId="urn:microsoft.com/office/officeart/2005/8/layout/hierarchy2"/>
    <dgm:cxn modelId="{640524E3-C5D7-45E7-9D24-D7028DD8349E}" type="presOf" srcId="{EBDDB029-8592-4E00-961E-59E26F496D17}" destId="{539700DF-DD66-4E46-9233-8DC707DBE05F}" srcOrd="0" destOrd="0" presId="urn:microsoft.com/office/officeart/2005/8/layout/hierarchy2"/>
    <dgm:cxn modelId="{46660817-9AF0-4520-91C8-71C84B1D6806}" srcId="{E2082F50-579C-4268-9ECF-17CE6A524C0B}" destId="{D6C28715-B3F5-4004-B389-3800D4C621B2}" srcOrd="5" destOrd="0" parTransId="{D5BBEDF6-551A-4C05-B867-FF087F1D4370}" sibTransId="{33828DBA-6C77-495A-A785-02D9CD7CE2CF}"/>
    <dgm:cxn modelId="{65032B8E-A225-4E74-A850-643BE196D6B0}" type="presOf" srcId="{2723E032-E586-4980-831D-14C2E53261ED}" destId="{024B77C7-A170-44F7-B6A7-9382928546D7}" srcOrd="0" destOrd="0" presId="urn:microsoft.com/office/officeart/2005/8/layout/hierarchy2"/>
    <dgm:cxn modelId="{A81942FC-DA0F-4A60-BFB5-6316BEC98E2E}" type="presOf" srcId="{C98638BF-51E6-46BC-99AC-4C49CA3E29EF}" destId="{6769DB09-0756-4DE4-808D-7D93741C916F}" srcOrd="0" destOrd="0" presId="urn:microsoft.com/office/officeart/2005/8/layout/hierarchy2"/>
    <dgm:cxn modelId="{809E85CC-EB0A-4423-832A-C53A553A75FE}" srcId="{19D046EF-1519-4DA3-B6C8-E48FD42CE889}" destId="{D5C09832-0D26-45F0-B467-305B35700EFA}" srcOrd="5" destOrd="0" parTransId="{73862570-97C2-4C81-A4CB-0CA7B9873A9E}" sibTransId="{A0EB060D-F0CA-4391-9A79-0924ECAEEB16}"/>
    <dgm:cxn modelId="{BF74C17D-EA3F-42FA-80B9-931B6ADF8F75}" type="presOf" srcId="{DEF4B11B-5EF5-4DCB-B2CD-85E0381DF182}" destId="{359FBFBA-622C-4F9D-B32D-07FD7EE01C8F}" srcOrd="0" destOrd="0" presId="urn:microsoft.com/office/officeart/2005/8/layout/hierarchy2"/>
    <dgm:cxn modelId="{93A287C2-C7FF-4D82-8367-0AA2871D82B0}" type="presOf" srcId="{5A948E76-7706-4DF9-AC72-308C49DAF6C8}" destId="{8E3FFCE4-0438-41EF-83C9-D35A23B17952}" srcOrd="0" destOrd="0" presId="urn:microsoft.com/office/officeart/2005/8/layout/hierarchy2"/>
    <dgm:cxn modelId="{1BB29BB7-E4CE-4661-97E3-01930F0964A2}" type="presOf" srcId="{0BF2CA8E-D32C-45D8-A196-F54C49A307AD}" destId="{9B4AFB9B-C496-4480-A33D-EBB23A7136B7}" srcOrd="1" destOrd="0" presId="urn:microsoft.com/office/officeart/2005/8/layout/hierarchy2"/>
    <dgm:cxn modelId="{1CD2DEF7-DAF3-439E-BE05-6E1EBB4EB162}" type="presOf" srcId="{C92E78E8-BA03-48C0-BDD1-012138105016}" destId="{D7DA4017-8135-4E22-98F8-9D6967C2EC9E}" srcOrd="0" destOrd="0" presId="urn:microsoft.com/office/officeart/2005/8/layout/hierarchy2"/>
    <dgm:cxn modelId="{03C7F7DE-098D-4ED4-A6A1-E9CD3B791027}" type="presOf" srcId="{839984D8-6B30-4E5F-9FF7-7AEE7E2FA77B}" destId="{D3D07CA3-51E6-4D97-B8FB-760E33182771}" srcOrd="0" destOrd="0" presId="urn:microsoft.com/office/officeart/2005/8/layout/hierarchy2"/>
    <dgm:cxn modelId="{E97F7E72-B66E-4C63-AB4C-E539763F3704}" srcId="{19D046EF-1519-4DA3-B6C8-E48FD42CE889}" destId="{C92E78E8-BA03-48C0-BDD1-012138105016}" srcOrd="8" destOrd="0" parTransId="{AE7446FC-BF99-446A-8DBA-3B01B0D27BB0}" sibTransId="{8559D7C0-CA5E-4A60-A004-01F651FC83ED}"/>
    <dgm:cxn modelId="{F2A479AE-DC6F-47CC-B6F7-BE1226485D07}" srcId="{19D046EF-1519-4DA3-B6C8-E48FD42CE889}" destId="{AEA7CEFD-FE4E-41F2-891F-D88E9C7701D0}" srcOrd="2" destOrd="0" parTransId="{1077597D-A333-489A-B45D-B1F372350431}" sibTransId="{BE3F09FE-4055-4352-9660-DFBDA6551799}"/>
    <dgm:cxn modelId="{2B6C77A7-AA76-4C1F-BE0A-885F5D616048}" srcId="{E2082F50-579C-4268-9ECF-17CE6A524C0B}" destId="{19D046EF-1519-4DA3-B6C8-E48FD42CE889}" srcOrd="1" destOrd="0" parTransId="{1B31C738-4CAB-4A7F-9990-FB2A8EADCA2C}" sibTransId="{97236F62-8FAB-4E59-93AB-73977AC80302}"/>
    <dgm:cxn modelId="{A96A14C5-0C72-4B19-B37F-CC6A20124833}" type="presOf" srcId="{1F3804B9-D696-4516-8D06-8BF5EB45E033}" destId="{6D0B7C7B-398D-4075-8D04-7ED11BB4B7CE}" srcOrd="0" destOrd="0" presId="urn:microsoft.com/office/officeart/2005/8/layout/hierarchy2"/>
    <dgm:cxn modelId="{E6A55D53-0968-427A-A429-BA9B7BBC8266}" type="presOf" srcId="{5A948E76-7706-4DF9-AC72-308C49DAF6C8}" destId="{E56CF977-F860-448A-ACA4-975643EB5EFA}" srcOrd="1" destOrd="0" presId="urn:microsoft.com/office/officeart/2005/8/layout/hierarchy2"/>
    <dgm:cxn modelId="{3D5D7D9E-AC5A-4332-B3A7-786E26FD8857}" type="presOf" srcId="{91E0074E-9DFC-4121-AC7D-B6834D30A834}" destId="{F0DB2EEE-AC93-4349-BB82-9A7DEEE1EACD}" srcOrd="0" destOrd="0" presId="urn:microsoft.com/office/officeart/2005/8/layout/hierarchy2"/>
    <dgm:cxn modelId="{5820C12D-88B6-427D-97FA-B148D1E40493}" type="presOf" srcId="{5C8C9A11-097A-4BB0-A389-FC9D01FAD206}" destId="{4523C053-EA96-47AC-81D3-E47FE9C3B015}" srcOrd="0" destOrd="0" presId="urn:microsoft.com/office/officeart/2005/8/layout/hierarchy2"/>
    <dgm:cxn modelId="{E7D355E2-EDC5-4866-87E0-5CCE88635D80}" srcId="{19D046EF-1519-4DA3-B6C8-E48FD42CE889}" destId="{DEF4B11B-5EF5-4DCB-B2CD-85E0381DF182}" srcOrd="7" destOrd="0" parTransId="{5C8C9A11-097A-4BB0-A389-FC9D01FAD206}" sibTransId="{4F3831D9-BA50-4C2D-AEB5-8DBF70EAE2BB}"/>
    <dgm:cxn modelId="{DDA133A2-5F0A-495F-9B80-019CE9EF2930}" srcId="{E2082F50-579C-4268-9ECF-17CE6A524C0B}" destId="{42D88BDA-66F0-4E32-B815-D476EE27EA29}" srcOrd="0" destOrd="0" parTransId="{1F3804B9-D696-4516-8D06-8BF5EB45E033}" sibTransId="{BADF5D7E-91EC-404F-80F6-0CD973A3741F}"/>
    <dgm:cxn modelId="{0D1FCB97-621D-40B4-908D-624323887B67}" type="presOf" srcId="{1B31C738-4CAB-4A7F-9990-FB2A8EADCA2C}" destId="{B85BD825-3366-4CA1-B41F-CD4C9A2DBB37}" srcOrd="0" destOrd="0" presId="urn:microsoft.com/office/officeart/2005/8/layout/hierarchy2"/>
    <dgm:cxn modelId="{A278A4FF-DE42-48DA-89BE-462DCD436613}" srcId="{19D046EF-1519-4DA3-B6C8-E48FD42CE889}" destId="{EBDDB029-8592-4E00-961E-59E26F496D17}" srcOrd="3" destOrd="0" parTransId="{0B770AF7-4BC6-4BBE-A08F-8E56900D195F}" sibTransId="{FC814EDF-08F3-4A03-B05B-1FD382BBAD87}"/>
    <dgm:cxn modelId="{8E36D3AC-8691-420E-9B67-17C0B96382BF}" srcId="{E2082F50-579C-4268-9ECF-17CE6A524C0B}" destId="{BFBCEB6D-412A-441B-A20A-31D9A40D4085}" srcOrd="3" destOrd="0" parTransId="{4CCFFC41-5CB1-461E-B8C0-77BD9F99CF47}" sibTransId="{FC9AAA6C-2672-4589-B02C-19F11D3A0DC0}"/>
    <dgm:cxn modelId="{922E14D6-F917-4C02-80A1-C8708307C51C}" srcId="{E2082F50-579C-4268-9ECF-17CE6A524C0B}" destId="{80008876-A666-47B0-87D2-65A21851FA35}" srcOrd="4" destOrd="0" parTransId="{5A948E76-7706-4DF9-AC72-308C49DAF6C8}" sibTransId="{D4592114-0C72-4420-BF88-CADCB5088824}"/>
    <dgm:cxn modelId="{B3A32B54-97A5-4052-B96C-33F74122E810}" type="presOf" srcId="{0B770AF7-4BC6-4BBE-A08F-8E56900D195F}" destId="{D274E02E-787C-4199-A602-04DC39CB3F38}" srcOrd="1" destOrd="0" presId="urn:microsoft.com/office/officeart/2005/8/layout/hierarchy2"/>
    <dgm:cxn modelId="{F14F4E95-2A5F-48C6-AD23-461716B16561}" type="presOf" srcId="{DD07A1C1-4F11-4CCF-A61C-6BCB28932D86}" destId="{113ADC30-5C91-4EF5-BC1D-AB17216434EA}" srcOrd="0" destOrd="0" presId="urn:microsoft.com/office/officeart/2005/8/layout/hierarchy2"/>
    <dgm:cxn modelId="{8DAF40CE-7F57-4C07-9D98-CEDC2E9A17A1}" srcId="{21141FE2-4653-42EC-BDE0-E412ACF6C680}" destId="{701F15DB-99D7-41B4-9819-61158A5167C2}" srcOrd="1" destOrd="0" parTransId="{91E0074E-9DFC-4121-AC7D-B6834D30A834}" sibTransId="{CE93B71A-9FEF-4383-810C-7285E54BAAB6}"/>
    <dgm:cxn modelId="{6ED81DE9-61E1-43DF-99EE-00C1439B9AB1}" type="presOf" srcId="{D5BBEDF6-551A-4C05-B867-FF087F1D4370}" destId="{D65EBBB0-2A54-48F4-A2EA-85A8C9784037}" srcOrd="0" destOrd="0" presId="urn:microsoft.com/office/officeart/2005/8/layout/hierarchy2"/>
    <dgm:cxn modelId="{876B8B3E-9BFC-49BB-87A7-8A438CF8C935}" type="presOf" srcId="{E2082F50-579C-4268-9ECF-17CE6A524C0B}" destId="{388A5E69-AAA4-4C20-8EE7-52232DD225A0}" srcOrd="0" destOrd="0" presId="urn:microsoft.com/office/officeart/2005/8/layout/hierarchy2"/>
    <dgm:cxn modelId="{2DA303A8-A870-4B38-8635-F09B76154701}" type="presOf" srcId="{5C8C9A11-097A-4BB0-A389-FC9D01FAD206}" destId="{85D75187-8556-4327-BDAF-D96AE4DAEF36}" srcOrd="1" destOrd="0" presId="urn:microsoft.com/office/officeart/2005/8/layout/hierarchy2"/>
    <dgm:cxn modelId="{5CAF4897-62DA-4B4E-8F10-7C227A334779}" type="presOf" srcId="{1077597D-A333-489A-B45D-B1F372350431}" destId="{A550F9C7-0C32-4AFA-9B68-44218242EEFC}" srcOrd="1" destOrd="0" presId="urn:microsoft.com/office/officeart/2005/8/layout/hierarchy2"/>
    <dgm:cxn modelId="{4244924F-FB7B-4AF8-9B34-019A5048291B}" type="presOf" srcId="{C3CCDFED-1F1F-4978-A164-2DFB58F436FA}" destId="{3488F9AE-11E0-42F2-A6B5-73111241547F}" srcOrd="0" destOrd="0" presId="urn:microsoft.com/office/officeart/2005/8/layout/hierarchy2"/>
    <dgm:cxn modelId="{B159A2D8-0ABF-4405-B53C-64F4852F47F1}" srcId="{E2082F50-579C-4268-9ECF-17CE6A524C0B}" destId="{21141FE2-4653-42EC-BDE0-E412ACF6C680}" srcOrd="2" destOrd="0" parTransId="{2E2E4FC9-08A7-4BE9-9648-2BC0BB30380A}" sibTransId="{C1BD0602-1F68-4418-B246-7E20B12F09B6}"/>
    <dgm:cxn modelId="{598C41B8-4C9F-47DA-83BB-E766C55684EB}" type="presOf" srcId="{AE7446FC-BF99-446A-8DBA-3B01B0D27BB0}" destId="{FDED7805-99DF-4A81-A832-DC1A40A614AF}" srcOrd="1" destOrd="0" presId="urn:microsoft.com/office/officeart/2005/8/layout/hierarchy2"/>
    <dgm:cxn modelId="{3139577A-1AEA-42BE-A7CE-2837D9D27FA4}" type="presOf" srcId="{22CFEF00-A75E-4F91-BC8E-F244F913BC9D}" destId="{7C9710C1-66EC-44A8-B1AD-22F38A04320F}" srcOrd="1" destOrd="0" presId="urn:microsoft.com/office/officeart/2005/8/layout/hierarchy2"/>
    <dgm:cxn modelId="{D4434CBE-FBE3-417C-AE99-4419A9AD1B19}" type="presOf" srcId="{D5BBEDF6-551A-4C05-B867-FF087F1D4370}" destId="{6EC57F0F-8728-4AA9-BBB7-283152549183}" srcOrd="1" destOrd="0" presId="urn:microsoft.com/office/officeart/2005/8/layout/hierarchy2"/>
    <dgm:cxn modelId="{46D0F700-A8C2-4592-991C-507B2D90C775}" type="presOf" srcId="{80008876-A666-47B0-87D2-65A21851FA35}" destId="{97B8916F-572F-42CF-A370-3D2372F6A863}" srcOrd="0" destOrd="0" presId="urn:microsoft.com/office/officeart/2005/8/layout/hierarchy2"/>
    <dgm:cxn modelId="{4E4EEF28-4C72-4C54-A298-1246AEBDB9D7}" type="presOf" srcId="{701F15DB-99D7-41B4-9819-61158A5167C2}" destId="{6B99B8B8-BEEE-4A78-9C8B-B4F357D4CD56}" srcOrd="0" destOrd="0" presId="urn:microsoft.com/office/officeart/2005/8/layout/hierarchy2"/>
    <dgm:cxn modelId="{8129C63C-AE72-406D-98D7-FC1F276B55EB}" type="presOf" srcId="{7D13F84B-2EEA-4290-BCB4-DB0CFBEC4209}" destId="{2C005D11-13F7-4957-A72D-63536D7601AE}" srcOrd="0" destOrd="0" presId="urn:microsoft.com/office/officeart/2005/8/layout/hierarchy2"/>
    <dgm:cxn modelId="{F92AF62E-3FCB-4B25-8E35-3C8D1606ACB1}" type="presOf" srcId="{4CCFFC41-5CB1-461E-B8C0-77BD9F99CF47}" destId="{73251292-95E0-4D7C-B734-A2B6002DEF7B}" srcOrd="1" destOrd="0" presId="urn:microsoft.com/office/officeart/2005/8/layout/hierarchy2"/>
    <dgm:cxn modelId="{CE435829-1DEF-4541-9683-F2031D98D8BF}" type="presOf" srcId="{D5C09832-0D26-45F0-B467-305B35700EFA}" destId="{DF9E2D12-C577-4744-8F4D-4F4C6D54F382}" srcOrd="0" destOrd="0" presId="urn:microsoft.com/office/officeart/2005/8/layout/hierarchy2"/>
    <dgm:cxn modelId="{93054D05-8849-427E-BC62-6877F5495978}" srcId="{EE62A13D-8CBC-4CDA-8FFD-9085142B900B}" destId="{E2082F50-579C-4268-9ECF-17CE6A524C0B}" srcOrd="0" destOrd="0" parTransId="{C9336EF1-2DD8-4445-A58E-154811C0C576}" sibTransId="{D30A401E-20F0-4A1F-95FB-B42473A9790D}"/>
    <dgm:cxn modelId="{36725CB6-AF36-406C-B1E3-4371550B20C2}" type="presOf" srcId="{AEA7CEFD-FE4E-41F2-891F-D88E9C7701D0}" destId="{C22B8602-7519-487B-9FEF-1827E987C909}" srcOrd="0" destOrd="0" presId="urn:microsoft.com/office/officeart/2005/8/layout/hierarchy2"/>
    <dgm:cxn modelId="{9DE33CB8-33C8-4751-ABE9-C2AAFAC7075E}" type="presOf" srcId="{9916ED6A-D5E9-4E6B-B952-837893E39812}" destId="{FC813864-A990-4DDC-AC71-D72D4BC90F8B}" srcOrd="0" destOrd="0" presId="urn:microsoft.com/office/officeart/2005/8/layout/hierarchy2"/>
    <dgm:cxn modelId="{9B208674-E7B3-4558-8CAB-42302F0019ED}" type="presParOf" srcId="{25198373-2109-46D8-94F4-0DE0E762F30A}" destId="{B7AC0203-7C5A-4ED7-AC75-1C8EF53EAC2F}" srcOrd="0" destOrd="0" presId="urn:microsoft.com/office/officeart/2005/8/layout/hierarchy2"/>
    <dgm:cxn modelId="{A2D69AA0-8D2B-427C-8E11-A7EB46A8265F}" type="presParOf" srcId="{B7AC0203-7C5A-4ED7-AC75-1C8EF53EAC2F}" destId="{388A5E69-AAA4-4C20-8EE7-52232DD225A0}" srcOrd="0" destOrd="0" presId="urn:microsoft.com/office/officeart/2005/8/layout/hierarchy2"/>
    <dgm:cxn modelId="{5907E45C-4248-42DF-9EF4-F49DFF376592}" type="presParOf" srcId="{B7AC0203-7C5A-4ED7-AC75-1C8EF53EAC2F}" destId="{1A95231D-A33E-44C1-99A6-EBD0782ACF28}" srcOrd="1" destOrd="0" presId="urn:microsoft.com/office/officeart/2005/8/layout/hierarchy2"/>
    <dgm:cxn modelId="{5F7DACB2-B392-4D31-A860-8C799D8C9213}" type="presParOf" srcId="{1A95231D-A33E-44C1-99A6-EBD0782ACF28}" destId="{6D0B7C7B-398D-4075-8D04-7ED11BB4B7CE}" srcOrd="0" destOrd="0" presId="urn:microsoft.com/office/officeart/2005/8/layout/hierarchy2"/>
    <dgm:cxn modelId="{2AED3A99-28D1-42A5-9096-5183FE7E652E}" type="presParOf" srcId="{6D0B7C7B-398D-4075-8D04-7ED11BB4B7CE}" destId="{28875768-B0BB-40CF-9409-2733B88D4812}" srcOrd="0" destOrd="0" presId="urn:microsoft.com/office/officeart/2005/8/layout/hierarchy2"/>
    <dgm:cxn modelId="{C9880602-C580-44EF-B327-930A70BB0D89}" type="presParOf" srcId="{1A95231D-A33E-44C1-99A6-EBD0782ACF28}" destId="{6DF6EDDB-457E-4941-84F5-AC112AED121E}" srcOrd="1" destOrd="0" presId="urn:microsoft.com/office/officeart/2005/8/layout/hierarchy2"/>
    <dgm:cxn modelId="{DA4A8080-496E-473F-9DD2-865999C858B2}" type="presParOf" srcId="{6DF6EDDB-457E-4941-84F5-AC112AED121E}" destId="{13CFAFEA-445E-4A09-A339-21D687AFFF24}" srcOrd="0" destOrd="0" presId="urn:microsoft.com/office/officeart/2005/8/layout/hierarchy2"/>
    <dgm:cxn modelId="{33CA16A7-6E78-4177-8E4C-5CCA58AFD43F}" type="presParOf" srcId="{6DF6EDDB-457E-4941-84F5-AC112AED121E}" destId="{34DAD633-15DA-407B-A28A-CD77C93749BD}" srcOrd="1" destOrd="0" presId="urn:microsoft.com/office/officeart/2005/8/layout/hierarchy2"/>
    <dgm:cxn modelId="{1D5E2B2A-AC4F-4095-BF10-32DB33FDE98F}" type="presParOf" srcId="{1A95231D-A33E-44C1-99A6-EBD0782ACF28}" destId="{B85BD825-3366-4CA1-B41F-CD4C9A2DBB37}" srcOrd="2" destOrd="0" presId="urn:microsoft.com/office/officeart/2005/8/layout/hierarchy2"/>
    <dgm:cxn modelId="{AB6C3148-85C4-4388-A084-0AD3B18A564C}" type="presParOf" srcId="{B85BD825-3366-4CA1-B41F-CD4C9A2DBB37}" destId="{8A2E4E0E-3BEE-44F8-8B97-A00F1A62344F}" srcOrd="0" destOrd="0" presId="urn:microsoft.com/office/officeart/2005/8/layout/hierarchy2"/>
    <dgm:cxn modelId="{96A0DC0D-B813-49D1-AD6D-CBE0D444F5AE}" type="presParOf" srcId="{1A95231D-A33E-44C1-99A6-EBD0782ACF28}" destId="{74693048-7E43-4DE7-A923-A2C8B1C8045D}" srcOrd="3" destOrd="0" presId="urn:microsoft.com/office/officeart/2005/8/layout/hierarchy2"/>
    <dgm:cxn modelId="{62050880-B553-4D0F-8F56-42C968A21813}" type="presParOf" srcId="{74693048-7E43-4DE7-A923-A2C8B1C8045D}" destId="{28FA6D46-517E-40DA-9743-542BE1B59D21}" srcOrd="0" destOrd="0" presId="urn:microsoft.com/office/officeart/2005/8/layout/hierarchy2"/>
    <dgm:cxn modelId="{87773387-CE10-49EC-A4CD-CBD0C0E31996}" type="presParOf" srcId="{74693048-7E43-4DE7-A923-A2C8B1C8045D}" destId="{955E3C0C-7D10-4653-A7BC-C36DB9F2A123}" srcOrd="1" destOrd="0" presId="urn:microsoft.com/office/officeart/2005/8/layout/hierarchy2"/>
    <dgm:cxn modelId="{8297795C-D251-4065-A912-44545BA39B1F}" type="presParOf" srcId="{955E3C0C-7D10-4653-A7BC-C36DB9F2A123}" destId="{6769DB09-0756-4DE4-808D-7D93741C916F}" srcOrd="0" destOrd="0" presId="urn:microsoft.com/office/officeart/2005/8/layout/hierarchy2"/>
    <dgm:cxn modelId="{7E947D6D-A046-4C78-A26A-636581A68779}" type="presParOf" srcId="{6769DB09-0756-4DE4-808D-7D93741C916F}" destId="{714F74EA-4CEE-4379-A9AF-0810A5037553}" srcOrd="0" destOrd="0" presId="urn:microsoft.com/office/officeart/2005/8/layout/hierarchy2"/>
    <dgm:cxn modelId="{2263C8D8-BC74-4E74-8401-E5576420383B}" type="presParOf" srcId="{955E3C0C-7D10-4653-A7BC-C36DB9F2A123}" destId="{0D55D7D0-9835-463A-A139-DB3FCE6220C7}" srcOrd="1" destOrd="0" presId="urn:microsoft.com/office/officeart/2005/8/layout/hierarchy2"/>
    <dgm:cxn modelId="{80679522-49E9-48B6-8F22-B4DCCFCA89F4}" type="presParOf" srcId="{0D55D7D0-9835-463A-A139-DB3FCE6220C7}" destId="{024B77C7-A170-44F7-B6A7-9382928546D7}" srcOrd="0" destOrd="0" presId="urn:microsoft.com/office/officeart/2005/8/layout/hierarchy2"/>
    <dgm:cxn modelId="{43C0ACDD-3E28-4A24-AFEE-B2C15F2037EC}" type="presParOf" srcId="{0D55D7D0-9835-463A-A139-DB3FCE6220C7}" destId="{4C2547EC-C34E-4271-BC86-B2A180CB88AA}" srcOrd="1" destOrd="0" presId="urn:microsoft.com/office/officeart/2005/8/layout/hierarchy2"/>
    <dgm:cxn modelId="{111E0F42-FAAD-41DE-A8E2-38CEF4F6B46D}" type="presParOf" srcId="{955E3C0C-7D10-4653-A7BC-C36DB9F2A123}" destId="{E23182E1-7F66-459B-B564-D7962F096447}" srcOrd="2" destOrd="0" presId="urn:microsoft.com/office/officeart/2005/8/layout/hierarchy2"/>
    <dgm:cxn modelId="{E2ACC3E3-FAB5-4D94-B4EE-A7966419211E}" type="presParOf" srcId="{E23182E1-7F66-459B-B564-D7962F096447}" destId="{9B4AFB9B-C496-4480-A33D-EBB23A7136B7}" srcOrd="0" destOrd="0" presId="urn:microsoft.com/office/officeart/2005/8/layout/hierarchy2"/>
    <dgm:cxn modelId="{3C5202D8-38CA-4DF2-8442-D39C6EC51471}" type="presParOf" srcId="{955E3C0C-7D10-4653-A7BC-C36DB9F2A123}" destId="{86E9847B-B753-48E0-8DCC-539CB4CBB564}" srcOrd="3" destOrd="0" presId="urn:microsoft.com/office/officeart/2005/8/layout/hierarchy2"/>
    <dgm:cxn modelId="{B1E41D11-6A85-49FF-B91A-C1D5F0D2BC31}" type="presParOf" srcId="{86E9847B-B753-48E0-8DCC-539CB4CBB564}" destId="{2C005D11-13F7-4957-A72D-63536D7601AE}" srcOrd="0" destOrd="0" presId="urn:microsoft.com/office/officeart/2005/8/layout/hierarchy2"/>
    <dgm:cxn modelId="{849D2F8B-C0E8-4E50-9175-7044FD1B050E}" type="presParOf" srcId="{86E9847B-B753-48E0-8DCC-539CB4CBB564}" destId="{B949A273-D90A-4721-95F1-B38C00E0DBE4}" srcOrd="1" destOrd="0" presId="urn:microsoft.com/office/officeart/2005/8/layout/hierarchy2"/>
    <dgm:cxn modelId="{F3BD6D41-7AB3-4004-B813-71A6E991F93B}" type="presParOf" srcId="{955E3C0C-7D10-4653-A7BC-C36DB9F2A123}" destId="{0462B5B0-C16E-4002-A448-F5DE88DF068B}" srcOrd="4" destOrd="0" presId="urn:microsoft.com/office/officeart/2005/8/layout/hierarchy2"/>
    <dgm:cxn modelId="{B8452767-870C-4941-B1C3-FD426FD69A45}" type="presParOf" srcId="{0462B5B0-C16E-4002-A448-F5DE88DF068B}" destId="{A550F9C7-0C32-4AFA-9B68-44218242EEFC}" srcOrd="0" destOrd="0" presId="urn:microsoft.com/office/officeart/2005/8/layout/hierarchy2"/>
    <dgm:cxn modelId="{D7720BEE-AFFA-432B-BF51-54D5652A5A42}" type="presParOf" srcId="{955E3C0C-7D10-4653-A7BC-C36DB9F2A123}" destId="{F3374EEA-BFDB-44EC-98EC-F4BCDE44B334}" srcOrd="5" destOrd="0" presId="urn:microsoft.com/office/officeart/2005/8/layout/hierarchy2"/>
    <dgm:cxn modelId="{AB759CEF-0F92-4F25-8E05-7005AC7FD70D}" type="presParOf" srcId="{F3374EEA-BFDB-44EC-98EC-F4BCDE44B334}" destId="{C22B8602-7519-487B-9FEF-1827E987C909}" srcOrd="0" destOrd="0" presId="urn:microsoft.com/office/officeart/2005/8/layout/hierarchy2"/>
    <dgm:cxn modelId="{4CEAE95E-FB3D-4A2A-A68F-8966BF09A109}" type="presParOf" srcId="{F3374EEA-BFDB-44EC-98EC-F4BCDE44B334}" destId="{A026E023-6181-45A9-BCFD-55812E76EC91}" srcOrd="1" destOrd="0" presId="urn:microsoft.com/office/officeart/2005/8/layout/hierarchy2"/>
    <dgm:cxn modelId="{9A32F4F8-23A2-482B-919E-04299724866D}" type="presParOf" srcId="{955E3C0C-7D10-4653-A7BC-C36DB9F2A123}" destId="{3BC42D52-42A7-4A9D-9F57-D9D005206987}" srcOrd="6" destOrd="0" presId="urn:microsoft.com/office/officeart/2005/8/layout/hierarchy2"/>
    <dgm:cxn modelId="{FA070D72-2CA3-4DFE-BF2B-7E56BF88053E}" type="presParOf" srcId="{3BC42D52-42A7-4A9D-9F57-D9D005206987}" destId="{D274E02E-787C-4199-A602-04DC39CB3F38}" srcOrd="0" destOrd="0" presId="urn:microsoft.com/office/officeart/2005/8/layout/hierarchy2"/>
    <dgm:cxn modelId="{A392A9A6-D52B-44C1-B8EB-6DB7D507D4CE}" type="presParOf" srcId="{955E3C0C-7D10-4653-A7BC-C36DB9F2A123}" destId="{AAEF3FB5-223D-4EF1-A8FD-A891C9AF7CA3}" srcOrd="7" destOrd="0" presId="urn:microsoft.com/office/officeart/2005/8/layout/hierarchy2"/>
    <dgm:cxn modelId="{6F991462-0CF7-45F7-96E0-37615B893236}" type="presParOf" srcId="{AAEF3FB5-223D-4EF1-A8FD-A891C9AF7CA3}" destId="{539700DF-DD66-4E46-9233-8DC707DBE05F}" srcOrd="0" destOrd="0" presId="urn:microsoft.com/office/officeart/2005/8/layout/hierarchy2"/>
    <dgm:cxn modelId="{E560C1AA-117E-4651-A7F7-8E00CE6E8AD7}" type="presParOf" srcId="{AAEF3FB5-223D-4EF1-A8FD-A891C9AF7CA3}" destId="{F15386F4-09C0-4DC1-A937-17730BC9C3E6}" srcOrd="1" destOrd="0" presId="urn:microsoft.com/office/officeart/2005/8/layout/hierarchy2"/>
    <dgm:cxn modelId="{E2D12CAF-1130-46C8-8A1E-E6DC94C545C7}" type="presParOf" srcId="{955E3C0C-7D10-4653-A7BC-C36DB9F2A123}" destId="{FC813864-A990-4DDC-AC71-D72D4BC90F8B}" srcOrd="8" destOrd="0" presId="urn:microsoft.com/office/officeart/2005/8/layout/hierarchy2"/>
    <dgm:cxn modelId="{7AF901B6-E4B4-460D-B763-39B007BFB7D7}" type="presParOf" srcId="{FC813864-A990-4DDC-AC71-D72D4BC90F8B}" destId="{0A9F7EA8-6A25-4B39-B5DE-05B8E04B62F7}" srcOrd="0" destOrd="0" presId="urn:microsoft.com/office/officeart/2005/8/layout/hierarchy2"/>
    <dgm:cxn modelId="{148AB4C7-2D38-4702-B388-63016CB5DD88}" type="presParOf" srcId="{955E3C0C-7D10-4653-A7BC-C36DB9F2A123}" destId="{E982229E-775E-4E7C-957F-D65E3DCC6C75}" srcOrd="9" destOrd="0" presId="urn:microsoft.com/office/officeart/2005/8/layout/hierarchy2"/>
    <dgm:cxn modelId="{4C1B8429-9B12-4CFA-BAB2-50CC1F706BAF}" type="presParOf" srcId="{E982229E-775E-4E7C-957F-D65E3DCC6C75}" destId="{007491B8-6EEC-4133-9CAC-352AF9BC4E7B}" srcOrd="0" destOrd="0" presId="urn:microsoft.com/office/officeart/2005/8/layout/hierarchy2"/>
    <dgm:cxn modelId="{B4604679-D0FA-44FF-9E6F-0251249B4005}" type="presParOf" srcId="{E982229E-775E-4E7C-957F-D65E3DCC6C75}" destId="{3EFC7476-07A7-47B6-80C9-58F6D1F16600}" srcOrd="1" destOrd="0" presId="urn:microsoft.com/office/officeart/2005/8/layout/hierarchy2"/>
    <dgm:cxn modelId="{F85F2707-156C-411F-9D73-86A63711C95A}" type="presParOf" srcId="{955E3C0C-7D10-4653-A7BC-C36DB9F2A123}" destId="{159B426E-91E0-4120-9A09-7A8FBDE3DFD4}" srcOrd="10" destOrd="0" presId="urn:microsoft.com/office/officeart/2005/8/layout/hierarchy2"/>
    <dgm:cxn modelId="{99F62B5C-98C0-4795-B799-B2C903708338}" type="presParOf" srcId="{159B426E-91E0-4120-9A09-7A8FBDE3DFD4}" destId="{F768394A-25D2-49A4-8401-AF831773DDE2}" srcOrd="0" destOrd="0" presId="urn:microsoft.com/office/officeart/2005/8/layout/hierarchy2"/>
    <dgm:cxn modelId="{F38AC395-3A83-4D8E-B38E-3131D132AA55}" type="presParOf" srcId="{955E3C0C-7D10-4653-A7BC-C36DB9F2A123}" destId="{D713AEDD-358E-4D69-83D5-DE501ABA3C4A}" srcOrd="11" destOrd="0" presId="urn:microsoft.com/office/officeart/2005/8/layout/hierarchy2"/>
    <dgm:cxn modelId="{EECA529D-461F-4EE8-A000-8DF6D89A4AE5}" type="presParOf" srcId="{D713AEDD-358E-4D69-83D5-DE501ABA3C4A}" destId="{DF9E2D12-C577-4744-8F4D-4F4C6D54F382}" srcOrd="0" destOrd="0" presId="urn:microsoft.com/office/officeart/2005/8/layout/hierarchy2"/>
    <dgm:cxn modelId="{B9C8CA25-338E-40E2-8AE7-2FEE47F6CC5E}" type="presParOf" srcId="{D713AEDD-358E-4D69-83D5-DE501ABA3C4A}" destId="{D3D02AF8-C1EE-4774-AE0D-65B6BD6DBD3B}" srcOrd="1" destOrd="0" presId="urn:microsoft.com/office/officeart/2005/8/layout/hierarchy2"/>
    <dgm:cxn modelId="{6FAA1F5E-9A07-40B7-B126-EC0EC5F6A72E}" type="presParOf" srcId="{955E3C0C-7D10-4653-A7BC-C36DB9F2A123}" destId="{DD6CA57E-2FB9-4039-B7CD-05257AC32819}" srcOrd="12" destOrd="0" presId="urn:microsoft.com/office/officeart/2005/8/layout/hierarchy2"/>
    <dgm:cxn modelId="{54136E4D-A964-4F8C-8785-D48F10EFF736}" type="presParOf" srcId="{DD6CA57E-2FB9-4039-B7CD-05257AC32819}" destId="{7C9710C1-66EC-44A8-B1AD-22F38A04320F}" srcOrd="0" destOrd="0" presId="urn:microsoft.com/office/officeart/2005/8/layout/hierarchy2"/>
    <dgm:cxn modelId="{0156D842-CE8A-4C99-8D85-E4FD6305C3AF}" type="presParOf" srcId="{955E3C0C-7D10-4653-A7BC-C36DB9F2A123}" destId="{16D768E8-270A-48C7-9C59-CDA0B50F1BE6}" srcOrd="13" destOrd="0" presId="urn:microsoft.com/office/officeart/2005/8/layout/hierarchy2"/>
    <dgm:cxn modelId="{71E4ABD0-0116-47B3-92B9-BE13544F6282}" type="presParOf" srcId="{16D768E8-270A-48C7-9C59-CDA0B50F1BE6}" destId="{D3D07CA3-51E6-4D97-B8FB-760E33182771}" srcOrd="0" destOrd="0" presId="urn:microsoft.com/office/officeart/2005/8/layout/hierarchy2"/>
    <dgm:cxn modelId="{61C3D0DC-C81B-447C-ACC4-D7F0D0DF8B51}" type="presParOf" srcId="{16D768E8-270A-48C7-9C59-CDA0B50F1BE6}" destId="{0C483ADE-532C-4A1A-A4A1-FE340E0BFB22}" srcOrd="1" destOrd="0" presId="urn:microsoft.com/office/officeart/2005/8/layout/hierarchy2"/>
    <dgm:cxn modelId="{096616A1-7E0C-4810-B821-83729C1B9B64}" type="presParOf" srcId="{955E3C0C-7D10-4653-A7BC-C36DB9F2A123}" destId="{4523C053-EA96-47AC-81D3-E47FE9C3B015}" srcOrd="14" destOrd="0" presId="urn:microsoft.com/office/officeart/2005/8/layout/hierarchy2"/>
    <dgm:cxn modelId="{802D3375-F96D-4CA6-9BA2-6C5B845F34E0}" type="presParOf" srcId="{4523C053-EA96-47AC-81D3-E47FE9C3B015}" destId="{85D75187-8556-4327-BDAF-D96AE4DAEF36}" srcOrd="0" destOrd="0" presId="urn:microsoft.com/office/officeart/2005/8/layout/hierarchy2"/>
    <dgm:cxn modelId="{946BE98F-EC5E-4912-B9C7-3464B5E0004D}" type="presParOf" srcId="{955E3C0C-7D10-4653-A7BC-C36DB9F2A123}" destId="{F2AD2846-C4C0-4937-98A9-29517C570ACE}" srcOrd="15" destOrd="0" presId="urn:microsoft.com/office/officeart/2005/8/layout/hierarchy2"/>
    <dgm:cxn modelId="{7BF72C2B-C1E0-42F7-B935-233B95345017}" type="presParOf" srcId="{F2AD2846-C4C0-4937-98A9-29517C570ACE}" destId="{359FBFBA-622C-4F9D-B32D-07FD7EE01C8F}" srcOrd="0" destOrd="0" presId="urn:microsoft.com/office/officeart/2005/8/layout/hierarchy2"/>
    <dgm:cxn modelId="{D2483B77-08A0-4F70-B457-7BEBAB18F0FE}" type="presParOf" srcId="{F2AD2846-C4C0-4937-98A9-29517C570ACE}" destId="{71F02F9C-9D34-4B2F-9753-16F4A0256D48}" srcOrd="1" destOrd="0" presId="urn:microsoft.com/office/officeart/2005/8/layout/hierarchy2"/>
    <dgm:cxn modelId="{11F0D763-EC24-4127-B4AB-0610F13C4680}" type="presParOf" srcId="{955E3C0C-7D10-4653-A7BC-C36DB9F2A123}" destId="{3777E508-569C-4224-BAB4-D333B986C12C}" srcOrd="16" destOrd="0" presId="urn:microsoft.com/office/officeart/2005/8/layout/hierarchy2"/>
    <dgm:cxn modelId="{6DDB3800-3F50-44D3-A3B1-C136DDEEC7A6}" type="presParOf" srcId="{3777E508-569C-4224-BAB4-D333B986C12C}" destId="{FDED7805-99DF-4A81-A832-DC1A40A614AF}" srcOrd="0" destOrd="0" presId="urn:microsoft.com/office/officeart/2005/8/layout/hierarchy2"/>
    <dgm:cxn modelId="{FDC9EE4D-26E0-4A47-B815-0C73E65F76C9}" type="presParOf" srcId="{955E3C0C-7D10-4653-A7BC-C36DB9F2A123}" destId="{D921FD91-A8FE-47FE-9242-7EBB2758A3F7}" srcOrd="17" destOrd="0" presId="urn:microsoft.com/office/officeart/2005/8/layout/hierarchy2"/>
    <dgm:cxn modelId="{F26C9D3B-9F39-4874-AFEF-67EC2BF89DBA}" type="presParOf" srcId="{D921FD91-A8FE-47FE-9242-7EBB2758A3F7}" destId="{D7DA4017-8135-4E22-98F8-9D6967C2EC9E}" srcOrd="0" destOrd="0" presId="urn:microsoft.com/office/officeart/2005/8/layout/hierarchy2"/>
    <dgm:cxn modelId="{3A8C0720-0F07-4BF7-8CEB-62F9B2D859BC}" type="presParOf" srcId="{D921FD91-A8FE-47FE-9242-7EBB2758A3F7}" destId="{38C71773-D3F1-4B62-83E9-AEBAB2A6E0CD}" srcOrd="1" destOrd="0" presId="urn:microsoft.com/office/officeart/2005/8/layout/hierarchy2"/>
    <dgm:cxn modelId="{E9070379-E0A8-4E02-9382-928DC96C590B}" type="presParOf" srcId="{1A95231D-A33E-44C1-99A6-EBD0782ACF28}" destId="{F68E255E-8A01-4218-9282-F9461EC8D5AA}" srcOrd="4" destOrd="0" presId="urn:microsoft.com/office/officeart/2005/8/layout/hierarchy2"/>
    <dgm:cxn modelId="{5137DCD1-CAF3-43D4-A821-902EB9560A80}" type="presParOf" srcId="{F68E255E-8A01-4218-9282-F9461EC8D5AA}" destId="{3C13CE10-1A99-4419-9D6C-A101BB07DF5A}" srcOrd="0" destOrd="0" presId="urn:microsoft.com/office/officeart/2005/8/layout/hierarchy2"/>
    <dgm:cxn modelId="{AD0997ED-FC79-4188-AC30-A9CA7548FBED}" type="presParOf" srcId="{1A95231D-A33E-44C1-99A6-EBD0782ACF28}" destId="{3502E88C-E1B7-4FA7-8BE0-221E155086EE}" srcOrd="5" destOrd="0" presId="urn:microsoft.com/office/officeart/2005/8/layout/hierarchy2"/>
    <dgm:cxn modelId="{CED077E4-51B9-4DCE-8826-4529F75A1F80}" type="presParOf" srcId="{3502E88C-E1B7-4FA7-8BE0-221E155086EE}" destId="{D8D59CA1-2D84-4A6A-87AF-C7525C3E449B}" srcOrd="0" destOrd="0" presId="urn:microsoft.com/office/officeart/2005/8/layout/hierarchy2"/>
    <dgm:cxn modelId="{7769682A-A1A4-4B54-BD43-E6072E2E41FE}" type="presParOf" srcId="{3502E88C-E1B7-4FA7-8BE0-221E155086EE}" destId="{41002E4B-9E9F-4934-A6AF-588A52336953}" srcOrd="1" destOrd="0" presId="urn:microsoft.com/office/officeart/2005/8/layout/hierarchy2"/>
    <dgm:cxn modelId="{91999D60-6847-4531-B971-E6D4D6F00C5D}" type="presParOf" srcId="{41002E4B-9E9F-4934-A6AF-588A52336953}" destId="{113ADC30-5C91-4EF5-BC1D-AB17216434EA}" srcOrd="0" destOrd="0" presId="urn:microsoft.com/office/officeart/2005/8/layout/hierarchy2"/>
    <dgm:cxn modelId="{EA05A7DE-5B71-43BF-BAC1-CE6EE9FF4775}" type="presParOf" srcId="{113ADC30-5C91-4EF5-BC1D-AB17216434EA}" destId="{FEBDED31-7D6C-4AD4-8AE2-6690E6877881}" srcOrd="0" destOrd="0" presId="urn:microsoft.com/office/officeart/2005/8/layout/hierarchy2"/>
    <dgm:cxn modelId="{9B97C42F-F5A6-4A3B-B628-D283BD760548}" type="presParOf" srcId="{41002E4B-9E9F-4934-A6AF-588A52336953}" destId="{B474135A-14DC-4BCA-9583-781C44EEA96E}" srcOrd="1" destOrd="0" presId="urn:microsoft.com/office/officeart/2005/8/layout/hierarchy2"/>
    <dgm:cxn modelId="{262A8BFB-69A1-4417-AE71-232A75AE2E63}" type="presParOf" srcId="{B474135A-14DC-4BCA-9583-781C44EEA96E}" destId="{3488F9AE-11E0-42F2-A6B5-73111241547F}" srcOrd="0" destOrd="0" presId="urn:microsoft.com/office/officeart/2005/8/layout/hierarchy2"/>
    <dgm:cxn modelId="{4966C2EB-95C3-4495-AF16-13D5EBBB5278}" type="presParOf" srcId="{B474135A-14DC-4BCA-9583-781C44EEA96E}" destId="{1B11209B-2B37-42F9-A748-088CA48087C5}" srcOrd="1" destOrd="0" presId="urn:microsoft.com/office/officeart/2005/8/layout/hierarchy2"/>
    <dgm:cxn modelId="{0740834E-5296-4D5B-A66F-C122E7E545F0}" type="presParOf" srcId="{41002E4B-9E9F-4934-A6AF-588A52336953}" destId="{F0DB2EEE-AC93-4349-BB82-9A7DEEE1EACD}" srcOrd="2" destOrd="0" presId="urn:microsoft.com/office/officeart/2005/8/layout/hierarchy2"/>
    <dgm:cxn modelId="{B7A06213-FB03-472A-A98B-0293B89440B8}" type="presParOf" srcId="{F0DB2EEE-AC93-4349-BB82-9A7DEEE1EACD}" destId="{5720DDE9-C5BB-4D0B-AF2D-93B1B292E0D7}" srcOrd="0" destOrd="0" presId="urn:microsoft.com/office/officeart/2005/8/layout/hierarchy2"/>
    <dgm:cxn modelId="{AADFC78A-3DAE-4D66-A4DC-58243878D431}" type="presParOf" srcId="{41002E4B-9E9F-4934-A6AF-588A52336953}" destId="{DDD4C8B8-B626-489C-ACA5-6CD6C38617C2}" srcOrd="3" destOrd="0" presId="urn:microsoft.com/office/officeart/2005/8/layout/hierarchy2"/>
    <dgm:cxn modelId="{BA9B2C0D-AD05-4C11-A780-8A8AC2472871}" type="presParOf" srcId="{DDD4C8B8-B626-489C-ACA5-6CD6C38617C2}" destId="{6B99B8B8-BEEE-4A78-9C8B-B4F357D4CD56}" srcOrd="0" destOrd="0" presId="urn:microsoft.com/office/officeart/2005/8/layout/hierarchy2"/>
    <dgm:cxn modelId="{78052990-78CC-403E-9CFD-22B479CE2B92}" type="presParOf" srcId="{DDD4C8B8-B626-489C-ACA5-6CD6C38617C2}" destId="{FE9A8B33-BA7A-4A12-9201-731184BAB352}" srcOrd="1" destOrd="0" presId="urn:microsoft.com/office/officeart/2005/8/layout/hierarchy2"/>
    <dgm:cxn modelId="{D1192A98-5B3E-42EF-B9ED-C33C92EE0B26}" type="presParOf" srcId="{1A95231D-A33E-44C1-99A6-EBD0782ACF28}" destId="{B177C294-8249-474F-B7B0-1782B45600A5}" srcOrd="6" destOrd="0" presId="urn:microsoft.com/office/officeart/2005/8/layout/hierarchy2"/>
    <dgm:cxn modelId="{7731276F-14C2-46B4-B030-B18C4512AAAD}" type="presParOf" srcId="{B177C294-8249-474F-B7B0-1782B45600A5}" destId="{73251292-95E0-4D7C-B734-A2B6002DEF7B}" srcOrd="0" destOrd="0" presId="urn:microsoft.com/office/officeart/2005/8/layout/hierarchy2"/>
    <dgm:cxn modelId="{60005ECE-9FDE-447C-A0D4-5157E2622B47}" type="presParOf" srcId="{1A95231D-A33E-44C1-99A6-EBD0782ACF28}" destId="{34A2CA4E-0AD4-4CD8-8C49-78205E3B7DA8}" srcOrd="7" destOrd="0" presId="urn:microsoft.com/office/officeart/2005/8/layout/hierarchy2"/>
    <dgm:cxn modelId="{5ACDA3E0-F922-4FBB-9F5B-13E132551D15}" type="presParOf" srcId="{34A2CA4E-0AD4-4CD8-8C49-78205E3B7DA8}" destId="{0BC96732-5307-4012-9B83-E283BD8917D8}" srcOrd="0" destOrd="0" presId="urn:microsoft.com/office/officeart/2005/8/layout/hierarchy2"/>
    <dgm:cxn modelId="{90DE63DD-DA24-4CAB-B2A1-D4AE521C23E9}" type="presParOf" srcId="{34A2CA4E-0AD4-4CD8-8C49-78205E3B7DA8}" destId="{0B684998-784B-4FA6-BC80-6D2AADB4C178}" srcOrd="1" destOrd="0" presId="urn:microsoft.com/office/officeart/2005/8/layout/hierarchy2"/>
    <dgm:cxn modelId="{9CCCDEB9-01BE-4B22-BCEA-E31C0D80CA8F}" type="presParOf" srcId="{1A95231D-A33E-44C1-99A6-EBD0782ACF28}" destId="{8E3FFCE4-0438-41EF-83C9-D35A23B17952}" srcOrd="8" destOrd="0" presId="urn:microsoft.com/office/officeart/2005/8/layout/hierarchy2"/>
    <dgm:cxn modelId="{62EF7FEB-8532-44CF-9901-CA3FD0B97FA2}" type="presParOf" srcId="{8E3FFCE4-0438-41EF-83C9-D35A23B17952}" destId="{E56CF977-F860-448A-ACA4-975643EB5EFA}" srcOrd="0" destOrd="0" presId="urn:microsoft.com/office/officeart/2005/8/layout/hierarchy2"/>
    <dgm:cxn modelId="{F6106B82-C803-42CF-BEBD-CF7607ACB53D}" type="presParOf" srcId="{1A95231D-A33E-44C1-99A6-EBD0782ACF28}" destId="{332672C4-ADAA-4C96-9E1C-C6B7A8B9124C}" srcOrd="9" destOrd="0" presId="urn:microsoft.com/office/officeart/2005/8/layout/hierarchy2"/>
    <dgm:cxn modelId="{AC6F78E6-0AD7-4CD0-B2B1-F3B1637B51B7}" type="presParOf" srcId="{332672C4-ADAA-4C96-9E1C-C6B7A8B9124C}" destId="{97B8916F-572F-42CF-A370-3D2372F6A863}" srcOrd="0" destOrd="0" presId="urn:microsoft.com/office/officeart/2005/8/layout/hierarchy2"/>
    <dgm:cxn modelId="{D7B9FD65-3AC6-4044-B775-26DDEACE908D}" type="presParOf" srcId="{332672C4-ADAA-4C96-9E1C-C6B7A8B9124C}" destId="{5C6822C1-5E16-44C5-894D-83FDC263455C}" srcOrd="1" destOrd="0" presId="urn:microsoft.com/office/officeart/2005/8/layout/hierarchy2"/>
    <dgm:cxn modelId="{AB5C419D-D064-4F10-A81F-54C7F0AADF70}" type="presParOf" srcId="{1A95231D-A33E-44C1-99A6-EBD0782ACF28}" destId="{D65EBBB0-2A54-48F4-A2EA-85A8C9784037}" srcOrd="10" destOrd="0" presId="urn:microsoft.com/office/officeart/2005/8/layout/hierarchy2"/>
    <dgm:cxn modelId="{ADC5A860-D72A-4A0E-9378-A2ACAA1FFFF8}" type="presParOf" srcId="{D65EBBB0-2A54-48F4-A2EA-85A8C9784037}" destId="{6EC57F0F-8728-4AA9-BBB7-283152549183}" srcOrd="0" destOrd="0" presId="urn:microsoft.com/office/officeart/2005/8/layout/hierarchy2"/>
    <dgm:cxn modelId="{374888BC-7C41-4D47-AF41-FD826EE41492}" type="presParOf" srcId="{1A95231D-A33E-44C1-99A6-EBD0782ACF28}" destId="{2CC1CB93-9A67-4C78-8FB5-686A01CBFE8A}" srcOrd="11" destOrd="0" presId="urn:microsoft.com/office/officeart/2005/8/layout/hierarchy2"/>
    <dgm:cxn modelId="{A067A5BC-9B2C-47F3-A943-B16CF8ED42C3}" type="presParOf" srcId="{2CC1CB93-9A67-4C78-8FB5-686A01CBFE8A}" destId="{1530C1D8-2CB8-44EB-89FB-9F17FDD25AE5}" srcOrd="0" destOrd="0" presId="urn:microsoft.com/office/officeart/2005/8/layout/hierarchy2"/>
    <dgm:cxn modelId="{79739DC0-1F5B-4119-9047-813FD022789C}" type="presParOf" srcId="{2CC1CB93-9A67-4C78-8FB5-686A01CBFE8A}" destId="{94705264-FBC8-4DF0-9AAA-FBBC7840F6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A5E69-AAA4-4C20-8EE7-52232DD225A0}">
      <dsp:nvSpPr>
        <dsp:cNvPr id="0" name=""/>
        <dsp:cNvSpPr/>
      </dsp:nvSpPr>
      <dsp:spPr>
        <a:xfrm>
          <a:off x="3925131" y="2727272"/>
          <a:ext cx="873443" cy="963530"/>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chemeClr val="tx1"/>
              </a:solidFill>
              <a:latin typeface="Times New Roman" panose="02020603050405020304" pitchFamily="18" charset="0"/>
              <a:cs typeface="Times New Roman" panose="02020603050405020304" pitchFamily="18" charset="0"/>
            </a:rPr>
            <a:t>Kiến trúc Cố đô Huế</a:t>
          </a:r>
        </a:p>
      </dsp:txBody>
      <dsp:txXfrm>
        <a:off x="3950713" y="2752854"/>
        <a:ext cx="822279" cy="912366"/>
      </dsp:txXfrm>
    </dsp:sp>
    <dsp:sp modelId="{6D0B7C7B-398D-4075-8D04-7ED11BB4B7CE}">
      <dsp:nvSpPr>
        <dsp:cNvPr id="0" name=""/>
        <dsp:cNvSpPr/>
      </dsp:nvSpPr>
      <dsp:spPr>
        <a:xfrm rot="16572192">
          <a:off x="3506881" y="1768101"/>
          <a:ext cx="2896351" cy="2480"/>
        </a:xfrm>
        <a:custGeom>
          <a:avLst/>
          <a:gdLst/>
          <a:ahLst/>
          <a:cxnLst/>
          <a:rect l="0" t="0" r="0" b="0"/>
          <a:pathLst>
            <a:path>
              <a:moveTo>
                <a:pt x="0" y="1240"/>
              </a:moveTo>
              <a:lnTo>
                <a:pt x="2896351"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4882648" y="1696932"/>
        <a:ext cx="144817" cy="144817"/>
      </dsp:txXfrm>
    </dsp:sp>
    <dsp:sp modelId="{13CFAFEA-445E-4A09-A339-21D687AFFF24}">
      <dsp:nvSpPr>
        <dsp:cNvPr id="0" name=""/>
        <dsp:cNvSpPr/>
      </dsp:nvSpPr>
      <dsp:spPr>
        <a:xfrm>
          <a:off x="5111539" y="106573"/>
          <a:ext cx="1029337" cy="446142"/>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Kinh thành Huế</a:t>
          </a:r>
        </a:p>
      </dsp:txBody>
      <dsp:txXfrm>
        <a:off x="5124606" y="119640"/>
        <a:ext cx="1003203" cy="420008"/>
      </dsp:txXfrm>
    </dsp:sp>
    <dsp:sp modelId="{B85BD825-3366-4CA1-B41F-CD4C9A2DBB37}">
      <dsp:nvSpPr>
        <dsp:cNvPr id="0" name=""/>
        <dsp:cNvSpPr/>
      </dsp:nvSpPr>
      <dsp:spPr>
        <a:xfrm rot="543978">
          <a:off x="4794821" y="3255138"/>
          <a:ext cx="600856" cy="2480"/>
        </a:xfrm>
        <a:custGeom>
          <a:avLst/>
          <a:gdLst/>
          <a:ahLst/>
          <a:cxnLst/>
          <a:rect l="0" t="0" r="0" b="0"/>
          <a:pathLst>
            <a:path>
              <a:moveTo>
                <a:pt x="0" y="1240"/>
              </a:moveTo>
              <a:lnTo>
                <a:pt x="600856"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5080228" y="3241357"/>
        <a:ext cx="30042" cy="30042"/>
      </dsp:txXfrm>
    </dsp:sp>
    <dsp:sp modelId="{28FA6D46-517E-40DA-9743-542BE1B59D21}">
      <dsp:nvSpPr>
        <dsp:cNvPr id="0" name=""/>
        <dsp:cNvSpPr/>
      </dsp:nvSpPr>
      <dsp:spPr>
        <a:xfrm>
          <a:off x="5391924" y="3008745"/>
          <a:ext cx="467217" cy="589948"/>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Đại nội </a:t>
          </a:r>
        </a:p>
      </dsp:txBody>
      <dsp:txXfrm>
        <a:off x="5405608" y="3022429"/>
        <a:ext cx="439849" cy="562580"/>
      </dsp:txXfrm>
    </dsp:sp>
    <dsp:sp modelId="{6769DB09-0756-4DE4-808D-7D93741C916F}">
      <dsp:nvSpPr>
        <dsp:cNvPr id="0" name=""/>
        <dsp:cNvSpPr/>
      </dsp:nvSpPr>
      <dsp:spPr>
        <a:xfrm rot="18176563">
          <a:off x="5013155" y="1746221"/>
          <a:ext cx="3708842" cy="2480"/>
        </a:xfrm>
        <a:custGeom>
          <a:avLst/>
          <a:gdLst/>
          <a:ahLst/>
          <a:cxnLst/>
          <a:rect l="0" t="0" r="0" b="0"/>
          <a:pathLst>
            <a:path>
              <a:moveTo>
                <a:pt x="0" y="1240"/>
              </a:moveTo>
              <a:lnTo>
                <a:pt x="3708842"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774855" y="1654741"/>
        <a:ext cx="185442" cy="185442"/>
      </dsp:txXfrm>
    </dsp:sp>
    <dsp:sp modelId="{024B77C7-A170-44F7-B6A7-9382928546D7}">
      <dsp:nvSpPr>
        <dsp:cNvPr id="0" name=""/>
        <dsp:cNvSpPr/>
      </dsp:nvSpPr>
      <dsp:spPr>
        <a:xfrm>
          <a:off x="7876011" y="32869"/>
          <a:ext cx="2323691" cy="316670"/>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phòng vệ </a:t>
          </a:r>
        </a:p>
      </dsp:txBody>
      <dsp:txXfrm>
        <a:off x="7885286" y="42144"/>
        <a:ext cx="2305141" cy="298120"/>
      </dsp:txXfrm>
    </dsp:sp>
    <dsp:sp modelId="{E23182E1-7F66-459B-B564-D7962F096447}">
      <dsp:nvSpPr>
        <dsp:cNvPr id="0" name=""/>
        <dsp:cNvSpPr/>
      </dsp:nvSpPr>
      <dsp:spPr>
        <a:xfrm rot="18524346">
          <a:off x="5260034" y="2053749"/>
          <a:ext cx="3201854" cy="2480"/>
        </a:xfrm>
        <a:custGeom>
          <a:avLst/>
          <a:gdLst/>
          <a:ahLst/>
          <a:cxnLst/>
          <a:rect l="0" t="0" r="0" b="0"/>
          <a:pathLst>
            <a:path>
              <a:moveTo>
                <a:pt x="0" y="1240"/>
              </a:moveTo>
              <a:lnTo>
                <a:pt x="3201854"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780915" y="1974943"/>
        <a:ext cx="160092" cy="160092"/>
      </dsp:txXfrm>
    </dsp:sp>
    <dsp:sp modelId="{2C005D11-13F7-4957-A72D-63536D7601AE}">
      <dsp:nvSpPr>
        <dsp:cNvPr id="0" name=""/>
        <dsp:cNvSpPr/>
      </dsp:nvSpPr>
      <dsp:spPr>
        <a:xfrm>
          <a:off x="7862782" y="592416"/>
          <a:ext cx="2266878" cy="427688"/>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cử hành đại lễ</a:t>
          </a:r>
        </a:p>
      </dsp:txBody>
      <dsp:txXfrm>
        <a:off x="7875309" y="604943"/>
        <a:ext cx="2241824" cy="402634"/>
      </dsp:txXfrm>
    </dsp:sp>
    <dsp:sp modelId="{0462B5B0-C16E-4002-A448-F5DE88DF068B}">
      <dsp:nvSpPr>
        <dsp:cNvPr id="0" name=""/>
        <dsp:cNvSpPr/>
      </dsp:nvSpPr>
      <dsp:spPr>
        <a:xfrm rot="19050575">
          <a:off x="5483949" y="2337433"/>
          <a:ext cx="2857416" cy="2480"/>
        </a:xfrm>
        <a:custGeom>
          <a:avLst/>
          <a:gdLst/>
          <a:ahLst/>
          <a:cxnLst/>
          <a:rect l="0" t="0" r="0" b="0"/>
          <a:pathLst>
            <a:path>
              <a:moveTo>
                <a:pt x="0" y="1240"/>
              </a:moveTo>
              <a:lnTo>
                <a:pt x="2857416"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41222" y="2267238"/>
        <a:ext cx="142870" cy="142870"/>
      </dsp:txXfrm>
    </dsp:sp>
    <dsp:sp modelId="{C22B8602-7519-487B-9FEF-1827E987C909}">
      <dsp:nvSpPr>
        <dsp:cNvPr id="0" name=""/>
        <dsp:cNvSpPr/>
      </dsp:nvSpPr>
      <dsp:spPr>
        <a:xfrm>
          <a:off x="7966173" y="1133665"/>
          <a:ext cx="2311695" cy="47992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các miếu thờ của vua chúa Nguyễn </a:t>
          </a:r>
        </a:p>
      </dsp:txBody>
      <dsp:txXfrm>
        <a:off x="7980230" y="1147722"/>
        <a:ext cx="2283581" cy="451812"/>
      </dsp:txXfrm>
    </dsp:sp>
    <dsp:sp modelId="{3BC42D52-42A7-4A9D-9F57-D9D005206987}">
      <dsp:nvSpPr>
        <dsp:cNvPr id="0" name=""/>
        <dsp:cNvSpPr/>
      </dsp:nvSpPr>
      <dsp:spPr>
        <a:xfrm rot="19663404">
          <a:off x="5671422" y="2653738"/>
          <a:ext cx="2429708" cy="2480"/>
        </a:xfrm>
        <a:custGeom>
          <a:avLst/>
          <a:gdLst/>
          <a:ahLst/>
          <a:cxnLst/>
          <a:rect l="0" t="0" r="0" b="0"/>
          <a:pathLst>
            <a:path>
              <a:moveTo>
                <a:pt x="0" y="1240"/>
              </a:moveTo>
              <a:lnTo>
                <a:pt x="2429708"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25533" y="2594236"/>
        <a:ext cx="121485" cy="121485"/>
      </dsp:txXfrm>
    </dsp:sp>
    <dsp:sp modelId="{539700DF-DD66-4E46-9233-8DC707DBE05F}">
      <dsp:nvSpPr>
        <dsp:cNvPr id="0" name=""/>
        <dsp:cNvSpPr/>
      </dsp:nvSpPr>
      <dsp:spPr>
        <a:xfrm>
          <a:off x="7913411" y="1753798"/>
          <a:ext cx="2389702" cy="504879"/>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ăn ở của hoàng thái hậu và thái hoàng thái hậu </a:t>
          </a:r>
        </a:p>
      </dsp:txBody>
      <dsp:txXfrm>
        <a:off x="7928198" y="1768585"/>
        <a:ext cx="2360128" cy="475305"/>
      </dsp:txXfrm>
    </dsp:sp>
    <dsp:sp modelId="{FC813864-A990-4DDC-AC71-D72D4BC90F8B}">
      <dsp:nvSpPr>
        <dsp:cNvPr id="0" name=""/>
        <dsp:cNvSpPr/>
      </dsp:nvSpPr>
      <dsp:spPr>
        <a:xfrm rot="20524812">
          <a:off x="5809326" y="2986526"/>
          <a:ext cx="2053735" cy="2480"/>
        </a:xfrm>
        <a:custGeom>
          <a:avLst/>
          <a:gdLst/>
          <a:ahLst/>
          <a:cxnLst/>
          <a:rect l="0" t="0" r="0" b="0"/>
          <a:pathLst>
            <a:path>
              <a:moveTo>
                <a:pt x="0" y="1240"/>
              </a:moveTo>
              <a:lnTo>
                <a:pt x="2053735"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784850" y="2936423"/>
        <a:ext cx="102686" cy="102686"/>
      </dsp:txXfrm>
    </dsp:sp>
    <dsp:sp modelId="{007491B8-6EEC-4133-9CAC-352AF9BC4E7B}">
      <dsp:nvSpPr>
        <dsp:cNvPr id="0" name=""/>
        <dsp:cNvSpPr/>
      </dsp:nvSpPr>
      <dsp:spPr>
        <a:xfrm>
          <a:off x="7813246" y="2465509"/>
          <a:ext cx="2456471" cy="412610"/>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phủ Nội cụ </a:t>
          </a:r>
        </a:p>
      </dsp:txBody>
      <dsp:txXfrm>
        <a:off x="7825331" y="2477594"/>
        <a:ext cx="2432301" cy="388440"/>
      </dsp:txXfrm>
    </dsp:sp>
    <dsp:sp modelId="{159B426E-91E0-4120-9A09-7A8FBDE3DFD4}">
      <dsp:nvSpPr>
        <dsp:cNvPr id="0" name=""/>
        <dsp:cNvSpPr/>
      </dsp:nvSpPr>
      <dsp:spPr>
        <a:xfrm rot="4186">
          <a:off x="5859141" y="3303688"/>
          <a:ext cx="1987006" cy="2480"/>
        </a:xfrm>
        <a:custGeom>
          <a:avLst/>
          <a:gdLst/>
          <a:ahLst/>
          <a:cxnLst/>
          <a:rect l="0" t="0" r="0" b="0"/>
          <a:pathLst>
            <a:path>
              <a:moveTo>
                <a:pt x="0" y="1240"/>
              </a:moveTo>
              <a:lnTo>
                <a:pt x="1987006"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02969" y="3255253"/>
        <a:ext cx="99350" cy="99350"/>
      </dsp:txXfrm>
    </dsp:sp>
    <dsp:sp modelId="{DF9E2D12-C577-4744-8F4D-4F4C6D54F382}">
      <dsp:nvSpPr>
        <dsp:cNvPr id="0" name=""/>
        <dsp:cNvSpPr/>
      </dsp:nvSpPr>
      <dsp:spPr>
        <a:xfrm>
          <a:off x="7846146" y="2999700"/>
          <a:ext cx="2562918" cy="61287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vườn Cơ Hạ và điện khâm Văn</a:t>
          </a:r>
        </a:p>
      </dsp:txBody>
      <dsp:txXfrm>
        <a:off x="7864097" y="3017651"/>
        <a:ext cx="2527016" cy="576974"/>
      </dsp:txXfrm>
    </dsp:sp>
    <dsp:sp modelId="{DD6CA57E-2FB9-4039-B7CD-05257AC32819}">
      <dsp:nvSpPr>
        <dsp:cNvPr id="0" name=""/>
        <dsp:cNvSpPr/>
      </dsp:nvSpPr>
      <dsp:spPr>
        <a:xfrm rot="1142176">
          <a:off x="5801976" y="3643421"/>
          <a:ext cx="2090605" cy="2480"/>
        </a:xfrm>
        <a:custGeom>
          <a:avLst/>
          <a:gdLst/>
          <a:ahLst/>
          <a:cxnLst/>
          <a:rect l="0" t="0" r="0" b="0"/>
          <a:pathLst>
            <a:path>
              <a:moveTo>
                <a:pt x="0" y="1240"/>
              </a:moveTo>
              <a:lnTo>
                <a:pt x="2090605"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795014" y="3592397"/>
        <a:ext cx="104530" cy="104530"/>
      </dsp:txXfrm>
    </dsp:sp>
    <dsp:sp modelId="{D3D07CA3-51E6-4D97-B8FB-760E33182771}">
      <dsp:nvSpPr>
        <dsp:cNvPr id="0" name=""/>
        <dsp:cNvSpPr/>
      </dsp:nvSpPr>
      <dsp:spPr>
        <a:xfrm>
          <a:off x="7835417" y="3816970"/>
          <a:ext cx="2528142" cy="337269"/>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Khu vực Tử Cấm Thành </a:t>
          </a:r>
        </a:p>
      </dsp:txBody>
      <dsp:txXfrm>
        <a:off x="7845295" y="3826848"/>
        <a:ext cx="2508386" cy="317513"/>
      </dsp:txXfrm>
    </dsp:sp>
    <dsp:sp modelId="{4523C053-EA96-47AC-81D3-E47FE9C3B015}">
      <dsp:nvSpPr>
        <dsp:cNvPr id="0" name=""/>
        <dsp:cNvSpPr/>
      </dsp:nvSpPr>
      <dsp:spPr>
        <a:xfrm rot="1829144">
          <a:off x="5696592" y="3898995"/>
          <a:ext cx="2351620" cy="2480"/>
        </a:xfrm>
        <a:custGeom>
          <a:avLst/>
          <a:gdLst/>
          <a:ahLst/>
          <a:cxnLst/>
          <a:rect l="0" t="0" r="0" b="0"/>
          <a:pathLst>
            <a:path>
              <a:moveTo>
                <a:pt x="0" y="1240"/>
              </a:moveTo>
              <a:lnTo>
                <a:pt x="2351620"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13612" y="3841445"/>
        <a:ext cx="117581" cy="117581"/>
      </dsp:txXfrm>
    </dsp:sp>
    <dsp:sp modelId="{359FBFBA-622C-4F9D-B32D-07FD7EE01C8F}">
      <dsp:nvSpPr>
        <dsp:cNvPr id="0" name=""/>
        <dsp:cNvSpPr/>
      </dsp:nvSpPr>
      <dsp:spPr>
        <a:xfrm>
          <a:off x="7885663" y="4298468"/>
          <a:ext cx="2546498" cy="396567"/>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Ngọ Môn</a:t>
          </a:r>
        </a:p>
      </dsp:txBody>
      <dsp:txXfrm>
        <a:off x="7897278" y="4310083"/>
        <a:ext cx="2523268" cy="373337"/>
      </dsp:txXfrm>
    </dsp:sp>
    <dsp:sp modelId="{3777E508-569C-4224-BAB4-D333B986C12C}">
      <dsp:nvSpPr>
        <dsp:cNvPr id="0" name=""/>
        <dsp:cNvSpPr/>
      </dsp:nvSpPr>
      <dsp:spPr>
        <a:xfrm rot="2314713">
          <a:off x="5574382" y="4116111"/>
          <a:ext cx="2609523" cy="2480"/>
        </a:xfrm>
        <a:custGeom>
          <a:avLst/>
          <a:gdLst/>
          <a:ahLst/>
          <a:cxnLst/>
          <a:rect l="0" t="0" r="0" b="0"/>
          <a:pathLst>
            <a:path>
              <a:moveTo>
                <a:pt x="0" y="1240"/>
              </a:moveTo>
              <a:lnTo>
                <a:pt x="2609523"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13906" y="4052113"/>
        <a:ext cx="130476" cy="130476"/>
      </dsp:txXfrm>
    </dsp:sp>
    <dsp:sp modelId="{D7DA4017-8135-4E22-98F8-9D6967C2EC9E}">
      <dsp:nvSpPr>
        <dsp:cNvPr id="0" name=""/>
        <dsp:cNvSpPr/>
      </dsp:nvSpPr>
      <dsp:spPr>
        <a:xfrm>
          <a:off x="7899147" y="4782007"/>
          <a:ext cx="2532671" cy="297953"/>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Điện Thái Hòa </a:t>
          </a:r>
        </a:p>
      </dsp:txBody>
      <dsp:txXfrm>
        <a:off x="7907874" y="4790734"/>
        <a:ext cx="2515217" cy="280499"/>
      </dsp:txXfrm>
    </dsp:sp>
    <dsp:sp modelId="{F68E255E-8A01-4218-9282-F9461EC8D5AA}">
      <dsp:nvSpPr>
        <dsp:cNvPr id="0" name=""/>
        <dsp:cNvSpPr/>
      </dsp:nvSpPr>
      <dsp:spPr>
        <a:xfrm rot="5316170">
          <a:off x="3406279" y="4634464"/>
          <a:ext cx="2854182" cy="2480"/>
        </a:xfrm>
        <a:custGeom>
          <a:avLst/>
          <a:gdLst/>
          <a:ahLst/>
          <a:cxnLst/>
          <a:rect l="0" t="0" r="0" b="0"/>
          <a:pathLst>
            <a:path>
              <a:moveTo>
                <a:pt x="0" y="1240"/>
              </a:moveTo>
              <a:lnTo>
                <a:pt x="2854182"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4762016" y="4564350"/>
        <a:ext cx="142709" cy="142709"/>
      </dsp:txXfrm>
    </dsp:sp>
    <dsp:sp modelId="{D8D59CA1-2D84-4A6A-87AF-C7525C3E449B}">
      <dsp:nvSpPr>
        <dsp:cNvPr id="0" name=""/>
        <dsp:cNvSpPr/>
      </dsp:nvSpPr>
      <dsp:spPr>
        <a:xfrm>
          <a:off x="4868167" y="5619643"/>
          <a:ext cx="1579253" cy="885456"/>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Lăng tẩm của các vua Nguyễn</a:t>
          </a:r>
        </a:p>
      </dsp:txBody>
      <dsp:txXfrm>
        <a:off x="4894101" y="5645577"/>
        <a:ext cx="1527385" cy="833588"/>
      </dsp:txXfrm>
    </dsp:sp>
    <dsp:sp modelId="{113ADC30-5C91-4EF5-BC1D-AB17216434EA}">
      <dsp:nvSpPr>
        <dsp:cNvPr id="0" name=""/>
        <dsp:cNvSpPr/>
      </dsp:nvSpPr>
      <dsp:spPr>
        <a:xfrm rot="20330507">
          <a:off x="6413349" y="5878703"/>
          <a:ext cx="1010838" cy="2480"/>
        </a:xfrm>
        <a:custGeom>
          <a:avLst/>
          <a:gdLst/>
          <a:ahLst/>
          <a:cxnLst/>
          <a:rect l="0" t="0" r="0" b="0"/>
          <a:pathLst>
            <a:path>
              <a:moveTo>
                <a:pt x="0" y="1240"/>
              </a:moveTo>
              <a:lnTo>
                <a:pt x="1010838"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893497" y="5854672"/>
        <a:ext cx="50541" cy="50541"/>
      </dsp:txXfrm>
    </dsp:sp>
    <dsp:sp modelId="{3488F9AE-11E0-42F2-A6B5-73111241547F}">
      <dsp:nvSpPr>
        <dsp:cNvPr id="0" name=""/>
        <dsp:cNvSpPr/>
      </dsp:nvSpPr>
      <dsp:spPr>
        <a:xfrm>
          <a:off x="7390116" y="5493411"/>
          <a:ext cx="1655310" cy="408207"/>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Lăng Minh Mạng </a:t>
          </a:r>
        </a:p>
      </dsp:txBody>
      <dsp:txXfrm>
        <a:off x="7402072" y="5505367"/>
        <a:ext cx="1631398" cy="384295"/>
      </dsp:txXfrm>
    </dsp:sp>
    <dsp:sp modelId="{F0DB2EEE-AC93-4349-BB82-9A7DEEE1EACD}">
      <dsp:nvSpPr>
        <dsp:cNvPr id="0" name=""/>
        <dsp:cNvSpPr/>
      </dsp:nvSpPr>
      <dsp:spPr>
        <a:xfrm rot="938131">
          <a:off x="6428496" y="6198964"/>
          <a:ext cx="1022814" cy="2480"/>
        </a:xfrm>
        <a:custGeom>
          <a:avLst/>
          <a:gdLst/>
          <a:ahLst/>
          <a:cxnLst/>
          <a:rect l="0" t="0" r="0" b="0"/>
          <a:pathLst>
            <a:path>
              <a:moveTo>
                <a:pt x="0" y="1240"/>
              </a:moveTo>
              <a:lnTo>
                <a:pt x="1022814" y="124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6914333" y="6174634"/>
        <a:ext cx="51140" cy="51140"/>
      </dsp:txXfrm>
    </dsp:sp>
    <dsp:sp modelId="{6B99B8B8-BEEE-4A78-9C8B-B4F357D4CD56}">
      <dsp:nvSpPr>
        <dsp:cNvPr id="0" name=""/>
        <dsp:cNvSpPr/>
      </dsp:nvSpPr>
      <dsp:spPr>
        <a:xfrm>
          <a:off x="7432386" y="6102800"/>
          <a:ext cx="1554224" cy="470475"/>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Lăng Tự Đức</a:t>
          </a:r>
        </a:p>
      </dsp:txBody>
      <dsp:txXfrm>
        <a:off x="7446166" y="6116580"/>
        <a:ext cx="1526664" cy="442915"/>
      </dsp:txXfrm>
    </dsp:sp>
    <dsp:sp modelId="{B177C294-8249-474F-B7B0-1782B45600A5}">
      <dsp:nvSpPr>
        <dsp:cNvPr id="0" name=""/>
        <dsp:cNvSpPr/>
      </dsp:nvSpPr>
      <dsp:spPr>
        <a:xfrm rot="8796611">
          <a:off x="2175733" y="3994433"/>
          <a:ext cx="2858767" cy="2480"/>
        </a:xfrm>
        <a:custGeom>
          <a:avLst/>
          <a:gdLst/>
          <a:ahLst/>
          <a:cxnLst/>
          <a:rect l="0" t="0" r="0" b="0"/>
          <a:pathLst>
            <a:path>
              <a:moveTo>
                <a:pt x="0" y="1240"/>
              </a:moveTo>
              <a:lnTo>
                <a:pt x="2858767"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rot="10800000">
        <a:off x="3533647" y="3924204"/>
        <a:ext cx="142938" cy="142938"/>
      </dsp:txXfrm>
    </dsp:sp>
    <dsp:sp modelId="{0BC96732-5307-4012-9B83-E283BD8917D8}">
      <dsp:nvSpPr>
        <dsp:cNvPr id="0" name=""/>
        <dsp:cNvSpPr/>
      </dsp:nvSpPr>
      <dsp:spPr>
        <a:xfrm>
          <a:off x="2411659" y="4504836"/>
          <a:ext cx="1182247" cy="554947"/>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Đàn Nam Giao</a:t>
          </a:r>
        </a:p>
      </dsp:txBody>
      <dsp:txXfrm>
        <a:off x="2427913" y="4521090"/>
        <a:ext cx="1149739" cy="522439"/>
      </dsp:txXfrm>
    </dsp:sp>
    <dsp:sp modelId="{8E3FFCE4-0438-41EF-83C9-D35A23B17952}">
      <dsp:nvSpPr>
        <dsp:cNvPr id="0" name=""/>
        <dsp:cNvSpPr/>
      </dsp:nvSpPr>
      <dsp:spPr>
        <a:xfrm rot="10782731">
          <a:off x="2445156" y="3213708"/>
          <a:ext cx="2353433" cy="2480"/>
        </a:xfrm>
        <a:custGeom>
          <a:avLst/>
          <a:gdLst/>
          <a:ahLst/>
          <a:cxnLst/>
          <a:rect l="0" t="0" r="0" b="0"/>
          <a:pathLst>
            <a:path>
              <a:moveTo>
                <a:pt x="0" y="1240"/>
              </a:moveTo>
              <a:lnTo>
                <a:pt x="2353433"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rot="10800000">
        <a:off x="3563037" y="3156113"/>
        <a:ext cx="117671" cy="117671"/>
      </dsp:txXfrm>
    </dsp:sp>
    <dsp:sp modelId="{97B8916F-572F-42CF-A370-3D2372F6A863}">
      <dsp:nvSpPr>
        <dsp:cNvPr id="0" name=""/>
        <dsp:cNvSpPr/>
      </dsp:nvSpPr>
      <dsp:spPr>
        <a:xfrm>
          <a:off x="2445171" y="3049506"/>
          <a:ext cx="1326525" cy="342708"/>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Văn Miếu </a:t>
          </a:r>
        </a:p>
      </dsp:txBody>
      <dsp:txXfrm>
        <a:off x="2455209" y="3059544"/>
        <a:ext cx="1306449" cy="322632"/>
      </dsp:txXfrm>
    </dsp:sp>
    <dsp:sp modelId="{D65EBBB0-2A54-48F4-A2EA-85A8C9784037}">
      <dsp:nvSpPr>
        <dsp:cNvPr id="0" name=""/>
        <dsp:cNvSpPr/>
      </dsp:nvSpPr>
      <dsp:spPr>
        <a:xfrm rot="12947334">
          <a:off x="2178206" y="2361722"/>
          <a:ext cx="2893552" cy="2480"/>
        </a:xfrm>
        <a:custGeom>
          <a:avLst/>
          <a:gdLst/>
          <a:ahLst/>
          <a:cxnLst/>
          <a:rect l="0" t="0" r="0" b="0"/>
          <a:pathLst>
            <a:path>
              <a:moveTo>
                <a:pt x="0" y="1240"/>
              </a:moveTo>
              <a:lnTo>
                <a:pt x="2893552" y="124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Times New Roman" panose="02020603050405020304" pitchFamily="18" charset="0"/>
            <a:cs typeface="Times New Roman" panose="02020603050405020304" pitchFamily="18" charset="0"/>
          </a:endParaRPr>
        </a:p>
      </dsp:txBody>
      <dsp:txXfrm rot="10800000">
        <a:off x="3552643" y="2290623"/>
        <a:ext cx="144677" cy="144677"/>
      </dsp:txXfrm>
    </dsp:sp>
    <dsp:sp modelId="{1530C1D8-2CB8-44EB-89FB-9F17FDD25AE5}">
      <dsp:nvSpPr>
        <dsp:cNvPr id="0" name=""/>
        <dsp:cNvSpPr/>
      </dsp:nvSpPr>
      <dsp:spPr>
        <a:xfrm>
          <a:off x="2451390" y="1317460"/>
          <a:ext cx="1394932" cy="398853"/>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Hổ Quyền</a:t>
          </a:r>
        </a:p>
      </dsp:txBody>
      <dsp:txXfrm>
        <a:off x="2463072" y="1329142"/>
        <a:ext cx="1371568" cy="3754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FA1CF-D236-413F-B926-CD884BCF1164}"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2BD5C-0957-4787-B997-770D12B87C02}" type="slidenum">
              <a:rPr lang="en-US" smtClean="0"/>
              <a:t>‹#›</a:t>
            </a:fld>
            <a:endParaRPr lang="en-US"/>
          </a:p>
        </p:txBody>
      </p:sp>
    </p:spTree>
    <p:extLst>
      <p:ext uri="{BB962C8B-B14F-4D97-AF65-F5344CB8AC3E}">
        <p14:creationId xmlns:p14="http://schemas.microsoft.com/office/powerpoint/2010/main" val="331361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02BD5C-0957-4787-B997-770D12B87C02}" type="slidenum">
              <a:rPr lang="en-US" smtClean="0"/>
              <a:t>16</a:t>
            </a:fld>
            <a:endParaRPr lang="en-US"/>
          </a:p>
        </p:txBody>
      </p:sp>
    </p:spTree>
    <p:extLst>
      <p:ext uri="{BB962C8B-B14F-4D97-AF65-F5344CB8AC3E}">
        <p14:creationId xmlns:p14="http://schemas.microsoft.com/office/powerpoint/2010/main" val="335301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86C2-A254-A263-CB1E-D4162FCE3D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6A1462-3832-7E05-FD91-D6741BBF7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2F86A1-FC0E-21FA-122C-AE593F7B360A}"/>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DEF49CB1-20B7-3E03-4D35-D628F9079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A6E34-B22E-A0CC-6FFF-56E41EC78627}"/>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309036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659D-52EF-C225-691D-D7FFB2A32D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F7305-7C7D-43DE-7EA6-5B205A461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737A4-3D3C-19BB-E008-B9D1B7FD4CE2}"/>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ADB8E27C-F997-59C3-4CCA-F69B72DAA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BB0A8-72B6-D035-64D8-3352C563D5CD}"/>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109034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7C135-B7DD-F850-0A72-266F3B7CB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689C9-AD98-D0CA-9A02-8260AA1C6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60C8A-4DDB-20D7-55FA-86A163CADAE8}"/>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D49B513E-2A2B-2B3A-54EC-12D8E7623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51DDA-E0AD-066D-F6D9-4EE6073EF337}"/>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250904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E224-906B-92C4-C659-806343453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924F2-1B61-BD34-654C-87D16397D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6C26B-71CB-D077-133A-797DA498F88F}"/>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D1682F45-C144-1EFD-54D5-7544D7EE0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31B56-0715-6786-1B7A-9D305E154493}"/>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266191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7AF2-7EA5-DB03-AC0F-1F0F62B133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D29007-933F-3FA4-4616-97C219F2CB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FAB33-FCBA-D0D0-46DB-B3D883C92D2E}"/>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74288F12-04C3-C3A1-B073-C02BA7840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691A7-46A6-B3CE-CBC3-222496DF7239}"/>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8424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F30C-E59E-B9D4-BEB9-92ECE4CE2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37C63B-1C0A-06CA-ACAC-43C983207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8AA5F1-E946-9324-8114-FE33FD618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BC233-CACF-BD54-5647-D655CB3C319F}"/>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6" name="Footer Placeholder 5">
            <a:extLst>
              <a:ext uri="{FF2B5EF4-FFF2-40B4-BE49-F238E27FC236}">
                <a16:creationId xmlns:a16="http://schemas.microsoft.com/office/drawing/2014/main" id="{5DC903A2-FC54-A38C-5BA7-B619BE548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3326D-9CFE-FAF2-63DF-2A5E9EE4E28B}"/>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127919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46E9-F04D-00BE-8FAE-69C778F5DA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52E3CE-E13C-F242-CABE-EC552EFAE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A90DA-9109-7021-7047-6D431A5FD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A0C4DD-97C8-C7FB-1827-A42DF91B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AB98C-2501-8F16-0C95-3559D88B6C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B01BB-B638-31D4-3F50-CA705CFCBBD2}"/>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8" name="Footer Placeholder 7">
            <a:extLst>
              <a:ext uri="{FF2B5EF4-FFF2-40B4-BE49-F238E27FC236}">
                <a16:creationId xmlns:a16="http://schemas.microsoft.com/office/drawing/2014/main" id="{B780404C-5BF6-24EC-EE1F-3441E5935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595D0-D3F9-E87E-3E0C-7F01A9228154}"/>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211987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9414-4904-7975-6E4E-FD6E83CE7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84FFE-6FF0-6E11-42F0-01503BF423A0}"/>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4" name="Footer Placeholder 3">
            <a:extLst>
              <a:ext uri="{FF2B5EF4-FFF2-40B4-BE49-F238E27FC236}">
                <a16:creationId xmlns:a16="http://schemas.microsoft.com/office/drawing/2014/main" id="{4DC2F825-904F-1012-0B8E-52FA65AF77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1841C-053E-0FCC-9A62-155D54CC4CCF}"/>
              </a:ext>
            </a:extLst>
          </p:cNvPr>
          <p:cNvSpPr>
            <a:spLocks noGrp="1"/>
          </p:cNvSpPr>
          <p:nvPr>
            <p:ph type="sldNum" sz="quarter" idx="12"/>
          </p:nvPr>
        </p:nvSpPr>
        <p:spPr/>
        <p:txBody>
          <a:bodyPr/>
          <a:lstStyle/>
          <a:p>
            <a:fld id="{06ECA0BB-6561-4438-B903-AA0D6BAA0918}" type="slidenum">
              <a:rPr lang="en-US" smtClean="0"/>
              <a:t>‹#›</a:t>
            </a:fld>
            <a:endParaRPr lang="en-US"/>
          </a:p>
        </p:txBody>
      </p:sp>
      <p:pic>
        <p:nvPicPr>
          <p:cNvPr id="6" name="Picture 2" descr="Đẹp Đến Nỗi Nền Hoa Sen Huyền Thoại">
            <a:extLst>
              <a:ext uri="{FF2B5EF4-FFF2-40B4-BE49-F238E27FC236}">
                <a16:creationId xmlns:a16="http://schemas.microsoft.com/office/drawing/2014/main" id="{E50D6FEE-6130-C1CB-FC02-8356E91A8714}"/>
              </a:ext>
            </a:extLst>
          </p:cNvPr>
          <p:cNvPicPr>
            <a:picLocks noChangeAspect="1" noChangeArrowheads="1"/>
          </p:cNvPicPr>
          <p:nvPr userDrawn="1"/>
        </p:nvPicPr>
        <p:blipFill>
          <a:blip r:embed="rId2">
            <a:alphaModFix amt="7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085612" cy="675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4750D-15C9-E877-D51A-1478FB609D67}"/>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3" name="Footer Placeholder 2">
            <a:extLst>
              <a:ext uri="{FF2B5EF4-FFF2-40B4-BE49-F238E27FC236}">
                <a16:creationId xmlns:a16="http://schemas.microsoft.com/office/drawing/2014/main" id="{148BA570-BFEE-BD7E-F403-0E3DD24F6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C37F9-2BBD-13F1-E62D-3A45B5FDD531}"/>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412219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95AD-BF38-BA61-7B1B-1102737F2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51995-A7E2-FF6E-CDCD-636F969F0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B96CB1-9119-C207-7CAC-597840043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F8FED-110F-8466-46F0-89F464DB0D0A}"/>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6" name="Footer Placeholder 5">
            <a:extLst>
              <a:ext uri="{FF2B5EF4-FFF2-40B4-BE49-F238E27FC236}">
                <a16:creationId xmlns:a16="http://schemas.microsoft.com/office/drawing/2014/main" id="{EE51ACE5-A4B6-AE92-623D-62FA39CDF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D8638-B8B9-23A1-6757-E2DC88CEA031}"/>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52681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703E-570F-6A03-6154-DA6D5ED4A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4CE18-DF8A-FAC9-1BDC-9BCAA2244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DD31F2-46AE-95D6-4E0D-035844A90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57A6A-639A-0683-EA6B-E3404B65168F}"/>
              </a:ext>
            </a:extLst>
          </p:cNvPr>
          <p:cNvSpPr>
            <a:spLocks noGrp="1"/>
          </p:cNvSpPr>
          <p:nvPr>
            <p:ph type="dt" sz="half" idx="10"/>
          </p:nvPr>
        </p:nvSpPr>
        <p:spPr/>
        <p:txBody>
          <a:bodyPr/>
          <a:lstStyle/>
          <a:p>
            <a:fld id="{1117BE5F-FDCF-4A71-83CD-A7259F6E7B5C}" type="datetimeFigureOut">
              <a:rPr lang="en-US" smtClean="0"/>
              <a:t>5/11/2025</a:t>
            </a:fld>
            <a:endParaRPr lang="en-US"/>
          </a:p>
        </p:txBody>
      </p:sp>
      <p:sp>
        <p:nvSpPr>
          <p:cNvPr id="6" name="Footer Placeholder 5">
            <a:extLst>
              <a:ext uri="{FF2B5EF4-FFF2-40B4-BE49-F238E27FC236}">
                <a16:creationId xmlns:a16="http://schemas.microsoft.com/office/drawing/2014/main" id="{D8BD5BE0-337E-66C8-FC0F-D510B08F7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8A803-E34F-F456-C0DF-F34562320DE1}"/>
              </a:ext>
            </a:extLst>
          </p:cNvPr>
          <p:cNvSpPr>
            <a:spLocks noGrp="1"/>
          </p:cNvSpPr>
          <p:nvPr>
            <p:ph type="sldNum" sz="quarter" idx="12"/>
          </p:nvPr>
        </p:nvSpPr>
        <p:spPr/>
        <p:txBody>
          <a:bodyPr/>
          <a:lstStyle/>
          <a:p>
            <a:fld id="{06ECA0BB-6561-4438-B903-AA0D6BAA0918}" type="slidenum">
              <a:rPr lang="en-US" smtClean="0"/>
              <a:t>‹#›</a:t>
            </a:fld>
            <a:endParaRPr lang="en-US"/>
          </a:p>
        </p:txBody>
      </p:sp>
    </p:spTree>
    <p:extLst>
      <p:ext uri="{BB962C8B-B14F-4D97-AF65-F5344CB8AC3E}">
        <p14:creationId xmlns:p14="http://schemas.microsoft.com/office/powerpoint/2010/main" val="33318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E7FC5-B44B-1DFE-B923-61E55A513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15992-7842-0C84-5913-2AA436207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83C06-A851-7C10-ECE5-98C8BF478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7BE5F-FDCF-4A71-83CD-A7259F6E7B5C}" type="datetimeFigureOut">
              <a:rPr lang="en-US" smtClean="0"/>
              <a:t>5/11/2025</a:t>
            </a:fld>
            <a:endParaRPr lang="en-US"/>
          </a:p>
        </p:txBody>
      </p:sp>
      <p:sp>
        <p:nvSpPr>
          <p:cNvPr id="5" name="Footer Placeholder 4">
            <a:extLst>
              <a:ext uri="{FF2B5EF4-FFF2-40B4-BE49-F238E27FC236}">
                <a16:creationId xmlns:a16="http://schemas.microsoft.com/office/drawing/2014/main" id="{E5CED0D4-FA2E-DF0C-B01C-2D38AA457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F10A5-3E9A-CD71-72C8-C3C3F18B7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CA0BB-6561-4438-B903-AA0D6BAA0918}" type="slidenum">
              <a:rPr lang="en-US" smtClean="0"/>
              <a:t>‹#›</a:t>
            </a:fld>
            <a:endParaRPr lang="en-US"/>
          </a:p>
        </p:txBody>
      </p:sp>
    </p:spTree>
    <p:extLst>
      <p:ext uri="{BB962C8B-B14F-4D97-AF65-F5344CB8AC3E}">
        <p14:creationId xmlns:p14="http://schemas.microsoft.com/office/powerpoint/2010/main" val="397825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h tin bai">
            <a:extLst>
              <a:ext uri="{FF2B5EF4-FFF2-40B4-BE49-F238E27FC236}">
                <a16:creationId xmlns:a16="http://schemas.microsoft.com/office/drawing/2014/main" id="{E0214E8F-D2C0-E4A5-5167-A77A4669A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410" y="210820"/>
            <a:ext cx="9654540" cy="643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60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21CF-C288-AF95-83D8-A091F6FD2FBB}"/>
              </a:ext>
            </a:extLst>
          </p:cNvPr>
          <p:cNvSpPr>
            <a:spLocks noGrp="1"/>
          </p:cNvSpPr>
          <p:nvPr>
            <p:ph type="title"/>
          </p:nvPr>
        </p:nvSpPr>
        <p:spPr>
          <a:xfrm>
            <a:off x="552450" y="411480"/>
            <a:ext cx="10515600" cy="800735"/>
          </a:xfrm>
        </p:spPr>
        <p:txBody>
          <a:bodyPr>
            <a:normAutofit/>
          </a:bodyPr>
          <a:lstStyle/>
          <a:p>
            <a:r>
              <a:rPr lang="en-US" sz="3200" b="1">
                <a:latin typeface="Times New Roman" panose="02020603050405020304" pitchFamily="18" charset="0"/>
                <a:cs typeface="Times New Roman" panose="02020603050405020304" pitchFamily="18" charset="0"/>
              </a:rPr>
              <a:t>2. Kiến trúc </a:t>
            </a:r>
            <a:r>
              <a:rPr lang="en-US" sz="3200" b="1">
                <a:effectLst/>
                <a:latin typeface="Times New Roman" panose="02020603050405020304" pitchFamily="18" charset="0"/>
                <a:ea typeface="Calibri" panose="020F0502020204030204" pitchFamily="34" charset="0"/>
              </a:rPr>
              <a:t>Cố đô Huế</a:t>
            </a:r>
            <a:r>
              <a:rPr lang="en-US" sz="3200" b="1">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CEB8F03-8872-667B-BA00-E2299F9475A1}"/>
              </a:ext>
            </a:extLst>
          </p:cNvPr>
          <p:cNvSpPr txBox="1"/>
          <p:nvPr/>
        </p:nvSpPr>
        <p:spPr>
          <a:xfrm>
            <a:off x="1066800" y="1128445"/>
            <a:ext cx="10001250" cy="1569660"/>
          </a:xfrm>
          <a:prstGeom prst="rect">
            <a:avLst/>
          </a:prstGeom>
          <a:noFill/>
        </p:spPr>
        <p:txBody>
          <a:bodyPr wrap="square">
            <a:spAutoFit/>
          </a:bodyPr>
          <a:lstStyle/>
          <a:p>
            <a:pPr algn="ctr"/>
            <a:r>
              <a:rPr lang="en-US" sz="3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 luận nhóm </a:t>
            </a:r>
          </a:p>
          <a:p>
            <a:r>
              <a:rPr lang="en-US" sz="3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Khái quát kiến trúc cố đô Huế bằng sơ đồ tư duy</a:t>
            </a:r>
            <a:br>
              <a:rPr lang="en-US" sz="3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Nhận xét của em về kiến trúc nơi đây.</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2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21CF-C288-AF95-83D8-A091F6FD2FBB}"/>
              </a:ext>
            </a:extLst>
          </p:cNvPr>
          <p:cNvSpPr>
            <a:spLocks noGrp="1"/>
          </p:cNvSpPr>
          <p:nvPr>
            <p:ph type="title"/>
          </p:nvPr>
        </p:nvSpPr>
        <p:spPr>
          <a:xfrm>
            <a:off x="586740" y="113665"/>
            <a:ext cx="10515600" cy="800735"/>
          </a:xfrm>
        </p:spPr>
        <p:txBody>
          <a:bodyPr>
            <a:normAutofit/>
          </a:bodyPr>
          <a:lstStyle/>
          <a:p>
            <a:pPr algn="ctr"/>
            <a:r>
              <a:rPr lang="en-US" sz="3200">
                <a:latin typeface="Times New Roman" panose="02020603050405020304" pitchFamily="18" charset="0"/>
                <a:cs typeface="Times New Roman" panose="02020603050405020304" pitchFamily="18" charset="0"/>
              </a:rPr>
              <a:t>Sơ đồ về kiến trúc quần thể di tích Cố đô Huế</a:t>
            </a:r>
          </a:p>
        </p:txBody>
      </p:sp>
      <p:pic>
        <p:nvPicPr>
          <p:cNvPr id="4" name="Picture 3">
            <a:extLst>
              <a:ext uri="{FF2B5EF4-FFF2-40B4-BE49-F238E27FC236}">
                <a16:creationId xmlns:a16="http://schemas.microsoft.com/office/drawing/2014/main" id="{BABF4160-50A7-8A92-C9AF-416590C360EC}"/>
              </a:ext>
            </a:extLst>
          </p:cNvPr>
          <p:cNvPicPr>
            <a:picLocks noChangeAspect="1"/>
          </p:cNvPicPr>
          <p:nvPr/>
        </p:nvPicPr>
        <p:blipFill>
          <a:blip r:embed="rId2"/>
          <a:stretch>
            <a:fillRect/>
          </a:stretch>
        </p:blipFill>
        <p:spPr>
          <a:xfrm>
            <a:off x="747221" y="834390"/>
            <a:ext cx="10819939" cy="6019569"/>
          </a:xfrm>
          <a:prstGeom prst="rect">
            <a:avLst/>
          </a:prstGeom>
        </p:spPr>
      </p:pic>
    </p:spTree>
    <p:extLst>
      <p:ext uri="{BB962C8B-B14F-4D97-AF65-F5344CB8AC3E}">
        <p14:creationId xmlns:p14="http://schemas.microsoft.com/office/powerpoint/2010/main" val="93841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8D7102-6E47-A70B-A24A-4934BE4D3F1C}"/>
              </a:ext>
            </a:extLst>
          </p:cNvPr>
          <p:cNvSpPr txBox="1"/>
          <p:nvPr/>
        </p:nvSpPr>
        <p:spPr>
          <a:xfrm>
            <a:off x="385762" y="857518"/>
            <a:ext cx="11215688" cy="4031873"/>
          </a:xfrm>
          <a:prstGeom prst="rect">
            <a:avLst/>
          </a:prstGeom>
          <a:noFill/>
        </p:spPr>
        <p:txBody>
          <a:bodyPr wrap="square">
            <a:spAutoFit/>
          </a:bodyPr>
          <a:lstStyle/>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Kiến trúc Cố đô Huế, hay còn gọi là kiến trúc triều Nguyễn, là một di sản văn hóa vô giá của Việt Nam.</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Các công trình được trang trí bằng nhiều chi tiết hoa văn tinh xảo, thể hiện sự tỉ mỉ và công phu của người thợ thủ công.</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Kiến trúc Cố đô Huế là minh chứng cho sự thịnh vượng của triều Nguyễn trong lịch sử Việt Nam.</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Nơi đây lưu giữ nhiều giá trị văn hóa, lịch sử quý giá, góp phần làm phong phú thêm kho tàng di sản văn hóa của dân tộc.</a:t>
            </a:r>
          </a:p>
        </p:txBody>
      </p:sp>
    </p:spTree>
    <p:extLst>
      <p:ext uri="{BB962C8B-B14F-4D97-AF65-F5344CB8AC3E}">
        <p14:creationId xmlns:p14="http://schemas.microsoft.com/office/powerpoint/2010/main" val="299320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55C-1D42-3356-BD01-0E2ACE364715}"/>
              </a:ext>
            </a:extLst>
          </p:cNvPr>
          <p:cNvSpPr>
            <a:spLocks noGrp="1"/>
          </p:cNvSpPr>
          <p:nvPr>
            <p:ph type="title"/>
          </p:nvPr>
        </p:nvSpPr>
        <p:spPr>
          <a:xfrm>
            <a:off x="838200" y="365125"/>
            <a:ext cx="10515600" cy="697865"/>
          </a:xfrm>
        </p:spPr>
        <p:txBody>
          <a:bodyPr>
            <a:normAutofit/>
          </a:bodyPr>
          <a:lstStyle/>
          <a:p>
            <a:r>
              <a:rPr lang="en-US" sz="3200" b="1">
                <a:latin typeface="Times New Roman" panose="02020603050405020304" pitchFamily="18" charset="0"/>
                <a:cs typeface="Times New Roman" panose="02020603050405020304" pitchFamily="18" charset="0"/>
              </a:rPr>
              <a:t>3. Giá trị của Cố đô Huế. </a:t>
            </a:r>
          </a:p>
        </p:txBody>
      </p:sp>
      <p:sp>
        <p:nvSpPr>
          <p:cNvPr id="3" name="TextBox 2">
            <a:extLst>
              <a:ext uri="{FF2B5EF4-FFF2-40B4-BE49-F238E27FC236}">
                <a16:creationId xmlns:a16="http://schemas.microsoft.com/office/drawing/2014/main" id="{71F5FA80-A7ED-C498-33D1-749D81C8740F}"/>
              </a:ext>
            </a:extLst>
          </p:cNvPr>
          <p:cNvSpPr txBox="1"/>
          <p:nvPr/>
        </p:nvSpPr>
        <p:spPr>
          <a:xfrm>
            <a:off x="455295" y="1258947"/>
            <a:ext cx="11281410" cy="4524315"/>
          </a:xfrm>
          <a:prstGeom prst="rect">
            <a:avLst/>
          </a:prstGeom>
          <a:noFill/>
        </p:spPr>
        <p:txBody>
          <a:bodyPr wrap="square" rtlCol="0">
            <a:spAutoFit/>
          </a:bodyPr>
          <a:lstStyle/>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Giá trị tinh thần là niềm tự hào của người Việt về di tích lịch sử, đồng thời cũng là một danh lam thắng cảnh độc đáo,lâu đời, là một di tích lịch sử hấp dẫn không chỉ với người Việt mà đối với cả du khách quốc tế.</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Giá trị vật chất là điểm tham quan du lịch có giá trị kinh tế một di tích được UNESCO công nhận là di sản văn hóa thế giới. </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Thủ tướng chính phủ đã có Quyết đinh việc xếp hạng Di tích lịch sử và kiến trúc nghệ thuật Quần thể kiến trúc Cố đô Huế là Di tích Quốc gia đặc biệt. </a:t>
            </a:r>
          </a:p>
        </p:txBody>
      </p:sp>
    </p:spTree>
    <p:extLst>
      <p:ext uri="{BB962C8B-B14F-4D97-AF65-F5344CB8AC3E}">
        <p14:creationId xmlns:p14="http://schemas.microsoft.com/office/powerpoint/2010/main" val="149647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133EF1-8474-AE2B-1A56-79F9BB223E00}"/>
              </a:ext>
            </a:extLst>
          </p:cNvPr>
          <p:cNvSpPr txBox="1"/>
          <p:nvPr/>
        </p:nvSpPr>
        <p:spPr>
          <a:xfrm>
            <a:off x="473242" y="299752"/>
            <a:ext cx="11462084" cy="584775"/>
          </a:xfrm>
          <a:prstGeom prst="rect">
            <a:avLst/>
          </a:prstGeom>
          <a:noFill/>
        </p:spPr>
        <p:txBody>
          <a:bodyPr wrap="square">
            <a:spAutoFit/>
          </a:bodyPr>
          <a:lstStyle/>
          <a:p>
            <a:pPr algn="just"/>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4. Đặc điểm của một văn bản giới thiệu một di tích lịch sử. </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E5A617-14C5-080C-A309-92355366C9CC}"/>
              </a:ext>
            </a:extLst>
          </p:cNvPr>
          <p:cNvSpPr txBox="1"/>
          <p:nvPr/>
        </p:nvSpPr>
        <p:spPr>
          <a:xfrm>
            <a:off x="473242" y="1039829"/>
            <a:ext cx="11245516" cy="5509200"/>
          </a:xfrm>
          <a:prstGeom prst="rect">
            <a:avLst/>
          </a:prstGeom>
          <a:noFill/>
        </p:spPr>
        <p:txBody>
          <a:bodyPr wrap="square">
            <a:spAutoFit/>
          </a:bodyPr>
          <a:lstStyle/>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Văn bản Quần thể di tích Cố đô Huế thể hiện những đặc điểm của kiểu văn bản giới thiệu một di tích là:</a:t>
            </a:r>
          </a:p>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Mục đích: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Mục đích viết: giới thiệu các thông tin khái quát về Cố đô Huế đến người đọc, nhằm kêu gọi gìn giữ và giới thiệu rộng rãi đến mọi người di tích lịch sử này</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Nội dung</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Về cấu trúc: Văn bản đầy đủ cấu trúc 3 phần:</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Mở đầu: giới thiệu về Cố đô Huế </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Nội dung: trình bày những nét đặc trưng và kiến trúc của Cố đô Huế</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Kết thúc: nhận xét về giá trị của Cố đô Huế</a:t>
            </a:r>
          </a:p>
        </p:txBody>
      </p:sp>
    </p:spTree>
    <p:extLst>
      <p:ext uri="{BB962C8B-B14F-4D97-AF65-F5344CB8AC3E}">
        <p14:creationId xmlns:p14="http://schemas.microsoft.com/office/powerpoint/2010/main" val="23779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E5A617-14C5-080C-A309-92355366C9CC}"/>
              </a:ext>
            </a:extLst>
          </p:cNvPr>
          <p:cNvSpPr txBox="1"/>
          <p:nvPr/>
        </p:nvSpPr>
        <p:spPr>
          <a:xfrm>
            <a:off x="473242" y="1039829"/>
            <a:ext cx="11245516" cy="4524315"/>
          </a:xfrm>
          <a:prstGeom prst="rect">
            <a:avLst/>
          </a:prstGeom>
          <a:noFill/>
        </p:spPr>
        <p:txBody>
          <a:bodyPr wrap="square">
            <a:spAutoFit/>
          </a:bodyPr>
          <a:lstStyle/>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Về đặc điểm hình thức:</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Văn bản sử dụng nhiều từ ngữ chuyên ngành kiên quan đến kiến trúc. </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Văn bản sử dụng hình ảnh minh họa cho đối tượng được đề cập tới trong văn bản.</a:t>
            </a:r>
          </a:p>
          <a:p>
            <a:r>
              <a:rPr lang="en-US" sz="3200">
                <a:effectLst/>
                <a:latin typeface="Times New Roman" panose="02020603050405020304" pitchFamily="18" charset="0"/>
                <a:ea typeface="Calibri" panose="020F0502020204030204" pitchFamily="34" charset="0"/>
              </a:rPr>
              <a:t>+ Về các trình bày thông tin: Thông tin trong văn bản được triển khai kết hợp trình bày rất phong phú theo nhiều cách: Trật tự thời gian và không gian, quan hệ nguyên nhân – kết quả, phân loại các đối tượng. </a:t>
            </a:r>
            <a:endParaRPr lang="en-US" sz="3200"/>
          </a:p>
        </p:txBody>
      </p:sp>
    </p:spTree>
    <p:extLst>
      <p:ext uri="{BB962C8B-B14F-4D97-AF65-F5344CB8AC3E}">
        <p14:creationId xmlns:p14="http://schemas.microsoft.com/office/powerpoint/2010/main" val="69812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7154E8-263C-0749-31ED-0204DC835120}"/>
              </a:ext>
            </a:extLst>
          </p:cNvPr>
          <p:cNvSpPr txBox="1"/>
          <p:nvPr/>
        </p:nvSpPr>
        <p:spPr>
          <a:xfrm>
            <a:off x="282892" y="341446"/>
            <a:ext cx="11467147" cy="5205271"/>
          </a:xfrm>
          <a:prstGeom prst="rect">
            <a:avLst/>
          </a:prstGeom>
          <a:noFill/>
        </p:spPr>
        <p:txBody>
          <a:bodyPr wrap="square">
            <a:spAutoFit/>
          </a:bodyPr>
          <a:lstStyle/>
          <a:p>
            <a:pPr algn="just"/>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IV. TỔNG KẾT: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1. Nội dung:</a:t>
            </a:r>
            <a:r>
              <a:rPr lang="en-US" sz="3200" b="1" i="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Cung cấp thông tin giới thiệu về Cố đô Huế với giá trị lịch sử và giá trị kiến trúc. </a:t>
            </a:r>
          </a:p>
          <a:p>
            <a:pPr algn="just">
              <a:lnSpc>
                <a:spcPct val="105000"/>
              </a:lnSpc>
            </a:pPr>
            <a:r>
              <a:rPr lang="en-US" sz="3200"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 đô Huế là di sản văn hóa lưu giữ giá trị vật chất và tinh thần của người Việt.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2. Nghệ thuật: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Ngôn ngữ khoa học, rõ ràng, khách quan.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Thông tin dựa trên cơ sở khoa học.</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Bố cục chặt chẽ, cách triển khai thông tin gãy gọn, dễ hiểu.</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16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B832F-2B57-A21E-4C54-FA4F56632F6B}"/>
              </a:ext>
            </a:extLst>
          </p:cNvPr>
          <p:cNvSpPr txBox="1"/>
          <p:nvPr/>
        </p:nvSpPr>
        <p:spPr>
          <a:xfrm>
            <a:off x="147385" y="76913"/>
            <a:ext cx="11619497" cy="4908780"/>
          </a:xfrm>
          <a:prstGeom prst="rect">
            <a:avLst/>
          </a:prstGeom>
          <a:noFill/>
        </p:spPr>
        <p:txBody>
          <a:bodyPr wrap="square">
            <a:spAutoFit/>
          </a:bodyPr>
          <a:lstStyle/>
          <a:p>
            <a:pPr algn="just">
              <a:lnSpc>
                <a:spcPct val="105000"/>
              </a:lnSpc>
            </a:pPr>
            <a:r>
              <a:rPr lang="en-US" sz="3000" b="1" kern="100">
                <a:effectLst/>
                <a:latin typeface="Times New Roman" panose="02020603050405020304" pitchFamily="18" charset="0"/>
                <a:ea typeface="Calibri" panose="020F0502020204030204" pitchFamily="34" charset="0"/>
                <a:cs typeface="Times New Roman" panose="02020603050405020304" pitchFamily="18" charset="0"/>
              </a:rPr>
              <a:t>3. </a:t>
            </a:r>
            <a:r>
              <a:rPr lang="vi-VN" sz="3000" b="1" kern="100">
                <a:effectLst/>
                <a:latin typeface="Times New Roman" panose="02020603050405020304" pitchFamily="18" charset="0"/>
                <a:ea typeface="Calibri" panose="020F0502020204030204" pitchFamily="34" charset="0"/>
                <a:cs typeface="Times New Roman" panose="02020603050405020304" pitchFamily="18" charset="0"/>
              </a:rPr>
              <a:t>Một số lưu ý khi </a:t>
            </a:r>
            <a:r>
              <a:rPr lang="en-US" sz="3000" b="1" kern="100">
                <a:effectLst/>
                <a:latin typeface="Times New Roman" panose="02020603050405020304" pitchFamily="18" charset="0"/>
                <a:ea typeface="Calibri" panose="020F0502020204030204" pitchFamily="34" charset="0"/>
                <a:cs typeface="Times New Roman" panose="02020603050405020304" pitchFamily="18" charset="0"/>
              </a:rPr>
              <a:t>đọc văn bản giới thiệu một di tích lịch sử:</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b="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mục đích của văn bản: giới thiệu lịch sử, kiến trúc, giá trị,... của di tích?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 được đối tượng mà văn bản hướng đến: học sinh, du khách,...?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các thông tin chính về di tích: tên gọi, vị trí, thời gian xây dựng, lịch sử hình thành,...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 được những đặc điểm nổi bật về kiến trúc, nghệ thuật của di tích.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 rõ giá trị lịch sử, văn hóa và ý nghĩa của di tích.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bố cục chung của văn bản: phần mở đầu, thân bài, kết luận.</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30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diện các luận điểm chính và luận cứ được sử dụng để thuyết minh.</a:t>
            </a:r>
            <a:endParaRPr lang="en-US" sz="3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9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E3E9C-F7EE-0759-0963-75CC8BDE6324}"/>
              </a:ext>
            </a:extLst>
          </p:cNvPr>
          <p:cNvSpPr txBox="1"/>
          <p:nvPr/>
        </p:nvSpPr>
        <p:spPr>
          <a:xfrm>
            <a:off x="4786313" y="295394"/>
            <a:ext cx="6097904" cy="584775"/>
          </a:xfrm>
          <a:prstGeom prst="rect">
            <a:avLst/>
          </a:prstGeom>
          <a:noFill/>
        </p:spPr>
        <p:txBody>
          <a:bodyPr wrap="square">
            <a:spAutoFit/>
          </a:bodyPr>
          <a:lstStyle/>
          <a:p>
            <a:r>
              <a:rPr lang="nl-NL" sz="3200" b="1">
                <a:effectLst/>
                <a:latin typeface="Times New Roman" panose="02020603050405020304" pitchFamily="18" charset="0"/>
                <a:ea typeface="Calibri" panose="020F0502020204030204" pitchFamily="34" charset="0"/>
              </a:rPr>
              <a:t>LUYỆN TẬP</a:t>
            </a:r>
            <a:endParaRPr lang="en-US" sz="3200"/>
          </a:p>
        </p:txBody>
      </p:sp>
      <p:graphicFrame>
        <p:nvGraphicFramePr>
          <p:cNvPr id="5" name="Table 4">
            <a:extLst>
              <a:ext uri="{FF2B5EF4-FFF2-40B4-BE49-F238E27FC236}">
                <a16:creationId xmlns:a16="http://schemas.microsoft.com/office/drawing/2014/main" id="{B8CAC4EB-3C27-5B57-A5D8-882F9887D495}"/>
              </a:ext>
            </a:extLst>
          </p:cNvPr>
          <p:cNvGraphicFramePr>
            <a:graphicFrameLocks noGrp="1"/>
          </p:cNvGraphicFramePr>
          <p:nvPr>
            <p:extLst>
              <p:ext uri="{D42A27DB-BD31-4B8C-83A1-F6EECF244321}">
                <p14:modId xmlns:p14="http://schemas.microsoft.com/office/powerpoint/2010/main" val="3591882680"/>
              </p:ext>
            </p:extLst>
          </p:nvPr>
        </p:nvGraphicFramePr>
        <p:xfrm>
          <a:off x="409575" y="1333500"/>
          <a:ext cx="11372850" cy="4191000"/>
        </p:xfrm>
        <a:graphic>
          <a:graphicData uri="http://schemas.openxmlformats.org/drawingml/2006/table">
            <a:tbl>
              <a:tblPr firstRow="1" firstCol="1" bandRow="1"/>
              <a:tblGrid>
                <a:gridCol w="3790950">
                  <a:extLst>
                    <a:ext uri="{9D8B030D-6E8A-4147-A177-3AD203B41FA5}">
                      <a16:colId xmlns:a16="http://schemas.microsoft.com/office/drawing/2014/main" val="3586955393"/>
                    </a:ext>
                  </a:extLst>
                </a:gridCol>
                <a:gridCol w="3790950">
                  <a:extLst>
                    <a:ext uri="{9D8B030D-6E8A-4147-A177-3AD203B41FA5}">
                      <a16:colId xmlns:a16="http://schemas.microsoft.com/office/drawing/2014/main" val="1361174688"/>
                    </a:ext>
                  </a:extLst>
                </a:gridCol>
                <a:gridCol w="3790950">
                  <a:extLst>
                    <a:ext uri="{9D8B030D-6E8A-4147-A177-3AD203B41FA5}">
                      <a16:colId xmlns:a16="http://schemas.microsoft.com/office/drawing/2014/main" val="3278011395"/>
                    </a:ext>
                  </a:extLst>
                </a:gridCol>
              </a:tblGrid>
              <a:tr h="777240">
                <a:tc>
                  <a:txBody>
                    <a:bodyPr/>
                    <a:lstStyle/>
                    <a:p>
                      <a:pPr algn="ctr"/>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716290"/>
                  </a:ext>
                </a:extLst>
              </a:tr>
              <a:tr h="1351915">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Em biết gì về cố đô Huế?</a:t>
                      </a:r>
                    </a:p>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Em muốn biết gì về cố đô Huế?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Em đã học được điều gì?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404800"/>
                  </a:ext>
                </a:extLst>
              </a:tr>
              <a:tr h="792321">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822305"/>
                  </a:ext>
                </a:extLst>
              </a:tr>
            </a:tbl>
          </a:graphicData>
        </a:graphic>
      </p:graphicFrame>
    </p:spTree>
    <p:extLst>
      <p:ext uri="{BB962C8B-B14F-4D97-AF65-F5344CB8AC3E}">
        <p14:creationId xmlns:p14="http://schemas.microsoft.com/office/powerpoint/2010/main" val="3273789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003171-DEAD-EB37-9249-433771F1965B}"/>
              </a:ext>
            </a:extLst>
          </p:cNvPr>
          <p:cNvSpPr txBox="1"/>
          <p:nvPr/>
        </p:nvSpPr>
        <p:spPr>
          <a:xfrm>
            <a:off x="628650" y="241429"/>
            <a:ext cx="10252710" cy="584775"/>
          </a:xfrm>
          <a:prstGeom prst="rect">
            <a:avLst/>
          </a:prstGeom>
          <a:noFill/>
        </p:spPr>
        <p:txBody>
          <a:bodyPr wrap="square">
            <a:spAutoFit/>
          </a:bodyPr>
          <a:lstStyle/>
          <a:p>
            <a:pPr algn="ctr"/>
            <a:r>
              <a:rPr lang="pt-BR" sz="3200" b="1" kern="1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VẬN DỤNG</a:t>
            </a:r>
            <a:endParaRPr lang="en-US" sz="3200" kern="10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60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F77E2-325B-ADA2-F44F-E04FC2F5946D}"/>
              </a:ext>
            </a:extLst>
          </p:cNvPr>
          <p:cNvPicPr>
            <a:picLocks noChangeAspect="1"/>
          </p:cNvPicPr>
          <p:nvPr/>
        </p:nvPicPr>
        <p:blipFill>
          <a:blip r:embed="rId2"/>
          <a:stretch>
            <a:fillRect/>
          </a:stretch>
        </p:blipFill>
        <p:spPr>
          <a:xfrm>
            <a:off x="0" y="0"/>
            <a:ext cx="12020550" cy="6821789"/>
          </a:xfrm>
          <a:prstGeom prst="rect">
            <a:avLst/>
          </a:prstGeom>
        </p:spPr>
      </p:pic>
    </p:spTree>
    <p:extLst>
      <p:ext uri="{BB962C8B-B14F-4D97-AF65-F5344CB8AC3E}">
        <p14:creationId xmlns:p14="http://schemas.microsoft.com/office/powerpoint/2010/main" val="396030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98DA5-FD42-3A75-0ED6-FB0C96D6D81C}"/>
              </a:ext>
            </a:extLst>
          </p:cNvPr>
          <p:cNvPicPr>
            <a:picLocks noChangeAspect="1"/>
          </p:cNvPicPr>
          <p:nvPr/>
        </p:nvPicPr>
        <p:blipFill>
          <a:blip r:embed="rId2"/>
          <a:stretch>
            <a:fillRect/>
          </a:stretch>
        </p:blipFill>
        <p:spPr>
          <a:xfrm>
            <a:off x="0" y="-112295"/>
            <a:ext cx="12560968" cy="6970295"/>
          </a:xfrm>
          <a:prstGeom prst="rect">
            <a:avLst/>
          </a:prstGeom>
        </p:spPr>
      </p:pic>
    </p:spTree>
    <p:extLst>
      <p:ext uri="{BB962C8B-B14F-4D97-AF65-F5344CB8AC3E}">
        <p14:creationId xmlns:p14="http://schemas.microsoft.com/office/powerpoint/2010/main" val="88568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ự uy quyền biểu thị qua 3 tòa thành">
            <a:extLst>
              <a:ext uri="{FF2B5EF4-FFF2-40B4-BE49-F238E27FC236}">
                <a16:creationId xmlns:a16="http://schemas.microsoft.com/office/drawing/2014/main" id="{4AF69CAA-AC87-4F35-2324-02DD1A8F0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08" r="12083" b="1804"/>
          <a:stretch>
            <a:fillRect/>
          </a:stretch>
        </p:blipFill>
        <p:spPr bwMode="auto">
          <a:xfrm>
            <a:off x="7319110" y="60158"/>
            <a:ext cx="3491600" cy="2911642"/>
          </a:xfrm>
          <a:custGeom>
            <a:avLst/>
            <a:gdLst>
              <a:gd name="connsiteX0" fmla="*/ 1362576 w 6497052"/>
              <a:gd name="connsiteY0" fmla="*/ 0 h 5450303"/>
              <a:gd name="connsiteX1" fmla="*/ 5134476 w 6497052"/>
              <a:gd name="connsiteY1" fmla="*/ 0 h 5450303"/>
              <a:gd name="connsiteX2" fmla="*/ 6497052 w 6497052"/>
              <a:gd name="connsiteY2" fmla="*/ 2725152 h 5450303"/>
              <a:gd name="connsiteX3" fmla="*/ 5134476 w 6497052"/>
              <a:gd name="connsiteY3" fmla="*/ 5450303 h 5450303"/>
              <a:gd name="connsiteX4" fmla="*/ 1362576 w 6497052"/>
              <a:gd name="connsiteY4" fmla="*/ 5450303 h 5450303"/>
              <a:gd name="connsiteX5" fmla="*/ 0 w 6497052"/>
              <a:gd name="connsiteY5" fmla="*/ 2725152 h 545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7052" h="5450303">
                <a:moveTo>
                  <a:pt x="1362576" y="0"/>
                </a:moveTo>
                <a:lnTo>
                  <a:pt x="5134476" y="0"/>
                </a:lnTo>
                <a:lnTo>
                  <a:pt x="6497052" y="2725152"/>
                </a:lnTo>
                <a:lnTo>
                  <a:pt x="5134476" y="5450303"/>
                </a:lnTo>
                <a:lnTo>
                  <a:pt x="1362576" y="5450303"/>
                </a:lnTo>
                <a:lnTo>
                  <a:pt x="0" y="2725152"/>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Tử Cấm Thành">
            <a:extLst>
              <a:ext uri="{FF2B5EF4-FFF2-40B4-BE49-F238E27FC236}">
                <a16:creationId xmlns:a16="http://schemas.microsoft.com/office/drawing/2014/main" id="{D6CE1A97-4B08-F337-6A9C-0042B3BA4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6" r="3906" b="1859"/>
          <a:stretch>
            <a:fillRect/>
          </a:stretch>
        </p:blipFill>
        <p:spPr bwMode="auto">
          <a:xfrm>
            <a:off x="7305023" y="3022333"/>
            <a:ext cx="3463426" cy="2911642"/>
          </a:xfrm>
          <a:custGeom>
            <a:avLst/>
            <a:gdLst>
              <a:gd name="connsiteX0" fmla="*/ 1596152 w 7418070"/>
              <a:gd name="connsiteY0" fmla="*/ 0 h 6384606"/>
              <a:gd name="connsiteX1" fmla="*/ 5821918 w 7418070"/>
              <a:gd name="connsiteY1" fmla="*/ 0 h 6384606"/>
              <a:gd name="connsiteX2" fmla="*/ 7418070 w 7418070"/>
              <a:gd name="connsiteY2" fmla="*/ 3192303 h 6384606"/>
              <a:gd name="connsiteX3" fmla="*/ 5821918 w 7418070"/>
              <a:gd name="connsiteY3" fmla="*/ 6384606 h 6384606"/>
              <a:gd name="connsiteX4" fmla="*/ 1596152 w 7418070"/>
              <a:gd name="connsiteY4" fmla="*/ 6384606 h 6384606"/>
              <a:gd name="connsiteX5" fmla="*/ 0 w 7418070"/>
              <a:gd name="connsiteY5" fmla="*/ 3192303 h 638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070" h="6384606">
                <a:moveTo>
                  <a:pt x="1596152" y="0"/>
                </a:moveTo>
                <a:lnTo>
                  <a:pt x="5821918" y="0"/>
                </a:lnTo>
                <a:lnTo>
                  <a:pt x="7418070" y="3192303"/>
                </a:lnTo>
                <a:lnTo>
                  <a:pt x="5821918" y="6384606"/>
                </a:lnTo>
                <a:lnTo>
                  <a:pt x="1596152" y="6384606"/>
                </a:lnTo>
                <a:lnTo>
                  <a:pt x="0" y="3192303"/>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Những kiến trúc nổi tiếng ở cố đô Huế - Báo VnExpress Du lịch">
            <a:extLst>
              <a:ext uri="{FF2B5EF4-FFF2-40B4-BE49-F238E27FC236}">
                <a16:creationId xmlns:a16="http://schemas.microsoft.com/office/drawing/2014/main" id="{53F54BC5-3B05-0793-3412-0FB171066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11" t="10281" r="14111" b="3053"/>
          <a:stretch>
            <a:fillRect/>
          </a:stretch>
        </p:blipFill>
        <p:spPr bwMode="auto">
          <a:xfrm>
            <a:off x="4495900" y="1571325"/>
            <a:ext cx="3491600" cy="2906829"/>
          </a:xfrm>
          <a:custGeom>
            <a:avLst/>
            <a:gdLst>
              <a:gd name="connsiteX0" fmla="*/ 1485900 w 7383780"/>
              <a:gd name="connsiteY0" fmla="*/ 0 h 5943598"/>
              <a:gd name="connsiteX1" fmla="*/ 5897880 w 7383780"/>
              <a:gd name="connsiteY1" fmla="*/ 0 h 5943598"/>
              <a:gd name="connsiteX2" fmla="*/ 7383780 w 7383780"/>
              <a:gd name="connsiteY2" fmla="*/ 2971799 h 5943598"/>
              <a:gd name="connsiteX3" fmla="*/ 5897880 w 7383780"/>
              <a:gd name="connsiteY3" fmla="*/ 5943598 h 5943598"/>
              <a:gd name="connsiteX4" fmla="*/ 1485900 w 7383780"/>
              <a:gd name="connsiteY4" fmla="*/ 5943598 h 5943598"/>
              <a:gd name="connsiteX5" fmla="*/ 0 w 7383780"/>
              <a:gd name="connsiteY5" fmla="*/ 2971799 h 594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3780" h="5943598">
                <a:moveTo>
                  <a:pt x="1485900" y="0"/>
                </a:moveTo>
                <a:lnTo>
                  <a:pt x="5897880" y="0"/>
                </a:lnTo>
                <a:lnTo>
                  <a:pt x="7383780" y="2971799"/>
                </a:lnTo>
                <a:lnTo>
                  <a:pt x="5897880" y="5943598"/>
                </a:lnTo>
                <a:lnTo>
                  <a:pt x="1485900" y="5943598"/>
                </a:lnTo>
                <a:lnTo>
                  <a:pt x="0" y="2971799"/>
                </a:lnTo>
                <a:close/>
              </a:path>
            </a:pathLst>
          </a:cu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12" name="Picture 11" descr="Lăng Khải Định (ảnh:internet)">
            <a:extLst>
              <a:ext uri="{FF2B5EF4-FFF2-40B4-BE49-F238E27FC236}">
                <a16:creationId xmlns:a16="http://schemas.microsoft.com/office/drawing/2014/main" id="{AB0FDD74-9F45-F6A7-9F84-32D017CFF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608"/>
          <a:stretch>
            <a:fillRect/>
          </a:stretch>
        </p:blipFill>
        <p:spPr bwMode="auto">
          <a:xfrm>
            <a:off x="4524074" y="4528687"/>
            <a:ext cx="3463426" cy="2911642"/>
          </a:xfrm>
          <a:custGeom>
            <a:avLst/>
            <a:gdLst>
              <a:gd name="connsiteX0" fmla="*/ 1627346 w 7669530"/>
              <a:gd name="connsiteY0" fmla="*/ 0 h 6509380"/>
              <a:gd name="connsiteX1" fmla="*/ 6042184 w 7669530"/>
              <a:gd name="connsiteY1" fmla="*/ 0 h 6509380"/>
              <a:gd name="connsiteX2" fmla="*/ 7669530 w 7669530"/>
              <a:gd name="connsiteY2" fmla="*/ 3254690 h 6509380"/>
              <a:gd name="connsiteX3" fmla="*/ 6042184 w 7669530"/>
              <a:gd name="connsiteY3" fmla="*/ 6509380 h 6509380"/>
              <a:gd name="connsiteX4" fmla="*/ 1627346 w 7669530"/>
              <a:gd name="connsiteY4" fmla="*/ 6509380 h 6509380"/>
              <a:gd name="connsiteX5" fmla="*/ 0 w 7669530"/>
              <a:gd name="connsiteY5" fmla="*/ 3254690 h 650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9530" h="6509380">
                <a:moveTo>
                  <a:pt x="1627346" y="0"/>
                </a:moveTo>
                <a:lnTo>
                  <a:pt x="6042184" y="0"/>
                </a:lnTo>
                <a:lnTo>
                  <a:pt x="7669530" y="3254690"/>
                </a:lnTo>
                <a:lnTo>
                  <a:pt x="6042184" y="6509380"/>
                </a:lnTo>
                <a:lnTo>
                  <a:pt x="1627346" y="6509380"/>
                </a:lnTo>
                <a:lnTo>
                  <a:pt x="0" y="325469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7AFC959-3C8D-9016-F824-98E55556132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1031" r="26500" b="46"/>
          <a:stretch>
            <a:fillRect/>
          </a:stretch>
        </p:blipFill>
        <p:spPr bwMode="auto">
          <a:xfrm>
            <a:off x="4524074" y="-1330799"/>
            <a:ext cx="3463426" cy="2876858"/>
          </a:xfrm>
          <a:custGeom>
            <a:avLst/>
            <a:gdLst>
              <a:gd name="connsiteX0" fmla="*/ 1711327 w 8835390"/>
              <a:gd name="connsiteY0" fmla="*/ 0 h 6848473"/>
              <a:gd name="connsiteX1" fmla="*/ 7124065 w 8835390"/>
              <a:gd name="connsiteY1" fmla="*/ 0 h 6848473"/>
              <a:gd name="connsiteX2" fmla="*/ 8835390 w 8835390"/>
              <a:gd name="connsiteY2" fmla="*/ 3422650 h 6848473"/>
              <a:gd name="connsiteX3" fmla="*/ 7122478 w 8835390"/>
              <a:gd name="connsiteY3" fmla="*/ 6848473 h 6848473"/>
              <a:gd name="connsiteX4" fmla="*/ 1712913 w 8835390"/>
              <a:gd name="connsiteY4" fmla="*/ 6848473 h 6848473"/>
              <a:gd name="connsiteX5" fmla="*/ 0 w 8835390"/>
              <a:gd name="connsiteY5" fmla="*/ 3422650 h 68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5390" h="6848473">
                <a:moveTo>
                  <a:pt x="1711327" y="0"/>
                </a:moveTo>
                <a:lnTo>
                  <a:pt x="7124065" y="0"/>
                </a:lnTo>
                <a:lnTo>
                  <a:pt x="8835390" y="3422650"/>
                </a:lnTo>
                <a:lnTo>
                  <a:pt x="7122478" y="6848473"/>
                </a:lnTo>
                <a:lnTo>
                  <a:pt x="1712913" y="6848473"/>
                </a:lnTo>
                <a:lnTo>
                  <a:pt x="0" y="3422650"/>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descr="dai noi hue">
            <a:extLst>
              <a:ext uri="{FF2B5EF4-FFF2-40B4-BE49-F238E27FC236}">
                <a16:creationId xmlns:a16="http://schemas.microsoft.com/office/drawing/2014/main" id="{399923E3-4840-07E3-25F2-5A195A4EF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2" t="116"/>
          <a:stretch>
            <a:fillRect/>
          </a:stretch>
        </p:blipFill>
        <p:spPr bwMode="auto">
          <a:xfrm>
            <a:off x="10038247" y="1541246"/>
            <a:ext cx="3435251" cy="2911642"/>
          </a:xfrm>
          <a:custGeom>
            <a:avLst/>
            <a:gdLst>
              <a:gd name="connsiteX0" fmla="*/ 1712516 w 7799194"/>
              <a:gd name="connsiteY0" fmla="*/ 0 h 6842124"/>
              <a:gd name="connsiteX1" fmla="*/ 6117397 w 7799194"/>
              <a:gd name="connsiteY1" fmla="*/ 0 h 6842124"/>
              <a:gd name="connsiteX2" fmla="*/ 7799194 w 7799194"/>
              <a:gd name="connsiteY2" fmla="*/ 3363592 h 6842124"/>
              <a:gd name="connsiteX3" fmla="*/ 7799194 w 7799194"/>
              <a:gd name="connsiteY3" fmla="*/ 3486468 h 6842124"/>
              <a:gd name="connsiteX4" fmla="*/ 6121365 w 7799194"/>
              <a:gd name="connsiteY4" fmla="*/ 6842124 h 6842124"/>
              <a:gd name="connsiteX5" fmla="*/ 1708549 w 7799194"/>
              <a:gd name="connsiteY5" fmla="*/ 6842124 h 6842124"/>
              <a:gd name="connsiteX6" fmla="*/ 0 w 7799194"/>
              <a:gd name="connsiteY6" fmla="*/ 3425030 h 68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9194" h="6842124">
                <a:moveTo>
                  <a:pt x="1712516" y="0"/>
                </a:moveTo>
                <a:lnTo>
                  <a:pt x="6117397" y="0"/>
                </a:lnTo>
                <a:lnTo>
                  <a:pt x="7799194" y="3363592"/>
                </a:lnTo>
                <a:lnTo>
                  <a:pt x="7799194" y="3486468"/>
                </a:lnTo>
                <a:lnTo>
                  <a:pt x="6121365" y="6842124"/>
                </a:lnTo>
                <a:lnTo>
                  <a:pt x="1708549" y="6842124"/>
                </a:lnTo>
                <a:lnTo>
                  <a:pt x="0" y="3425030"/>
                </a:lnTo>
                <a:close/>
              </a:path>
            </a:pathLst>
          </a:custGeom>
          <a:noFill/>
          <a:extLst>
            <a:ext uri="{909E8E84-426E-40DD-AFC4-6F175D3DCCD1}">
              <a14:hiddenFill xmlns:a14="http://schemas.microsoft.com/office/drawing/2010/main">
                <a:solidFill>
                  <a:srgbClr val="FFFFFF"/>
                </a:solidFill>
              </a14:hiddenFill>
            </a:ext>
          </a:extLst>
        </p:spPr>
      </p:pic>
      <p:pic>
        <p:nvPicPr>
          <p:cNvPr id="15" name="Picture 14" descr="dai noi hue">
            <a:extLst>
              <a:ext uri="{FF2B5EF4-FFF2-40B4-BE49-F238E27FC236}">
                <a16:creationId xmlns:a16="http://schemas.microsoft.com/office/drawing/2014/main" id="{6370F142-26A3-D90E-BC98-2D2E5482C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6277" y="-1223389"/>
            <a:ext cx="3598060" cy="2813637"/>
          </a:xfrm>
          <a:custGeom>
            <a:avLst/>
            <a:gdLst>
              <a:gd name="connsiteX0" fmla="*/ 1671449 w 8765256"/>
              <a:gd name="connsiteY0" fmla="*/ 0 h 6685793"/>
              <a:gd name="connsiteX1" fmla="*/ 7093807 w 8765256"/>
              <a:gd name="connsiteY1" fmla="*/ 0 h 6685793"/>
              <a:gd name="connsiteX2" fmla="*/ 8765256 w 8765256"/>
              <a:gd name="connsiteY2" fmla="*/ 3342897 h 6685793"/>
              <a:gd name="connsiteX3" fmla="*/ 7093807 w 8765256"/>
              <a:gd name="connsiteY3" fmla="*/ 6685793 h 6685793"/>
              <a:gd name="connsiteX4" fmla="*/ 1671449 w 8765256"/>
              <a:gd name="connsiteY4" fmla="*/ 6685793 h 6685793"/>
              <a:gd name="connsiteX5" fmla="*/ 0 w 8765256"/>
              <a:gd name="connsiteY5" fmla="*/ 3342897 h 668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5256" h="6685793">
                <a:moveTo>
                  <a:pt x="1671449" y="0"/>
                </a:moveTo>
                <a:lnTo>
                  <a:pt x="7093807" y="0"/>
                </a:lnTo>
                <a:lnTo>
                  <a:pt x="8765256" y="3342897"/>
                </a:lnTo>
                <a:lnTo>
                  <a:pt x="7093807" y="6685793"/>
                </a:lnTo>
                <a:lnTo>
                  <a:pt x="1671449" y="6685793"/>
                </a:lnTo>
                <a:lnTo>
                  <a:pt x="0" y="3342897"/>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dai noi hue">
            <a:extLst>
              <a:ext uri="{FF2B5EF4-FFF2-40B4-BE49-F238E27FC236}">
                <a16:creationId xmlns:a16="http://schemas.microsoft.com/office/drawing/2014/main" id="{0D26E7D1-D485-58E7-BFF9-CECBD37AE2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1680" y="4503420"/>
            <a:ext cx="3351660" cy="2861109"/>
          </a:xfrm>
          <a:custGeom>
            <a:avLst/>
            <a:gdLst>
              <a:gd name="connsiteX0" fmla="*/ 1714500 w 8265694"/>
              <a:gd name="connsiteY0" fmla="*/ 0 h 6857996"/>
              <a:gd name="connsiteX1" fmla="*/ 6551194 w 8265694"/>
              <a:gd name="connsiteY1" fmla="*/ 0 h 6857996"/>
              <a:gd name="connsiteX2" fmla="*/ 8265694 w 8265694"/>
              <a:gd name="connsiteY2" fmla="*/ 3428998 h 6857996"/>
              <a:gd name="connsiteX3" fmla="*/ 6551194 w 8265694"/>
              <a:gd name="connsiteY3" fmla="*/ 6857996 h 6857996"/>
              <a:gd name="connsiteX4" fmla="*/ 1714500 w 8265694"/>
              <a:gd name="connsiteY4" fmla="*/ 6857996 h 6857996"/>
              <a:gd name="connsiteX5" fmla="*/ 0 w 8265694"/>
              <a:gd name="connsiteY5" fmla="*/ 3428998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5694" h="6857996">
                <a:moveTo>
                  <a:pt x="1714500" y="0"/>
                </a:moveTo>
                <a:lnTo>
                  <a:pt x="6551194" y="0"/>
                </a:lnTo>
                <a:lnTo>
                  <a:pt x="8265694" y="3428998"/>
                </a:lnTo>
                <a:lnTo>
                  <a:pt x="6551194" y="6857996"/>
                </a:lnTo>
                <a:lnTo>
                  <a:pt x="1714500" y="6857996"/>
                </a:lnTo>
                <a:lnTo>
                  <a:pt x="0" y="3428998"/>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16" descr="dai noi hue">
            <a:extLst>
              <a:ext uri="{FF2B5EF4-FFF2-40B4-BE49-F238E27FC236}">
                <a16:creationId xmlns:a16="http://schemas.microsoft.com/office/drawing/2014/main" id="{2B7D3EF3-081E-F20B-C11F-2BAD1C6CA0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0778" y="5964055"/>
            <a:ext cx="3463425" cy="2911643"/>
          </a:xfrm>
          <a:custGeom>
            <a:avLst/>
            <a:gdLst>
              <a:gd name="connsiteX0" fmla="*/ 1714500 w 9372599"/>
              <a:gd name="connsiteY0" fmla="*/ 0 h 6857996"/>
              <a:gd name="connsiteX1" fmla="*/ 7658099 w 9372599"/>
              <a:gd name="connsiteY1" fmla="*/ 0 h 6857996"/>
              <a:gd name="connsiteX2" fmla="*/ 9372599 w 9372599"/>
              <a:gd name="connsiteY2" fmla="*/ 3428998 h 6857996"/>
              <a:gd name="connsiteX3" fmla="*/ 7658099 w 9372599"/>
              <a:gd name="connsiteY3" fmla="*/ 6857996 h 6857996"/>
              <a:gd name="connsiteX4" fmla="*/ 1714500 w 9372599"/>
              <a:gd name="connsiteY4" fmla="*/ 6857996 h 6857996"/>
              <a:gd name="connsiteX5" fmla="*/ 0 w 9372599"/>
              <a:gd name="connsiteY5" fmla="*/ 3428998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599" h="6857996">
                <a:moveTo>
                  <a:pt x="1714500" y="0"/>
                </a:moveTo>
                <a:lnTo>
                  <a:pt x="7658099" y="0"/>
                </a:lnTo>
                <a:lnTo>
                  <a:pt x="9372599" y="3428998"/>
                </a:lnTo>
                <a:lnTo>
                  <a:pt x="7658099" y="6857996"/>
                </a:lnTo>
                <a:lnTo>
                  <a:pt x="1714500" y="6857996"/>
                </a:lnTo>
                <a:lnTo>
                  <a:pt x="0" y="3428998"/>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E72F10B-B36B-92AB-6AA6-2019041D65BB}"/>
              </a:ext>
            </a:extLst>
          </p:cNvPr>
          <p:cNvSpPr txBox="1"/>
          <p:nvPr/>
        </p:nvSpPr>
        <p:spPr>
          <a:xfrm>
            <a:off x="160800" y="2016603"/>
            <a:ext cx="4071422" cy="3539430"/>
          </a:xfrm>
          <a:prstGeom prst="rect">
            <a:avLst/>
          </a:prstGeom>
          <a:noFill/>
        </p:spPr>
        <p:txBody>
          <a:bodyPr wrap="square">
            <a:spAutoFit/>
          </a:bodyPr>
          <a:lstStyle/>
          <a:p>
            <a:pPr algn="just"/>
            <a:r>
              <a:rPr lang="en-US" sz="3200" b="1" i="1" kern="100">
                <a:effectLst/>
                <a:latin typeface="Times New Roman" panose="02020603050405020304" pitchFamily="18" charset="0"/>
                <a:ea typeface="Calibri" panose="020F0502020204030204" pitchFamily="34" charset="0"/>
                <a:cs typeface="Times New Roman" panose="02020603050405020304" pitchFamily="18" charset="0"/>
              </a:rPr>
              <a:t>Hãy viết một đọan văn (khoảng 10 câu) trình bày cảm nhận về Quần thể di tích cố đô Huế.</a:t>
            </a:r>
          </a:p>
          <a:p>
            <a:pPr algn="just"/>
            <a:endParaRPr lang="en-US" sz="3200" b="1" i="1" kern="10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200" b="1" i="1"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31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E5CE64-5EB9-D058-4626-7E0E0BE4F8CC}"/>
              </a:ext>
            </a:extLst>
          </p:cNvPr>
          <p:cNvGraphicFramePr/>
          <p:nvPr>
            <p:extLst>
              <p:ext uri="{D42A27DB-BD31-4B8C-83A1-F6EECF244321}">
                <p14:modId xmlns:p14="http://schemas.microsoft.com/office/powerpoint/2010/main" val="2373414158"/>
              </p:ext>
            </p:extLst>
          </p:nvPr>
        </p:nvGraphicFramePr>
        <p:xfrm>
          <a:off x="-1282700" y="127000"/>
          <a:ext cx="15074900"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0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Đẹp Đến Nỗi Nền Hoa Sen Huyền Thoại">
            <a:extLst>
              <a:ext uri="{FF2B5EF4-FFF2-40B4-BE49-F238E27FC236}">
                <a16:creationId xmlns:a16="http://schemas.microsoft.com/office/drawing/2014/main" id="{7D4B63F6-191C-5C77-84C2-55714A8CA6F5}"/>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085612" cy="67551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AEAEAF-D1DE-833E-6E91-026B2D0C1131}"/>
              </a:ext>
            </a:extLst>
          </p:cNvPr>
          <p:cNvSpPr>
            <a:spLocks noGrp="1"/>
          </p:cNvSpPr>
          <p:nvPr>
            <p:ph type="title"/>
          </p:nvPr>
        </p:nvSpPr>
        <p:spPr>
          <a:xfrm>
            <a:off x="285750" y="262891"/>
            <a:ext cx="11079479" cy="840762"/>
          </a:xfrm>
        </p:spPr>
        <p:txBody>
          <a:bodyPr>
            <a:normAutofit/>
          </a:bodyPr>
          <a:lstStyle/>
          <a:p>
            <a:r>
              <a:rPr lang="en-US" sz="3200">
                <a:latin typeface="Times New Roman" panose="02020603050405020304" pitchFamily="18" charset="0"/>
                <a:cs typeface="Times New Roman" panose="02020603050405020304" pitchFamily="18" charset="0"/>
              </a:rPr>
              <a:t>I. Kiến thức ngữ văn</a:t>
            </a:r>
          </a:p>
        </p:txBody>
      </p:sp>
      <p:pic>
        <p:nvPicPr>
          <p:cNvPr id="4" name="Picture 3">
            <a:extLst>
              <a:ext uri="{FF2B5EF4-FFF2-40B4-BE49-F238E27FC236}">
                <a16:creationId xmlns:a16="http://schemas.microsoft.com/office/drawing/2014/main" id="{7D0C88A3-F588-1A3D-F9EE-4CB03290BB14}"/>
              </a:ext>
            </a:extLst>
          </p:cNvPr>
          <p:cNvPicPr>
            <a:picLocks noChangeAspect="1"/>
          </p:cNvPicPr>
          <p:nvPr/>
        </p:nvPicPr>
        <p:blipFill>
          <a:blip r:embed="rId4"/>
          <a:stretch>
            <a:fillRect/>
          </a:stretch>
        </p:blipFill>
        <p:spPr>
          <a:xfrm>
            <a:off x="675929" y="1217953"/>
            <a:ext cx="10840141" cy="5194279"/>
          </a:xfrm>
          <a:prstGeom prst="rect">
            <a:avLst/>
          </a:prstGeom>
        </p:spPr>
      </p:pic>
    </p:spTree>
    <p:extLst>
      <p:ext uri="{BB962C8B-B14F-4D97-AF65-F5344CB8AC3E}">
        <p14:creationId xmlns:p14="http://schemas.microsoft.com/office/powerpoint/2010/main" val="113693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7F96D-72B9-D8C1-084C-A57CFCF896B8}"/>
              </a:ext>
            </a:extLst>
          </p:cNvPr>
          <p:cNvSpPr txBox="1"/>
          <p:nvPr/>
        </p:nvSpPr>
        <p:spPr>
          <a:xfrm>
            <a:off x="500062" y="372100"/>
            <a:ext cx="11364277" cy="4524315"/>
          </a:xfrm>
          <a:prstGeom prst="rect">
            <a:avLst/>
          </a:prstGeom>
          <a:noFill/>
        </p:spPr>
        <p:txBody>
          <a:bodyPr wrap="square">
            <a:spAutoFit/>
          </a:bodyPr>
          <a:lstStyle/>
          <a:p>
            <a:pPr algn="ctr"/>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Phiếu hướng dẫn tìm hiểu tri thức ngữ văn</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1. Theo em, VB thông tin khác với VB văn học hoặc VB nghị luận ở những điểm gì? </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2. Ở các lớp dưới, em đã học về những cách trình bày thông tin nào trong văn bản thông tin? Dấu hiệu nhận diện các cách trình bày ấy trên văn bản là gì?</a:t>
            </a:r>
          </a:p>
          <a:p>
            <a:pPr algn="just"/>
            <a:r>
              <a:rPr lang="en-US" sz="3200" kern="100">
                <a:effectLst/>
                <a:latin typeface="Times New Roman" panose="02020603050405020304" pitchFamily="18" charset="0"/>
                <a:ea typeface="Calibri" panose="020F0502020204030204" pitchFamily="34" charset="0"/>
                <a:cs typeface="Times New Roman" panose="02020603050405020304" pitchFamily="18" charset="0"/>
              </a:rPr>
              <a:t>3. Phương tiện phi ngôn ngữ trong văn bản thông tin gồm những loại nào? Tác dụng của việc sử dụng các phương tiện ấy trong văn bản là gì? </a:t>
            </a:r>
          </a:p>
        </p:txBody>
      </p:sp>
    </p:spTree>
    <p:extLst>
      <p:ext uri="{BB962C8B-B14F-4D97-AF65-F5344CB8AC3E}">
        <p14:creationId xmlns:p14="http://schemas.microsoft.com/office/powerpoint/2010/main" val="278739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C3BC1-7665-ACC5-F37E-293EFFC0D962}"/>
              </a:ext>
            </a:extLst>
          </p:cNvPr>
          <p:cNvSpPr txBox="1"/>
          <p:nvPr/>
        </p:nvSpPr>
        <p:spPr>
          <a:xfrm>
            <a:off x="340042" y="532120"/>
            <a:ext cx="11558587" cy="4524315"/>
          </a:xfrm>
          <a:prstGeom prst="rect">
            <a:avLst/>
          </a:prstGeom>
          <a:noFill/>
        </p:spPr>
        <p:txBody>
          <a:bodyPr wrap="square">
            <a:spAutoFit/>
          </a:bodyPr>
          <a:lstStyle/>
          <a:p>
            <a:pPr algn="just"/>
            <a:r>
              <a:rPr lang="vi-VN" sz="3200" b="1" i="0">
                <a:solidFill>
                  <a:srgbClr val="000000"/>
                </a:solidFill>
                <a:effectLst/>
                <a:latin typeface="+mj-lt"/>
              </a:rPr>
              <a:t>- </a:t>
            </a:r>
            <a:r>
              <a:rPr lang="vi-VN" sz="3200" b="0" i="0">
                <a:solidFill>
                  <a:srgbClr val="000000"/>
                </a:solidFill>
                <a:effectLst/>
                <a:latin typeface="+mj-lt"/>
              </a:rPr>
              <a:t>Những đặc điểm cơ bản của văn bản thông tin là:</a:t>
            </a:r>
          </a:p>
          <a:p>
            <a:pPr algn="just"/>
            <a:r>
              <a:rPr lang="vi-VN" sz="3200" b="0" i="0">
                <a:solidFill>
                  <a:srgbClr val="000000"/>
                </a:solidFill>
                <a:effectLst/>
                <a:latin typeface="+mj-lt"/>
              </a:rPr>
              <a:t>+ Không giống như tiểu thuyết và các hình thức phi hư cấu khác, văn bản thông tin không sử dụng các ký tự. Nó có các tính năng ngôn ngữ chuyên ngành, chẳng hạn như việc sử dụng các danh từ chung.</a:t>
            </a:r>
          </a:p>
          <a:p>
            <a:pPr algn="just"/>
            <a:r>
              <a:rPr lang="vi-VN" sz="3200" b="0" i="0">
                <a:solidFill>
                  <a:srgbClr val="000000"/>
                </a:solidFill>
                <a:effectLst/>
                <a:latin typeface="+mj-lt"/>
              </a:rPr>
              <a:t>+ Văn bản thông tin thường được trình bày bằng chữ viết kết hợp với các phương thức khác như hình ảnh, âm thanh.</a:t>
            </a:r>
          </a:p>
          <a:p>
            <a:pPr algn="just"/>
            <a:r>
              <a:rPr lang="vi-VN" sz="3200" b="0" i="0">
                <a:solidFill>
                  <a:srgbClr val="000000"/>
                </a:solidFill>
                <a:effectLst/>
                <a:latin typeface="+mj-lt"/>
              </a:rPr>
              <a:t>+ Văn bản thông tin có sử dụng bảng mục lục, một chỉ mục, văn bản in đậm hoặc in nghiêng, bảng chú giải cho từ vựng cụ thể, phụ lục của định nghĩa, minh họa, truyền thuyết, biểu đồ và bảng.</a:t>
            </a:r>
          </a:p>
        </p:txBody>
      </p:sp>
    </p:spTree>
    <p:extLst>
      <p:ext uri="{BB962C8B-B14F-4D97-AF65-F5344CB8AC3E}">
        <p14:creationId xmlns:p14="http://schemas.microsoft.com/office/powerpoint/2010/main" val="218647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D0A0-DBC0-7B09-73FA-0EFFCF5C80D0}"/>
              </a:ext>
            </a:extLst>
          </p:cNvPr>
          <p:cNvSpPr>
            <a:spLocks noGrp="1"/>
          </p:cNvSpPr>
          <p:nvPr>
            <p:ph type="title"/>
          </p:nvPr>
        </p:nvSpPr>
        <p:spPr>
          <a:xfrm>
            <a:off x="426720" y="365125"/>
            <a:ext cx="10515600" cy="1325563"/>
          </a:xfrm>
        </p:spPr>
        <p:txBody>
          <a:bodyPr>
            <a:normAutofit/>
          </a:bodyPr>
          <a:lstStyle/>
          <a:p>
            <a:r>
              <a:rPr lang="en-US" sz="3200">
                <a:latin typeface="Times New Roman" panose="02020603050405020304" pitchFamily="18" charset="0"/>
                <a:cs typeface="Times New Roman" panose="02020603050405020304" pitchFamily="18" charset="0"/>
              </a:rPr>
              <a:t>II. Đọc - Tìm hiểu chung:</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1. Đọc và tìm hiểu chú thích</a:t>
            </a:r>
          </a:p>
        </p:txBody>
      </p:sp>
      <p:sp>
        <p:nvSpPr>
          <p:cNvPr id="3" name="Title 1">
            <a:extLst>
              <a:ext uri="{FF2B5EF4-FFF2-40B4-BE49-F238E27FC236}">
                <a16:creationId xmlns:a16="http://schemas.microsoft.com/office/drawing/2014/main" id="{4147247E-CCA8-0D5C-52F6-04569A90765A}"/>
              </a:ext>
            </a:extLst>
          </p:cNvPr>
          <p:cNvSpPr txBox="1">
            <a:spLocks/>
          </p:cNvSpPr>
          <p:nvPr/>
        </p:nvSpPr>
        <p:spPr>
          <a:xfrm>
            <a:off x="670560" y="1580515"/>
            <a:ext cx="10515600" cy="2145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Tx/>
              <a:buChar char="-"/>
            </a:pPr>
            <a:r>
              <a:rPr lang="en-US" sz="3200">
                <a:latin typeface="Times New Roman" panose="02020603050405020304" pitchFamily="18" charset="0"/>
                <a:cs typeface="Times New Roman" panose="02020603050405020304" pitchFamily="18" charset="0"/>
              </a:rPr>
              <a:t>Miếu vũ</a:t>
            </a:r>
          </a:p>
          <a:p>
            <a:pPr marL="457200" indent="-457200">
              <a:buFontTx/>
              <a:buChar char="-"/>
            </a:pPr>
            <a:r>
              <a:rPr lang="en-US" sz="3200">
                <a:latin typeface="Times New Roman" panose="02020603050405020304" pitchFamily="18" charset="0"/>
                <a:cs typeface="Times New Roman" panose="02020603050405020304" pitchFamily="18" charset="0"/>
              </a:rPr>
              <a:t>Cổ tự</a:t>
            </a:r>
          </a:p>
          <a:p>
            <a:pPr marL="457200" indent="-457200">
              <a:buFontTx/>
              <a:buChar char="-"/>
            </a:pPr>
            <a:r>
              <a:rPr lang="en-US" sz="3200">
                <a:latin typeface="Times New Roman" panose="02020603050405020304" pitchFamily="18" charset="0"/>
                <a:cs typeface="Times New Roman" panose="02020603050405020304" pitchFamily="18" charset="0"/>
              </a:rPr>
              <a:t>Xuất phủ</a:t>
            </a:r>
          </a:p>
          <a:p>
            <a:pPr marL="457200" indent="-457200">
              <a:buFontTx/>
              <a:buChar char="-"/>
            </a:pPr>
            <a:r>
              <a:rPr lang="en-US" sz="3200">
                <a:latin typeface="Times New Roman" panose="02020603050405020304" pitchFamily="18" charset="0"/>
                <a:cs typeface="Times New Roman" panose="02020603050405020304" pitchFamily="18" charset="0"/>
              </a:rPr>
              <a:t>Trùng thiềm điệp ốc </a:t>
            </a:r>
          </a:p>
        </p:txBody>
      </p:sp>
    </p:spTree>
    <p:extLst>
      <p:ext uri="{BB962C8B-B14F-4D97-AF65-F5344CB8AC3E}">
        <p14:creationId xmlns:p14="http://schemas.microsoft.com/office/powerpoint/2010/main" val="20799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7514926-BDF2-425D-B20A-29A433626D34}"/>
              </a:ext>
            </a:extLst>
          </p:cNvPr>
          <p:cNvGraphicFramePr>
            <a:graphicFrameLocks noGrp="1"/>
          </p:cNvGraphicFramePr>
          <p:nvPr>
            <p:extLst>
              <p:ext uri="{D42A27DB-BD31-4B8C-83A1-F6EECF244321}">
                <p14:modId xmlns:p14="http://schemas.microsoft.com/office/powerpoint/2010/main" val="6818825"/>
              </p:ext>
            </p:extLst>
          </p:nvPr>
        </p:nvGraphicFramePr>
        <p:xfrm>
          <a:off x="751840" y="1097280"/>
          <a:ext cx="10289540" cy="3383280"/>
        </p:xfrm>
        <a:graphic>
          <a:graphicData uri="http://schemas.openxmlformats.org/drawingml/2006/table">
            <a:tbl>
              <a:tblPr firstRow="1" bandRow="1">
                <a:tableStyleId>{5940675A-B579-460E-94D1-54222C63F5DA}</a:tableStyleId>
              </a:tblPr>
              <a:tblGrid>
                <a:gridCol w="1609348">
                  <a:extLst>
                    <a:ext uri="{9D8B030D-6E8A-4147-A177-3AD203B41FA5}">
                      <a16:colId xmlns:a16="http://schemas.microsoft.com/office/drawing/2014/main" val="3761336772"/>
                    </a:ext>
                  </a:extLst>
                </a:gridCol>
                <a:gridCol w="8680192">
                  <a:extLst>
                    <a:ext uri="{9D8B030D-6E8A-4147-A177-3AD203B41FA5}">
                      <a16:colId xmlns:a16="http://schemas.microsoft.com/office/drawing/2014/main" val="1811657458"/>
                    </a:ext>
                  </a:extLst>
                </a:gridCol>
              </a:tblGrid>
              <a:tr h="370840">
                <a:tc gridSpan="2">
                  <a:txBody>
                    <a:bodyPr/>
                    <a:lstStyle/>
                    <a:p>
                      <a:pPr algn="ctr"/>
                      <a:r>
                        <a:rPr lang="en-US" sz="3200">
                          <a:latin typeface="Times New Roman" panose="02020603050405020304" pitchFamily="18" charset="0"/>
                          <a:cs typeface="Times New Roman" panose="02020603050405020304" pitchFamily="18" charset="0"/>
                        </a:rPr>
                        <a:t>PHIẾU HỌC TẬP </a:t>
                      </a:r>
                    </a:p>
                  </a:txBody>
                  <a:tcPr/>
                </a:tc>
                <a:tc hMerge="1">
                  <a:txBody>
                    <a:bodyPr/>
                    <a:lstStyle/>
                    <a:p>
                      <a:endParaRPr lang="en-US"/>
                    </a:p>
                  </a:txBody>
                  <a:tcPr/>
                </a:tc>
                <a:extLst>
                  <a:ext uri="{0D108BD9-81ED-4DB2-BD59-A6C34878D82A}">
                    <a16:rowId xmlns:a16="http://schemas.microsoft.com/office/drawing/2014/main" val="2559148938"/>
                  </a:ext>
                </a:extLst>
              </a:tr>
              <a:tr h="370840">
                <a:tc>
                  <a:txBody>
                    <a:bodyPr/>
                    <a:lstStyle/>
                    <a:p>
                      <a:r>
                        <a:rPr lang="en-US" sz="3200">
                          <a:latin typeface="Times New Roman" panose="02020603050405020304" pitchFamily="18" charset="0"/>
                          <a:cs typeface="Times New Roman" panose="02020603050405020304" pitchFamily="18" charset="0"/>
                        </a:rPr>
                        <a:t>Xuất xứ</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8947521"/>
                  </a:ext>
                </a:extLst>
              </a:tr>
              <a:tr h="370840">
                <a:tc>
                  <a:txBody>
                    <a:bodyPr/>
                    <a:lstStyle/>
                    <a:p>
                      <a:r>
                        <a:rPr lang="en-US" sz="3200">
                          <a:latin typeface="Times New Roman" panose="02020603050405020304" pitchFamily="18" charset="0"/>
                          <a:cs typeface="Times New Roman" panose="02020603050405020304" pitchFamily="18" charset="0"/>
                        </a:rPr>
                        <a:t>Thể loại </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4973069"/>
                  </a:ext>
                </a:extLst>
              </a:tr>
              <a:tr h="370840">
                <a:tc>
                  <a:txBody>
                    <a:bodyPr/>
                    <a:lstStyle/>
                    <a:p>
                      <a:r>
                        <a:rPr lang="en-US" sz="3200">
                          <a:latin typeface="Times New Roman" panose="02020603050405020304" pitchFamily="18" charset="0"/>
                          <a:cs typeface="Times New Roman" panose="02020603050405020304" pitchFamily="18" charset="0"/>
                        </a:rPr>
                        <a:t>PTBĐ</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4009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Times New Roman" panose="02020603050405020304" pitchFamily="18" charset="0"/>
                          <a:cs typeface="Times New Roman" panose="02020603050405020304" pitchFamily="18" charset="0"/>
                        </a:rPr>
                        <a:t>Bố cục </a:t>
                      </a:r>
                    </a:p>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5376161"/>
                  </a:ext>
                </a:extLst>
              </a:tr>
            </a:tbl>
          </a:graphicData>
        </a:graphic>
      </p:graphicFrame>
      <p:sp>
        <p:nvSpPr>
          <p:cNvPr id="5" name="TextBox 4">
            <a:extLst>
              <a:ext uri="{FF2B5EF4-FFF2-40B4-BE49-F238E27FC236}">
                <a16:creationId xmlns:a16="http://schemas.microsoft.com/office/drawing/2014/main" id="{D717CC7E-DFA4-53D2-B7D2-3FA4CBF0AA6E}"/>
              </a:ext>
            </a:extLst>
          </p:cNvPr>
          <p:cNvSpPr txBox="1"/>
          <p:nvPr/>
        </p:nvSpPr>
        <p:spPr>
          <a:xfrm>
            <a:off x="522923" y="146804"/>
            <a:ext cx="6097904" cy="584775"/>
          </a:xfrm>
          <a:prstGeom prst="rect">
            <a:avLst/>
          </a:prstGeom>
          <a:noFill/>
        </p:spPr>
        <p:txBody>
          <a:bodyPr wrap="square">
            <a:spAutoFit/>
          </a:bodyPr>
          <a:lstStyle/>
          <a:p>
            <a:pPr algn="just"/>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2. Tìm hiểu chung</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46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7514926-BDF2-425D-B20A-29A433626D34}"/>
              </a:ext>
            </a:extLst>
          </p:cNvPr>
          <p:cNvGraphicFramePr>
            <a:graphicFrameLocks noGrp="1"/>
          </p:cNvGraphicFramePr>
          <p:nvPr>
            <p:extLst>
              <p:ext uri="{D42A27DB-BD31-4B8C-83A1-F6EECF244321}">
                <p14:modId xmlns:p14="http://schemas.microsoft.com/office/powerpoint/2010/main" val="101613858"/>
              </p:ext>
            </p:extLst>
          </p:nvPr>
        </p:nvGraphicFramePr>
        <p:xfrm>
          <a:off x="205740" y="706636"/>
          <a:ext cx="11567160" cy="6004560"/>
        </p:xfrm>
        <a:graphic>
          <a:graphicData uri="http://schemas.openxmlformats.org/drawingml/2006/table">
            <a:tbl>
              <a:tblPr firstRow="1" bandRow="1">
                <a:tableStyleId>{5940675A-B579-460E-94D1-54222C63F5DA}</a:tableStyleId>
              </a:tblPr>
              <a:tblGrid>
                <a:gridCol w="1809176">
                  <a:extLst>
                    <a:ext uri="{9D8B030D-6E8A-4147-A177-3AD203B41FA5}">
                      <a16:colId xmlns:a16="http://schemas.microsoft.com/office/drawing/2014/main" val="3761336772"/>
                    </a:ext>
                  </a:extLst>
                </a:gridCol>
                <a:gridCol w="9757984">
                  <a:extLst>
                    <a:ext uri="{9D8B030D-6E8A-4147-A177-3AD203B41FA5}">
                      <a16:colId xmlns:a16="http://schemas.microsoft.com/office/drawing/2014/main" val="1811657458"/>
                    </a:ext>
                  </a:extLst>
                </a:gridCol>
              </a:tblGrid>
              <a:tr h="370840">
                <a:tc gridSpan="2">
                  <a:txBody>
                    <a:bodyPr/>
                    <a:lstStyle/>
                    <a:p>
                      <a:pPr algn="ctr"/>
                      <a:r>
                        <a:rPr lang="en-US" sz="2800">
                          <a:latin typeface="Times New Roman" panose="02020603050405020304" pitchFamily="18" charset="0"/>
                          <a:cs typeface="Times New Roman" panose="02020603050405020304" pitchFamily="18" charset="0"/>
                        </a:rPr>
                        <a:t>PHIẾU HỌC TẬP </a:t>
                      </a:r>
                    </a:p>
                  </a:txBody>
                  <a:tcPr/>
                </a:tc>
                <a:tc hMerge="1">
                  <a:txBody>
                    <a:bodyPr/>
                    <a:lstStyle/>
                    <a:p>
                      <a:endParaRPr lang="en-US"/>
                    </a:p>
                  </a:txBody>
                  <a:tcPr/>
                </a:tc>
                <a:extLst>
                  <a:ext uri="{0D108BD9-81ED-4DB2-BD59-A6C34878D82A}">
                    <a16:rowId xmlns:a16="http://schemas.microsoft.com/office/drawing/2014/main" val="2559148938"/>
                  </a:ext>
                </a:extLst>
              </a:tr>
              <a:tr h="370840">
                <a:tc>
                  <a:txBody>
                    <a:bodyPr/>
                    <a:lstStyle/>
                    <a:p>
                      <a:r>
                        <a:rPr lang="en-US" sz="2800">
                          <a:latin typeface="Times New Roman" panose="02020603050405020304" pitchFamily="18" charset="0"/>
                          <a:cs typeface="Times New Roman" panose="02020603050405020304" pitchFamily="18" charset="0"/>
                        </a:rPr>
                        <a:t>Xuất xứ</a:t>
                      </a:r>
                    </a:p>
                  </a:txBody>
                  <a:tcPr/>
                </a:tc>
                <a:tc>
                  <a:txBody>
                    <a:bodyPr/>
                    <a:lstStyle/>
                    <a:p>
                      <a:r>
                        <a:rPr lang="en-US" sz="2800" kern="1200">
                          <a:solidFill>
                            <a:schemeClr val="tx1"/>
                          </a:solidFill>
                          <a:effectLst/>
                          <a:latin typeface="Times New Roman" panose="02020603050405020304" pitchFamily="18" charset="0"/>
                          <a:ea typeface="+mn-ea"/>
                          <a:cs typeface="Times New Roman" panose="02020603050405020304" pitchFamily="18" charset="0"/>
                        </a:rPr>
                        <a:t>khamphahue.com.vn</a:t>
                      </a:r>
                    </a:p>
                  </a:txBody>
                  <a:tcPr/>
                </a:tc>
                <a:extLst>
                  <a:ext uri="{0D108BD9-81ED-4DB2-BD59-A6C34878D82A}">
                    <a16:rowId xmlns:a16="http://schemas.microsoft.com/office/drawing/2014/main" val="2628947521"/>
                  </a:ext>
                </a:extLst>
              </a:tr>
              <a:tr h="370840">
                <a:tc>
                  <a:txBody>
                    <a:bodyPr/>
                    <a:lstStyle/>
                    <a:p>
                      <a:r>
                        <a:rPr lang="en-US" sz="2800">
                          <a:latin typeface="Times New Roman" panose="02020603050405020304" pitchFamily="18" charset="0"/>
                          <a:cs typeface="Times New Roman" panose="02020603050405020304" pitchFamily="18" charset="0"/>
                        </a:rPr>
                        <a:t>Thể loại </a:t>
                      </a:r>
                    </a:p>
                  </a:txBody>
                  <a:tcPr/>
                </a:tc>
                <a:tc>
                  <a:txBody>
                    <a:bodyPr/>
                    <a:lstStyle/>
                    <a:p>
                      <a:r>
                        <a:rPr lang="en-US" sz="2800" kern="1200">
                          <a:solidFill>
                            <a:schemeClr val="tx1"/>
                          </a:solidFill>
                          <a:effectLst/>
                          <a:latin typeface="Times New Roman" panose="02020603050405020304" pitchFamily="18" charset="0"/>
                          <a:ea typeface="+mn-ea"/>
                          <a:cs typeface="Times New Roman" panose="02020603050405020304" pitchFamily="18" charset="0"/>
                        </a:rPr>
                        <a:t> văn bản thông tin</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4973069"/>
                  </a:ext>
                </a:extLst>
              </a:tr>
              <a:tr h="370840">
                <a:tc>
                  <a:txBody>
                    <a:bodyPr/>
                    <a:lstStyle/>
                    <a:p>
                      <a:r>
                        <a:rPr lang="en-US" sz="2800">
                          <a:latin typeface="Times New Roman" panose="02020603050405020304" pitchFamily="18" charset="0"/>
                          <a:cs typeface="Times New Roman" panose="02020603050405020304" pitchFamily="18" charset="0"/>
                        </a:rPr>
                        <a:t>PTBĐ</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kern="1200">
                          <a:solidFill>
                            <a:schemeClr val="tx1"/>
                          </a:solidFill>
                          <a:effectLst/>
                          <a:latin typeface="Times New Roman" panose="02020603050405020304" pitchFamily="18" charset="0"/>
                          <a:ea typeface="+mn-ea"/>
                          <a:cs typeface="Times New Roman" panose="02020603050405020304" pitchFamily="18" charset="0"/>
                        </a:rPr>
                        <a:t>thuyết minh và miêu tả</a:t>
                      </a:r>
                      <a:endParaRPr lang="en-US" sz="2800" kern="120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74009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Bố cục </a:t>
                      </a:r>
                    </a:p>
                    <a:p>
                      <a:endParaRPr lang="en-US" sz="28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tx1"/>
                          </a:solidFill>
                          <a:effectLst/>
                          <a:latin typeface="Times New Roman" panose="02020603050405020304" pitchFamily="18" charset="0"/>
                          <a:ea typeface="+mn-ea"/>
                          <a:cs typeface="Times New Roman" panose="02020603050405020304" pitchFamily="18" charset="0"/>
                        </a:rPr>
                        <a:t>- Bố cục: </a:t>
                      </a:r>
                      <a:r>
                        <a:rPr lang="en-US" sz="2800" kern="1200">
                          <a:solidFill>
                            <a:schemeClr val="tx1"/>
                          </a:solidFill>
                          <a:effectLst/>
                          <a:latin typeface="Times New Roman" panose="02020603050405020304" pitchFamily="18" charset="0"/>
                          <a:ea typeface="+mn-ea"/>
                          <a:cs typeface="Times New Roman" panose="02020603050405020304" pitchFamily="18" charset="0"/>
                        </a:rPr>
                        <a:t>4 phần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effectLst/>
                          <a:latin typeface="Times New Roman" panose="02020603050405020304" pitchFamily="18" charset="0"/>
                          <a:ea typeface="+mn-ea"/>
                          <a:cs typeface="Times New Roman" panose="02020603050405020304" pitchFamily="18" charset="0"/>
                        </a:rPr>
                        <a:t>Phần 1: từ đầu đến Di sản Văn hóa Thế giới – Giới thiệu về Cố đô Huế.</a:t>
                      </a:r>
                      <a:br>
                        <a:rPr lang="en-US" sz="2800" kern="1200">
                          <a:solidFill>
                            <a:schemeClr val="tx1"/>
                          </a:solidFill>
                          <a:effectLst/>
                          <a:latin typeface="Times New Roman" panose="02020603050405020304" pitchFamily="18" charset="0"/>
                          <a:ea typeface="+mn-ea"/>
                          <a:cs typeface="Times New Roman" panose="02020603050405020304" pitchFamily="18" charset="0"/>
                        </a:rPr>
                      </a:br>
                      <a:r>
                        <a:rPr lang="en-US" sz="2800" kern="1200">
                          <a:solidFill>
                            <a:schemeClr val="tx1"/>
                          </a:solidFill>
                          <a:effectLst/>
                          <a:latin typeface="Times New Roman" panose="02020603050405020304" pitchFamily="18" charset="0"/>
                          <a:ea typeface="+mn-ea"/>
                          <a:cs typeface="Times New Roman" panose="02020603050405020304" pitchFamily="18" charset="0"/>
                        </a:rPr>
                        <a:t>Phần 2: tiếp theo đến mang đậm bản sắc Huế - Nét đặc trưng của Cố đô Huế.</a:t>
                      </a:r>
                      <a:br>
                        <a:rPr lang="en-US" sz="2800" kern="1200">
                          <a:solidFill>
                            <a:schemeClr val="tx1"/>
                          </a:solidFill>
                          <a:effectLst/>
                          <a:latin typeface="Times New Roman" panose="02020603050405020304" pitchFamily="18" charset="0"/>
                          <a:ea typeface="+mn-ea"/>
                          <a:cs typeface="Times New Roman" panose="02020603050405020304" pitchFamily="18" charset="0"/>
                        </a:rPr>
                      </a:br>
                      <a:r>
                        <a:rPr lang="en-US" sz="2800" kern="1200">
                          <a:solidFill>
                            <a:schemeClr val="tx1"/>
                          </a:solidFill>
                          <a:effectLst/>
                          <a:latin typeface="Times New Roman" panose="02020603050405020304" pitchFamily="18" charset="0"/>
                          <a:ea typeface="+mn-ea"/>
                          <a:cs typeface="Times New Roman" panose="02020603050405020304" pitchFamily="18" charset="0"/>
                        </a:rPr>
                        <a:t>Phần 3: tiếp theo đến phía trên là khán đài – Kiến trúc của Cố đô Huế. </a:t>
                      </a:r>
                      <a:br>
                        <a:rPr lang="en-US" sz="2800" kern="1200">
                          <a:solidFill>
                            <a:schemeClr val="tx1"/>
                          </a:solidFill>
                          <a:effectLst/>
                          <a:latin typeface="Times New Roman" panose="02020603050405020304" pitchFamily="18" charset="0"/>
                          <a:ea typeface="+mn-ea"/>
                          <a:cs typeface="Times New Roman" panose="02020603050405020304" pitchFamily="18" charset="0"/>
                        </a:rPr>
                      </a:br>
                      <a:r>
                        <a:rPr lang="en-US" sz="2800" kern="1200">
                          <a:solidFill>
                            <a:schemeClr val="tx1"/>
                          </a:solidFill>
                          <a:effectLst/>
                          <a:latin typeface="Times New Roman" panose="02020603050405020304" pitchFamily="18" charset="0"/>
                          <a:ea typeface="+mn-ea"/>
                          <a:cs typeface="Times New Roman" panose="02020603050405020304" pitchFamily="18" charset="0"/>
                        </a:rPr>
                        <a:t>Phần 4: còn lại – Giá trị của Cố đô Huế.  </a:t>
                      </a:r>
                    </a:p>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5376161"/>
                  </a:ext>
                </a:extLst>
              </a:tr>
            </a:tbl>
          </a:graphicData>
        </a:graphic>
      </p:graphicFrame>
      <p:sp>
        <p:nvSpPr>
          <p:cNvPr id="5" name="TextBox 4">
            <a:extLst>
              <a:ext uri="{FF2B5EF4-FFF2-40B4-BE49-F238E27FC236}">
                <a16:creationId xmlns:a16="http://schemas.microsoft.com/office/drawing/2014/main" id="{D717CC7E-DFA4-53D2-B7D2-3FA4CBF0AA6E}"/>
              </a:ext>
            </a:extLst>
          </p:cNvPr>
          <p:cNvSpPr txBox="1"/>
          <p:nvPr/>
        </p:nvSpPr>
        <p:spPr>
          <a:xfrm>
            <a:off x="522923" y="146804"/>
            <a:ext cx="6097904" cy="584775"/>
          </a:xfrm>
          <a:prstGeom prst="rect">
            <a:avLst/>
          </a:prstGeom>
          <a:noFill/>
        </p:spPr>
        <p:txBody>
          <a:bodyPr wrap="square">
            <a:spAutoFit/>
          </a:bodyPr>
          <a:lstStyle/>
          <a:p>
            <a:pPr algn="just"/>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2. Tìm hiểu chung</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087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80B4-8ED7-2A49-1620-E0347B28C622}"/>
              </a:ext>
            </a:extLst>
          </p:cNvPr>
          <p:cNvSpPr>
            <a:spLocks noGrp="1"/>
          </p:cNvSpPr>
          <p:nvPr>
            <p:ph type="title"/>
          </p:nvPr>
        </p:nvSpPr>
        <p:spPr>
          <a:xfrm>
            <a:off x="266699" y="159385"/>
            <a:ext cx="11449049" cy="1325563"/>
          </a:xfrm>
        </p:spPr>
        <p:txBody>
          <a:bodyPr>
            <a:noAutofit/>
          </a:bodyPr>
          <a:lstStyle/>
          <a:p>
            <a:r>
              <a:rPr lang="en-US" sz="3600" b="1">
                <a:latin typeface="Times New Roman" panose="02020603050405020304" pitchFamily="18" charset="0"/>
                <a:cs typeface="Times New Roman" panose="02020603050405020304" pitchFamily="18" charset="0"/>
              </a:rPr>
              <a:t>III. Đọc – hiểu văn bản </a:t>
            </a:r>
            <a:br>
              <a:rPr lang="en-US" sz="3600" b="1">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1. Giới thiệu và những nét đặc trưng của Cố đô Huế</a:t>
            </a:r>
          </a:p>
        </p:txBody>
      </p:sp>
      <p:sp>
        <p:nvSpPr>
          <p:cNvPr id="4" name="TextBox 3">
            <a:extLst>
              <a:ext uri="{FF2B5EF4-FFF2-40B4-BE49-F238E27FC236}">
                <a16:creationId xmlns:a16="http://schemas.microsoft.com/office/drawing/2014/main" id="{1492CD8A-DB67-5A32-03CD-C68C490A9674}"/>
              </a:ext>
            </a:extLst>
          </p:cNvPr>
          <p:cNvSpPr txBox="1"/>
          <p:nvPr/>
        </p:nvSpPr>
        <p:spPr>
          <a:xfrm>
            <a:off x="411479" y="1905506"/>
            <a:ext cx="11304269" cy="3046988"/>
          </a:xfrm>
          <a:prstGeom prst="rect">
            <a:avLst/>
          </a:prstGeom>
          <a:noFill/>
        </p:spPr>
        <p:txBody>
          <a:bodyPr wrap="square">
            <a:spAutoFit/>
          </a:bodyPr>
          <a:lstStyle/>
          <a:p>
            <a:pPr algn="just"/>
            <a:r>
              <a:rPr lang="vi-VN" sz="3200" b="0" i="0">
                <a:solidFill>
                  <a:srgbClr val="000000"/>
                </a:solidFill>
                <a:effectLst/>
                <a:latin typeface="Times New Roman" panose="02020603050405020304" pitchFamily="18" charset="0"/>
                <a:cs typeface="Times New Roman" panose="02020603050405020304" pitchFamily="18" charset="0"/>
              </a:rPr>
              <a:t>+ Huế là thủ phủ của các chúa Nguyễn xứ Đàng Trong, kinh đô của triều đại Tây Sơn, của quốc triều Nguyễn.</a:t>
            </a:r>
          </a:p>
          <a:p>
            <a:pPr algn="just"/>
            <a:r>
              <a:rPr lang="vi-VN" sz="3200" b="0" i="0">
                <a:solidFill>
                  <a:srgbClr val="000000"/>
                </a:solidFill>
                <a:effectLst/>
                <a:latin typeface="Times New Roman" panose="02020603050405020304" pitchFamily="18" charset="0"/>
                <a:cs typeface="Times New Roman" panose="02020603050405020304" pitchFamily="18" charset="0"/>
              </a:rPr>
              <a:t>+ Cố đô Huế còn nhiều di sản văn hoá vật thể và phi vật thể có giá trị.</a:t>
            </a:r>
            <a:endParaRPr lang="en-US" sz="3200" b="0" i="0">
              <a:solidFill>
                <a:srgbClr val="000000"/>
              </a:solidFill>
              <a:effectLst/>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 Quần thể di tích Cố đô Huế đã được UNESCO ghi vào danh mục Di sản Văn hóa Thế giới </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0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970</Words>
  <Application>Microsoft Office PowerPoint</Application>
  <PresentationFormat>Widescreen</PresentationFormat>
  <Paragraphs>109</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Open Sans</vt:lpstr>
      <vt:lpstr>Times New Roman</vt:lpstr>
      <vt:lpstr>Office Theme</vt:lpstr>
      <vt:lpstr>PowerPoint Presentation</vt:lpstr>
      <vt:lpstr>PowerPoint Presentation</vt:lpstr>
      <vt:lpstr>I. Kiến thức ngữ văn</vt:lpstr>
      <vt:lpstr>PowerPoint Presentation</vt:lpstr>
      <vt:lpstr>PowerPoint Presentation</vt:lpstr>
      <vt:lpstr>II. Đọc - Tìm hiểu chung: 1. Đọc và tìm hiểu chú thích</vt:lpstr>
      <vt:lpstr>PowerPoint Presentation</vt:lpstr>
      <vt:lpstr>PowerPoint Presentation</vt:lpstr>
      <vt:lpstr>III. Đọc – hiểu văn bản  1. Giới thiệu và những nét đặc trưng của Cố đô Huế</vt:lpstr>
      <vt:lpstr>2. Kiến trúc Cố đô Huế </vt:lpstr>
      <vt:lpstr>Sơ đồ về kiến trúc quần thể di tích Cố đô Huế</vt:lpstr>
      <vt:lpstr>PowerPoint Presentation</vt:lpstr>
      <vt:lpstr>3. Giá trị của Cố đô Huế.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Lan</dc:creator>
  <cp:lastModifiedBy>Windows 11</cp:lastModifiedBy>
  <cp:revision>9</cp:revision>
  <dcterms:created xsi:type="dcterms:W3CDTF">2024-07-01T08:26:59Z</dcterms:created>
  <dcterms:modified xsi:type="dcterms:W3CDTF">2025-05-12T00:01:42Z</dcterms:modified>
</cp:coreProperties>
</file>