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71" r:id="rId2"/>
    <p:sldId id="256" r:id="rId3"/>
    <p:sldId id="283" r:id="rId4"/>
    <p:sldId id="276" r:id="rId5"/>
    <p:sldId id="326" r:id="rId6"/>
    <p:sldId id="298" r:id="rId7"/>
    <p:sldId id="318" r:id="rId8"/>
    <p:sldId id="319" r:id="rId9"/>
    <p:sldId id="320" r:id="rId10"/>
    <p:sldId id="327" r:id="rId11"/>
    <p:sldId id="336" r:id="rId12"/>
    <p:sldId id="312" r:id="rId13"/>
    <p:sldId id="332" r:id="rId14"/>
    <p:sldId id="333" r:id="rId15"/>
    <p:sldId id="334" r:id="rId16"/>
    <p:sldId id="335" r:id="rId17"/>
    <p:sldId id="325" r:id="rId18"/>
    <p:sldId id="328" r:id="rId19"/>
    <p:sldId id="313" r:id="rId20"/>
    <p:sldId id="314" r:id="rId21"/>
    <p:sldId id="330" r:id="rId22"/>
    <p:sldId id="27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EAF0"/>
    <a:srgbClr val="48C0B6"/>
    <a:srgbClr val="FBB040"/>
    <a:srgbClr val="00A9A5"/>
    <a:srgbClr val="FFDAAB"/>
    <a:srgbClr val="F7941E"/>
    <a:srgbClr val="00B2A5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23" autoAdjust="0"/>
    <p:restoredTop sz="93089"/>
  </p:normalViewPr>
  <p:slideViewPr>
    <p:cSldViewPr snapToGrid="0" showGuides="1">
      <p:cViewPr varScale="1">
        <p:scale>
          <a:sx n="69" d="100"/>
          <a:sy n="69" d="100"/>
        </p:scale>
        <p:origin x="114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C377CA-B67A-4B57-B517-34823B9E43B7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90EE2FE-6F5C-42F0-8C1C-690CF271DFC4}">
      <dgm:prSet phldrT="[Text]"/>
      <dgm:spPr/>
      <dgm:t>
        <a:bodyPr/>
        <a:lstStyle/>
        <a:p>
          <a:r>
            <a:rPr lang="en-US" dirty="0"/>
            <a:t>computer room</a:t>
          </a:r>
        </a:p>
      </dgm:t>
    </dgm:pt>
    <dgm:pt modelId="{49B6500B-719B-4355-878A-2175E1382088}" type="parTrans" cxnId="{9649FBD1-2D86-4337-BEBE-9AE20F05987D}">
      <dgm:prSet/>
      <dgm:spPr/>
      <dgm:t>
        <a:bodyPr/>
        <a:lstStyle/>
        <a:p>
          <a:endParaRPr lang="en-US"/>
        </a:p>
      </dgm:t>
    </dgm:pt>
    <dgm:pt modelId="{92ADE706-711D-4C6E-8C6A-CF5CAA23A6A7}" type="sibTrans" cxnId="{9649FBD1-2D86-4337-BEBE-9AE20F05987D}">
      <dgm:prSet/>
      <dgm:spPr/>
      <dgm:t>
        <a:bodyPr/>
        <a:lstStyle/>
        <a:p>
          <a:endParaRPr lang="en-US"/>
        </a:p>
      </dgm:t>
    </dgm:pt>
    <dgm:pt modelId="{2D180F08-438A-4036-A102-176E67E84DF7}">
      <dgm:prSet phldrT="[Text]"/>
      <dgm:spPr/>
      <dgm:t>
        <a:bodyPr/>
        <a:lstStyle/>
        <a:p>
          <a:r>
            <a:rPr lang="en-US" dirty="0"/>
            <a:t>school library</a:t>
          </a:r>
        </a:p>
      </dgm:t>
    </dgm:pt>
    <dgm:pt modelId="{3C722E46-E7FC-43ED-B5DB-E9E8298D24F8}" type="parTrans" cxnId="{C131438E-8665-4F49-A45C-F8D0103B6FE4}">
      <dgm:prSet/>
      <dgm:spPr/>
      <dgm:t>
        <a:bodyPr/>
        <a:lstStyle/>
        <a:p>
          <a:endParaRPr lang="en-US"/>
        </a:p>
      </dgm:t>
    </dgm:pt>
    <dgm:pt modelId="{C6C6651B-92B5-4034-AA24-A8BC040C683F}" type="sibTrans" cxnId="{C131438E-8665-4F49-A45C-F8D0103B6FE4}">
      <dgm:prSet/>
      <dgm:spPr/>
      <dgm:t>
        <a:bodyPr/>
        <a:lstStyle/>
        <a:p>
          <a:endParaRPr lang="en-US"/>
        </a:p>
      </dgm:t>
    </dgm:pt>
    <dgm:pt modelId="{EF19C64D-FD33-4EBA-BC25-2BBE17E7FCCC}">
      <dgm:prSet phldrT="[Text]"/>
      <dgm:spPr/>
      <dgm:t>
        <a:bodyPr/>
        <a:lstStyle/>
        <a:p>
          <a:r>
            <a:rPr lang="en-US" dirty="0"/>
            <a:t>school garden</a:t>
          </a:r>
        </a:p>
      </dgm:t>
    </dgm:pt>
    <dgm:pt modelId="{9F46F364-E6F2-4927-86AB-05AB2E7BF88F}" type="parTrans" cxnId="{A2D6281E-CC98-47BB-966A-804CAF8EC6D0}">
      <dgm:prSet/>
      <dgm:spPr/>
      <dgm:t>
        <a:bodyPr/>
        <a:lstStyle/>
        <a:p>
          <a:endParaRPr lang="en-US"/>
        </a:p>
      </dgm:t>
    </dgm:pt>
    <dgm:pt modelId="{3569A5BC-EDA4-4E30-AF70-DE41C3759B6D}" type="sibTrans" cxnId="{A2D6281E-CC98-47BB-966A-804CAF8EC6D0}">
      <dgm:prSet/>
      <dgm:spPr/>
      <dgm:t>
        <a:bodyPr/>
        <a:lstStyle/>
        <a:p>
          <a:endParaRPr lang="en-US"/>
        </a:p>
      </dgm:t>
    </dgm:pt>
    <dgm:pt modelId="{2BC003F3-D379-40A2-90C3-820BC118231B}">
      <dgm:prSet phldrT="[Text]"/>
      <dgm:spPr/>
      <dgm:t>
        <a:bodyPr/>
        <a:lstStyle/>
        <a:p>
          <a:r>
            <a:rPr lang="en-US" dirty="0"/>
            <a:t>playground</a:t>
          </a:r>
        </a:p>
      </dgm:t>
    </dgm:pt>
    <dgm:pt modelId="{3C5DAFF1-FEBA-44A1-973D-D5BD528EA6E6}" type="parTrans" cxnId="{AFF26C44-6E47-458B-92B8-4D84AAB05CE5}">
      <dgm:prSet/>
      <dgm:spPr/>
      <dgm:t>
        <a:bodyPr/>
        <a:lstStyle/>
        <a:p>
          <a:endParaRPr lang="en-US"/>
        </a:p>
      </dgm:t>
    </dgm:pt>
    <dgm:pt modelId="{6CA8BBFC-BC89-4222-A880-70D132B1982A}" type="sibTrans" cxnId="{AFF26C44-6E47-458B-92B8-4D84AAB05CE5}">
      <dgm:prSet/>
      <dgm:spPr/>
      <dgm:t>
        <a:bodyPr/>
        <a:lstStyle/>
        <a:p>
          <a:endParaRPr lang="en-US"/>
        </a:p>
      </dgm:t>
    </dgm:pt>
    <dgm:pt modelId="{72A2EB76-B0B3-470D-9AA2-D2E21F199244}">
      <dgm:prSet phldrT="[Text]"/>
      <dgm:spPr/>
      <dgm:t>
        <a:bodyPr/>
        <a:lstStyle/>
        <a:p>
          <a:r>
            <a:rPr lang="en-US" dirty="0"/>
            <a:t>gym</a:t>
          </a:r>
        </a:p>
      </dgm:t>
    </dgm:pt>
    <dgm:pt modelId="{E5D79434-9A7C-47E7-88BD-78FFAECDD981}" type="parTrans" cxnId="{C87666E4-6F1B-4F2D-944A-4E735051BEBB}">
      <dgm:prSet/>
      <dgm:spPr/>
      <dgm:t>
        <a:bodyPr/>
        <a:lstStyle/>
        <a:p>
          <a:endParaRPr lang="en-US"/>
        </a:p>
      </dgm:t>
    </dgm:pt>
    <dgm:pt modelId="{ACC76CD5-B16D-48B1-834E-62FE3EC08CDB}" type="sibTrans" cxnId="{C87666E4-6F1B-4F2D-944A-4E735051BEBB}">
      <dgm:prSet/>
      <dgm:spPr/>
      <dgm:t>
        <a:bodyPr/>
        <a:lstStyle/>
        <a:p>
          <a:endParaRPr lang="en-US"/>
        </a:p>
      </dgm:t>
    </dgm:pt>
    <dgm:pt modelId="{68E9ED5A-6833-4E35-85AE-90B34F7D4762}" type="pres">
      <dgm:prSet presAssocID="{C9C377CA-B67A-4B57-B517-34823B9E43B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42842-D4CD-477A-A4D6-6F2235BE85CA}" type="pres">
      <dgm:prSet presAssocID="{690EE2FE-6F5C-42F0-8C1C-690CF271DFC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CC0552-3E69-4A06-9067-9531D229F11B}" type="pres">
      <dgm:prSet presAssocID="{92ADE706-711D-4C6E-8C6A-CF5CAA23A6A7}" presName="sibTrans" presStyleCnt="0"/>
      <dgm:spPr/>
    </dgm:pt>
    <dgm:pt modelId="{0CA50B9C-0ABC-42F0-BB81-C678BEBAA5AC}" type="pres">
      <dgm:prSet presAssocID="{2D180F08-438A-4036-A102-176E67E84DF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E4E690-2BB6-4AC4-A130-E026AD6A091D}" type="pres">
      <dgm:prSet presAssocID="{C6C6651B-92B5-4034-AA24-A8BC040C683F}" presName="sibTrans" presStyleCnt="0"/>
      <dgm:spPr/>
    </dgm:pt>
    <dgm:pt modelId="{B3A29AC5-9DE5-40A9-ACC7-F3BF58DF57BA}" type="pres">
      <dgm:prSet presAssocID="{EF19C64D-FD33-4EBA-BC25-2BBE17E7FCC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FEF23F-FF91-42FA-AF1B-C3057251C403}" type="pres">
      <dgm:prSet presAssocID="{3569A5BC-EDA4-4E30-AF70-DE41C3759B6D}" presName="sibTrans" presStyleCnt="0"/>
      <dgm:spPr/>
    </dgm:pt>
    <dgm:pt modelId="{EC22D819-FDBB-4138-8D26-C320F3C7454F}" type="pres">
      <dgm:prSet presAssocID="{2BC003F3-D379-40A2-90C3-820BC118231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D4B83-3FA5-40FC-9C31-4F94E88DBAA9}" type="pres">
      <dgm:prSet presAssocID="{6CA8BBFC-BC89-4222-A880-70D132B1982A}" presName="sibTrans" presStyleCnt="0"/>
      <dgm:spPr/>
    </dgm:pt>
    <dgm:pt modelId="{5E08927E-5615-495F-A58D-8A94057C8DAD}" type="pres">
      <dgm:prSet presAssocID="{72A2EB76-B0B3-470D-9AA2-D2E21F19924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580269-B000-463A-B273-D1AB4501EDC1}" type="presOf" srcId="{690EE2FE-6F5C-42F0-8C1C-690CF271DFC4}" destId="{FEB42842-D4CD-477A-A4D6-6F2235BE85CA}" srcOrd="0" destOrd="0" presId="urn:microsoft.com/office/officeart/2005/8/layout/default"/>
    <dgm:cxn modelId="{A9925F63-8337-49D2-A2E2-8ABA588EE85B}" type="presOf" srcId="{C9C377CA-B67A-4B57-B517-34823B9E43B7}" destId="{68E9ED5A-6833-4E35-85AE-90B34F7D4762}" srcOrd="0" destOrd="0" presId="urn:microsoft.com/office/officeart/2005/8/layout/default"/>
    <dgm:cxn modelId="{9649FBD1-2D86-4337-BEBE-9AE20F05987D}" srcId="{C9C377CA-B67A-4B57-B517-34823B9E43B7}" destId="{690EE2FE-6F5C-42F0-8C1C-690CF271DFC4}" srcOrd="0" destOrd="0" parTransId="{49B6500B-719B-4355-878A-2175E1382088}" sibTransId="{92ADE706-711D-4C6E-8C6A-CF5CAA23A6A7}"/>
    <dgm:cxn modelId="{C87666E4-6F1B-4F2D-944A-4E735051BEBB}" srcId="{C9C377CA-B67A-4B57-B517-34823B9E43B7}" destId="{72A2EB76-B0B3-470D-9AA2-D2E21F199244}" srcOrd="4" destOrd="0" parTransId="{E5D79434-9A7C-47E7-88BD-78FFAECDD981}" sibTransId="{ACC76CD5-B16D-48B1-834E-62FE3EC08CDB}"/>
    <dgm:cxn modelId="{AFF26C44-6E47-458B-92B8-4D84AAB05CE5}" srcId="{C9C377CA-B67A-4B57-B517-34823B9E43B7}" destId="{2BC003F3-D379-40A2-90C3-820BC118231B}" srcOrd="3" destOrd="0" parTransId="{3C5DAFF1-FEBA-44A1-973D-D5BD528EA6E6}" sibTransId="{6CA8BBFC-BC89-4222-A880-70D132B1982A}"/>
    <dgm:cxn modelId="{A2D6281E-CC98-47BB-966A-804CAF8EC6D0}" srcId="{C9C377CA-B67A-4B57-B517-34823B9E43B7}" destId="{EF19C64D-FD33-4EBA-BC25-2BBE17E7FCCC}" srcOrd="2" destOrd="0" parTransId="{9F46F364-E6F2-4927-86AB-05AB2E7BF88F}" sibTransId="{3569A5BC-EDA4-4E30-AF70-DE41C3759B6D}"/>
    <dgm:cxn modelId="{2A2B03CC-CFE4-4D67-87F5-90D8DC010C6C}" type="presOf" srcId="{EF19C64D-FD33-4EBA-BC25-2BBE17E7FCCC}" destId="{B3A29AC5-9DE5-40A9-ACC7-F3BF58DF57BA}" srcOrd="0" destOrd="0" presId="urn:microsoft.com/office/officeart/2005/8/layout/default"/>
    <dgm:cxn modelId="{C131438E-8665-4F49-A45C-F8D0103B6FE4}" srcId="{C9C377CA-B67A-4B57-B517-34823B9E43B7}" destId="{2D180F08-438A-4036-A102-176E67E84DF7}" srcOrd="1" destOrd="0" parTransId="{3C722E46-E7FC-43ED-B5DB-E9E8298D24F8}" sibTransId="{C6C6651B-92B5-4034-AA24-A8BC040C683F}"/>
    <dgm:cxn modelId="{B117B1A7-8F15-4B20-BD83-2681AF79AF84}" type="presOf" srcId="{2D180F08-438A-4036-A102-176E67E84DF7}" destId="{0CA50B9C-0ABC-42F0-BB81-C678BEBAA5AC}" srcOrd="0" destOrd="0" presId="urn:microsoft.com/office/officeart/2005/8/layout/default"/>
    <dgm:cxn modelId="{7FAB9F56-437A-4FFD-A923-BFDA6BA873B3}" type="presOf" srcId="{2BC003F3-D379-40A2-90C3-820BC118231B}" destId="{EC22D819-FDBB-4138-8D26-C320F3C7454F}" srcOrd="0" destOrd="0" presId="urn:microsoft.com/office/officeart/2005/8/layout/default"/>
    <dgm:cxn modelId="{28CAE5B8-7BD9-4E0F-AC6F-F7CC25BC1218}" type="presOf" srcId="{72A2EB76-B0B3-470D-9AA2-D2E21F199244}" destId="{5E08927E-5615-495F-A58D-8A94057C8DAD}" srcOrd="0" destOrd="0" presId="urn:microsoft.com/office/officeart/2005/8/layout/default"/>
    <dgm:cxn modelId="{8C6AE800-2CB9-4EEC-BDB9-044EBC3B8979}" type="presParOf" srcId="{68E9ED5A-6833-4E35-85AE-90B34F7D4762}" destId="{FEB42842-D4CD-477A-A4D6-6F2235BE85CA}" srcOrd="0" destOrd="0" presId="urn:microsoft.com/office/officeart/2005/8/layout/default"/>
    <dgm:cxn modelId="{FC3E946E-37FD-4136-AAAE-B87430258820}" type="presParOf" srcId="{68E9ED5A-6833-4E35-85AE-90B34F7D4762}" destId="{CCCC0552-3E69-4A06-9067-9531D229F11B}" srcOrd="1" destOrd="0" presId="urn:microsoft.com/office/officeart/2005/8/layout/default"/>
    <dgm:cxn modelId="{9DA00CBD-4BDE-4166-A5C2-51B6D97125A5}" type="presParOf" srcId="{68E9ED5A-6833-4E35-85AE-90B34F7D4762}" destId="{0CA50B9C-0ABC-42F0-BB81-C678BEBAA5AC}" srcOrd="2" destOrd="0" presId="urn:microsoft.com/office/officeart/2005/8/layout/default"/>
    <dgm:cxn modelId="{E8C8C193-F536-42CE-B1DD-4FABF68EE36F}" type="presParOf" srcId="{68E9ED5A-6833-4E35-85AE-90B34F7D4762}" destId="{39E4E690-2BB6-4AC4-A130-E026AD6A091D}" srcOrd="3" destOrd="0" presId="urn:microsoft.com/office/officeart/2005/8/layout/default"/>
    <dgm:cxn modelId="{9CFABCB6-98BA-4C00-A0D6-6355919595FD}" type="presParOf" srcId="{68E9ED5A-6833-4E35-85AE-90B34F7D4762}" destId="{B3A29AC5-9DE5-40A9-ACC7-F3BF58DF57BA}" srcOrd="4" destOrd="0" presId="urn:microsoft.com/office/officeart/2005/8/layout/default"/>
    <dgm:cxn modelId="{1457F676-8A74-445A-A046-CB79A658A04B}" type="presParOf" srcId="{68E9ED5A-6833-4E35-85AE-90B34F7D4762}" destId="{41FEF23F-FF91-42FA-AF1B-C3057251C403}" srcOrd="5" destOrd="0" presId="urn:microsoft.com/office/officeart/2005/8/layout/default"/>
    <dgm:cxn modelId="{51EAFD77-5942-4C42-B10F-30F9EC36734A}" type="presParOf" srcId="{68E9ED5A-6833-4E35-85AE-90B34F7D4762}" destId="{EC22D819-FDBB-4138-8D26-C320F3C7454F}" srcOrd="6" destOrd="0" presId="urn:microsoft.com/office/officeart/2005/8/layout/default"/>
    <dgm:cxn modelId="{2FD209FC-5211-4B17-B0F1-2ED839BE371D}" type="presParOf" srcId="{68E9ED5A-6833-4E35-85AE-90B34F7D4762}" destId="{292D4B83-3FA5-40FC-9C31-4F94E88DBAA9}" srcOrd="7" destOrd="0" presId="urn:microsoft.com/office/officeart/2005/8/layout/default"/>
    <dgm:cxn modelId="{481C89E4-7E33-4386-8F03-7C00E644E758}" type="presParOf" srcId="{68E9ED5A-6833-4E35-85AE-90B34F7D4762}" destId="{5E08927E-5615-495F-A58D-8A94057C8DAD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C377CA-B67A-4B57-B517-34823B9E43B7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90EE2FE-6F5C-42F0-8C1C-690CF271DFC4}">
      <dgm:prSet phldrT="[Text]"/>
      <dgm:spPr/>
      <dgm:t>
        <a:bodyPr/>
        <a:lstStyle/>
        <a:p>
          <a:r>
            <a:rPr lang="en-US" dirty="0"/>
            <a:t>computer room</a:t>
          </a:r>
        </a:p>
      </dgm:t>
    </dgm:pt>
    <dgm:pt modelId="{49B6500B-719B-4355-878A-2175E1382088}" type="parTrans" cxnId="{9649FBD1-2D86-4337-BEBE-9AE20F05987D}">
      <dgm:prSet/>
      <dgm:spPr/>
      <dgm:t>
        <a:bodyPr/>
        <a:lstStyle/>
        <a:p>
          <a:endParaRPr lang="en-US"/>
        </a:p>
      </dgm:t>
    </dgm:pt>
    <dgm:pt modelId="{92ADE706-711D-4C6E-8C6A-CF5CAA23A6A7}" type="sibTrans" cxnId="{9649FBD1-2D86-4337-BEBE-9AE20F05987D}">
      <dgm:prSet/>
      <dgm:spPr/>
      <dgm:t>
        <a:bodyPr/>
        <a:lstStyle/>
        <a:p>
          <a:endParaRPr lang="en-US"/>
        </a:p>
      </dgm:t>
    </dgm:pt>
    <dgm:pt modelId="{2D180F08-438A-4036-A102-176E67E84DF7}">
      <dgm:prSet phldrT="[Text]"/>
      <dgm:spPr/>
      <dgm:t>
        <a:bodyPr/>
        <a:lstStyle/>
        <a:p>
          <a:r>
            <a:rPr lang="en-US" dirty="0"/>
            <a:t>school library</a:t>
          </a:r>
        </a:p>
      </dgm:t>
    </dgm:pt>
    <dgm:pt modelId="{3C722E46-E7FC-43ED-B5DB-E9E8298D24F8}" type="parTrans" cxnId="{C131438E-8665-4F49-A45C-F8D0103B6FE4}">
      <dgm:prSet/>
      <dgm:spPr/>
      <dgm:t>
        <a:bodyPr/>
        <a:lstStyle/>
        <a:p>
          <a:endParaRPr lang="en-US"/>
        </a:p>
      </dgm:t>
    </dgm:pt>
    <dgm:pt modelId="{C6C6651B-92B5-4034-AA24-A8BC040C683F}" type="sibTrans" cxnId="{C131438E-8665-4F49-A45C-F8D0103B6FE4}">
      <dgm:prSet/>
      <dgm:spPr/>
      <dgm:t>
        <a:bodyPr/>
        <a:lstStyle/>
        <a:p>
          <a:endParaRPr lang="en-US"/>
        </a:p>
      </dgm:t>
    </dgm:pt>
    <dgm:pt modelId="{EF19C64D-FD33-4EBA-BC25-2BBE17E7FCCC}">
      <dgm:prSet phldrT="[Text]"/>
      <dgm:spPr/>
      <dgm:t>
        <a:bodyPr/>
        <a:lstStyle/>
        <a:p>
          <a:r>
            <a:rPr lang="en-US" dirty="0"/>
            <a:t>school garden</a:t>
          </a:r>
        </a:p>
      </dgm:t>
    </dgm:pt>
    <dgm:pt modelId="{9F46F364-E6F2-4927-86AB-05AB2E7BF88F}" type="parTrans" cxnId="{A2D6281E-CC98-47BB-966A-804CAF8EC6D0}">
      <dgm:prSet/>
      <dgm:spPr/>
      <dgm:t>
        <a:bodyPr/>
        <a:lstStyle/>
        <a:p>
          <a:endParaRPr lang="en-US"/>
        </a:p>
      </dgm:t>
    </dgm:pt>
    <dgm:pt modelId="{3569A5BC-EDA4-4E30-AF70-DE41C3759B6D}" type="sibTrans" cxnId="{A2D6281E-CC98-47BB-966A-804CAF8EC6D0}">
      <dgm:prSet/>
      <dgm:spPr/>
      <dgm:t>
        <a:bodyPr/>
        <a:lstStyle/>
        <a:p>
          <a:endParaRPr lang="en-US"/>
        </a:p>
      </dgm:t>
    </dgm:pt>
    <dgm:pt modelId="{2BC003F3-D379-40A2-90C3-820BC118231B}">
      <dgm:prSet phldrT="[Text]"/>
      <dgm:spPr/>
      <dgm:t>
        <a:bodyPr/>
        <a:lstStyle/>
        <a:p>
          <a:r>
            <a:rPr lang="en-US" dirty="0"/>
            <a:t>playground</a:t>
          </a:r>
        </a:p>
      </dgm:t>
    </dgm:pt>
    <dgm:pt modelId="{3C5DAFF1-FEBA-44A1-973D-D5BD528EA6E6}" type="parTrans" cxnId="{AFF26C44-6E47-458B-92B8-4D84AAB05CE5}">
      <dgm:prSet/>
      <dgm:spPr/>
      <dgm:t>
        <a:bodyPr/>
        <a:lstStyle/>
        <a:p>
          <a:endParaRPr lang="en-US"/>
        </a:p>
      </dgm:t>
    </dgm:pt>
    <dgm:pt modelId="{6CA8BBFC-BC89-4222-A880-70D132B1982A}" type="sibTrans" cxnId="{AFF26C44-6E47-458B-92B8-4D84AAB05CE5}">
      <dgm:prSet/>
      <dgm:spPr/>
      <dgm:t>
        <a:bodyPr/>
        <a:lstStyle/>
        <a:p>
          <a:endParaRPr lang="en-US"/>
        </a:p>
      </dgm:t>
    </dgm:pt>
    <dgm:pt modelId="{72A2EB76-B0B3-470D-9AA2-D2E21F199244}">
      <dgm:prSet phldrT="[Text]"/>
      <dgm:spPr/>
      <dgm:t>
        <a:bodyPr/>
        <a:lstStyle/>
        <a:p>
          <a:r>
            <a:rPr lang="en-US" dirty="0"/>
            <a:t>gym</a:t>
          </a:r>
        </a:p>
      </dgm:t>
    </dgm:pt>
    <dgm:pt modelId="{E5D79434-9A7C-47E7-88BD-78FFAECDD981}" type="parTrans" cxnId="{C87666E4-6F1B-4F2D-944A-4E735051BEBB}">
      <dgm:prSet/>
      <dgm:spPr/>
      <dgm:t>
        <a:bodyPr/>
        <a:lstStyle/>
        <a:p>
          <a:endParaRPr lang="en-US"/>
        </a:p>
      </dgm:t>
    </dgm:pt>
    <dgm:pt modelId="{ACC76CD5-B16D-48B1-834E-62FE3EC08CDB}" type="sibTrans" cxnId="{C87666E4-6F1B-4F2D-944A-4E735051BEBB}">
      <dgm:prSet/>
      <dgm:spPr/>
      <dgm:t>
        <a:bodyPr/>
        <a:lstStyle/>
        <a:p>
          <a:endParaRPr lang="en-US"/>
        </a:p>
      </dgm:t>
    </dgm:pt>
    <dgm:pt modelId="{68E9ED5A-6833-4E35-85AE-90B34F7D4762}" type="pres">
      <dgm:prSet presAssocID="{C9C377CA-B67A-4B57-B517-34823B9E43B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42842-D4CD-477A-A4D6-6F2235BE85CA}" type="pres">
      <dgm:prSet presAssocID="{690EE2FE-6F5C-42F0-8C1C-690CF271DFC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CC0552-3E69-4A06-9067-9531D229F11B}" type="pres">
      <dgm:prSet presAssocID="{92ADE706-711D-4C6E-8C6A-CF5CAA23A6A7}" presName="sibTrans" presStyleCnt="0"/>
      <dgm:spPr/>
    </dgm:pt>
    <dgm:pt modelId="{0CA50B9C-0ABC-42F0-BB81-C678BEBAA5AC}" type="pres">
      <dgm:prSet presAssocID="{2D180F08-438A-4036-A102-176E67E84DF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E4E690-2BB6-4AC4-A130-E026AD6A091D}" type="pres">
      <dgm:prSet presAssocID="{C6C6651B-92B5-4034-AA24-A8BC040C683F}" presName="sibTrans" presStyleCnt="0"/>
      <dgm:spPr/>
    </dgm:pt>
    <dgm:pt modelId="{B3A29AC5-9DE5-40A9-ACC7-F3BF58DF57BA}" type="pres">
      <dgm:prSet presAssocID="{EF19C64D-FD33-4EBA-BC25-2BBE17E7FCC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FEF23F-FF91-42FA-AF1B-C3057251C403}" type="pres">
      <dgm:prSet presAssocID="{3569A5BC-EDA4-4E30-AF70-DE41C3759B6D}" presName="sibTrans" presStyleCnt="0"/>
      <dgm:spPr/>
    </dgm:pt>
    <dgm:pt modelId="{EC22D819-FDBB-4138-8D26-C320F3C7454F}" type="pres">
      <dgm:prSet presAssocID="{2BC003F3-D379-40A2-90C3-820BC118231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D4B83-3FA5-40FC-9C31-4F94E88DBAA9}" type="pres">
      <dgm:prSet presAssocID="{6CA8BBFC-BC89-4222-A880-70D132B1982A}" presName="sibTrans" presStyleCnt="0"/>
      <dgm:spPr/>
    </dgm:pt>
    <dgm:pt modelId="{5E08927E-5615-495F-A58D-8A94057C8DAD}" type="pres">
      <dgm:prSet presAssocID="{72A2EB76-B0B3-470D-9AA2-D2E21F19924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D6ED2C-9D53-4AAB-8B58-16E179586CDF}" type="presOf" srcId="{690EE2FE-6F5C-42F0-8C1C-690CF271DFC4}" destId="{FEB42842-D4CD-477A-A4D6-6F2235BE85CA}" srcOrd="0" destOrd="0" presId="urn:microsoft.com/office/officeart/2005/8/layout/default"/>
    <dgm:cxn modelId="{F975FE24-E612-4B2F-8215-158BC2CA0543}" type="presOf" srcId="{72A2EB76-B0B3-470D-9AA2-D2E21F199244}" destId="{5E08927E-5615-495F-A58D-8A94057C8DAD}" srcOrd="0" destOrd="0" presId="urn:microsoft.com/office/officeart/2005/8/layout/default"/>
    <dgm:cxn modelId="{AFF26C44-6E47-458B-92B8-4D84AAB05CE5}" srcId="{C9C377CA-B67A-4B57-B517-34823B9E43B7}" destId="{2BC003F3-D379-40A2-90C3-820BC118231B}" srcOrd="3" destOrd="0" parTransId="{3C5DAFF1-FEBA-44A1-973D-D5BD528EA6E6}" sibTransId="{6CA8BBFC-BC89-4222-A880-70D132B1982A}"/>
    <dgm:cxn modelId="{2EC5E0CE-440F-47F3-A850-D9396BA59FE9}" type="presOf" srcId="{EF19C64D-FD33-4EBA-BC25-2BBE17E7FCCC}" destId="{B3A29AC5-9DE5-40A9-ACC7-F3BF58DF57BA}" srcOrd="0" destOrd="0" presId="urn:microsoft.com/office/officeart/2005/8/layout/default"/>
    <dgm:cxn modelId="{9AF70984-079B-42A1-9D04-BD875B23D207}" type="presOf" srcId="{C9C377CA-B67A-4B57-B517-34823B9E43B7}" destId="{68E9ED5A-6833-4E35-85AE-90B34F7D4762}" srcOrd="0" destOrd="0" presId="urn:microsoft.com/office/officeart/2005/8/layout/default"/>
    <dgm:cxn modelId="{9649FBD1-2D86-4337-BEBE-9AE20F05987D}" srcId="{C9C377CA-B67A-4B57-B517-34823B9E43B7}" destId="{690EE2FE-6F5C-42F0-8C1C-690CF271DFC4}" srcOrd="0" destOrd="0" parTransId="{49B6500B-719B-4355-878A-2175E1382088}" sibTransId="{92ADE706-711D-4C6E-8C6A-CF5CAA23A6A7}"/>
    <dgm:cxn modelId="{A2D6281E-CC98-47BB-966A-804CAF8EC6D0}" srcId="{C9C377CA-B67A-4B57-B517-34823B9E43B7}" destId="{EF19C64D-FD33-4EBA-BC25-2BBE17E7FCCC}" srcOrd="2" destOrd="0" parTransId="{9F46F364-E6F2-4927-86AB-05AB2E7BF88F}" sibTransId="{3569A5BC-EDA4-4E30-AF70-DE41C3759B6D}"/>
    <dgm:cxn modelId="{C131438E-8665-4F49-A45C-F8D0103B6FE4}" srcId="{C9C377CA-B67A-4B57-B517-34823B9E43B7}" destId="{2D180F08-438A-4036-A102-176E67E84DF7}" srcOrd="1" destOrd="0" parTransId="{3C722E46-E7FC-43ED-B5DB-E9E8298D24F8}" sibTransId="{C6C6651B-92B5-4034-AA24-A8BC040C683F}"/>
    <dgm:cxn modelId="{D67D1DB8-544E-4149-85D9-279B832CE5A3}" type="presOf" srcId="{2BC003F3-D379-40A2-90C3-820BC118231B}" destId="{EC22D819-FDBB-4138-8D26-C320F3C7454F}" srcOrd="0" destOrd="0" presId="urn:microsoft.com/office/officeart/2005/8/layout/default"/>
    <dgm:cxn modelId="{7B9F7EDC-5960-4256-8998-9DBB5F85E5FC}" type="presOf" srcId="{2D180F08-438A-4036-A102-176E67E84DF7}" destId="{0CA50B9C-0ABC-42F0-BB81-C678BEBAA5AC}" srcOrd="0" destOrd="0" presId="urn:microsoft.com/office/officeart/2005/8/layout/default"/>
    <dgm:cxn modelId="{C87666E4-6F1B-4F2D-944A-4E735051BEBB}" srcId="{C9C377CA-B67A-4B57-B517-34823B9E43B7}" destId="{72A2EB76-B0B3-470D-9AA2-D2E21F199244}" srcOrd="4" destOrd="0" parTransId="{E5D79434-9A7C-47E7-88BD-78FFAECDD981}" sibTransId="{ACC76CD5-B16D-48B1-834E-62FE3EC08CDB}"/>
    <dgm:cxn modelId="{89F5C874-E37B-4755-B7FA-2A890CB03C8D}" type="presParOf" srcId="{68E9ED5A-6833-4E35-85AE-90B34F7D4762}" destId="{FEB42842-D4CD-477A-A4D6-6F2235BE85CA}" srcOrd="0" destOrd="0" presId="urn:microsoft.com/office/officeart/2005/8/layout/default"/>
    <dgm:cxn modelId="{9F45D071-F7EF-4714-AE34-D297E273F5E1}" type="presParOf" srcId="{68E9ED5A-6833-4E35-85AE-90B34F7D4762}" destId="{CCCC0552-3E69-4A06-9067-9531D229F11B}" srcOrd="1" destOrd="0" presId="urn:microsoft.com/office/officeart/2005/8/layout/default"/>
    <dgm:cxn modelId="{EF76D915-2723-4B39-8B77-9B01CD85EF0A}" type="presParOf" srcId="{68E9ED5A-6833-4E35-85AE-90B34F7D4762}" destId="{0CA50B9C-0ABC-42F0-BB81-C678BEBAA5AC}" srcOrd="2" destOrd="0" presId="urn:microsoft.com/office/officeart/2005/8/layout/default"/>
    <dgm:cxn modelId="{64C60476-0974-4828-B1CD-A1CE33BF5091}" type="presParOf" srcId="{68E9ED5A-6833-4E35-85AE-90B34F7D4762}" destId="{39E4E690-2BB6-4AC4-A130-E026AD6A091D}" srcOrd="3" destOrd="0" presId="urn:microsoft.com/office/officeart/2005/8/layout/default"/>
    <dgm:cxn modelId="{6954432D-DB11-4F1E-B4BB-62D296F50B65}" type="presParOf" srcId="{68E9ED5A-6833-4E35-85AE-90B34F7D4762}" destId="{B3A29AC5-9DE5-40A9-ACC7-F3BF58DF57BA}" srcOrd="4" destOrd="0" presId="urn:microsoft.com/office/officeart/2005/8/layout/default"/>
    <dgm:cxn modelId="{807554A7-C592-4733-8EE7-365DF9228F55}" type="presParOf" srcId="{68E9ED5A-6833-4E35-85AE-90B34F7D4762}" destId="{41FEF23F-FF91-42FA-AF1B-C3057251C403}" srcOrd="5" destOrd="0" presId="urn:microsoft.com/office/officeart/2005/8/layout/default"/>
    <dgm:cxn modelId="{2CE1B585-996D-4329-9A62-C341DE92D539}" type="presParOf" srcId="{68E9ED5A-6833-4E35-85AE-90B34F7D4762}" destId="{EC22D819-FDBB-4138-8D26-C320F3C7454F}" srcOrd="6" destOrd="0" presId="urn:microsoft.com/office/officeart/2005/8/layout/default"/>
    <dgm:cxn modelId="{CB6EF791-7E4F-44A9-935D-17AE530BEF16}" type="presParOf" srcId="{68E9ED5A-6833-4E35-85AE-90B34F7D4762}" destId="{292D4B83-3FA5-40FC-9C31-4F94E88DBAA9}" srcOrd="7" destOrd="0" presId="urn:microsoft.com/office/officeart/2005/8/layout/default"/>
    <dgm:cxn modelId="{E0160B3D-122E-483D-94D6-24C0CD8194E0}" type="presParOf" srcId="{68E9ED5A-6833-4E35-85AE-90B34F7D4762}" destId="{5E08927E-5615-495F-A58D-8A94057C8DAD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4A45C7-BC6F-4CE6-A92B-F0210A9EE179}" type="doc">
      <dgm:prSet loTypeId="urn:microsoft.com/office/officeart/2005/8/layout/hierarchy6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6138440-8C7F-42A6-AFCE-20CD97ADA595}">
      <dgm:prSet phldrT="[Text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A visit to a school</a:t>
          </a:r>
        </a:p>
      </dgm:t>
    </dgm:pt>
    <dgm:pt modelId="{961517A1-E814-4B7E-A5D8-DA435C766227}" type="parTrans" cxnId="{7F66552D-1C11-4D5F-9135-8A8635AC0836}">
      <dgm:prSet/>
      <dgm:spPr/>
      <dgm:t>
        <a:bodyPr/>
        <a:lstStyle/>
        <a:p>
          <a:endParaRPr lang="en-US"/>
        </a:p>
      </dgm:t>
    </dgm:pt>
    <dgm:pt modelId="{10A80970-D021-4F8B-954E-4B49EE1CDE1D}" type="sibTrans" cxnId="{7F66552D-1C11-4D5F-9135-8A8635AC0836}">
      <dgm:prSet/>
      <dgm:spPr/>
      <dgm:t>
        <a:bodyPr/>
        <a:lstStyle/>
        <a:p>
          <a:endParaRPr lang="en-US"/>
        </a:p>
      </dgm:t>
    </dgm:pt>
    <dgm:pt modelId="{AFB6757D-97B1-4663-A950-106220254434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School facilities</a:t>
          </a:r>
        </a:p>
      </dgm:t>
    </dgm:pt>
    <dgm:pt modelId="{22089469-5445-4D8B-99BD-E1622C43E548}" type="parTrans" cxnId="{9D7B226F-F060-4C81-A130-8A3BCD9D231B}">
      <dgm:prSet/>
      <dgm:spPr/>
      <dgm:t>
        <a:bodyPr/>
        <a:lstStyle/>
        <a:p>
          <a:endParaRPr lang="en-US"/>
        </a:p>
      </dgm:t>
    </dgm:pt>
    <dgm:pt modelId="{3236EDA7-D232-4A3C-B9FE-787F36C40C84}" type="sibTrans" cxnId="{9D7B226F-F060-4C81-A130-8A3BCD9D231B}">
      <dgm:prSet/>
      <dgm:spPr/>
      <dgm:t>
        <a:bodyPr/>
        <a:lstStyle/>
        <a:p>
          <a:endParaRPr lang="en-US"/>
        </a:p>
      </dgm:t>
    </dgm:pt>
    <dgm:pt modelId="{EAF7E57C-151F-4B32-A2D6-EEA8D5E54C75}">
      <dgm:prSet phldrT="[Text]"/>
      <dgm:spPr/>
      <dgm:t>
        <a:bodyPr/>
        <a:lstStyle/>
        <a:p>
          <a:r>
            <a:rPr lang="en-US" dirty="0"/>
            <a:t>Topic of the unit</a:t>
          </a:r>
        </a:p>
      </dgm:t>
    </dgm:pt>
    <dgm:pt modelId="{FF62B74E-AC00-459C-A44D-520B263996E8}" type="parTrans" cxnId="{8EF0B0FD-B369-4C4B-902F-A2C3C5176AF4}">
      <dgm:prSet/>
      <dgm:spPr/>
      <dgm:t>
        <a:bodyPr/>
        <a:lstStyle/>
        <a:p>
          <a:endParaRPr lang="en-US"/>
        </a:p>
      </dgm:t>
    </dgm:pt>
    <dgm:pt modelId="{261669B4-91E3-4539-BDF7-CC9329C53401}" type="sibTrans" cxnId="{8EF0B0FD-B369-4C4B-902F-A2C3C5176AF4}">
      <dgm:prSet/>
      <dgm:spPr/>
      <dgm:t>
        <a:bodyPr/>
        <a:lstStyle/>
        <a:p>
          <a:endParaRPr lang="en-US"/>
        </a:p>
      </dgm:t>
    </dgm:pt>
    <dgm:pt modelId="{72FFDE77-F3BF-4EDF-B0CF-E38F076CA101}">
      <dgm:prSet phldrT="[Text]"/>
      <dgm:spPr/>
      <dgm:t>
        <a:bodyPr/>
        <a:lstStyle/>
        <a:p>
          <a:r>
            <a:rPr lang="en-US" dirty="0"/>
            <a:t>Vocabulary</a:t>
          </a:r>
        </a:p>
      </dgm:t>
    </dgm:pt>
    <dgm:pt modelId="{077299E1-68F8-4DBF-A150-B5D458A1B2EF}" type="parTrans" cxnId="{ABD22CF5-0318-4A3D-8323-74021E22373D}">
      <dgm:prSet/>
      <dgm:spPr/>
      <dgm:t>
        <a:bodyPr/>
        <a:lstStyle/>
        <a:p>
          <a:endParaRPr lang="en-US"/>
        </a:p>
      </dgm:t>
    </dgm:pt>
    <dgm:pt modelId="{6048DCAA-ECF9-4987-98AE-35B97655FD38}" type="sibTrans" cxnId="{ABD22CF5-0318-4A3D-8323-74021E22373D}">
      <dgm:prSet/>
      <dgm:spPr/>
      <dgm:t>
        <a:bodyPr/>
        <a:lstStyle/>
        <a:p>
          <a:endParaRPr lang="en-US"/>
        </a:p>
      </dgm:t>
    </dgm:pt>
    <dgm:pt modelId="{E342C70F-7F9B-4E48-B1D0-F23735F2769C}" type="pres">
      <dgm:prSet presAssocID="{BC4A45C7-BC6F-4CE6-A92B-F0210A9EE17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8B4A7C-EA64-499B-A3D9-4A6197CC6A27}" type="pres">
      <dgm:prSet presAssocID="{BC4A45C7-BC6F-4CE6-A92B-F0210A9EE179}" presName="hierFlow" presStyleCnt="0"/>
      <dgm:spPr/>
    </dgm:pt>
    <dgm:pt modelId="{3E34D8A0-7CD8-49B8-BF27-2F7BB3DCC27F}" type="pres">
      <dgm:prSet presAssocID="{BC4A45C7-BC6F-4CE6-A92B-F0210A9EE179}" presName="firstBuf" presStyleCnt="0"/>
      <dgm:spPr/>
    </dgm:pt>
    <dgm:pt modelId="{EF4292B8-DE80-4518-89F6-4C067D19BE5D}" type="pres">
      <dgm:prSet presAssocID="{BC4A45C7-BC6F-4CE6-A92B-F0210A9EE17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5E23AC7-49FB-48C5-B063-5B9C7697434D}" type="pres">
      <dgm:prSet presAssocID="{66138440-8C7F-42A6-AFCE-20CD97ADA595}" presName="Name14" presStyleCnt="0"/>
      <dgm:spPr/>
    </dgm:pt>
    <dgm:pt modelId="{900A6C8C-2B7C-4F16-8523-B2C8E70FE539}" type="pres">
      <dgm:prSet presAssocID="{66138440-8C7F-42A6-AFCE-20CD97ADA595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41AB95-AFCD-4378-B7AC-90EEB91AAC91}" type="pres">
      <dgm:prSet presAssocID="{66138440-8C7F-42A6-AFCE-20CD97ADA595}" presName="hierChild2" presStyleCnt="0"/>
      <dgm:spPr/>
    </dgm:pt>
    <dgm:pt modelId="{4F25D1CD-CD2D-4831-80B6-B15A0B4A4043}" type="pres">
      <dgm:prSet presAssocID="{22089469-5445-4D8B-99BD-E1622C43E548}" presName="Name19" presStyleLbl="parChTrans1D2" presStyleIdx="0" presStyleCnt="1"/>
      <dgm:spPr/>
      <dgm:t>
        <a:bodyPr/>
        <a:lstStyle/>
        <a:p>
          <a:endParaRPr lang="en-US"/>
        </a:p>
      </dgm:t>
    </dgm:pt>
    <dgm:pt modelId="{68344235-07D9-4623-AE18-AF392ED90C04}" type="pres">
      <dgm:prSet presAssocID="{AFB6757D-97B1-4663-A950-106220254434}" presName="Name21" presStyleCnt="0"/>
      <dgm:spPr/>
    </dgm:pt>
    <dgm:pt modelId="{93D99CBD-C526-4674-A621-3B6F96DC3EC0}" type="pres">
      <dgm:prSet presAssocID="{AFB6757D-97B1-4663-A950-106220254434}" presName="level2Shape" presStyleLbl="node2" presStyleIdx="0" presStyleCnt="1"/>
      <dgm:spPr/>
      <dgm:t>
        <a:bodyPr/>
        <a:lstStyle/>
        <a:p>
          <a:endParaRPr lang="en-US"/>
        </a:p>
      </dgm:t>
    </dgm:pt>
    <dgm:pt modelId="{EE8BFEBA-4E6C-40E1-B342-40D339E029FF}" type="pres">
      <dgm:prSet presAssocID="{AFB6757D-97B1-4663-A950-106220254434}" presName="hierChild3" presStyleCnt="0"/>
      <dgm:spPr/>
    </dgm:pt>
    <dgm:pt modelId="{9CE1EBFE-C0C3-4E91-8F34-5883B7A3D6B4}" type="pres">
      <dgm:prSet presAssocID="{BC4A45C7-BC6F-4CE6-A92B-F0210A9EE179}" presName="bgShapesFlow" presStyleCnt="0"/>
      <dgm:spPr/>
    </dgm:pt>
    <dgm:pt modelId="{1DC887EF-394C-420D-A534-A7CB9B21CC90}" type="pres">
      <dgm:prSet presAssocID="{EAF7E57C-151F-4B32-A2D6-EEA8D5E54C75}" presName="rectComp" presStyleCnt="0"/>
      <dgm:spPr/>
    </dgm:pt>
    <dgm:pt modelId="{F88AC81A-2BC5-4E80-A859-27A859164080}" type="pres">
      <dgm:prSet presAssocID="{EAF7E57C-151F-4B32-A2D6-EEA8D5E54C75}" presName="bgRect" presStyleLbl="bgShp" presStyleIdx="0" presStyleCnt="2"/>
      <dgm:spPr/>
      <dgm:t>
        <a:bodyPr/>
        <a:lstStyle/>
        <a:p>
          <a:endParaRPr lang="en-US"/>
        </a:p>
      </dgm:t>
    </dgm:pt>
    <dgm:pt modelId="{5472C35F-FB15-4BDC-AD4E-16C4B0484CCC}" type="pres">
      <dgm:prSet presAssocID="{EAF7E57C-151F-4B32-A2D6-EEA8D5E54C75}" presName="bgRectTx" presStyleLbl="bgShp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E8D5B-AB5F-4AB5-B7AF-CD56FC477DAA}" type="pres">
      <dgm:prSet presAssocID="{EAF7E57C-151F-4B32-A2D6-EEA8D5E54C75}" presName="spComp" presStyleCnt="0"/>
      <dgm:spPr/>
    </dgm:pt>
    <dgm:pt modelId="{72A471FA-00E5-47D9-A593-961D537F703F}" type="pres">
      <dgm:prSet presAssocID="{EAF7E57C-151F-4B32-A2D6-EEA8D5E54C75}" presName="vSp" presStyleCnt="0"/>
      <dgm:spPr/>
    </dgm:pt>
    <dgm:pt modelId="{4619337E-8C3C-4B76-8B2B-56659E4A6B85}" type="pres">
      <dgm:prSet presAssocID="{72FFDE77-F3BF-4EDF-B0CF-E38F076CA101}" presName="rectComp" presStyleCnt="0"/>
      <dgm:spPr/>
    </dgm:pt>
    <dgm:pt modelId="{7F5F073C-3505-4AB4-B09A-54AF1D76ACDA}" type="pres">
      <dgm:prSet presAssocID="{72FFDE77-F3BF-4EDF-B0CF-E38F076CA101}" presName="bgRect" presStyleLbl="bgShp" presStyleIdx="1" presStyleCnt="2"/>
      <dgm:spPr/>
      <dgm:t>
        <a:bodyPr/>
        <a:lstStyle/>
        <a:p>
          <a:endParaRPr lang="en-US"/>
        </a:p>
      </dgm:t>
    </dgm:pt>
    <dgm:pt modelId="{C4FCDA8C-0193-4094-A70A-AEF77DD23C6F}" type="pres">
      <dgm:prSet presAssocID="{72FFDE77-F3BF-4EDF-B0CF-E38F076CA101}" presName="bgRectTx" presStyleLbl="bgShp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A67265-8497-45DE-A27D-4735D9589CF2}" type="presOf" srcId="{72FFDE77-F3BF-4EDF-B0CF-E38F076CA101}" destId="{7F5F073C-3505-4AB4-B09A-54AF1D76ACDA}" srcOrd="0" destOrd="0" presId="urn:microsoft.com/office/officeart/2005/8/layout/hierarchy6"/>
    <dgm:cxn modelId="{9D7B226F-F060-4C81-A130-8A3BCD9D231B}" srcId="{66138440-8C7F-42A6-AFCE-20CD97ADA595}" destId="{AFB6757D-97B1-4663-A950-106220254434}" srcOrd="0" destOrd="0" parTransId="{22089469-5445-4D8B-99BD-E1622C43E548}" sibTransId="{3236EDA7-D232-4A3C-B9FE-787F36C40C84}"/>
    <dgm:cxn modelId="{9657E850-D354-4D21-9C34-8E3EDAA4E33A}" type="presOf" srcId="{AFB6757D-97B1-4663-A950-106220254434}" destId="{93D99CBD-C526-4674-A621-3B6F96DC3EC0}" srcOrd="0" destOrd="0" presId="urn:microsoft.com/office/officeart/2005/8/layout/hierarchy6"/>
    <dgm:cxn modelId="{ABD22CF5-0318-4A3D-8323-74021E22373D}" srcId="{BC4A45C7-BC6F-4CE6-A92B-F0210A9EE179}" destId="{72FFDE77-F3BF-4EDF-B0CF-E38F076CA101}" srcOrd="2" destOrd="0" parTransId="{077299E1-68F8-4DBF-A150-B5D458A1B2EF}" sibTransId="{6048DCAA-ECF9-4987-98AE-35B97655FD38}"/>
    <dgm:cxn modelId="{2CAA3B17-8A53-41CC-9EB9-B6E978AB06B6}" type="presOf" srcId="{66138440-8C7F-42A6-AFCE-20CD97ADA595}" destId="{900A6C8C-2B7C-4F16-8523-B2C8E70FE539}" srcOrd="0" destOrd="0" presId="urn:microsoft.com/office/officeart/2005/8/layout/hierarchy6"/>
    <dgm:cxn modelId="{6B2079DD-A22D-4473-A572-F205BF293DDB}" type="presOf" srcId="{72FFDE77-F3BF-4EDF-B0CF-E38F076CA101}" destId="{C4FCDA8C-0193-4094-A70A-AEF77DD23C6F}" srcOrd="1" destOrd="0" presId="urn:microsoft.com/office/officeart/2005/8/layout/hierarchy6"/>
    <dgm:cxn modelId="{8EF0B0FD-B369-4C4B-902F-A2C3C5176AF4}" srcId="{BC4A45C7-BC6F-4CE6-A92B-F0210A9EE179}" destId="{EAF7E57C-151F-4B32-A2D6-EEA8D5E54C75}" srcOrd="1" destOrd="0" parTransId="{FF62B74E-AC00-459C-A44D-520B263996E8}" sibTransId="{261669B4-91E3-4539-BDF7-CC9329C53401}"/>
    <dgm:cxn modelId="{FBCCD35D-1140-43D8-A11A-19041DF6C999}" type="presOf" srcId="{22089469-5445-4D8B-99BD-E1622C43E548}" destId="{4F25D1CD-CD2D-4831-80B6-B15A0B4A4043}" srcOrd="0" destOrd="0" presId="urn:microsoft.com/office/officeart/2005/8/layout/hierarchy6"/>
    <dgm:cxn modelId="{2344C90C-0D6A-4B38-9786-766E29EFB2B6}" type="presOf" srcId="{BC4A45C7-BC6F-4CE6-A92B-F0210A9EE179}" destId="{E342C70F-7F9B-4E48-B1D0-F23735F2769C}" srcOrd="0" destOrd="0" presId="urn:microsoft.com/office/officeart/2005/8/layout/hierarchy6"/>
    <dgm:cxn modelId="{E119CA21-0302-4767-9FE6-EB9E405123FB}" type="presOf" srcId="{EAF7E57C-151F-4B32-A2D6-EEA8D5E54C75}" destId="{F88AC81A-2BC5-4E80-A859-27A859164080}" srcOrd="0" destOrd="0" presId="urn:microsoft.com/office/officeart/2005/8/layout/hierarchy6"/>
    <dgm:cxn modelId="{19BD2E59-A174-40B5-87C9-22BC02C28E21}" type="presOf" srcId="{EAF7E57C-151F-4B32-A2D6-EEA8D5E54C75}" destId="{5472C35F-FB15-4BDC-AD4E-16C4B0484CCC}" srcOrd="1" destOrd="0" presId="urn:microsoft.com/office/officeart/2005/8/layout/hierarchy6"/>
    <dgm:cxn modelId="{7F66552D-1C11-4D5F-9135-8A8635AC0836}" srcId="{BC4A45C7-BC6F-4CE6-A92B-F0210A9EE179}" destId="{66138440-8C7F-42A6-AFCE-20CD97ADA595}" srcOrd="0" destOrd="0" parTransId="{961517A1-E814-4B7E-A5D8-DA435C766227}" sibTransId="{10A80970-D021-4F8B-954E-4B49EE1CDE1D}"/>
    <dgm:cxn modelId="{24F05878-62B9-4C09-B57E-6AB90EE0D460}" type="presParOf" srcId="{E342C70F-7F9B-4E48-B1D0-F23735F2769C}" destId="{538B4A7C-EA64-499B-A3D9-4A6197CC6A27}" srcOrd="0" destOrd="0" presId="urn:microsoft.com/office/officeart/2005/8/layout/hierarchy6"/>
    <dgm:cxn modelId="{0183CE92-0A19-4232-B7B9-CDF5A87D5EAC}" type="presParOf" srcId="{538B4A7C-EA64-499B-A3D9-4A6197CC6A27}" destId="{3E34D8A0-7CD8-49B8-BF27-2F7BB3DCC27F}" srcOrd="0" destOrd="0" presId="urn:microsoft.com/office/officeart/2005/8/layout/hierarchy6"/>
    <dgm:cxn modelId="{757ED411-E877-470F-834A-526EDC07265C}" type="presParOf" srcId="{538B4A7C-EA64-499B-A3D9-4A6197CC6A27}" destId="{EF4292B8-DE80-4518-89F6-4C067D19BE5D}" srcOrd="1" destOrd="0" presId="urn:microsoft.com/office/officeart/2005/8/layout/hierarchy6"/>
    <dgm:cxn modelId="{D09E5221-3D7B-42CA-B61C-235D24A47D15}" type="presParOf" srcId="{EF4292B8-DE80-4518-89F6-4C067D19BE5D}" destId="{15E23AC7-49FB-48C5-B063-5B9C7697434D}" srcOrd="0" destOrd="0" presId="urn:microsoft.com/office/officeart/2005/8/layout/hierarchy6"/>
    <dgm:cxn modelId="{07775089-F6DB-4C71-9491-2622C891AB5B}" type="presParOf" srcId="{15E23AC7-49FB-48C5-B063-5B9C7697434D}" destId="{900A6C8C-2B7C-4F16-8523-B2C8E70FE539}" srcOrd="0" destOrd="0" presId="urn:microsoft.com/office/officeart/2005/8/layout/hierarchy6"/>
    <dgm:cxn modelId="{C7D9051C-2582-42EA-B652-99CFD49E696D}" type="presParOf" srcId="{15E23AC7-49FB-48C5-B063-5B9C7697434D}" destId="{EF41AB95-AFCD-4378-B7AC-90EEB91AAC91}" srcOrd="1" destOrd="0" presId="urn:microsoft.com/office/officeart/2005/8/layout/hierarchy6"/>
    <dgm:cxn modelId="{7EA720BF-C049-4DCA-A566-792126F0449B}" type="presParOf" srcId="{EF41AB95-AFCD-4378-B7AC-90EEB91AAC91}" destId="{4F25D1CD-CD2D-4831-80B6-B15A0B4A4043}" srcOrd="0" destOrd="0" presId="urn:microsoft.com/office/officeart/2005/8/layout/hierarchy6"/>
    <dgm:cxn modelId="{BB9224D2-7577-42A7-B2E3-E3117E81A662}" type="presParOf" srcId="{EF41AB95-AFCD-4378-B7AC-90EEB91AAC91}" destId="{68344235-07D9-4623-AE18-AF392ED90C04}" srcOrd="1" destOrd="0" presId="urn:microsoft.com/office/officeart/2005/8/layout/hierarchy6"/>
    <dgm:cxn modelId="{594B790A-9EEE-4EAF-9750-339860C3F5D8}" type="presParOf" srcId="{68344235-07D9-4623-AE18-AF392ED90C04}" destId="{93D99CBD-C526-4674-A621-3B6F96DC3EC0}" srcOrd="0" destOrd="0" presId="urn:microsoft.com/office/officeart/2005/8/layout/hierarchy6"/>
    <dgm:cxn modelId="{DBD9D66D-870E-4286-9DDC-61A1E67283F6}" type="presParOf" srcId="{68344235-07D9-4623-AE18-AF392ED90C04}" destId="{EE8BFEBA-4E6C-40E1-B342-40D339E029FF}" srcOrd="1" destOrd="0" presId="urn:microsoft.com/office/officeart/2005/8/layout/hierarchy6"/>
    <dgm:cxn modelId="{34200B4D-ADF2-488F-BBE4-0FF44CEBCC80}" type="presParOf" srcId="{E342C70F-7F9B-4E48-B1D0-F23735F2769C}" destId="{9CE1EBFE-C0C3-4E91-8F34-5883B7A3D6B4}" srcOrd="1" destOrd="0" presId="urn:microsoft.com/office/officeart/2005/8/layout/hierarchy6"/>
    <dgm:cxn modelId="{885194A2-AFE9-475C-B005-3FE56E852878}" type="presParOf" srcId="{9CE1EBFE-C0C3-4E91-8F34-5883B7A3D6B4}" destId="{1DC887EF-394C-420D-A534-A7CB9B21CC90}" srcOrd="0" destOrd="0" presId="urn:microsoft.com/office/officeart/2005/8/layout/hierarchy6"/>
    <dgm:cxn modelId="{FDC09BA1-7F9C-40C2-9DFC-0B3A30DF4AB1}" type="presParOf" srcId="{1DC887EF-394C-420D-A534-A7CB9B21CC90}" destId="{F88AC81A-2BC5-4E80-A859-27A859164080}" srcOrd="0" destOrd="0" presId="urn:microsoft.com/office/officeart/2005/8/layout/hierarchy6"/>
    <dgm:cxn modelId="{EED591FF-7DB0-4D58-AB24-5B5E33788896}" type="presParOf" srcId="{1DC887EF-394C-420D-A534-A7CB9B21CC90}" destId="{5472C35F-FB15-4BDC-AD4E-16C4B0484CCC}" srcOrd="1" destOrd="0" presId="urn:microsoft.com/office/officeart/2005/8/layout/hierarchy6"/>
    <dgm:cxn modelId="{60B13C2B-245E-4353-A24F-DC57BD823B50}" type="presParOf" srcId="{9CE1EBFE-C0C3-4E91-8F34-5883B7A3D6B4}" destId="{F17E8D5B-AB5F-4AB5-B7AF-CD56FC477DAA}" srcOrd="1" destOrd="0" presId="urn:microsoft.com/office/officeart/2005/8/layout/hierarchy6"/>
    <dgm:cxn modelId="{481FFA00-7DA8-42A5-B2CF-F6C56E999371}" type="presParOf" srcId="{F17E8D5B-AB5F-4AB5-B7AF-CD56FC477DAA}" destId="{72A471FA-00E5-47D9-A593-961D537F703F}" srcOrd="0" destOrd="0" presId="urn:microsoft.com/office/officeart/2005/8/layout/hierarchy6"/>
    <dgm:cxn modelId="{5B6DDF55-A2DA-4FF5-8BA6-5E42A9B3AE4D}" type="presParOf" srcId="{9CE1EBFE-C0C3-4E91-8F34-5883B7A3D6B4}" destId="{4619337E-8C3C-4B76-8B2B-56659E4A6B85}" srcOrd="2" destOrd="0" presId="urn:microsoft.com/office/officeart/2005/8/layout/hierarchy6"/>
    <dgm:cxn modelId="{FE9C3532-C4F4-4167-AEE0-5D6F5737E5B7}" type="presParOf" srcId="{4619337E-8C3C-4B76-8B2B-56659E4A6B85}" destId="{7F5F073C-3505-4AB4-B09A-54AF1D76ACDA}" srcOrd="0" destOrd="0" presId="urn:microsoft.com/office/officeart/2005/8/layout/hierarchy6"/>
    <dgm:cxn modelId="{E8BDE551-EFDE-4D8C-960C-3027C2D39CB6}" type="presParOf" srcId="{4619337E-8C3C-4B76-8B2B-56659E4A6B85}" destId="{C4FCDA8C-0193-4094-A70A-AEF77DD23C6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42842-D4CD-477A-A4D6-6F2235BE85CA}">
      <dsp:nvSpPr>
        <dsp:cNvPr id="0" name=""/>
        <dsp:cNvSpPr/>
      </dsp:nvSpPr>
      <dsp:spPr>
        <a:xfrm>
          <a:off x="0" y="690755"/>
          <a:ext cx="2010557" cy="120633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computer room</a:t>
          </a:r>
        </a:p>
      </dsp:txBody>
      <dsp:txXfrm>
        <a:off x="0" y="690755"/>
        <a:ext cx="2010557" cy="1206334"/>
      </dsp:txXfrm>
    </dsp:sp>
    <dsp:sp modelId="{0CA50B9C-0ABC-42F0-BB81-C678BEBAA5AC}">
      <dsp:nvSpPr>
        <dsp:cNvPr id="0" name=""/>
        <dsp:cNvSpPr/>
      </dsp:nvSpPr>
      <dsp:spPr>
        <a:xfrm>
          <a:off x="2211613" y="690755"/>
          <a:ext cx="2010557" cy="120633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school library</a:t>
          </a:r>
        </a:p>
      </dsp:txBody>
      <dsp:txXfrm>
        <a:off x="2211613" y="690755"/>
        <a:ext cx="2010557" cy="1206334"/>
      </dsp:txXfrm>
    </dsp:sp>
    <dsp:sp modelId="{B3A29AC5-9DE5-40A9-ACC7-F3BF58DF57BA}">
      <dsp:nvSpPr>
        <dsp:cNvPr id="0" name=""/>
        <dsp:cNvSpPr/>
      </dsp:nvSpPr>
      <dsp:spPr>
        <a:xfrm>
          <a:off x="4423226" y="690755"/>
          <a:ext cx="2010557" cy="12063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school garden</a:t>
          </a:r>
        </a:p>
      </dsp:txBody>
      <dsp:txXfrm>
        <a:off x="4423226" y="690755"/>
        <a:ext cx="2010557" cy="1206334"/>
      </dsp:txXfrm>
    </dsp:sp>
    <dsp:sp modelId="{EC22D819-FDBB-4138-8D26-C320F3C7454F}">
      <dsp:nvSpPr>
        <dsp:cNvPr id="0" name=""/>
        <dsp:cNvSpPr/>
      </dsp:nvSpPr>
      <dsp:spPr>
        <a:xfrm>
          <a:off x="1105806" y="2098145"/>
          <a:ext cx="2010557" cy="12063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playground</a:t>
          </a:r>
        </a:p>
      </dsp:txBody>
      <dsp:txXfrm>
        <a:off x="1105806" y="2098145"/>
        <a:ext cx="2010557" cy="1206334"/>
      </dsp:txXfrm>
    </dsp:sp>
    <dsp:sp modelId="{5E08927E-5615-495F-A58D-8A94057C8DAD}">
      <dsp:nvSpPr>
        <dsp:cNvPr id="0" name=""/>
        <dsp:cNvSpPr/>
      </dsp:nvSpPr>
      <dsp:spPr>
        <a:xfrm>
          <a:off x="3317419" y="2098145"/>
          <a:ext cx="2010557" cy="1206334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gym</a:t>
          </a:r>
        </a:p>
      </dsp:txBody>
      <dsp:txXfrm>
        <a:off x="3317419" y="2098145"/>
        <a:ext cx="2010557" cy="1206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42842-D4CD-477A-A4D6-6F2235BE85CA}">
      <dsp:nvSpPr>
        <dsp:cNvPr id="0" name=""/>
        <dsp:cNvSpPr/>
      </dsp:nvSpPr>
      <dsp:spPr>
        <a:xfrm>
          <a:off x="447468" y="457"/>
          <a:ext cx="1642545" cy="9855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/>
            <a:t>computer room</a:t>
          </a:r>
        </a:p>
      </dsp:txBody>
      <dsp:txXfrm>
        <a:off x="447468" y="457"/>
        <a:ext cx="1642545" cy="985527"/>
      </dsp:txXfrm>
    </dsp:sp>
    <dsp:sp modelId="{0CA50B9C-0ABC-42F0-BB81-C678BEBAA5AC}">
      <dsp:nvSpPr>
        <dsp:cNvPr id="0" name=""/>
        <dsp:cNvSpPr/>
      </dsp:nvSpPr>
      <dsp:spPr>
        <a:xfrm>
          <a:off x="2254268" y="457"/>
          <a:ext cx="1642545" cy="98552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/>
            <a:t>school library</a:t>
          </a:r>
        </a:p>
      </dsp:txBody>
      <dsp:txXfrm>
        <a:off x="2254268" y="457"/>
        <a:ext cx="1642545" cy="985527"/>
      </dsp:txXfrm>
    </dsp:sp>
    <dsp:sp modelId="{B3A29AC5-9DE5-40A9-ACC7-F3BF58DF57BA}">
      <dsp:nvSpPr>
        <dsp:cNvPr id="0" name=""/>
        <dsp:cNvSpPr/>
      </dsp:nvSpPr>
      <dsp:spPr>
        <a:xfrm>
          <a:off x="4061068" y="457"/>
          <a:ext cx="1642545" cy="98552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/>
            <a:t>school garden</a:t>
          </a:r>
        </a:p>
      </dsp:txBody>
      <dsp:txXfrm>
        <a:off x="4061068" y="457"/>
        <a:ext cx="1642545" cy="985527"/>
      </dsp:txXfrm>
    </dsp:sp>
    <dsp:sp modelId="{EC22D819-FDBB-4138-8D26-C320F3C7454F}">
      <dsp:nvSpPr>
        <dsp:cNvPr id="0" name=""/>
        <dsp:cNvSpPr/>
      </dsp:nvSpPr>
      <dsp:spPr>
        <a:xfrm>
          <a:off x="5867868" y="457"/>
          <a:ext cx="1642545" cy="98552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/>
            <a:t>playground</a:t>
          </a:r>
        </a:p>
      </dsp:txBody>
      <dsp:txXfrm>
        <a:off x="5867868" y="457"/>
        <a:ext cx="1642545" cy="985527"/>
      </dsp:txXfrm>
    </dsp:sp>
    <dsp:sp modelId="{5E08927E-5615-495F-A58D-8A94057C8DAD}">
      <dsp:nvSpPr>
        <dsp:cNvPr id="0" name=""/>
        <dsp:cNvSpPr/>
      </dsp:nvSpPr>
      <dsp:spPr>
        <a:xfrm>
          <a:off x="7674668" y="457"/>
          <a:ext cx="1642545" cy="98552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/>
            <a:t>gym</a:t>
          </a:r>
        </a:p>
      </dsp:txBody>
      <dsp:txXfrm>
        <a:off x="7674668" y="457"/>
        <a:ext cx="1642545" cy="9855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804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011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711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44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698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95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994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18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76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742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561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129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5.tiff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327" y="2160921"/>
            <a:ext cx="9060873" cy="394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4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9347" y="3370969"/>
            <a:ext cx="262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1 – </a:t>
            </a:r>
            <a:r>
              <a:rPr lang="en-US" sz="2400" dirty="0" err="1">
                <a:solidFill>
                  <a:srgbClr val="FF0000"/>
                </a:solidFill>
              </a:rPr>
              <a:t>trang</a:t>
            </a:r>
            <a:r>
              <a:rPr lang="en-US" sz="2400" dirty="0">
                <a:solidFill>
                  <a:srgbClr val="FF0000"/>
                </a:solidFill>
              </a:rPr>
              <a:t> 61)</a:t>
            </a:r>
          </a:p>
        </p:txBody>
      </p:sp>
      <p:sp>
        <p:nvSpPr>
          <p:cNvPr id="7" name="Rectangle 6"/>
          <p:cNvSpPr/>
          <p:nvPr/>
        </p:nvSpPr>
        <p:spPr>
          <a:xfrm>
            <a:off x="4919347" y="4081240"/>
            <a:ext cx="2363581" cy="589072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9A5"/>
                </a:solidFill>
              </a:rPr>
              <a:t>1. </a:t>
            </a:r>
            <a:r>
              <a:rPr lang="en-US" sz="2400" b="1" dirty="0">
                <a:solidFill>
                  <a:srgbClr val="000000"/>
                </a:solidFill>
              </a:rPr>
              <a:t>____________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40818" y="4147092"/>
            <a:ext cx="1596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gym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342EDA4-870B-FB46-9226-715653A3BAF1}"/>
              </a:ext>
            </a:extLst>
          </p:cNvPr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</p:spTree>
    <p:extLst>
      <p:ext uri="{BB962C8B-B14F-4D97-AF65-F5344CB8AC3E}">
        <p14:creationId xmlns:p14="http://schemas.microsoft.com/office/powerpoint/2010/main" val="21085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9347" y="3370969"/>
            <a:ext cx="262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2 – </a:t>
            </a:r>
            <a:r>
              <a:rPr lang="en-US" sz="2400" dirty="0" err="1">
                <a:solidFill>
                  <a:srgbClr val="FF0000"/>
                </a:solidFill>
              </a:rPr>
              <a:t>trang</a:t>
            </a:r>
            <a:r>
              <a:rPr lang="en-US" sz="2400" dirty="0">
                <a:solidFill>
                  <a:srgbClr val="FF0000"/>
                </a:solidFill>
              </a:rPr>
              <a:t> 61)</a:t>
            </a:r>
          </a:p>
        </p:txBody>
      </p:sp>
      <p:sp>
        <p:nvSpPr>
          <p:cNvPr id="7" name="Rectangle 6"/>
          <p:cNvSpPr/>
          <p:nvPr/>
        </p:nvSpPr>
        <p:spPr>
          <a:xfrm>
            <a:off x="4919347" y="4081240"/>
            <a:ext cx="2912220" cy="589072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9A5"/>
                </a:solidFill>
              </a:rPr>
              <a:t>1. </a:t>
            </a:r>
            <a:r>
              <a:rPr lang="en-US" sz="2400" b="1" dirty="0">
                <a:solidFill>
                  <a:srgbClr val="000000"/>
                </a:solidFill>
              </a:rPr>
              <a:t>_______________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13693" y="4147092"/>
            <a:ext cx="2510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computer room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342EDA4-870B-FB46-9226-715653A3BAF1}"/>
              </a:ext>
            </a:extLst>
          </p:cNvPr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</p:spTree>
    <p:extLst>
      <p:ext uri="{BB962C8B-B14F-4D97-AF65-F5344CB8AC3E}">
        <p14:creationId xmlns:p14="http://schemas.microsoft.com/office/powerpoint/2010/main" val="183208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9347" y="3370969"/>
            <a:ext cx="262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3 – </a:t>
            </a:r>
            <a:r>
              <a:rPr lang="en-US" sz="2400" dirty="0" err="1">
                <a:solidFill>
                  <a:srgbClr val="FF0000"/>
                </a:solidFill>
              </a:rPr>
              <a:t>trang</a:t>
            </a:r>
            <a:r>
              <a:rPr lang="en-US" sz="2400" dirty="0">
                <a:solidFill>
                  <a:srgbClr val="FF0000"/>
                </a:solidFill>
              </a:rPr>
              <a:t> 61)</a:t>
            </a:r>
          </a:p>
        </p:txBody>
      </p:sp>
      <p:sp>
        <p:nvSpPr>
          <p:cNvPr id="7" name="Rectangle 6"/>
          <p:cNvSpPr/>
          <p:nvPr/>
        </p:nvSpPr>
        <p:spPr>
          <a:xfrm>
            <a:off x="4919348" y="4081240"/>
            <a:ext cx="2966008" cy="589072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9A5"/>
                </a:solidFill>
              </a:rPr>
              <a:t>1. </a:t>
            </a:r>
            <a:r>
              <a:rPr lang="en-US" sz="2400" b="1" dirty="0">
                <a:solidFill>
                  <a:srgbClr val="000000"/>
                </a:solidFill>
              </a:rPr>
              <a:t>________________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43264" y="4147092"/>
            <a:ext cx="2391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school garden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342EDA4-870B-FB46-9226-715653A3BAF1}"/>
              </a:ext>
            </a:extLst>
          </p:cNvPr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</p:spTree>
    <p:extLst>
      <p:ext uri="{BB962C8B-B14F-4D97-AF65-F5344CB8AC3E}">
        <p14:creationId xmlns:p14="http://schemas.microsoft.com/office/powerpoint/2010/main" val="155395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9347" y="3370969"/>
            <a:ext cx="262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4 – </a:t>
            </a:r>
            <a:r>
              <a:rPr lang="en-US" sz="2400" dirty="0" err="1">
                <a:solidFill>
                  <a:srgbClr val="FF0000"/>
                </a:solidFill>
              </a:rPr>
              <a:t>trang</a:t>
            </a:r>
            <a:r>
              <a:rPr lang="en-US" sz="2400" dirty="0">
                <a:solidFill>
                  <a:srgbClr val="FF0000"/>
                </a:solidFill>
              </a:rPr>
              <a:t> 61)</a:t>
            </a:r>
          </a:p>
        </p:txBody>
      </p:sp>
      <p:sp>
        <p:nvSpPr>
          <p:cNvPr id="7" name="Rectangle 6"/>
          <p:cNvSpPr/>
          <p:nvPr/>
        </p:nvSpPr>
        <p:spPr>
          <a:xfrm>
            <a:off x="4919347" y="4081240"/>
            <a:ext cx="2363581" cy="589072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9A5"/>
                </a:solidFill>
              </a:rPr>
              <a:t>1. </a:t>
            </a:r>
            <a:r>
              <a:rPr lang="en-US" sz="2400" b="1" dirty="0">
                <a:solidFill>
                  <a:srgbClr val="000000"/>
                </a:solidFill>
              </a:rPr>
              <a:t>____________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03520" y="4147092"/>
            <a:ext cx="2034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playground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342EDA4-870B-FB46-9226-715653A3BAF1}"/>
              </a:ext>
            </a:extLst>
          </p:cNvPr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</p:spTree>
    <p:extLst>
      <p:ext uri="{BB962C8B-B14F-4D97-AF65-F5344CB8AC3E}">
        <p14:creationId xmlns:p14="http://schemas.microsoft.com/office/powerpoint/2010/main" val="16581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9167" y="3338127"/>
            <a:ext cx="262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5 – </a:t>
            </a:r>
            <a:r>
              <a:rPr lang="en-US" sz="2400" dirty="0" err="1">
                <a:solidFill>
                  <a:srgbClr val="FF0000"/>
                </a:solidFill>
              </a:rPr>
              <a:t>trang</a:t>
            </a:r>
            <a:r>
              <a:rPr lang="en-US" sz="2400" dirty="0">
                <a:solidFill>
                  <a:srgbClr val="FF0000"/>
                </a:solidFill>
              </a:rPr>
              <a:t> 61)</a:t>
            </a:r>
          </a:p>
        </p:txBody>
      </p:sp>
      <p:sp>
        <p:nvSpPr>
          <p:cNvPr id="7" name="Rectangle 6"/>
          <p:cNvSpPr/>
          <p:nvPr/>
        </p:nvSpPr>
        <p:spPr>
          <a:xfrm>
            <a:off x="4619763" y="4081240"/>
            <a:ext cx="2663165" cy="589072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9A5"/>
                </a:solidFill>
              </a:rPr>
              <a:t>1. </a:t>
            </a:r>
            <a:r>
              <a:rPr lang="en-US" sz="2400" b="1" dirty="0">
                <a:solidFill>
                  <a:srgbClr val="000000"/>
                </a:solidFill>
              </a:rPr>
              <a:t>______________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961068" y="4147092"/>
            <a:ext cx="2269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school library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342EDA4-870B-FB46-9226-715653A3BAF1}"/>
              </a:ext>
            </a:extLst>
          </p:cNvPr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 these places, using the words and phrases from the box.</a:t>
            </a:r>
          </a:p>
        </p:txBody>
      </p:sp>
    </p:spTree>
    <p:extLst>
      <p:ext uri="{BB962C8B-B14F-4D97-AF65-F5344CB8AC3E}">
        <p14:creationId xmlns:p14="http://schemas.microsoft.com/office/powerpoint/2010/main" val="84074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 with the words and phrases in 3.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95989781"/>
              </p:ext>
            </p:extLst>
          </p:nvPr>
        </p:nvGraphicFramePr>
        <p:xfrm>
          <a:off x="5081847" y="1896217"/>
          <a:ext cx="6433784" cy="3995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4110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with the words in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37716366"/>
              </p:ext>
            </p:extLst>
          </p:nvPr>
        </p:nvGraphicFramePr>
        <p:xfrm>
          <a:off x="1191491" y="1989513"/>
          <a:ext cx="9764683" cy="986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ectangle 2"/>
          <p:cNvSpPr/>
          <p:nvPr/>
        </p:nvSpPr>
        <p:spPr>
          <a:xfrm>
            <a:off x="700038" y="3499718"/>
            <a:ext cx="10329949" cy="335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1.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The school </a:t>
            </a:r>
            <a:r>
              <a:rPr lang="en-US" sz="2400" dirty="0">
                <a:solidFill>
                  <a:srgbClr val="939598"/>
                </a:solidFill>
                <a:latin typeface="ChronicaPro-Book"/>
              </a:rPr>
              <a:t>_______________  </a:t>
            </a:r>
            <a:r>
              <a:rPr lang="en-US" sz="2400" dirty="0">
                <a:latin typeface="ChronicaPro-Book"/>
              </a:rPr>
              <a:t>is very small, so not many children can play in it.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2.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We learn how to use the Internet in the</a:t>
            </a:r>
            <a:r>
              <a:rPr lang="en-US" sz="2400" dirty="0">
                <a:solidFill>
                  <a:srgbClr val="939598"/>
                </a:solidFill>
                <a:latin typeface="ChronicaPro-Book"/>
              </a:rPr>
              <a:t> _______________ </a:t>
            </a:r>
            <a:r>
              <a:rPr lang="en-US" sz="2400" dirty="0">
                <a:latin typeface="ChronicaPro-Book"/>
              </a:rPr>
              <a:t>twice a week.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3.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They have school meetings in the </a:t>
            </a:r>
            <a:r>
              <a:rPr lang="en-US" sz="2400" dirty="0">
                <a:solidFill>
                  <a:srgbClr val="939598"/>
                </a:solidFill>
                <a:latin typeface="ChronicaPro-Book"/>
              </a:rPr>
              <a:t>_______________ </a:t>
            </a:r>
            <a:r>
              <a:rPr lang="en-US" sz="2400" dirty="0">
                <a:latin typeface="ChronicaPro-Book"/>
              </a:rPr>
              <a:t>when it rains.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4.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There are a lot of books, magazines, and newspapers in the </a:t>
            </a:r>
            <a:r>
              <a:rPr lang="en-US" sz="2400" dirty="0">
                <a:solidFill>
                  <a:srgbClr val="939598"/>
                </a:solidFill>
                <a:latin typeface="ChronicaPro-Book"/>
              </a:rPr>
              <a:t>_______________.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5.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Our class usually waters the vegetables in the </a:t>
            </a:r>
            <a:r>
              <a:rPr lang="en-US" sz="2400" dirty="0">
                <a:solidFill>
                  <a:srgbClr val="939598"/>
                </a:solidFill>
                <a:latin typeface="ChronicaPro-Book"/>
              </a:rPr>
              <a:t>_______________ </a:t>
            </a:r>
            <a:r>
              <a:rPr lang="en-US" sz="2400" dirty="0">
                <a:latin typeface="ChronicaPro-Book"/>
              </a:rPr>
              <a:t>on Friday afternoon.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872129" y="3603396"/>
            <a:ext cx="1626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chemeClr val="accent2"/>
                </a:solidFill>
              </a:rPr>
              <a:t>playground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4181411"/>
            <a:ext cx="2179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chemeClr val="accent2"/>
                </a:solidFill>
              </a:rPr>
              <a:t>computer room</a:t>
            </a:r>
          </a:p>
        </p:txBody>
      </p:sp>
      <p:sp>
        <p:nvSpPr>
          <p:cNvPr id="7" name="Rectangle 6"/>
          <p:cNvSpPr/>
          <p:nvPr/>
        </p:nvSpPr>
        <p:spPr>
          <a:xfrm>
            <a:off x="5987930" y="4682097"/>
            <a:ext cx="726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chemeClr val="accent2"/>
                </a:solidFill>
              </a:rPr>
              <a:t>gym</a:t>
            </a:r>
          </a:p>
        </p:txBody>
      </p:sp>
      <p:sp>
        <p:nvSpPr>
          <p:cNvPr id="9" name="Rectangle 8"/>
          <p:cNvSpPr/>
          <p:nvPr/>
        </p:nvSpPr>
        <p:spPr>
          <a:xfrm>
            <a:off x="8464400" y="5247939"/>
            <a:ext cx="19025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chemeClr val="accent2"/>
                </a:solidFill>
              </a:rPr>
              <a:t>school library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94110" y="5822526"/>
            <a:ext cx="1959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chemeClr val="accent2"/>
                </a:solidFill>
              </a:rPr>
              <a:t>school garden</a:t>
            </a:r>
          </a:p>
        </p:txBody>
      </p:sp>
    </p:spTree>
    <p:extLst>
      <p:ext uri="{BB962C8B-B14F-4D97-AF65-F5344CB8AC3E}">
        <p14:creationId xmlns:p14="http://schemas.microsoft.com/office/powerpoint/2010/main" val="261362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/>
              <a:t>Work in pairs. Ask and answer questions about Nick’s timetable, using </a:t>
            </a:r>
            <a:r>
              <a:rPr lang="en-US" sz="2400" b="1" i="1" dirty="0"/>
              <a:t>when </a:t>
            </a:r>
            <a:r>
              <a:rPr lang="en-US" sz="2400" b="1" dirty="0"/>
              <a:t>and </a:t>
            </a:r>
            <a:r>
              <a:rPr lang="en-US" sz="2400" b="1" i="1" dirty="0"/>
              <a:t>where.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576198" y="501870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4594D0"/>
                </a:solidFill>
              </a:rPr>
              <a:t>Example:</a:t>
            </a:r>
            <a:r>
              <a:rPr lang="en-US" sz="2400" dirty="0">
                <a:solidFill>
                  <a:srgbClr val="4594D0"/>
                </a:solidFill>
              </a:rPr>
              <a:t/>
            </a:r>
            <a:br>
              <a:rPr lang="en-US" sz="2400" dirty="0">
                <a:solidFill>
                  <a:srgbClr val="4594D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A: </a:t>
            </a:r>
            <a:r>
              <a:rPr lang="en-US" sz="2400" dirty="0">
                <a:solidFill>
                  <a:srgbClr val="FBB040"/>
                </a:solidFill>
              </a:rPr>
              <a:t>When</a:t>
            </a:r>
            <a:r>
              <a:rPr lang="en-US" sz="2400" dirty="0">
                <a:solidFill>
                  <a:srgbClr val="000000"/>
                </a:solidFill>
              </a:rPr>
              <a:t> does Nick have </a:t>
            </a:r>
            <a:r>
              <a:rPr lang="en-US" sz="2400" dirty="0" err="1">
                <a:solidFill>
                  <a:srgbClr val="000000"/>
                </a:solidFill>
              </a:rPr>
              <a:t>Maths</a:t>
            </a:r>
            <a:r>
              <a:rPr lang="en-US" sz="2400" dirty="0">
                <a:solidFill>
                  <a:srgbClr val="000000"/>
                </a:solidFill>
              </a:rPr>
              <a:t>?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B: At 8 a.m. on Monday, Tuesday, and Friday.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A: And </a:t>
            </a:r>
            <a:r>
              <a:rPr lang="en-US" sz="2400" dirty="0">
                <a:solidFill>
                  <a:srgbClr val="FBB040"/>
                </a:solidFill>
              </a:rPr>
              <a:t>where</a:t>
            </a:r>
            <a:r>
              <a:rPr lang="en-US" sz="2400" dirty="0">
                <a:solidFill>
                  <a:srgbClr val="000000"/>
                </a:solidFill>
              </a:rPr>
              <a:t> does he have it?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B: In his classroom, room 302.</a:t>
            </a:r>
            <a:r>
              <a:rPr lang="en-US" sz="2400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65EC6ED4-F95A-B44A-86E2-D58D60EB7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773049"/>
              </p:ext>
            </p:extLst>
          </p:nvPr>
        </p:nvGraphicFramePr>
        <p:xfrm>
          <a:off x="628983" y="2147415"/>
          <a:ext cx="10763364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4347">
                  <a:extLst>
                    <a:ext uri="{9D8B030D-6E8A-4147-A177-3AD203B41FA5}">
                      <a16:colId xmlns="" xmlns:a16="http://schemas.microsoft.com/office/drawing/2014/main" val="3762761998"/>
                    </a:ext>
                  </a:extLst>
                </a:gridCol>
                <a:gridCol w="4448543">
                  <a:extLst>
                    <a:ext uri="{9D8B030D-6E8A-4147-A177-3AD203B41FA5}">
                      <a16:colId xmlns="" xmlns:a16="http://schemas.microsoft.com/office/drawing/2014/main" val="3816078755"/>
                    </a:ext>
                  </a:extLst>
                </a:gridCol>
                <a:gridCol w="3130474">
                  <a:extLst>
                    <a:ext uri="{9D8B030D-6E8A-4147-A177-3AD203B41FA5}">
                      <a16:colId xmlns="" xmlns:a16="http://schemas.microsoft.com/office/drawing/2014/main" val="3226524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Subject</a:t>
                      </a:r>
                    </a:p>
                  </a:txBody>
                  <a:tcPr>
                    <a:solidFill>
                      <a:srgbClr val="48C0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Time</a:t>
                      </a:r>
                    </a:p>
                  </a:txBody>
                  <a:tcPr>
                    <a:solidFill>
                      <a:srgbClr val="48C0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Place</a:t>
                      </a:r>
                    </a:p>
                  </a:txBody>
                  <a:tcPr>
                    <a:solidFill>
                      <a:srgbClr val="48C0B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10384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/>
                        <a:t>Maths</a:t>
                      </a:r>
                      <a:endParaRPr lang="en-US" sz="2400" dirty="0"/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8 a.m. Monday, Tuesday, Friday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Classroom (room 302)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18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Biology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9 a.m. Thursday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Science lab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2588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Information Technology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 p.m. Wednesday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Computer room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9795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Physical Education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 p.m. Monday, Thursday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School gym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207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History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3:30 p.m. Tuesday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School library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89387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96458" y="2526668"/>
            <a:ext cx="7617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A visit to </a:t>
            </a:r>
            <a:r>
              <a:rPr lang="en-US" sz="3200" b="1" dirty="0" err="1">
                <a:solidFill>
                  <a:srgbClr val="0FB7BD"/>
                </a:solidFill>
              </a:rPr>
              <a:t>Binh</a:t>
            </a:r>
            <a:r>
              <a:rPr lang="en-US" sz="3200" b="1" dirty="0">
                <a:solidFill>
                  <a:srgbClr val="0FB7BD"/>
                </a:solidFill>
              </a:rPr>
              <a:t> Minh Secondary School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LESSON 1: GETTING STARTED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BE64624-1255-6447-911F-190B921704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8949" y="2916371"/>
            <a:ext cx="3088072" cy="394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93599394"/>
              </p:ext>
            </p:extLst>
          </p:nvPr>
        </p:nvGraphicFramePr>
        <p:xfrm>
          <a:off x="2333104" y="2000596"/>
          <a:ext cx="7073207" cy="4060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Exercises in workbook.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134693"/>
              </p:ext>
            </p:extLst>
          </p:nvPr>
        </p:nvGraphicFramePr>
        <p:xfrm>
          <a:off x="903641" y="1402823"/>
          <a:ext cx="10348857" cy="394125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329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82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370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64388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lower secondary school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/ˈləʊ.ər ˈsek.ən.drɪ skuːl/</a:t>
                      </a:r>
                      <a:r>
                        <a:rPr lang="en-US" sz="2500">
                          <a:effectLst/>
                        </a:rPr>
                        <a:t> </a:t>
                      </a:r>
                      <a:endParaRPr lang="en-US" sz="25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trường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học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endParaRPr lang="en-US" sz="25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45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25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mem.bər</a:t>
                      </a:r>
                      <a:r>
                        <a:rPr lang="en-US" sz="2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500" dirty="0">
                          <a:effectLst/>
                        </a:rPr>
                        <a:t> </a:t>
                      </a:r>
                      <a:endParaRPr lang="en-US" sz="25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endParaRPr lang="en-US" sz="25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36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remind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5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rɪˈmaɪnd</a:t>
                      </a:r>
                      <a:r>
                        <a:rPr lang="en-US" sz="2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500" dirty="0">
                          <a:effectLst/>
                        </a:rPr>
                        <a:t> </a:t>
                      </a:r>
                      <a:endParaRPr lang="en-US" sz="25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gợi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nhớ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nhắc</a:t>
                      </a:r>
                      <a:r>
                        <a:rPr lang="en-US" sz="25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5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nhở</a:t>
                      </a:r>
                      <a:endParaRPr lang="vi-VN" sz="25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36888" y="245285"/>
            <a:ext cx="802263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34282" y="224815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282" y="166255"/>
            <a:ext cx="538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5896E6E-E9E1-9348-9F24-0B1B2AF00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604" y="899980"/>
            <a:ext cx="4235396" cy="540607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9143" y="932701"/>
            <a:ext cx="1005936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What are you doing,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I'm preparing to visit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Lower Secondary School.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Sounds great! I think that's one of the best schools in my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neighbourhood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Who is going with you and when?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My teacher and my classmates. We're going in the afternoon.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 see. What will you do there?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Well, I think we'll visit the school library, the computer room, and the gym. We'll meet the students and share ideas for a project in our English class.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That's interesting. What else will you do there?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We'll meet the members of their Go Green Club and take photos of the school. </a:t>
            </a:r>
          </a:p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Fantastic! So don't forget to take your camera.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almost forgot. Thanks for reminding me.</a:t>
            </a:r>
          </a:p>
          <a:p>
            <a:r>
              <a:rPr lang="en-US" dirty="0">
                <a:solidFill>
                  <a:srgbClr val="000000"/>
                </a:solidFill>
                <a:latin typeface="OpenSans"/>
              </a:rPr>
              <a:t/>
            </a:r>
            <a:br>
              <a:rPr lang="en-US" dirty="0">
                <a:solidFill>
                  <a:srgbClr val="000000"/>
                </a:solidFill>
                <a:latin typeface="OpenSans"/>
              </a:rPr>
            </a:br>
            <a:r>
              <a:rPr lang="en-US" dirty="0">
                <a:solidFill>
                  <a:srgbClr val="000000"/>
                </a:solidFill>
                <a:latin typeface="OpenSans"/>
              </a:rPr>
              <a:t/>
            </a:r>
            <a:br>
              <a:rPr lang="en-US" dirty="0">
                <a:solidFill>
                  <a:srgbClr val="000000"/>
                </a:solidFill>
                <a:latin typeface="OpenSans"/>
              </a:rPr>
            </a:br>
            <a:endParaRPr lang="en-US" dirty="0"/>
          </a:p>
        </p:txBody>
      </p:sp>
      <p:pic>
        <p:nvPicPr>
          <p:cNvPr id="3" name="0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1988" y="1054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188331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answer the questions by circling A, B or C.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F26E384-3DDC-814B-BCB3-DA1993797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4847" y="2124353"/>
            <a:ext cx="3683241" cy="470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6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1521" y="2336267"/>
            <a:ext cx="6096000" cy="2251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1.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What are they talking about?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a.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A visit to a computer room.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b.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A visit to a school.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c.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A visit to a school library.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827500" y="5025010"/>
            <a:ext cx="7983013" cy="1143070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 dirty="0" err="1">
                <a:solidFill>
                  <a:srgbClr val="000000"/>
                </a:solidFill>
                <a:latin typeface="ChronicaProMediumIt"/>
              </a:rPr>
              <a:t>Phong</a:t>
            </a:r>
            <a:r>
              <a:rPr lang="en-US" sz="2400" b="1" i="1" dirty="0">
                <a:solidFill>
                  <a:srgbClr val="000000"/>
                </a:solidFill>
                <a:latin typeface="ChronicaProMediumIt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What are you doing, Mi?</a:t>
            </a:r>
          </a:p>
          <a:p>
            <a:pPr>
              <a:lnSpc>
                <a:spcPct val="150000"/>
              </a:lnSpc>
            </a:pPr>
            <a:r>
              <a:rPr lang="en-US" sz="2400" b="1" i="1" dirty="0">
                <a:solidFill>
                  <a:srgbClr val="000000"/>
                </a:solidFill>
                <a:latin typeface="ChronicaProMediumIt"/>
              </a:rPr>
              <a:t>Mi: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I’m preparing to visit </a:t>
            </a:r>
            <a:r>
              <a:rPr lang="en-US" sz="2400" dirty="0" err="1">
                <a:solidFill>
                  <a:srgbClr val="000000"/>
                </a:solidFill>
                <a:latin typeface="ChronicaPro-Book"/>
              </a:rPr>
              <a:t>Binh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 Minh Lower Secondary School.</a:t>
            </a:r>
            <a:endParaRPr lang="en-US" sz="2400" dirty="0"/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1425877" y="6168080"/>
            <a:ext cx="6997361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28983" y="3524597"/>
            <a:ext cx="496006" cy="496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A94B28E-BBFF-9341-A685-464D169019D0}"/>
              </a:ext>
            </a:extLst>
          </p:cNvPr>
          <p:cNvSpPr txBox="1"/>
          <p:nvPr/>
        </p:nvSpPr>
        <p:spPr>
          <a:xfrm>
            <a:off x="1172112" y="1188331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answer the questions by circling A, B or C.</a:t>
            </a: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9853" y="4734482"/>
            <a:ext cx="11456740" cy="1200329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r>
              <a:rPr lang="en-US" sz="2400" b="1" i="1" dirty="0" err="1"/>
              <a:t>Phong</a:t>
            </a:r>
            <a:r>
              <a:rPr lang="en-US" sz="2400" b="1" i="1" dirty="0"/>
              <a:t>: </a:t>
            </a:r>
            <a:r>
              <a:rPr lang="en-US" sz="2400" dirty="0"/>
              <a:t>Sounds great! I think that’s one of the best schools in my </a:t>
            </a:r>
            <a:r>
              <a:rPr lang="en-US" sz="2400" dirty="0" err="1"/>
              <a:t>neighbourhood</a:t>
            </a:r>
            <a:r>
              <a:rPr lang="en-US" sz="2400" dirty="0"/>
              <a:t>. Who is going with you and when?</a:t>
            </a:r>
            <a:br>
              <a:rPr lang="en-US" sz="2400" dirty="0"/>
            </a:br>
            <a:r>
              <a:rPr lang="en-US" sz="2400" b="1" i="1" dirty="0"/>
              <a:t>Mi:</a:t>
            </a:r>
            <a:r>
              <a:rPr lang="en-US" sz="2400" dirty="0"/>
              <a:t> My teacher and my classmates. We’re going in the afternoon.</a:t>
            </a:r>
          </a:p>
        </p:txBody>
      </p:sp>
      <p:sp>
        <p:nvSpPr>
          <p:cNvPr id="18" name="Oval 17"/>
          <p:cNvSpPr/>
          <p:nvPr/>
        </p:nvSpPr>
        <p:spPr>
          <a:xfrm>
            <a:off x="587837" y="3815382"/>
            <a:ext cx="496006" cy="496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13486" y="2075975"/>
            <a:ext cx="74537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2.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Who is going to visit the school</a:t>
            </a:r>
            <a:r>
              <a:rPr lang="en-US" sz="2400" dirty="0">
                <a:solidFill>
                  <a:srgbClr val="000000"/>
                </a:solidFill>
                <a:latin typeface="ChronicaProBookIt"/>
              </a:rPr>
              <a:t>?</a:t>
            </a:r>
            <a:br>
              <a:rPr lang="en-US" sz="2400" dirty="0">
                <a:solidFill>
                  <a:srgbClr val="000000"/>
                </a:solidFill>
                <a:latin typeface="ChronicaProBookIt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a.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Mi and her teacher.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b.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Mi and her classmates.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c.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Mi, her teacher and her classmates.</a:t>
            </a:r>
            <a:r>
              <a:rPr lang="en-US" sz="2400" dirty="0"/>
              <a:t> </a:t>
            </a:r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890929" y="5930247"/>
            <a:ext cx="372883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0A2B21A-C2D0-A34C-A742-AC9C78432105}"/>
              </a:ext>
            </a:extLst>
          </p:cNvPr>
          <p:cNvSpPr txBox="1"/>
          <p:nvPr/>
        </p:nvSpPr>
        <p:spPr>
          <a:xfrm>
            <a:off x="1172112" y="1188331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answer the questions by circling A, B or C.</a:t>
            </a:r>
          </a:p>
        </p:txBody>
      </p:sp>
    </p:spTree>
    <p:extLst>
      <p:ext uri="{BB962C8B-B14F-4D97-AF65-F5344CB8AC3E}">
        <p14:creationId xmlns:p14="http://schemas.microsoft.com/office/powerpoint/2010/main" val="116541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830801" y="4152610"/>
            <a:ext cx="496006" cy="496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85069" y="2397551"/>
            <a:ext cx="9116362" cy="225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3.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Where is the school?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a.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In the city.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b.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In the countryside.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c.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In </a:t>
            </a:r>
            <a:r>
              <a:rPr lang="en-US" sz="2400" dirty="0" err="1">
                <a:solidFill>
                  <a:srgbClr val="000000"/>
                </a:solidFill>
                <a:latin typeface="ChronicaPro-Book"/>
              </a:rPr>
              <a:t>Phong’s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hronicaPro-Book"/>
              </a:rPr>
              <a:t>neighbourhood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.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21FDB46-0588-F648-9E19-42E981C0A3E9}"/>
              </a:ext>
            </a:extLst>
          </p:cNvPr>
          <p:cNvSpPr txBox="1"/>
          <p:nvPr/>
        </p:nvSpPr>
        <p:spPr>
          <a:xfrm>
            <a:off x="1172112" y="1188331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answer the questions by circling A, B or C.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78B1FC7-A748-5245-95A8-76B1219AD0F0}"/>
              </a:ext>
            </a:extLst>
          </p:cNvPr>
          <p:cNvSpPr/>
          <p:nvPr/>
        </p:nvSpPr>
        <p:spPr>
          <a:xfrm>
            <a:off x="279853" y="4734482"/>
            <a:ext cx="11456740" cy="830997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r>
              <a:rPr lang="en-US" sz="2400" b="1" i="1" dirty="0" err="1"/>
              <a:t>Phong</a:t>
            </a:r>
            <a:r>
              <a:rPr lang="en-US" sz="2400" b="1" i="1" dirty="0"/>
              <a:t>: </a:t>
            </a:r>
            <a:r>
              <a:rPr lang="en-US" sz="2400" dirty="0"/>
              <a:t>Sounds great! I think that’s one of the best schools in my </a:t>
            </a:r>
            <a:r>
              <a:rPr lang="en-US" sz="2400" dirty="0" err="1"/>
              <a:t>neighbourhood</a:t>
            </a:r>
            <a:r>
              <a:rPr lang="en-US" sz="2400" dirty="0"/>
              <a:t>. Who is going with you and when?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4A1151A2-ADCA-344D-BE5F-8C7847712CA4}"/>
              </a:ext>
            </a:extLst>
          </p:cNvPr>
          <p:cNvCxnSpPr>
            <a:cxnSpLocks/>
          </p:cNvCxnSpPr>
          <p:nvPr/>
        </p:nvCxnSpPr>
        <p:spPr>
          <a:xfrm>
            <a:off x="3128520" y="5144939"/>
            <a:ext cx="71665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36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078804" y="3422665"/>
            <a:ext cx="496006" cy="496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172112" y="2240576"/>
            <a:ext cx="6096000" cy="2251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26649"/>
                </a:solidFill>
                <a:latin typeface="ChronicaPro-Bold"/>
              </a:rPr>
              <a:t>4.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When are they going?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a.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In the morning.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b.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In the afternoon.</a:t>
            </a:r>
            <a:br>
              <a:rPr lang="en-US" sz="2400" dirty="0">
                <a:solidFill>
                  <a:srgbClr val="000000"/>
                </a:solidFill>
                <a:latin typeface="ChronicaPro-Book"/>
              </a:rPr>
            </a:b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c. </a:t>
            </a:r>
            <a:r>
              <a:rPr lang="en-US" sz="2400" dirty="0">
                <a:solidFill>
                  <a:srgbClr val="000000"/>
                </a:solidFill>
                <a:latin typeface="ChronicaPro-Book"/>
              </a:rPr>
              <a:t>At noon.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7193AA0-AD97-E445-A1A4-C2A679124490}"/>
              </a:ext>
            </a:extLst>
          </p:cNvPr>
          <p:cNvSpPr txBox="1"/>
          <p:nvPr/>
        </p:nvSpPr>
        <p:spPr>
          <a:xfrm>
            <a:off x="1172112" y="1188331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answer the questions by circling A, B or C.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53BD396-D9E7-7F48-AED3-040A37A43DAB}"/>
              </a:ext>
            </a:extLst>
          </p:cNvPr>
          <p:cNvSpPr/>
          <p:nvPr/>
        </p:nvSpPr>
        <p:spPr>
          <a:xfrm>
            <a:off x="487067" y="4712889"/>
            <a:ext cx="10238307" cy="1200329"/>
          </a:xfrm>
          <a:prstGeom prst="rect">
            <a:avLst/>
          </a:prstGeom>
          <a:solidFill>
            <a:srgbClr val="FFDAAB"/>
          </a:solidFill>
        </p:spPr>
        <p:txBody>
          <a:bodyPr wrap="square">
            <a:spAutoFit/>
          </a:bodyPr>
          <a:lstStyle/>
          <a:p>
            <a:r>
              <a:rPr lang="en-US" sz="2400" b="1" i="1" dirty="0" err="1"/>
              <a:t>Phong</a:t>
            </a:r>
            <a:r>
              <a:rPr lang="en-US" sz="2400" b="1" i="1" dirty="0"/>
              <a:t>: </a:t>
            </a:r>
            <a:r>
              <a:rPr lang="en-US" sz="2400" dirty="0"/>
              <a:t>Sounds great! I think that’s one of the best schools in my </a:t>
            </a:r>
            <a:r>
              <a:rPr lang="en-US" sz="2400" dirty="0" err="1"/>
              <a:t>neighbourhood</a:t>
            </a:r>
            <a:r>
              <a:rPr lang="en-US" sz="2400" dirty="0"/>
              <a:t>. Who is going with you and when?</a:t>
            </a:r>
            <a:br>
              <a:rPr lang="en-US" sz="2400" dirty="0"/>
            </a:br>
            <a:r>
              <a:rPr lang="en-US" sz="2400" b="1" i="1" dirty="0"/>
              <a:t>Mi:</a:t>
            </a:r>
            <a:r>
              <a:rPr lang="en-US" sz="2400" dirty="0"/>
              <a:t> My teacher and my classmates. We’re going in the afternoon.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6C8210B9-E691-DE40-84E4-F7B5E0C1E9B9}"/>
              </a:ext>
            </a:extLst>
          </p:cNvPr>
          <p:cNvCxnSpPr>
            <a:cxnSpLocks/>
          </p:cNvCxnSpPr>
          <p:nvPr/>
        </p:nvCxnSpPr>
        <p:spPr>
          <a:xfrm>
            <a:off x="5067715" y="5913218"/>
            <a:ext cx="34953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46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2600</TotalTime>
  <Words>700</Words>
  <Application>Microsoft Office PowerPoint</Application>
  <PresentationFormat>Widescreen</PresentationFormat>
  <Paragraphs>173</Paragraphs>
  <Slides>22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</vt:lpstr>
      <vt:lpstr>Calibri</vt:lpstr>
      <vt:lpstr>Calibri Light</vt:lpstr>
      <vt:lpstr>ChronicaPro-Bold</vt:lpstr>
      <vt:lpstr>ChronicaPro-Book</vt:lpstr>
      <vt:lpstr>ChronicaProBookIt</vt:lpstr>
      <vt:lpstr>ChronicaPro-Medium</vt:lpstr>
      <vt:lpstr>ChronicaProMediumIt</vt:lpstr>
      <vt:lpstr>Myriad Pro</vt:lpstr>
      <vt:lpstr>OpenSans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132</cp:revision>
  <dcterms:created xsi:type="dcterms:W3CDTF">2020-12-09T02:04:09Z</dcterms:created>
  <dcterms:modified xsi:type="dcterms:W3CDTF">2022-12-06T13:58:06Z</dcterms:modified>
</cp:coreProperties>
</file>