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1" r:id="rId2"/>
    <p:sldId id="256" r:id="rId3"/>
    <p:sldId id="275" r:id="rId4"/>
    <p:sldId id="302" r:id="rId5"/>
    <p:sldId id="308" r:id="rId6"/>
    <p:sldId id="309" r:id="rId7"/>
    <p:sldId id="281" r:id="rId8"/>
    <p:sldId id="338" r:id="rId9"/>
    <p:sldId id="339" r:id="rId10"/>
    <p:sldId id="340" r:id="rId11"/>
    <p:sldId id="341" r:id="rId12"/>
    <p:sldId id="342" r:id="rId13"/>
    <p:sldId id="313" r:id="rId14"/>
    <p:sldId id="343" r:id="rId15"/>
    <p:sldId id="314" r:id="rId16"/>
    <p:sldId id="33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A5"/>
    <a:srgbClr val="FFDAAB"/>
    <a:srgbClr val="F7941E"/>
    <a:srgbClr val="CBEAF0"/>
    <a:srgbClr val="48C0B6"/>
    <a:srgbClr val="FBB040"/>
    <a:srgbClr val="00B2A5"/>
    <a:srgbClr val="FF9801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54" autoAdjust="0"/>
    <p:restoredTop sz="93076"/>
  </p:normalViewPr>
  <p:slideViewPr>
    <p:cSldViewPr snapToGrid="0" showGuides="1">
      <p:cViewPr varScale="1">
        <p:scale>
          <a:sx n="119" d="100"/>
          <a:sy n="119" d="100"/>
        </p:scale>
        <p:origin x="87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AB3453-E635-455B-AFA7-F68631D0FCE5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0361850-F820-4483-BE64-DB2A8B913F44}">
      <dgm:prSet phldrT="[Text]"/>
      <dgm:spPr/>
      <dgm:t>
        <a:bodyPr/>
        <a:lstStyle/>
        <a:p>
          <a:r>
            <a:rPr lang="en-US" dirty="0"/>
            <a:t>Vocabulary review</a:t>
          </a:r>
        </a:p>
      </dgm:t>
    </dgm:pt>
    <dgm:pt modelId="{906469E9-08A3-46B2-940A-7E6DC7D21DCF}" type="parTrans" cxnId="{97D123D3-2673-43CF-85B2-4EC5AAF28854}">
      <dgm:prSet/>
      <dgm:spPr/>
      <dgm:t>
        <a:bodyPr/>
        <a:lstStyle/>
        <a:p>
          <a:endParaRPr lang="en-US"/>
        </a:p>
      </dgm:t>
    </dgm:pt>
    <dgm:pt modelId="{0E3CEBBD-F15F-476E-AB13-CA45AE3D8495}" type="sibTrans" cxnId="{97D123D3-2673-43CF-85B2-4EC5AAF28854}">
      <dgm:prSet/>
      <dgm:spPr/>
      <dgm:t>
        <a:bodyPr/>
        <a:lstStyle/>
        <a:p>
          <a:endParaRPr lang="en-US"/>
        </a:p>
      </dgm:t>
    </dgm:pt>
    <dgm:pt modelId="{4B3AF590-F5B3-4E50-983F-332FF45B0BF3}">
      <dgm:prSet phldrT="[Text]" phldr="1"/>
      <dgm:spPr/>
      <dgm:t>
        <a:bodyPr/>
        <a:lstStyle/>
        <a:p>
          <a:endParaRPr lang="en-US" dirty="0"/>
        </a:p>
      </dgm:t>
    </dgm:pt>
    <dgm:pt modelId="{734375FB-53D8-49C1-BF31-488F18A9002A}" type="parTrans" cxnId="{176891C9-9B76-48B8-A044-63ACCA4600A7}">
      <dgm:prSet/>
      <dgm:spPr/>
      <dgm:t>
        <a:bodyPr/>
        <a:lstStyle/>
        <a:p>
          <a:endParaRPr lang="en-US"/>
        </a:p>
      </dgm:t>
    </dgm:pt>
    <dgm:pt modelId="{FF3BBA6F-1948-4C99-B9A9-019A428A0C65}" type="sibTrans" cxnId="{176891C9-9B76-48B8-A044-63ACCA4600A7}">
      <dgm:prSet/>
      <dgm:spPr/>
      <dgm:t>
        <a:bodyPr/>
        <a:lstStyle/>
        <a:p>
          <a:endParaRPr lang="en-US"/>
        </a:p>
      </dgm:t>
    </dgm:pt>
    <dgm:pt modelId="{BDC1493D-FBBD-4B1B-8D02-EF9346592A01}">
      <dgm:prSet phldrT="[Text]"/>
      <dgm:spPr/>
      <dgm:t>
        <a:bodyPr/>
        <a:lstStyle/>
        <a:p>
          <a:r>
            <a:rPr lang="en-US" dirty="0"/>
            <a:t>Grammar review</a:t>
          </a:r>
        </a:p>
      </dgm:t>
    </dgm:pt>
    <dgm:pt modelId="{B4B757FA-F4C8-4E23-A5EC-32FC19CB8965}" type="parTrans" cxnId="{E34EF060-9EAA-4A69-8511-2DCE3D1E8C01}">
      <dgm:prSet/>
      <dgm:spPr/>
      <dgm:t>
        <a:bodyPr/>
        <a:lstStyle/>
        <a:p>
          <a:endParaRPr lang="en-US"/>
        </a:p>
      </dgm:t>
    </dgm:pt>
    <dgm:pt modelId="{5177F4E0-5B27-47BD-8993-1996491CC167}" type="sibTrans" cxnId="{E34EF060-9EAA-4A69-8511-2DCE3D1E8C01}">
      <dgm:prSet/>
      <dgm:spPr/>
      <dgm:t>
        <a:bodyPr/>
        <a:lstStyle/>
        <a:p>
          <a:endParaRPr lang="en-US"/>
        </a:p>
      </dgm:t>
    </dgm:pt>
    <dgm:pt modelId="{7E720DC9-A326-4280-AD54-230CB08BDB67}">
      <dgm:prSet phldrT="[Text]" phldr="1"/>
      <dgm:spPr/>
      <dgm:t>
        <a:bodyPr/>
        <a:lstStyle/>
        <a:p>
          <a:endParaRPr lang="en-US" dirty="0"/>
        </a:p>
      </dgm:t>
    </dgm:pt>
    <dgm:pt modelId="{3D2DFA3B-2AC8-4EDA-9C37-4C16D01DB08E}" type="parTrans" cxnId="{D6A39376-9538-4FDF-957F-1C11F9A97B84}">
      <dgm:prSet/>
      <dgm:spPr/>
      <dgm:t>
        <a:bodyPr/>
        <a:lstStyle/>
        <a:p>
          <a:endParaRPr lang="en-US"/>
        </a:p>
      </dgm:t>
    </dgm:pt>
    <dgm:pt modelId="{D50EAE30-AC98-4F5D-A8A6-8E8BCFFF7F66}" type="sibTrans" cxnId="{D6A39376-9538-4FDF-957F-1C11F9A97B84}">
      <dgm:prSet/>
      <dgm:spPr/>
      <dgm:t>
        <a:bodyPr/>
        <a:lstStyle/>
        <a:p>
          <a:endParaRPr lang="en-US"/>
        </a:p>
      </dgm:t>
    </dgm:pt>
    <dgm:pt modelId="{7C374F37-6E76-4D85-98D1-1E3389BE0E74}">
      <dgm:prSet phldrT="[Text]"/>
      <dgm:spPr/>
      <dgm:t>
        <a:bodyPr/>
        <a:lstStyle/>
        <a:p>
          <a:r>
            <a:rPr lang="en-US" dirty="0"/>
            <a:t>Project: My </a:t>
          </a:r>
          <a:r>
            <a:rPr lang="en-US" dirty="0" err="1"/>
            <a:t>favourite</a:t>
          </a:r>
          <a:r>
            <a:rPr lang="en-US" dirty="0"/>
            <a:t> school</a:t>
          </a:r>
        </a:p>
      </dgm:t>
    </dgm:pt>
    <dgm:pt modelId="{5BD47664-595E-469B-BFB8-945C9CDED290}" type="parTrans" cxnId="{8415FB2A-EA69-49A3-ABD7-C1C04D146A31}">
      <dgm:prSet/>
      <dgm:spPr/>
      <dgm:t>
        <a:bodyPr/>
        <a:lstStyle/>
        <a:p>
          <a:endParaRPr lang="en-US"/>
        </a:p>
      </dgm:t>
    </dgm:pt>
    <dgm:pt modelId="{DAA2EA72-7470-4933-8E10-55DF1F10E8DE}" type="sibTrans" cxnId="{8415FB2A-EA69-49A3-ABD7-C1C04D146A31}">
      <dgm:prSet/>
      <dgm:spPr/>
      <dgm:t>
        <a:bodyPr/>
        <a:lstStyle/>
        <a:p>
          <a:endParaRPr lang="en-US"/>
        </a:p>
      </dgm:t>
    </dgm:pt>
    <dgm:pt modelId="{F359A7F1-BCE8-4CF0-887C-4286C958CB8E}">
      <dgm:prSet phldrT="[Text]" phldr="1"/>
      <dgm:spPr/>
      <dgm:t>
        <a:bodyPr/>
        <a:lstStyle/>
        <a:p>
          <a:endParaRPr lang="en-US" dirty="0"/>
        </a:p>
      </dgm:t>
    </dgm:pt>
    <dgm:pt modelId="{AB10B885-9BCC-4E17-AA5C-A01C6DB405C0}" type="sibTrans" cxnId="{D1001FFD-5578-4120-A6A8-125E87E0D832}">
      <dgm:prSet/>
      <dgm:spPr/>
      <dgm:t>
        <a:bodyPr/>
        <a:lstStyle/>
        <a:p>
          <a:endParaRPr lang="en-US"/>
        </a:p>
      </dgm:t>
    </dgm:pt>
    <dgm:pt modelId="{20078EAF-0594-4546-A74F-0EAFE045DE79}" type="parTrans" cxnId="{D1001FFD-5578-4120-A6A8-125E87E0D832}">
      <dgm:prSet/>
      <dgm:spPr/>
      <dgm:t>
        <a:bodyPr/>
        <a:lstStyle/>
        <a:p>
          <a:endParaRPr lang="en-US"/>
        </a:p>
      </dgm:t>
    </dgm:pt>
    <dgm:pt modelId="{E846787F-960D-4743-AFC6-C0DAC4E32B1A}" type="pres">
      <dgm:prSet presAssocID="{ACAB3453-E635-455B-AFA7-F68631D0FCE5}" presName="Name0" presStyleCnt="0">
        <dgm:presLayoutVars>
          <dgm:chMax/>
          <dgm:chPref/>
          <dgm:dir/>
        </dgm:presLayoutVars>
      </dgm:prSet>
      <dgm:spPr/>
    </dgm:pt>
    <dgm:pt modelId="{FBECC6BC-35C8-4D73-8C82-F6242B5D12A7}" type="pres">
      <dgm:prSet presAssocID="{F359A7F1-BCE8-4CF0-887C-4286C958CB8E}" presName="parenttextcomposite" presStyleCnt="0"/>
      <dgm:spPr/>
    </dgm:pt>
    <dgm:pt modelId="{F55AF14A-86B0-4B67-A18B-AB596E826A68}" type="pres">
      <dgm:prSet presAssocID="{F359A7F1-BCE8-4CF0-887C-4286C958CB8E}" presName="parenttext" presStyleLbl="revTx" presStyleIdx="0" presStyleCnt="3">
        <dgm:presLayoutVars>
          <dgm:chMax/>
          <dgm:chPref val="2"/>
          <dgm:bulletEnabled val="1"/>
        </dgm:presLayoutVars>
      </dgm:prSet>
      <dgm:spPr/>
    </dgm:pt>
    <dgm:pt modelId="{68E1015F-0882-4FA8-8FDE-1AFB66FCD4DA}" type="pres">
      <dgm:prSet presAssocID="{F359A7F1-BCE8-4CF0-887C-4286C958CB8E}" presName="composite" presStyleCnt="0"/>
      <dgm:spPr/>
    </dgm:pt>
    <dgm:pt modelId="{F097B7CF-60C7-4E50-9224-C78313D55970}" type="pres">
      <dgm:prSet presAssocID="{F359A7F1-BCE8-4CF0-887C-4286C958CB8E}" presName="chevron1" presStyleLbl="alignNode1" presStyleIdx="0" presStyleCnt="21"/>
      <dgm:spPr/>
    </dgm:pt>
    <dgm:pt modelId="{F3E8A5E3-98CD-438E-9484-0DEB08FEF9D4}" type="pres">
      <dgm:prSet presAssocID="{F359A7F1-BCE8-4CF0-887C-4286C958CB8E}" presName="chevron2" presStyleLbl="alignNode1" presStyleIdx="1" presStyleCnt="21"/>
      <dgm:spPr/>
    </dgm:pt>
    <dgm:pt modelId="{D4A5C8F4-EFE4-4167-A6FA-01CFC1C55E0D}" type="pres">
      <dgm:prSet presAssocID="{F359A7F1-BCE8-4CF0-887C-4286C958CB8E}" presName="chevron3" presStyleLbl="alignNode1" presStyleIdx="2" presStyleCnt="21"/>
      <dgm:spPr/>
    </dgm:pt>
    <dgm:pt modelId="{6D302C33-5C2D-445A-B2A7-A423E9E4C411}" type="pres">
      <dgm:prSet presAssocID="{F359A7F1-BCE8-4CF0-887C-4286C958CB8E}" presName="chevron4" presStyleLbl="alignNode1" presStyleIdx="3" presStyleCnt="21"/>
      <dgm:spPr/>
    </dgm:pt>
    <dgm:pt modelId="{6B499179-454E-4A73-92FB-AF8A159DAAA9}" type="pres">
      <dgm:prSet presAssocID="{F359A7F1-BCE8-4CF0-887C-4286C958CB8E}" presName="chevron5" presStyleLbl="alignNode1" presStyleIdx="4" presStyleCnt="21"/>
      <dgm:spPr/>
    </dgm:pt>
    <dgm:pt modelId="{DDEB82FA-73D1-46AB-AB81-361DFACA0A4C}" type="pres">
      <dgm:prSet presAssocID="{F359A7F1-BCE8-4CF0-887C-4286C958CB8E}" presName="chevron6" presStyleLbl="alignNode1" presStyleIdx="5" presStyleCnt="21"/>
      <dgm:spPr/>
    </dgm:pt>
    <dgm:pt modelId="{87CB067E-A715-4E4C-AE3F-03C2D0F2E46A}" type="pres">
      <dgm:prSet presAssocID="{F359A7F1-BCE8-4CF0-887C-4286C958CB8E}" presName="chevron7" presStyleLbl="alignNode1" presStyleIdx="6" presStyleCnt="21"/>
      <dgm:spPr/>
    </dgm:pt>
    <dgm:pt modelId="{87C1876D-D292-4260-AE19-EFE00827F60D}" type="pres">
      <dgm:prSet presAssocID="{F359A7F1-BCE8-4CF0-887C-4286C958CB8E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</dgm:pt>
    <dgm:pt modelId="{426BA95E-35A4-4EDD-AB7D-CBD3ACBF5FAC}" type="pres">
      <dgm:prSet presAssocID="{AB10B885-9BCC-4E17-AA5C-A01C6DB405C0}" presName="sibTrans" presStyleCnt="0"/>
      <dgm:spPr/>
    </dgm:pt>
    <dgm:pt modelId="{253B6541-FA96-4E99-A6F4-E99E92EF007A}" type="pres">
      <dgm:prSet presAssocID="{4B3AF590-F5B3-4E50-983F-332FF45B0BF3}" presName="parenttextcomposite" presStyleCnt="0"/>
      <dgm:spPr/>
    </dgm:pt>
    <dgm:pt modelId="{CE9643F3-B266-43EE-939B-D2CA20AAA601}" type="pres">
      <dgm:prSet presAssocID="{4B3AF590-F5B3-4E50-983F-332FF45B0BF3}" presName="parenttext" presStyleLbl="revTx" presStyleIdx="1" presStyleCnt="3">
        <dgm:presLayoutVars>
          <dgm:chMax/>
          <dgm:chPref val="2"/>
          <dgm:bulletEnabled val="1"/>
        </dgm:presLayoutVars>
      </dgm:prSet>
      <dgm:spPr/>
    </dgm:pt>
    <dgm:pt modelId="{6B49BE83-BF86-4346-B4AA-D14E2D1EE8D3}" type="pres">
      <dgm:prSet presAssocID="{4B3AF590-F5B3-4E50-983F-332FF45B0BF3}" presName="composite" presStyleCnt="0"/>
      <dgm:spPr/>
    </dgm:pt>
    <dgm:pt modelId="{6932007E-BFF1-474A-AAEB-7AC2F683094E}" type="pres">
      <dgm:prSet presAssocID="{4B3AF590-F5B3-4E50-983F-332FF45B0BF3}" presName="chevron1" presStyleLbl="alignNode1" presStyleIdx="7" presStyleCnt="21"/>
      <dgm:spPr/>
    </dgm:pt>
    <dgm:pt modelId="{B44D1DF5-76B2-4FA5-A1B7-6513455CDC7C}" type="pres">
      <dgm:prSet presAssocID="{4B3AF590-F5B3-4E50-983F-332FF45B0BF3}" presName="chevron2" presStyleLbl="alignNode1" presStyleIdx="8" presStyleCnt="21"/>
      <dgm:spPr/>
    </dgm:pt>
    <dgm:pt modelId="{1890C6C4-FE54-458F-841C-1E6F98E93A81}" type="pres">
      <dgm:prSet presAssocID="{4B3AF590-F5B3-4E50-983F-332FF45B0BF3}" presName="chevron3" presStyleLbl="alignNode1" presStyleIdx="9" presStyleCnt="21"/>
      <dgm:spPr/>
    </dgm:pt>
    <dgm:pt modelId="{DBF430FF-772F-4E76-A32B-4FDF2C3F4739}" type="pres">
      <dgm:prSet presAssocID="{4B3AF590-F5B3-4E50-983F-332FF45B0BF3}" presName="chevron4" presStyleLbl="alignNode1" presStyleIdx="10" presStyleCnt="21"/>
      <dgm:spPr/>
    </dgm:pt>
    <dgm:pt modelId="{5D3FB7F4-6951-4FA8-B484-78C45CCC6F69}" type="pres">
      <dgm:prSet presAssocID="{4B3AF590-F5B3-4E50-983F-332FF45B0BF3}" presName="chevron5" presStyleLbl="alignNode1" presStyleIdx="11" presStyleCnt="21"/>
      <dgm:spPr/>
    </dgm:pt>
    <dgm:pt modelId="{D3726249-2DC6-40D9-8E4D-818EFFC8A2D0}" type="pres">
      <dgm:prSet presAssocID="{4B3AF590-F5B3-4E50-983F-332FF45B0BF3}" presName="chevron6" presStyleLbl="alignNode1" presStyleIdx="12" presStyleCnt="21"/>
      <dgm:spPr/>
    </dgm:pt>
    <dgm:pt modelId="{9609BAC6-C356-41DB-B1E7-93332BB75278}" type="pres">
      <dgm:prSet presAssocID="{4B3AF590-F5B3-4E50-983F-332FF45B0BF3}" presName="chevron7" presStyleLbl="alignNode1" presStyleIdx="13" presStyleCnt="21"/>
      <dgm:spPr/>
    </dgm:pt>
    <dgm:pt modelId="{7EE42D12-6FC0-432E-B13D-348FAA3019E8}" type="pres">
      <dgm:prSet presAssocID="{4B3AF590-F5B3-4E50-983F-332FF45B0BF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</dgm:pt>
    <dgm:pt modelId="{BE9B0E33-941C-49DE-ACE8-C0B809929C89}" type="pres">
      <dgm:prSet presAssocID="{FF3BBA6F-1948-4C99-B9A9-019A428A0C65}" presName="sibTrans" presStyleCnt="0"/>
      <dgm:spPr/>
    </dgm:pt>
    <dgm:pt modelId="{D9A248E0-174F-4A54-AB78-40BD213867F8}" type="pres">
      <dgm:prSet presAssocID="{7E720DC9-A326-4280-AD54-230CB08BDB67}" presName="parenttextcomposite" presStyleCnt="0"/>
      <dgm:spPr/>
    </dgm:pt>
    <dgm:pt modelId="{68AF96BA-2B11-4470-B9C3-000D46886C52}" type="pres">
      <dgm:prSet presAssocID="{7E720DC9-A326-4280-AD54-230CB08BDB67}" presName="parenttext" presStyleLbl="revTx" presStyleIdx="2" presStyleCnt="3">
        <dgm:presLayoutVars>
          <dgm:chMax/>
          <dgm:chPref val="2"/>
          <dgm:bulletEnabled val="1"/>
        </dgm:presLayoutVars>
      </dgm:prSet>
      <dgm:spPr/>
    </dgm:pt>
    <dgm:pt modelId="{414A5E32-3BD1-4A8E-9A3F-8E3DA3A90AC0}" type="pres">
      <dgm:prSet presAssocID="{7E720DC9-A326-4280-AD54-230CB08BDB67}" presName="composite" presStyleCnt="0"/>
      <dgm:spPr/>
    </dgm:pt>
    <dgm:pt modelId="{B8FB2B6F-DBFF-4A1D-9DEB-91D3C5AA6CAF}" type="pres">
      <dgm:prSet presAssocID="{7E720DC9-A326-4280-AD54-230CB08BDB67}" presName="chevron1" presStyleLbl="alignNode1" presStyleIdx="14" presStyleCnt="21"/>
      <dgm:spPr/>
    </dgm:pt>
    <dgm:pt modelId="{388A6533-04E5-4573-8CC4-8D5782C69BE7}" type="pres">
      <dgm:prSet presAssocID="{7E720DC9-A326-4280-AD54-230CB08BDB67}" presName="chevron2" presStyleLbl="alignNode1" presStyleIdx="15" presStyleCnt="21"/>
      <dgm:spPr/>
    </dgm:pt>
    <dgm:pt modelId="{E8FE21CC-2A3F-4F7C-B09D-E8FEAD3765CF}" type="pres">
      <dgm:prSet presAssocID="{7E720DC9-A326-4280-AD54-230CB08BDB67}" presName="chevron3" presStyleLbl="alignNode1" presStyleIdx="16" presStyleCnt="21"/>
      <dgm:spPr/>
    </dgm:pt>
    <dgm:pt modelId="{22C713CD-67F8-4A7C-AB78-5D636FD64CE1}" type="pres">
      <dgm:prSet presAssocID="{7E720DC9-A326-4280-AD54-230CB08BDB67}" presName="chevron4" presStyleLbl="alignNode1" presStyleIdx="17" presStyleCnt="21"/>
      <dgm:spPr/>
    </dgm:pt>
    <dgm:pt modelId="{84623B81-9945-4B56-BC32-56587510BD00}" type="pres">
      <dgm:prSet presAssocID="{7E720DC9-A326-4280-AD54-230CB08BDB67}" presName="chevron5" presStyleLbl="alignNode1" presStyleIdx="18" presStyleCnt="21"/>
      <dgm:spPr/>
    </dgm:pt>
    <dgm:pt modelId="{2A910F6E-7F08-4C6E-9656-D0C6E3C12348}" type="pres">
      <dgm:prSet presAssocID="{7E720DC9-A326-4280-AD54-230CB08BDB67}" presName="chevron6" presStyleLbl="alignNode1" presStyleIdx="19" presStyleCnt="21"/>
      <dgm:spPr/>
    </dgm:pt>
    <dgm:pt modelId="{9F583B51-3E4D-4E06-BC9A-6512E6BAF584}" type="pres">
      <dgm:prSet presAssocID="{7E720DC9-A326-4280-AD54-230CB08BDB67}" presName="chevron7" presStyleLbl="alignNode1" presStyleIdx="20" presStyleCnt="21"/>
      <dgm:spPr/>
    </dgm:pt>
    <dgm:pt modelId="{58013576-29AF-479D-8A1F-0D285327867C}" type="pres">
      <dgm:prSet presAssocID="{7E720DC9-A326-4280-AD54-230CB08BDB67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8017B814-79AE-49BD-95BA-605396ADEEA2}" type="presOf" srcId="{BDC1493D-FBBD-4B1B-8D02-EF9346592A01}" destId="{7EE42D12-6FC0-432E-B13D-348FAA3019E8}" srcOrd="0" destOrd="0" presId="urn:microsoft.com/office/officeart/2008/layout/VerticalAccentList"/>
    <dgm:cxn modelId="{8415FB2A-EA69-49A3-ABD7-C1C04D146A31}" srcId="{7E720DC9-A326-4280-AD54-230CB08BDB67}" destId="{7C374F37-6E76-4D85-98D1-1E3389BE0E74}" srcOrd="0" destOrd="0" parTransId="{5BD47664-595E-469B-BFB8-945C9CDED290}" sibTransId="{DAA2EA72-7470-4933-8E10-55DF1F10E8DE}"/>
    <dgm:cxn modelId="{B8DD1A2B-2A99-4A9C-86DA-7080FFAECBDF}" type="presOf" srcId="{7E720DC9-A326-4280-AD54-230CB08BDB67}" destId="{68AF96BA-2B11-4470-B9C3-000D46886C52}" srcOrd="0" destOrd="0" presId="urn:microsoft.com/office/officeart/2008/layout/VerticalAccentList"/>
    <dgm:cxn modelId="{E34EF060-9EAA-4A69-8511-2DCE3D1E8C01}" srcId="{4B3AF590-F5B3-4E50-983F-332FF45B0BF3}" destId="{BDC1493D-FBBD-4B1B-8D02-EF9346592A01}" srcOrd="0" destOrd="0" parTransId="{B4B757FA-F4C8-4E23-A5EC-32FC19CB8965}" sibTransId="{5177F4E0-5B27-47BD-8993-1996491CC167}"/>
    <dgm:cxn modelId="{D6A39376-9538-4FDF-957F-1C11F9A97B84}" srcId="{ACAB3453-E635-455B-AFA7-F68631D0FCE5}" destId="{7E720DC9-A326-4280-AD54-230CB08BDB67}" srcOrd="2" destOrd="0" parTransId="{3D2DFA3B-2AC8-4EDA-9C37-4C16D01DB08E}" sibTransId="{D50EAE30-AC98-4F5D-A8A6-8E8BCFFF7F66}"/>
    <dgm:cxn modelId="{1B3E0685-7369-4AFB-99AF-97276EC8F144}" type="presOf" srcId="{F359A7F1-BCE8-4CF0-887C-4286C958CB8E}" destId="{F55AF14A-86B0-4B67-A18B-AB596E826A68}" srcOrd="0" destOrd="0" presId="urn:microsoft.com/office/officeart/2008/layout/VerticalAccentList"/>
    <dgm:cxn modelId="{39038F92-A168-4A4A-812A-5360F420851C}" type="presOf" srcId="{7C374F37-6E76-4D85-98D1-1E3389BE0E74}" destId="{58013576-29AF-479D-8A1F-0D285327867C}" srcOrd="0" destOrd="0" presId="urn:microsoft.com/office/officeart/2008/layout/VerticalAccentList"/>
    <dgm:cxn modelId="{DD0C59A2-3F8F-48FB-B149-63BA3906D34F}" type="presOf" srcId="{D0361850-F820-4483-BE64-DB2A8B913F44}" destId="{87C1876D-D292-4260-AE19-EFE00827F60D}" srcOrd="0" destOrd="0" presId="urn:microsoft.com/office/officeart/2008/layout/VerticalAccentList"/>
    <dgm:cxn modelId="{51E5F0C3-0AFD-442E-ACDA-28C1A76771E3}" type="presOf" srcId="{ACAB3453-E635-455B-AFA7-F68631D0FCE5}" destId="{E846787F-960D-4743-AFC6-C0DAC4E32B1A}" srcOrd="0" destOrd="0" presId="urn:microsoft.com/office/officeart/2008/layout/VerticalAccentList"/>
    <dgm:cxn modelId="{176891C9-9B76-48B8-A044-63ACCA4600A7}" srcId="{ACAB3453-E635-455B-AFA7-F68631D0FCE5}" destId="{4B3AF590-F5B3-4E50-983F-332FF45B0BF3}" srcOrd="1" destOrd="0" parTransId="{734375FB-53D8-49C1-BF31-488F18A9002A}" sibTransId="{FF3BBA6F-1948-4C99-B9A9-019A428A0C65}"/>
    <dgm:cxn modelId="{97D123D3-2673-43CF-85B2-4EC5AAF28854}" srcId="{F359A7F1-BCE8-4CF0-887C-4286C958CB8E}" destId="{D0361850-F820-4483-BE64-DB2A8B913F44}" srcOrd="0" destOrd="0" parTransId="{906469E9-08A3-46B2-940A-7E6DC7D21DCF}" sibTransId="{0E3CEBBD-F15F-476E-AB13-CA45AE3D8495}"/>
    <dgm:cxn modelId="{3A1905DC-A5FB-4DAE-8FE3-FB4C66807687}" type="presOf" srcId="{4B3AF590-F5B3-4E50-983F-332FF45B0BF3}" destId="{CE9643F3-B266-43EE-939B-D2CA20AAA601}" srcOrd="0" destOrd="0" presId="urn:microsoft.com/office/officeart/2008/layout/VerticalAccentList"/>
    <dgm:cxn modelId="{D1001FFD-5578-4120-A6A8-125E87E0D832}" srcId="{ACAB3453-E635-455B-AFA7-F68631D0FCE5}" destId="{F359A7F1-BCE8-4CF0-887C-4286C958CB8E}" srcOrd="0" destOrd="0" parTransId="{20078EAF-0594-4546-A74F-0EAFE045DE79}" sibTransId="{AB10B885-9BCC-4E17-AA5C-A01C6DB405C0}"/>
    <dgm:cxn modelId="{7BFE86A5-56FD-43FE-84F9-BC238B4CDACC}" type="presParOf" srcId="{E846787F-960D-4743-AFC6-C0DAC4E32B1A}" destId="{FBECC6BC-35C8-4D73-8C82-F6242B5D12A7}" srcOrd="0" destOrd="0" presId="urn:microsoft.com/office/officeart/2008/layout/VerticalAccentList"/>
    <dgm:cxn modelId="{4291F7C7-3572-479A-843F-632D5A72123A}" type="presParOf" srcId="{FBECC6BC-35C8-4D73-8C82-F6242B5D12A7}" destId="{F55AF14A-86B0-4B67-A18B-AB596E826A68}" srcOrd="0" destOrd="0" presId="urn:microsoft.com/office/officeart/2008/layout/VerticalAccentList"/>
    <dgm:cxn modelId="{E03F0B08-D24E-4649-A95C-E4652495539E}" type="presParOf" srcId="{E846787F-960D-4743-AFC6-C0DAC4E32B1A}" destId="{68E1015F-0882-4FA8-8FDE-1AFB66FCD4DA}" srcOrd="1" destOrd="0" presId="urn:microsoft.com/office/officeart/2008/layout/VerticalAccentList"/>
    <dgm:cxn modelId="{1980B2B3-2CEB-40E9-B0B7-FB023E61E844}" type="presParOf" srcId="{68E1015F-0882-4FA8-8FDE-1AFB66FCD4DA}" destId="{F097B7CF-60C7-4E50-9224-C78313D55970}" srcOrd="0" destOrd="0" presId="urn:microsoft.com/office/officeart/2008/layout/VerticalAccentList"/>
    <dgm:cxn modelId="{8CE1A0C7-C987-43E5-81DB-83A3D184005E}" type="presParOf" srcId="{68E1015F-0882-4FA8-8FDE-1AFB66FCD4DA}" destId="{F3E8A5E3-98CD-438E-9484-0DEB08FEF9D4}" srcOrd="1" destOrd="0" presId="urn:microsoft.com/office/officeart/2008/layout/VerticalAccentList"/>
    <dgm:cxn modelId="{C9144AAA-8E19-440F-B39A-A8E07120D0AF}" type="presParOf" srcId="{68E1015F-0882-4FA8-8FDE-1AFB66FCD4DA}" destId="{D4A5C8F4-EFE4-4167-A6FA-01CFC1C55E0D}" srcOrd="2" destOrd="0" presId="urn:microsoft.com/office/officeart/2008/layout/VerticalAccentList"/>
    <dgm:cxn modelId="{CDBFBD83-5197-4D41-B821-9C49F4B20255}" type="presParOf" srcId="{68E1015F-0882-4FA8-8FDE-1AFB66FCD4DA}" destId="{6D302C33-5C2D-445A-B2A7-A423E9E4C411}" srcOrd="3" destOrd="0" presId="urn:microsoft.com/office/officeart/2008/layout/VerticalAccentList"/>
    <dgm:cxn modelId="{756215DD-B2BE-441E-B960-B36C1E9D342A}" type="presParOf" srcId="{68E1015F-0882-4FA8-8FDE-1AFB66FCD4DA}" destId="{6B499179-454E-4A73-92FB-AF8A159DAAA9}" srcOrd="4" destOrd="0" presId="urn:microsoft.com/office/officeart/2008/layout/VerticalAccentList"/>
    <dgm:cxn modelId="{FA551A00-5503-470D-9323-5E5D3007ADB3}" type="presParOf" srcId="{68E1015F-0882-4FA8-8FDE-1AFB66FCD4DA}" destId="{DDEB82FA-73D1-46AB-AB81-361DFACA0A4C}" srcOrd="5" destOrd="0" presId="urn:microsoft.com/office/officeart/2008/layout/VerticalAccentList"/>
    <dgm:cxn modelId="{787F098C-E620-49CA-BE71-DDA8612B6514}" type="presParOf" srcId="{68E1015F-0882-4FA8-8FDE-1AFB66FCD4DA}" destId="{87CB067E-A715-4E4C-AE3F-03C2D0F2E46A}" srcOrd="6" destOrd="0" presId="urn:microsoft.com/office/officeart/2008/layout/VerticalAccentList"/>
    <dgm:cxn modelId="{53D4511B-6F3E-498E-9975-575A73C4A80B}" type="presParOf" srcId="{68E1015F-0882-4FA8-8FDE-1AFB66FCD4DA}" destId="{87C1876D-D292-4260-AE19-EFE00827F60D}" srcOrd="7" destOrd="0" presId="urn:microsoft.com/office/officeart/2008/layout/VerticalAccentList"/>
    <dgm:cxn modelId="{5C76B023-A735-4387-A872-DAA8626B7BB3}" type="presParOf" srcId="{E846787F-960D-4743-AFC6-C0DAC4E32B1A}" destId="{426BA95E-35A4-4EDD-AB7D-CBD3ACBF5FAC}" srcOrd="2" destOrd="0" presId="urn:microsoft.com/office/officeart/2008/layout/VerticalAccentList"/>
    <dgm:cxn modelId="{21A5E5C4-7253-43EA-86E3-4771E99FDE77}" type="presParOf" srcId="{E846787F-960D-4743-AFC6-C0DAC4E32B1A}" destId="{253B6541-FA96-4E99-A6F4-E99E92EF007A}" srcOrd="3" destOrd="0" presId="urn:microsoft.com/office/officeart/2008/layout/VerticalAccentList"/>
    <dgm:cxn modelId="{99B32E21-6D3D-4F74-8D63-AC8978605A9D}" type="presParOf" srcId="{253B6541-FA96-4E99-A6F4-E99E92EF007A}" destId="{CE9643F3-B266-43EE-939B-D2CA20AAA601}" srcOrd="0" destOrd="0" presId="urn:microsoft.com/office/officeart/2008/layout/VerticalAccentList"/>
    <dgm:cxn modelId="{E1E0EA6C-988E-4A0C-BF37-E33AC8AA3A6F}" type="presParOf" srcId="{E846787F-960D-4743-AFC6-C0DAC4E32B1A}" destId="{6B49BE83-BF86-4346-B4AA-D14E2D1EE8D3}" srcOrd="4" destOrd="0" presId="urn:microsoft.com/office/officeart/2008/layout/VerticalAccentList"/>
    <dgm:cxn modelId="{5699DA3B-2A7A-4AB8-B76F-BC427A0968E5}" type="presParOf" srcId="{6B49BE83-BF86-4346-B4AA-D14E2D1EE8D3}" destId="{6932007E-BFF1-474A-AAEB-7AC2F683094E}" srcOrd="0" destOrd="0" presId="urn:microsoft.com/office/officeart/2008/layout/VerticalAccentList"/>
    <dgm:cxn modelId="{52968989-CBD8-4AEE-BEB6-C3AD7B68AD3D}" type="presParOf" srcId="{6B49BE83-BF86-4346-B4AA-D14E2D1EE8D3}" destId="{B44D1DF5-76B2-4FA5-A1B7-6513455CDC7C}" srcOrd="1" destOrd="0" presId="urn:microsoft.com/office/officeart/2008/layout/VerticalAccentList"/>
    <dgm:cxn modelId="{A928F29B-A6B3-4E0F-916F-5B84668BB229}" type="presParOf" srcId="{6B49BE83-BF86-4346-B4AA-D14E2D1EE8D3}" destId="{1890C6C4-FE54-458F-841C-1E6F98E93A81}" srcOrd="2" destOrd="0" presId="urn:microsoft.com/office/officeart/2008/layout/VerticalAccentList"/>
    <dgm:cxn modelId="{A63FAED7-2FE7-40EB-ADF6-093D7D398489}" type="presParOf" srcId="{6B49BE83-BF86-4346-B4AA-D14E2D1EE8D3}" destId="{DBF430FF-772F-4E76-A32B-4FDF2C3F4739}" srcOrd="3" destOrd="0" presId="urn:microsoft.com/office/officeart/2008/layout/VerticalAccentList"/>
    <dgm:cxn modelId="{D57827CB-4805-47AE-905D-76A678982C07}" type="presParOf" srcId="{6B49BE83-BF86-4346-B4AA-D14E2D1EE8D3}" destId="{5D3FB7F4-6951-4FA8-B484-78C45CCC6F69}" srcOrd="4" destOrd="0" presId="urn:microsoft.com/office/officeart/2008/layout/VerticalAccentList"/>
    <dgm:cxn modelId="{6330D6E2-E308-4D75-925C-A9BA9D027D96}" type="presParOf" srcId="{6B49BE83-BF86-4346-B4AA-D14E2D1EE8D3}" destId="{D3726249-2DC6-40D9-8E4D-818EFFC8A2D0}" srcOrd="5" destOrd="0" presId="urn:microsoft.com/office/officeart/2008/layout/VerticalAccentList"/>
    <dgm:cxn modelId="{2DA93655-1008-41AA-9189-D489279DA5B5}" type="presParOf" srcId="{6B49BE83-BF86-4346-B4AA-D14E2D1EE8D3}" destId="{9609BAC6-C356-41DB-B1E7-93332BB75278}" srcOrd="6" destOrd="0" presId="urn:microsoft.com/office/officeart/2008/layout/VerticalAccentList"/>
    <dgm:cxn modelId="{A59D1601-8725-4163-B1FB-18560FCAE57A}" type="presParOf" srcId="{6B49BE83-BF86-4346-B4AA-D14E2D1EE8D3}" destId="{7EE42D12-6FC0-432E-B13D-348FAA3019E8}" srcOrd="7" destOrd="0" presId="urn:microsoft.com/office/officeart/2008/layout/VerticalAccentList"/>
    <dgm:cxn modelId="{DC90856E-7507-43EF-A055-55BB462A1916}" type="presParOf" srcId="{E846787F-960D-4743-AFC6-C0DAC4E32B1A}" destId="{BE9B0E33-941C-49DE-ACE8-C0B809929C89}" srcOrd="5" destOrd="0" presId="urn:microsoft.com/office/officeart/2008/layout/VerticalAccentList"/>
    <dgm:cxn modelId="{8C3ED0DE-7C0A-468C-9E66-DE53834264BB}" type="presParOf" srcId="{E846787F-960D-4743-AFC6-C0DAC4E32B1A}" destId="{D9A248E0-174F-4A54-AB78-40BD213867F8}" srcOrd="6" destOrd="0" presId="urn:microsoft.com/office/officeart/2008/layout/VerticalAccentList"/>
    <dgm:cxn modelId="{CC68F113-3C02-433C-BF7E-7AD3B11DBDF5}" type="presParOf" srcId="{D9A248E0-174F-4A54-AB78-40BD213867F8}" destId="{68AF96BA-2B11-4470-B9C3-000D46886C52}" srcOrd="0" destOrd="0" presId="urn:microsoft.com/office/officeart/2008/layout/VerticalAccentList"/>
    <dgm:cxn modelId="{835AA747-0583-4250-902A-AB608AB9D4C3}" type="presParOf" srcId="{E846787F-960D-4743-AFC6-C0DAC4E32B1A}" destId="{414A5E32-3BD1-4A8E-9A3F-8E3DA3A90AC0}" srcOrd="7" destOrd="0" presId="urn:microsoft.com/office/officeart/2008/layout/VerticalAccentList"/>
    <dgm:cxn modelId="{F439A964-7511-4552-89B8-C64C775FA57B}" type="presParOf" srcId="{414A5E32-3BD1-4A8E-9A3F-8E3DA3A90AC0}" destId="{B8FB2B6F-DBFF-4A1D-9DEB-91D3C5AA6CAF}" srcOrd="0" destOrd="0" presId="urn:microsoft.com/office/officeart/2008/layout/VerticalAccentList"/>
    <dgm:cxn modelId="{2B68B6D6-0DA3-4A84-8A97-99432ADFEA94}" type="presParOf" srcId="{414A5E32-3BD1-4A8E-9A3F-8E3DA3A90AC0}" destId="{388A6533-04E5-4573-8CC4-8D5782C69BE7}" srcOrd="1" destOrd="0" presId="urn:microsoft.com/office/officeart/2008/layout/VerticalAccentList"/>
    <dgm:cxn modelId="{874A87E3-C9D4-416E-96A2-DD4E4FB90606}" type="presParOf" srcId="{414A5E32-3BD1-4A8E-9A3F-8E3DA3A90AC0}" destId="{E8FE21CC-2A3F-4F7C-B09D-E8FEAD3765CF}" srcOrd="2" destOrd="0" presId="urn:microsoft.com/office/officeart/2008/layout/VerticalAccentList"/>
    <dgm:cxn modelId="{564FE2F6-9A80-46BD-B127-ED6C1A52C67B}" type="presParOf" srcId="{414A5E32-3BD1-4A8E-9A3F-8E3DA3A90AC0}" destId="{22C713CD-67F8-4A7C-AB78-5D636FD64CE1}" srcOrd="3" destOrd="0" presId="urn:microsoft.com/office/officeart/2008/layout/VerticalAccentList"/>
    <dgm:cxn modelId="{1E0F71C2-8CFE-4D00-9EB8-757A8FA97DE4}" type="presParOf" srcId="{414A5E32-3BD1-4A8E-9A3F-8E3DA3A90AC0}" destId="{84623B81-9945-4B56-BC32-56587510BD00}" srcOrd="4" destOrd="0" presId="urn:microsoft.com/office/officeart/2008/layout/VerticalAccentList"/>
    <dgm:cxn modelId="{2AA5555E-A370-4535-B343-C4F3E3038332}" type="presParOf" srcId="{414A5E32-3BD1-4A8E-9A3F-8E3DA3A90AC0}" destId="{2A910F6E-7F08-4C6E-9656-D0C6E3C12348}" srcOrd="5" destOrd="0" presId="urn:microsoft.com/office/officeart/2008/layout/VerticalAccentList"/>
    <dgm:cxn modelId="{70CD6D2D-5C36-4367-A603-C32CFF82EFBD}" type="presParOf" srcId="{414A5E32-3BD1-4A8E-9A3F-8E3DA3A90AC0}" destId="{9F583B51-3E4D-4E06-BC9A-6512E6BAF584}" srcOrd="6" destOrd="0" presId="urn:microsoft.com/office/officeart/2008/layout/VerticalAccentList"/>
    <dgm:cxn modelId="{287F87A0-C788-4A5F-AC8E-8D84CA732713}" type="presParOf" srcId="{414A5E32-3BD1-4A8E-9A3F-8E3DA3A90AC0}" destId="{58013576-29AF-479D-8A1F-0D285327867C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AB3453-E635-455B-AFA7-F68631D0FCE5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0361850-F820-4483-BE64-DB2A8B913F44}">
      <dgm:prSet phldrT="[Text]"/>
      <dgm:spPr/>
      <dgm:t>
        <a:bodyPr/>
        <a:lstStyle/>
        <a:p>
          <a:r>
            <a:rPr lang="en-US" dirty="0"/>
            <a:t>Vocabulary review</a:t>
          </a:r>
        </a:p>
      </dgm:t>
    </dgm:pt>
    <dgm:pt modelId="{906469E9-08A3-46B2-940A-7E6DC7D21DCF}" type="parTrans" cxnId="{97D123D3-2673-43CF-85B2-4EC5AAF28854}">
      <dgm:prSet/>
      <dgm:spPr/>
      <dgm:t>
        <a:bodyPr/>
        <a:lstStyle/>
        <a:p>
          <a:endParaRPr lang="en-US"/>
        </a:p>
      </dgm:t>
    </dgm:pt>
    <dgm:pt modelId="{0E3CEBBD-F15F-476E-AB13-CA45AE3D8495}" type="sibTrans" cxnId="{97D123D3-2673-43CF-85B2-4EC5AAF28854}">
      <dgm:prSet/>
      <dgm:spPr/>
      <dgm:t>
        <a:bodyPr/>
        <a:lstStyle/>
        <a:p>
          <a:endParaRPr lang="en-US"/>
        </a:p>
      </dgm:t>
    </dgm:pt>
    <dgm:pt modelId="{4B3AF590-F5B3-4E50-983F-332FF45B0BF3}">
      <dgm:prSet phldrT="[Text]" phldr="1"/>
      <dgm:spPr/>
      <dgm:t>
        <a:bodyPr/>
        <a:lstStyle/>
        <a:p>
          <a:endParaRPr lang="en-US" dirty="0"/>
        </a:p>
      </dgm:t>
    </dgm:pt>
    <dgm:pt modelId="{734375FB-53D8-49C1-BF31-488F18A9002A}" type="parTrans" cxnId="{176891C9-9B76-48B8-A044-63ACCA4600A7}">
      <dgm:prSet/>
      <dgm:spPr/>
      <dgm:t>
        <a:bodyPr/>
        <a:lstStyle/>
        <a:p>
          <a:endParaRPr lang="en-US"/>
        </a:p>
      </dgm:t>
    </dgm:pt>
    <dgm:pt modelId="{FF3BBA6F-1948-4C99-B9A9-019A428A0C65}" type="sibTrans" cxnId="{176891C9-9B76-48B8-A044-63ACCA4600A7}">
      <dgm:prSet/>
      <dgm:spPr/>
      <dgm:t>
        <a:bodyPr/>
        <a:lstStyle/>
        <a:p>
          <a:endParaRPr lang="en-US"/>
        </a:p>
      </dgm:t>
    </dgm:pt>
    <dgm:pt modelId="{BDC1493D-FBBD-4B1B-8D02-EF9346592A01}">
      <dgm:prSet phldrT="[Text]"/>
      <dgm:spPr/>
      <dgm:t>
        <a:bodyPr/>
        <a:lstStyle/>
        <a:p>
          <a:r>
            <a:rPr lang="en-US" dirty="0"/>
            <a:t>Grammar review</a:t>
          </a:r>
        </a:p>
      </dgm:t>
    </dgm:pt>
    <dgm:pt modelId="{B4B757FA-F4C8-4E23-A5EC-32FC19CB8965}" type="parTrans" cxnId="{E34EF060-9EAA-4A69-8511-2DCE3D1E8C01}">
      <dgm:prSet/>
      <dgm:spPr/>
      <dgm:t>
        <a:bodyPr/>
        <a:lstStyle/>
        <a:p>
          <a:endParaRPr lang="en-US"/>
        </a:p>
      </dgm:t>
    </dgm:pt>
    <dgm:pt modelId="{5177F4E0-5B27-47BD-8993-1996491CC167}" type="sibTrans" cxnId="{E34EF060-9EAA-4A69-8511-2DCE3D1E8C01}">
      <dgm:prSet/>
      <dgm:spPr/>
      <dgm:t>
        <a:bodyPr/>
        <a:lstStyle/>
        <a:p>
          <a:endParaRPr lang="en-US"/>
        </a:p>
      </dgm:t>
    </dgm:pt>
    <dgm:pt modelId="{7E720DC9-A326-4280-AD54-230CB08BDB67}">
      <dgm:prSet phldrT="[Text]" phldr="1"/>
      <dgm:spPr/>
      <dgm:t>
        <a:bodyPr/>
        <a:lstStyle/>
        <a:p>
          <a:endParaRPr lang="en-US" dirty="0"/>
        </a:p>
      </dgm:t>
    </dgm:pt>
    <dgm:pt modelId="{3D2DFA3B-2AC8-4EDA-9C37-4C16D01DB08E}" type="parTrans" cxnId="{D6A39376-9538-4FDF-957F-1C11F9A97B84}">
      <dgm:prSet/>
      <dgm:spPr/>
      <dgm:t>
        <a:bodyPr/>
        <a:lstStyle/>
        <a:p>
          <a:endParaRPr lang="en-US"/>
        </a:p>
      </dgm:t>
    </dgm:pt>
    <dgm:pt modelId="{D50EAE30-AC98-4F5D-A8A6-8E8BCFFF7F66}" type="sibTrans" cxnId="{D6A39376-9538-4FDF-957F-1C11F9A97B84}">
      <dgm:prSet/>
      <dgm:spPr/>
      <dgm:t>
        <a:bodyPr/>
        <a:lstStyle/>
        <a:p>
          <a:endParaRPr lang="en-US"/>
        </a:p>
      </dgm:t>
    </dgm:pt>
    <dgm:pt modelId="{7C374F37-6E76-4D85-98D1-1E3389BE0E74}">
      <dgm:prSet phldrT="[Text]"/>
      <dgm:spPr/>
      <dgm:t>
        <a:bodyPr/>
        <a:lstStyle/>
        <a:p>
          <a:r>
            <a:rPr lang="en-US" dirty="0"/>
            <a:t>Project: My </a:t>
          </a:r>
          <a:r>
            <a:rPr lang="en-US" dirty="0" err="1"/>
            <a:t>favourite</a:t>
          </a:r>
          <a:r>
            <a:rPr lang="en-US" dirty="0"/>
            <a:t> school</a:t>
          </a:r>
        </a:p>
      </dgm:t>
    </dgm:pt>
    <dgm:pt modelId="{5BD47664-595E-469B-BFB8-945C9CDED290}" type="parTrans" cxnId="{8415FB2A-EA69-49A3-ABD7-C1C04D146A31}">
      <dgm:prSet/>
      <dgm:spPr/>
      <dgm:t>
        <a:bodyPr/>
        <a:lstStyle/>
        <a:p>
          <a:endParaRPr lang="en-US"/>
        </a:p>
      </dgm:t>
    </dgm:pt>
    <dgm:pt modelId="{DAA2EA72-7470-4933-8E10-55DF1F10E8DE}" type="sibTrans" cxnId="{8415FB2A-EA69-49A3-ABD7-C1C04D146A31}">
      <dgm:prSet/>
      <dgm:spPr/>
      <dgm:t>
        <a:bodyPr/>
        <a:lstStyle/>
        <a:p>
          <a:endParaRPr lang="en-US"/>
        </a:p>
      </dgm:t>
    </dgm:pt>
    <dgm:pt modelId="{F359A7F1-BCE8-4CF0-887C-4286C958CB8E}">
      <dgm:prSet phldrT="[Text]" phldr="1"/>
      <dgm:spPr/>
      <dgm:t>
        <a:bodyPr/>
        <a:lstStyle/>
        <a:p>
          <a:endParaRPr lang="en-US" dirty="0"/>
        </a:p>
      </dgm:t>
    </dgm:pt>
    <dgm:pt modelId="{AB10B885-9BCC-4E17-AA5C-A01C6DB405C0}" type="sibTrans" cxnId="{D1001FFD-5578-4120-A6A8-125E87E0D832}">
      <dgm:prSet/>
      <dgm:spPr/>
      <dgm:t>
        <a:bodyPr/>
        <a:lstStyle/>
        <a:p>
          <a:endParaRPr lang="en-US"/>
        </a:p>
      </dgm:t>
    </dgm:pt>
    <dgm:pt modelId="{20078EAF-0594-4546-A74F-0EAFE045DE79}" type="parTrans" cxnId="{D1001FFD-5578-4120-A6A8-125E87E0D832}">
      <dgm:prSet/>
      <dgm:spPr/>
      <dgm:t>
        <a:bodyPr/>
        <a:lstStyle/>
        <a:p>
          <a:endParaRPr lang="en-US"/>
        </a:p>
      </dgm:t>
    </dgm:pt>
    <dgm:pt modelId="{E846787F-960D-4743-AFC6-C0DAC4E32B1A}" type="pres">
      <dgm:prSet presAssocID="{ACAB3453-E635-455B-AFA7-F68631D0FCE5}" presName="Name0" presStyleCnt="0">
        <dgm:presLayoutVars>
          <dgm:chMax/>
          <dgm:chPref/>
          <dgm:dir/>
        </dgm:presLayoutVars>
      </dgm:prSet>
      <dgm:spPr/>
    </dgm:pt>
    <dgm:pt modelId="{FBECC6BC-35C8-4D73-8C82-F6242B5D12A7}" type="pres">
      <dgm:prSet presAssocID="{F359A7F1-BCE8-4CF0-887C-4286C958CB8E}" presName="parenttextcomposite" presStyleCnt="0"/>
      <dgm:spPr/>
    </dgm:pt>
    <dgm:pt modelId="{F55AF14A-86B0-4B67-A18B-AB596E826A68}" type="pres">
      <dgm:prSet presAssocID="{F359A7F1-BCE8-4CF0-887C-4286C958CB8E}" presName="parenttext" presStyleLbl="revTx" presStyleIdx="0" presStyleCnt="3">
        <dgm:presLayoutVars>
          <dgm:chMax/>
          <dgm:chPref val="2"/>
          <dgm:bulletEnabled val="1"/>
        </dgm:presLayoutVars>
      </dgm:prSet>
      <dgm:spPr/>
    </dgm:pt>
    <dgm:pt modelId="{68E1015F-0882-4FA8-8FDE-1AFB66FCD4DA}" type="pres">
      <dgm:prSet presAssocID="{F359A7F1-BCE8-4CF0-887C-4286C958CB8E}" presName="composite" presStyleCnt="0"/>
      <dgm:spPr/>
    </dgm:pt>
    <dgm:pt modelId="{F097B7CF-60C7-4E50-9224-C78313D55970}" type="pres">
      <dgm:prSet presAssocID="{F359A7F1-BCE8-4CF0-887C-4286C958CB8E}" presName="chevron1" presStyleLbl="alignNode1" presStyleIdx="0" presStyleCnt="21"/>
      <dgm:spPr/>
    </dgm:pt>
    <dgm:pt modelId="{F3E8A5E3-98CD-438E-9484-0DEB08FEF9D4}" type="pres">
      <dgm:prSet presAssocID="{F359A7F1-BCE8-4CF0-887C-4286C958CB8E}" presName="chevron2" presStyleLbl="alignNode1" presStyleIdx="1" presStyleCnt="21"/>
      <dgm:spPr/>
    </dgm:pt>
    <dgm:pt modelId="{D4A5C8F4-EFE4-4167-A6FA-01CFC1C55E0D}" type="pres">
      <dgm:prSet presAssocID="{F359A7F1-BCE8-4CF0-887C-4286C958CB8E}" presName="chevron3" presStyleLbl="alignNode1" presStyleIdx="2" presStyleCnt="21"/>
      <dgm:spPr/>
    </dgm:pt>
    <dgm:pt modelId="{6D302C33-5C2D-445A-B2A7-A423E9E4C411}" type="pres">
      <dgm:prSet presAssocID="{F359A7F1-BCE8-4CF0-887C-4286C958CB8E}" presName="chevron4" presStyleLbl="alignNode1" presStyleIdx="3" presStyleCnt="21"/>
      <dgm:spPr/>
    </dgm:pt>
    <dgm:pt modelId="{6B499179-454E-4A73-92FB-AF8A159DAAA9}" type="pres">
      <dgm:prSet presAssocID="{F359A7F1-BCE8-4CF0-887C-4286C958CB8E}" presName="chevron5" presStyleLbl="alignNode1" presStyleIdx="4" presStyleCnt="21"/>
      <dgm:spPr/>
    </dgm:pt>
    <dgm:pt modelId="{DDEB82FA-73D1-46AB-AB81-361DFACA0A4C}" type="pres">
      <dgm:prSet presAssocID="{F359A7F1-BCE8-4CF0-887C-4286C958CB8E}" presName="chevron6" presStyleLbl="alignNode1" presStyleIdx="5" presStyleCnt="21"/>
      <dgm:spPr/>
    </dgm:pt>
    <dgm:pt modelId="{87CB067E-A715-4E4C-AE3F-03C2D0F2E46A}" type="pres">
      <dgm:prSet presAssocID="{F359A7F1-BCE8-4CF0-887C-4286C958CB8E}" presName="chevron7" presStyleLbl="alignNode1" presStyleIdx="6" presStyleCnt="21"/>
      <dgm:spPr/>
    </dgm:pt>
    <dgm:pt modelId="{87C1876D-D292-4260-AE19-EFE00827F60D}" type="pres">
      <dgm:prSet presAssocID="{F359A7F1-BCE8-4CF0-887C-4286C958CB8E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</dgm:pt>
    <dgm:pt modelId="{426BA95E-35A4-4EDD-AB7D-CBD3ACBF5FAC}" type="pres">
      <dgm:prSet presAssocID="{AB10B885-9BCC-4E17-AA5C-A01C6DB405C0}" presName="sibTrans" presStyleCnt="0"/>
      <dgm:spPr/>
    </dgm:pt>
    <dgm:pt modelId="{253B6541-FA96-4E99-A6F4-E99E92EF007A}" type="pres">
      <dgm:prSet presAssocID="{4B3AF590-F5B3-4E50-983F-332FF45B0BF3}" presName="parenttextcomposite" presStyleCnt="0"/>
      <dgm:spPr/>
    </dgm:pt>
    <dgm:pt modelId="{CE9643F3-B266-43EE-939B-D2CA20AAA601}" type="pres">
      <dgm:prSet presAssocID="{4B3AF590-F5B3-4E50-983F-332FF45B0BF3}" presName="parenttext" presStyleLbl="revTx" presStyleIdx="1" presStyleCnt="3">
        <dgm:presLayoutVars>
          <dgm:chMax/>
          <dgm:chPref val="2"/>
          <dgm:bulletEnabled val="1"/>
        </dgm:presLayoutVars>
      </dgm:prSet>
      <dgm:spPr/>
    </dgm:pt>
    <dgm:pt modelId="{6B49BE83-BF86-4346-B4AA-D14E2D1EE8D3}" type="pres">
      <dgm:prSet presAssocID="{4B3AF590-F5B3-4E50-983F-332FF45B0BF3}" presName="composite" presStyleCnt="0"/>
      <dgm:spPr/>
    </dgm:pt>
    <dgm:pt modelId="{6932007E-BFF1-474A-AAEB-7AC2F683094E}" type="pres">
      <dgm:prSet presAssocID="{4B3AF590-F5B3-4E50-983F-332FF45B0BF3}" presName="chevron1" presStyleLbl="alignNode1" presStyleIdx="7" presStyleCnt="21"/>
      <dgm:spPr/>
    </dgm:pt>
    <dgm:pt modelId="{B44D1DF5-76B2-4FA5-A1B7-6513455CDC7C}" type="pres">
      <dgm:prSet presAssocID="{4B3AF590-F5B3-4E50-983F-332FF45B0BF3}" presName="chevron2" presStyleLbl="alignNode1" presStyleIdx="8" presStyleCnt="21"/>
      <dgm:spPr/>
    </dgm:pt>
    <dgm:pt modelId="{1890C6C4-FE54-458F-841C-1E6F98E93A81}" type="pres">
      <dgm:prSet presAssocID="{4B3AF590-F5B3-4E50-983F-332FF45B0BF3}" presName="chevron3" presStyleLbl="alignNode1" presStyleIdx="9" presStyleCnt="21"/>
      <dgm:spPr/>
    </dgm:pt>
    <dgm:pt modelId="{DBF430FF-772F-4E76-A32B-4FDF2C3F4739}" type="pres">
      <dgm:prSet presAssocID="{4B3AF590-F5B3-4E50-983F-332FF45B0BF3}" presName="chevron4" presStyleLbl="alignNode1" presStyleIdx="10" presStyleCnt="21"/>
      <dgm:spPr/>
    </dgm:pt>
    <dgm:pt modelId="{5D3FB7F4-6951-4FA8-B484-78C45CCC6F69}" type="pres">
      <dgm:prSet presAssocID="{4B3AF590-F5B3-4E50-983F-332FF45B0BF3}" presName="chevron5" presStyleLbl="alignNode1" presStyleIdx="11" presStyleCnt="21"/>
      <dgm:spPr/>
    </dgm:pt>
    <dgm:pt modelId="{D3726249-2DC6-40D9-8E4D-818EFFC8A2D0}" type="pres">
      <dgm:prSet presAssocID="{4B3AF590-F5B3-4E50-983F-332FF45B0BF3}" presName="chevron6" presStyleLbl="alignNode1" presStyleIdx="12" presStyleCnt="21"/>
      <dgm:spPr/>
    </dgm:pt>
    <dgm:pt modelId="{9609BAC6-C356-41DB-B1E7-93332BB75278}" type="pres">
      <dgm:prSet presAssocID="{4B3AF590-F5B3-4E50-983F-332FF45B0BF3}" presName="chevron7" presStyleLbl="alignNode1" presStyleIdx="13" presStyleCnt="21"/>
      <dgm:spPr/>
    </dgm:pt>
    <dgm:pt modelId="{7EE42D12-6FC0-432E-B13D-348FAA3019E8}" type="pres">
      <dgm:prSet presAssocID="{4B3AF590-F5B3-4E50-983F-332FF45B0BF3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</dgm:pt>
    <dgm:pt modelId="{BE9B0E33-941C-49DE-ACE8-C0B809929C89}" type="pres">
      <dgm:prSet presAssocID="{FF3BBA6F-1948-4C99-B9A9-019A428A0C65}" presName="sibTrans" presStyleCnt="0"/>
      <dgm:spPr/>
    </dgm:pt>
    <dgm:pt modelId="{D9A248E0-174F-4A54-AB78-40BD213867F8}" type="pres">
      <dgm:prSet presAssocID="{7E720DC9-A326-4280-AD54-230CB08BDB67}" presName="parenttextcomposite" presStyleCnt="0"/>
      <dgm:spPr/>
    </dgm:pt>
    <dgm:pt modelId="{68AF96BA-2B11-4470-B9C3-000D46886C52}" type="pres">
      <dgm:prSet presAssocID="{7E720DC9-A326-4280-AD54-230CB08BDB67}" presName="parenttext" presStyleLbl="revTx" presStyleIdx="2" presStyleCnt="3">
        <dgm:presLayoutVars>
          <dgm:chMax/>
          <dgm:chPref val="2"/>
          <dgm:bulletEnabled val="1"/>
        </dgm:presLayoutVars>
      </dgm:prSet>
      <dgm:spPr/>
    </dgm:pt>
    <dgm:pt modelId="{414A5E32-3BD1-4A8E-9A3F-8E3DA3A90AC0}" type="pres">
      <dgm:prSet presAssocID="{7E720DC9-A326-4280-AD54-230CB08BDB67}" presName="composite" presStyleCnt="0"/>
      <dgm:spPr/>
    </dgm:pt>
    <dgm:pt modelId="{B8FB2B6F-DBFF-4A1D-9DEB-91D3C5AA6CAF}" type="pres">
      <dgm:prSet presAssocID="{7E720DC9-A326-4280-AD54-230CB08BDB67}" presName="chevron1" presStyleLbl="alignNode1" presStyleIdx="14" presStyleCnt="21"/>
      <dgm:spPr/>
    </dgm:pt>
    <dgm:pt modelId="{388A6533-04E5-4573-8CC4-8D5782C69BE7}" type="pres">
      <dgm:prSet presAssocID="{7E720DC9-A326-4280-AD54-230CB08BDB67}" presName="chevron2" presStyleLbl="alignNode1" presStyleIdx="15" presStyleCnt="21"/>
      <dgm:spPr/>
    </dgm:pt>
    <dgm:pt modelId="{E8FE21CC-2A3F-4F7C-B09D-E8FEAD3765CF}" type="pres">
      <dgm:prSet presAssocID="{7E720DC9-A326-4280-AD54-230CB08BDB67}" presName="chevron3" presStyleLbl="alignNode1" presStyleIdx="16" presStyleCnt="21"/>
      <dgm:spPr/>
    </dgm:pt>
    <dgm:pt modelId="{22C713CD-67F8-4A7C-AB78-5D636FD64CE1}" type="pres">
      <dgm:prSet presAssocID="{7E720DC9-A326-4280-AD54-230CB08BDB67}" presName="chevron4" presStyleLbl="alignNode1" presStyleIdx="17" presStyleCnt="21"/>
      <dgm:spPr/>
    </dgm:pt>
    <dgm:pt modelId="{84623B81-9945-4B56-BC32-56587510BD00}" type="pres">
      <dgm:prSet presAssocID="{7E720DC9-A326-4280-AD54-230CB08BDB67}" presName="chevron5" presStyleLbl="alignNode1" presStyleIdx="18" presStyleCnt="21"/>
      <dgm:spPr/>
    </dgm:pt>
    <dgm:pt modelId="{2A910F6E-7F08-4C6E-9656-D0C6E3C12348}" type="pres">
      <dgm:prSet presAssocID="{7E720DC9-A326-4280-AD54-230CB08BDB67}" presName="chevron6" presStyleLbl="alignNode1" presStyleIdx="19" presStyleCnt="21"/>
      <dgm:spPr/>
    </dgm:pt>
    <dgm:pt modelId="{9F583B51-3E4D-4E06-BC9A-6512E6BAF584}" type="pres">
      <dgm:prSet presAssocID="{7E720DC9-A326-4280-AD54-230CB08BDB67}" presName="chevron7" presStyleLbl="alignNode1" presStyleIdx="20" presStyleCnt="21"/>
      <dgm:spPr/>
    </dgm:pt>
    <dgm:pt modelId="{58013576-29AF-479D-8A1F-0D285327867C}" type="pres">
      <dgm:prSet presAssocID="{7E720DC9-A326-4280-AD54-230CB08BDB67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8017B814-79AE-49BD-95BA-605396ADEEA2}" type="presOf" srcId="{BDC1493D-FBBD-4B1B-8D02-EF9346592A01}" destId="{7EE42D12-6FC0-432E-B13D-348FAA3019E8}" srcOrd="0" destOrd="0" presId="urn:microsoft.com/office/officeart/2008/layout/VerticalAccentList"/>
    <dgm:cxn modelId="{8415FB2A-EA69-49A3-ABD7-C1C04D146A31}" srcId="{7E720DC9-A326-4280-AD54-230CB08BDB67}" destId="{7C374F37-6E76-4D85-98D1-1E3389BE0E74}" srcOrd="0" destOrd="0" parTransId="{5BD47664-595E-469B-BFB8-945C9CDED290}" sibTransId="{DAA2EA72-7470-4933-8E10-55DF1F10E8DE}"/>
    <dgm:cxn modelId="{B8DD1A2B-2A99-4A9C-86DA-7080FFAECBDF}" type="presOf" srcId="{7E720DC9-A326-4280-AD54-230CB08BDB67}" destId="{68AF96BA-2B11-4470-B9C3-000D46886C52}" srcOrd="0" destOrd="0" presId="urn:microsoft.com/office/officeart/2008/layout/VerticalAccentList"/>
    <dgm:cxn modelId="{E34EF060-9EAA-4A69-8511-2DCE3D1E8C01}" srcId="{4B3AF590-F5B3-4E50-983F-332FF45B0BF3}" destId="{BDC1493D-FBBD-4B1B-8D02-EF9346592A01}" srcOrd="0" destOrd="0" parTransId="{B4B757FA-F4C8-4E23-A5EC-32FC19CB8965}" sibTransId="{5177F4E0-5B27-47BD-8993-1996491CC167}"/>
    <dgm:cxn modelId="{D6A39376-9538-4FDF-957F-1C11F9A97B84}" srcId="{ACAB3453-E635-455B-AFA7-F68631D0FCE5}" destId="{7E720DC9-A326-4280-AD54-230CB08BDB67}" srcOrd="2" destOrd="0" parTransId="{3D2DFA3B-2AC8-4EDA-9C37-4C16D01DB08E}" sibTransId="{D50EAE30-AC98-4F5D-A8A6-8E8BCFFF7F66}"/>
    <dgm:cxn modelId="{1B3E0685-7369-4AFB-99AF-97276EC8F144}" type="presOf" srcId="{F359A7F1-BCE8-4CF0-887C-4286C958CB8E}" destId="{F55AF14A-86B0-4B67-A18B-AB596E826A68}" srcOrd="0" destOrd="0" presId="urn:microsoft.com/office/officeart/2008/layout/VerticalAccentList"/>
    <dgm:cxn modelId="{39038F92-A168-4A4A-812A-5360F420851C}" type="presOf" srcId="{7C374F37-6E76-4D85-98D1-1E3389BE0E74}" destId="{58013576-29AF-479D-8A1F-0D285327867C}" srcOrd="0" destOrd="0" presId="urn:microsoft.com/office/officeart/2008/layout/VerticalAccentList"/>
    <dgm:cxn modelId="{DD0C59A2-3F8F-48FB-B149-63BA3906D34F}" type="presOf" srcId="{D0361850-F820-4483-BE64-DB2A8B913F44}" destId="{87C1876D-D292-4260-AE19-EFE00827F60D}" srcOrd="0" destOrd="0" presId="urn:microsoft.com/office/officeart/2008/layout/VerticalAccentList"/>
    <dgm:cxn modelId="{51E5F0C3-0AFD-442E-ACDA-28C1A76771E3}" type="presOf" srcId="{ACAB3453-E635-455B-AFA7-F68631D0FCE5}" destId="{E846787F-960D-4743-AFC6-C0DAC4E32B1A}" srcOrd="0" destOrd="0" presId="urn:microsoft.com/office/officeart/2008/layout/VerticalAccentList"/>
    <dgm:cxn modelId="{176891C9-9B76-48B8-A044-63ACCA4600A7}" srcId="{ACAB3453-E635-455B-AFA7-F68631D0FCE5}" destId="{4B3AF590-F5B3-4E50-983F-332FF45B0BF3}" srcOrd="1" destOrd="0" parTransId="{734375FB-53D8-49C1-BF31-488F18A9002A}" sibTransId="{FF3BBA6F-1948-4C99-B9A9-019A428A0C65}"/>
    <dgm:cxn modelId="{97D123D3-2673-43CF-85B2-4EC5AAF28854}" srcId="{F359A7F1-BCE8-4CF0-887C-4286C958CB8E}" destId="{D0361850-F820-4483-BE64-DB2A8B913F44}" srcOrd="0" destOrd="0" parTransId="{906469E9-08A3-46B2-940A-7E6DC7D21DCF}" sibTransId="{0E3CEBBD-F15F-476E-AB13-CA45AE3D8495}"/>
    <dgm:cxn modelId="{3A1905DC-A5FB-4DAE-8FE3-FB4C66807687}" type="presOf" srcId="{4B3AF590-F5B3-4E50-983F-332FF45B0BF3}" destId="{CE9643F3-B266-43EE-939B-D2CA20AAA601}" srcOrd="0" destOrd="0" presId="urn:microsoft.com/office/officeart/2008/layout/VerticalAccentList"/>
    <dgm:cxn modelId="{D1001FFD-5578-4120-A6A8-125E87E0D832}" srcId="{ACAB3453-E635-455B-AFA7-F68631D0FCE5}" destId="{F359A7F1-BCE8-4CF0-887C-4286C958CB8E}" srcOrd="0" destOrd="0" parTransId="{20078EAF-0594-4546-A74F-0EAFE045DE79}" sibTransId="{AB10B885-9BCC-4E17-AA5C-A01C6DB405C0}"/>
    <dgm:cxn modelId="{7BFE86A5-56FD-43FE-84F9-BC238B4CDACC}" type="presParOf" srcId="{E846787F-960D-4743-AFC6-C0DAC4E32B1A}" destId="{FBECC6BC-35C8-4D73-8C82-F6242B5D12A7}" srcOrd="0" destOrd="0" presId="urn:microsoft.com/office/officeart/2008/layout/VerticalAccentList"/>
    <dgm:cxn modelId="{4291F7C7-3572-479A-843F-632D5A72123A}" type="presParOf" srcId="{FBECC6BC-35C8-4D73-8C82-F6242B5D12A7}" destId="{F55AF14A-86B0-4B67-A18B-AB596E826A68}" srcOrd="0" destOrd="0" presId="urn:microsoft.com/office/officeart/2008/layout/VerticalAccentList"/>
    <dgm:cxn modelId="{E03F0B08-D24E-4649-A95C-E4652495539E}" type="presParOf" srcId="{E846787F-960D-4743-AFC6-C0DAC4E32B1A}" destId="{68E1015F-0882-4FA8-8FDE-1AFB66FCD4DA}" srcOrd="1" destOrd="0" presId="urn:microsoft.com/office/officeart/2008/layout/VerticalAccentList"/>
    <dgm:cxn modelId="{1980B2B3-2CEB-40E9-B0B7-FB023E61E844}" type="presParOf" srcId="{68E1015F-0882-4FA8-8FDE-1AFB66FCD4DA}" destId="{F097B7CF-60C7-4E50-9224-C78313D55970}" srcOrd="0" destOrd="0" presId="urn:microsoft.com/office/officeart/2008/layout/VerticalAccentList"/>
    <dgm:cxn modelId="{8CE1A0C7-C987-43E5-81DB-83A3D184005E}" type="presParOf" srcId="{68E1015F-0882-4FA8-8FDE-1AFB66FCD4DA}" destId="{F3E8A5E3-98CD-438E-9484-0DEB08FEF9D4}" srcOrd="1" destOrd="0" presId="urn:microsoft.com/office/officeart/2008/layout/VerticalAccentList"/>
    <dgm:cxn modelId="{C9144AAA-8E19-440F-B39A-A8E07120D0AF}" type="presParOf" srcId="{68E1015F-0882-4FA8-8FDE-1AFB66FCD4DA}" destId="{D4A5C8F4-EFE4-4167-A6FA-01CFC1C55E0D}" srcOrd="2" destOrd="0" presId="urn:microsoft.com/office/officeart/2008/layout/VerticalAccentList"/>
    <dgm:cxn modelId="{CDBFBD83-5197-4D41-B821-9C49F4B20255}" type="presParOf" srcId="{68E1015F-0882-4FA8-8FDE-1AFB66FCD4DA}" destId="{6D302C33-5C2D-445A-B2A7-A423E9E4C411}" srcOrd="3" destOrd="0" presId="urn:microsoft.com/office/officeart/2008/layout/VerticalAccentList"/>
    <dgm:cxn modelId="{756215DD-B2BE-441E-B960-B36C1E9D342A}" type="presParOf" srcId="{68E1015F-0882-4FA8-8FDE-1AFB66FCD4DA}" destId="{6B499179-454E-4A73-92FB-AF8A159DAAA9}" srcOrd="4" destOrd="0" presId="urn:microsoft.com/office/officeart/2008/layout/VerticalAccentList"/>
    <dgm:cxn modelId="{FA551A00-5503-470D-9323-5E5D3007ADB3}" type="presParOf" srcId="{68E1015F-0882-4FA8-8FDE-1AFB66FCD4DA}" destId="{DDEB82FA-73D1-46AB-AB81-361DFACA0A4C}" srcOrd="5" destOrd="0" presId="urn:microsoft.com/office/officeart/2008/layout/VerticalAccentList"/>
    <dgm:cxn modelId="{787F098C-E620-49CA-BE71-DDA8612B6514}" type="presParOf" srcId="{68E1015F-0882-4FA8-8FDE-1AFB66FCD4DA}" destId="{87CB067E-A715-4E4C-AE3F-03C2D0F2E46A}" srcOrd="6" destOrd="0" presId="urn:microsoft.com/office/officeart/2008/layout/VerticalAccentList"/>
    <dgm:cxn modelId="{53D4511B-6F3E-498E-9975-575A73C4A80B}" type="presParOf" srcId="{68E1015F-0882-4FA8-8FDE-1AFB66FCD4DA}" destId="{87C1876D-D292-4260-AE19-EFE00827F60D}" srcOrd="7" destOrd="0" presId="urn:microsoft.com/office/officeart/2008/layout/VerticalAccentList"/>
    <dgm:cxn modelId="{5C76B023-A735-4387-A872-DAA8626B7BB3}" type="presParOf" srcId="{E846787F-960D-4743-AFC6-C0DAC4E32B1A}" destId="{426BA95E-35A4-4EDD-AB7D-CBD3ACBF5FAC}" srcOrd="2" destOrd="0" presId="urn:microsoft.com/office/officeart/2008/layout/VerticalAccentList"/>
    <dgm:cxn modelId="{21A5E5C4-7253-43EA-86E3-4771E99FDE77}" type="presParOf" srcId="{E846787F-960D-4743-AFC6-C0DAC4E32B1A}" destId="{253B6541-FA96-4E99-A6F4-E99E92EF007A}" srcOrd="3" destOrd="0" presId="urn:microsoft.com/office/officeart/2008/layout/VerticalAccentList"/>
    <dgm:cxn modelId="{99B32E21-6D3D-4F74-8D63-AC8978605A9D}" type="presParOf" srcId="{253B6541-FA96-4E99-A6F4-E99E92EF007A}" destId="{CE9643F3-B266-43EE-939B-D2CA20AAA601}" srcOrd="0" destOrd="0" presId="urn:microsoft.com/office/officeart/2008/layout/VerticalAccentList"/>
    <dgm:cxn modelId="{E1E0EA6C-988E-4A0C-BF37-E33AC8AA3A6F}" type="presParOf" srcId="{E846787F-960D-4743-AFC6-C0DAC4E32B1A}" destId="{6B49BE83-BF86-4346-B4AA-D14E2D1EE8D3}" srcOrd="4" destOrd="0" presId="urn:microsoft.com/office/officeart/2008/layout/VerticalAccentList"/>
    <dgm:cxn modelId="{5699DA3B-2A7A-4AB8-B76F-BC427A0968E5}" type="presParOf" srcId="{6B49BE83-BF86-4346-B4AA-D14E2D1EE8D3}" destId="{6932007E-BFF1-474A-AAEB-7AC2F683094E}" srcOrd="0" destOrd="0" presId="urn:microsoft.com/office/officeart/2008/layout/VerticalAccentList"/>
    <dgm:cxn modelId="{52968989-CBD8-4AEE-BEB6-C3AD7B68AD3D}" type="presParOf" srcId="{6B49BE83-BF86-4346-B4AA-D14E2D1EE8D3}" destId="{B44D1DF5-76B2-4FA5-A1B7-6513455CDC7C}" srcOrd="1" destOrd="0" presId="urn:microsoft.com/office/officeart/2008/layout/VerticalAccentList"/>
    <dgm:cxn modelId="{A928F29B-A6B3-4E0F-916F-5B84668BB229}" type="presParOf" srcId="{6B49BE83-BF86-4346-B4AA-D14E2D1EE8D3}" destId="{1890C6C4-FE54-458F-841C-1E6F98E93A81}" srcOrd="2" destOrd="0" presId="urn:microsoft.com/office/officeart/2008/layout/VerticalAccentList"/>
    <dgm:cxn modelId="{A63FAED7-2FE7-40EB-ADF6-093D7D398489}" type="presParOf" srcId="{6B49BE83-BF86-4346-B4AA-D14E2D1EE8D3}" destId="{DBF430FF-772F-4E76-A32B-4FDF2C3F4739}" srcOrd="3" destOrd="0" presId="urn:microsoft.com/office/officeart/2008/layout/VerticalAccentList"/>
    <dgm:cxn modelId="{D57827CB-4805-47AE-905D-76A678982C07}" type="presParOf" srcId="{6B49BE83-BF86-4346-B4AA-D14E2D1EE8D3}" destId="{5D3FB7F4-6951-4FA8-B484-78C45CCC6F69}" srcOrd="4" destOrd="0" presId="urn:microsoft.com/office/officeart/2008/layout/VerticalAccentList"/>
    <dgm:cxn modelId="{6330D6E2-E308-4D75-925C-A9BA9D027D96}" type="presParOf" srcId="{6B49BE83-BF86-4346-B4AA-D14E2D1EE8D3}" destId="{D3726249-2DC6-40D9-8E4D-818EFFC8A2D0}" srcOrd="5" destOrd="0" presId="urn:microsoft.com/office/officeart/2008/layout/VerticalAccentList"/>
    <dgm:cxn modelId="{2DA93655-1008-41AA-9189-D489279DA5B5}" type="presParOf" srcId="{6B49BE83-BF86-4346-B4AA-D14E2D1EE8D3}" destId="{9609BAC6-C356-41DB-B1E7-93332BB75278}" srcOrd="6" destOrd="0" presId="urn:microsoft.com/office/officeart/2008/layout/VerticalAccentList"/>
    <dgm:cxn modelId="{A59D1601-8725-4163-B1FB-18560FCAE57A}" type="presParOf" srcId="{6B49BE83-BF86-4346-B4AA-D14E2D1EE8D3}" destId="{7EE42D12-6FC0-432E-B13D-348FAA3019E8}" srcOrd="7" destOrd="0" presId="urn:microsoft.com/office/officeart/2008/layout/VerticalAccentList"/>
    <dgm:cxn modelId="{DC90856E-7507-43EF-A055-55BB462A1916}" type="presParOf" srcId="{E846787F-960D-4743-AFC6-C0DAC4E32B1A}" destId="{BE9B0E33-941C-49DE-ACE8-C0B809929C89}" srcOrd="5" destOrd="0" presId="urn:microsoft.com/office/officeart/2008/layout/VerticalAccentList"/>
    <dgm:cxn modelId="{8C3ED0DE-7C0A-468C-9E66-DE53834264BB}" type="presParOf" srcId="{E846787F-960D-4743-AFC6-C0DAC4E32B1A}" destId="{D9A248E0-174F-4A54-AB78-40BD213867F8}" srcOrd="6" destOrd="0" presId="urn:microsoft.com/office/officeart/2008/layout/VerticalAccentList"/>
    <dgm:cxn modelId="{CC68F113-3C02-433C-BF7E-7AD3B11DBDF5}" type="presParOf" srcId="{D9A248E0-174F-4A54-AB78-40BD213867F8}" destId="{68AF96BA-2B11-4470-B9C3-000D46886C52}" srcOrd="0" destOrd="0" presId="urn:microsoft.com/office/officeart/2008/layout/VerticalAccentList"/>
    <dgm:cxn modelId="{835AA747-0583-4250-902A-AB608AB9D4C3}" type="presParOf" srcId="{E846787F-960D-4743-AFC6-C0DAC4E32B1A}" destId="{414A5E32-3BD1-4A8E-9A3F-8E3DA3A90AC0}" srcOrd="7" destOrd="0" presId="urn:microsoft.com/office/officeart/2008/layout/VerticalAccentList"/>
    <dgm:cxn modelId="{F439A964-7511-4552-89B8-C64C775FA57B}" type="presParOf" srcId="{414A5E32-3BD1-4A8E-9A3F-8E3DA3A90AC0}" destId="{B8FB2B6F-DBFF-4A1D-9DEB-91D3C5AA6CAF}" srcOrd="0" destOrd="0" presId="urn:microsoft.com/office/officeart/2008/layout/VerticalAccentList"/>
    <dgm:cxn modelId="{2B68B6D6-0DA3-4A84-8A97-99432ADFEA94}" type="presParOf" srcId="{414A5E32-3BD1-4A8E-9A3F-8E3DA3A90AC0}" destId="{388A6533-04E5-4573-8CC4-8D5782C69BE7}" srcOrd="1" destOrd="0" presId="urn:microsoft.com/office/officeart/2008/layout/VerticalAccentList"/>
    <dgm:cxn modelId="{874A87E3-C9D4-416E-96A2-DD4E4FB90606}" type="presParOf" srcId="{414A5E32-3BD1-4A8E-9A3F-8E3DA3A90AC0}" destId="{E8FE21CC-2A3F-4F7C-B09D-E8FEAD3765CF}" srcOrd="2" destOrd="0" presId="urn:microsoft.com/office/officeart/2008/layout/VerticalAccentList"/>
    <dgm:cxn modelId="{564FE2F6-9A80-46BD-B127-ED6C1A52C67B}" type="presParOf" srcId="{414A5E32-3BD1-4A8E-9A3F-8E3DA3A90AC0}" destId="{22C713CD-67F8-4A7C-AB78-5D636FD64CE1}" srcOrd="3" destOrd="0" presId="urn:microsoft.com/office/officeart/2008/layout/VerticalAccentList"/>
    <dgm:cxn modelId="{1E0F71C2-8CFE-4D00-9EB8-757A8FA97DE4}" type="presParOf" srcId="{414A5E32-3BD1-4A8E-9A3F-8E3DA3A90AC0}" destId="{84623B81-9945-4B56-BC32-56587510BD00}" srcOrd="4" destOrd="0" presId="urn:microsoft.com/office/officeart/2008/layout/VerticalAccentList"/>
    <dgm:cxn modelId="{2AA5555E-A370-4535-B343-C4F3E3038332}" type="presParOf" srcId="{414A5E32-3BD1-4A8E-9A3F-8E3DA3A90AC0}" destId="{2A910F6E-7F08-4C6E-9656-D0C6E3C12348}" srcOrd="5" destOrd="0" presId="urn:microsoft.com/office/officeart/2008/layout/VerticalAccentList"/>
    <dgm:cxn modelId="{70CD6D2D-5C36-4367-A603-C32CFF82EFBD}" type="presParOf" srcId="{414A5E32-3BD1-4A8E-9A3F-8E3DA3A90AC0}" destId="{9F583B51-3E4D-4E06-BC9A-6512E6BAF584}" srcOrd="6" destOrd="0" presId="urn:microsoft.com/office/officeart/2008/layout/VerticalAccentList"/>
    <dgm:cxn modelId="{287F87A0-C788-4A5F-AC8E-8D84CA732713}" type="presParOf" srcId="{414A5E32-3BD1-4A8E-9A3F-8E3DA3A90AC0}" destId="{58013576-29AF-479D-8A1F-0D285327867C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AF14A-86B0-4B67-A18B-AB596E826A68}">
      <dsp:nvSpPr>
        <dsp:cNvPr id="0" name=""/>
        <dsp:cNvSpPr/>
      </dsp:nvSpPr>
      <dsp:spPr>
        <a:xfrm>
          <a:off x="1022357" y="6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65"/>
        <a:ext cx="5087770" cy="462524"/>
      </dsp:txXfrm>
    </dsp:sp>
    <dsp:sp modelId="{F097B7CF-60C7-4E50-9224-C78313D55970}">
      <dsp:nvSpPr>
        <dsp:cNvPr id="0" name=""/>
        <dsp:cNvSpPr/>
      </dsp:nvSpPr>
      <dsp:spPr>
        <a:xfrm>
          <a:off x="1022357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E8A5E3-98CD-438E-9484-0DEB08FEF9D4}">
      <dsp:nvSpPr>
        <dsp:cNvPr id="0" name=""/>
        <dsp:cNvSpPr/>
      </dsp:nvSpPr>
      <dsp:spPr>
        <a:xfrm>
          <a:off x="1737472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5C8F4-EFE4-4167-A6FA-01CFC1C55E0D}">
      <dsp:nvSpPr>
        <dsp:cNvPr id="0" name=""/>
        <dsp:cNvSpPr/>
      </dsp:nvSpPr>
      <dsp:spPr>
        <a:xfrm>
          <a:off x="2453151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02C33-5C2D-445A-B2A7-A423E9E4C411}">
      <dsp:nvSpPr>
        <dsp:cNvPr id="0" name=""/>
        <dsp:cNvSpPr/>
      </dsp:nvSpPr>
      <dsp:spPr>
        <a:xfrm>
          <a:off x="3168266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99179-454E-4A73-92FB-AF8A159DAAA9}">
      <dsp:nvSpPr>
        <dsp:cNvPr id="0" name=""/>
        <dsp:cNvSpPr/>
      </dsp:nvSpPr>
      <dsp:spPr>
        <a:xfrm>
          <a:off x="3883945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B82FA-73D1-46AB-AB81-361DFACA0A4C}">
      <dsp:nvSpPr>
        <dsp:cNvPr id="0" name=""/>
        <dsp:cNvSpPr/>
      </dsp:nvSpPr>
      <dsp:spPr>
        <a:xfrm>
          <a:off x="459906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B067E-A715-4E4C-AE3F-03C2D0F2E46A}">
      <dsp:nvSpPr>
        <dsp:cNvPr id="0" name=""/>
        <dsp:cNvSpPr/>
      </dsp:nvSpPr>
      <dsp:spPr>
        <a:xfrm>
          <a:off x="531474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1876D-D292-4260-AE19-EFE00827F60D}">
      <dsp:nvSpPr>
        <dsp:cNvPr id="0" name=""/>
        <dsp:cNvSpPr/>
      </dsp:nvSpPr>
      <dsp:spPr>
        <a:xfrm>
          <a:off x="1022357" y="556807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Vocabulary review</a:t>
          </a:r>
        </a:p>
      </dsp:txBody>
      <dsp:txXfrm>
        <a:off x="1022357" y="556807"/>
        <a:ext cx="5153911" cy="753743"/>
      </dsp:txXfrm>
    </dsp:sp>
    <dsp:sp modelId="{CE9643F3-B266-43EE-939B-D2CA20AAA601}">
      <dsp:nvSpPr>
        <dsp:cNvPr id="0" name=""/>
        <dsp:cNvSpPr/>
      </dsp:nvSpPr>
      <dsp:spPr>
        <a:xfrm>
          <a:off x="1022357" y="147002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1470025"/>
        <a:ext cx="5087770" cy="462524"/>
      </dsp:txXfrm>
    </dsp:sp>
    <dsp:sp modelId="{6932007E-BFF1-474A-AAEB-7AC2F683094E}">
      <dsp:nvSpPr>
        <dsp:cNvPr id="0" name=""/>
        <dsp:cNvSpPr/>
      </dsp:nvSpPr>
      <dsp:spPr>
        <a:xfrm>
          <a:off x="1022357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D1DF5-76B2-4FA5-A1B7-6513455CDC7C}">
      <dsp:nvSpPr>
        <dsp:cNvPr id="0" name=""/>
        <dsp:cNvSpPr/>
      </dsp:nvSpPr>
      <dsp:spPr>
        <a:xfrm>
          <a:off x="1737472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0C6C4-FE54-458F-841C-1E6F98E93A81}">
      <dsp:nvSpPr>
        <dsp:cNvPr id="0" name=""/>
        <dsp:cNvSpPr/>
      </dsp:nvSpPr>
      <dsp:spPr>
        <a:xfrm>
          <a:off x="2453151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430FF-772F-4E76-A32B-4FDF2C3F4739}">
      <dsp:nvSpPr>
        <dsp:cNvPr id="0" name=""/>
        <dsp:cNvSpPr/>
      </dsp:nvSpPr>
      <dsp:spPr>
        <a:xfrm>
          <a:off x="3168266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FB7F4-6951-4FA8-B484-78C45CCC6F69}">
      <dsp:nvSpPr>
        <dsp:cNvPr id="0" name=""/>
        <dsp:cNvSpPr/>
      </dsp:nvSpPr>
      <dsp:spPr>
        <a:xfrm>
          <a:off x="3883945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726249-2DC6-40D9-8E4D-818EFFC8A2D0}">
      <dsp:nvSpPr>
        <dsp:cNvPr id="0" name=""/>
        <dsp:cNvSpPr/>
      </dsp:nvSpPr>
      <dsp:spPr>
        <a:xfrm>
          <a:off x="459906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9BAC6-C356-41DB-B1E7-93332BB75278}">
      <dsp:nvSpPr>
        <dsp:cNvPr id="0" name=""/>
        <dsp:cNvSpPr/>
      </dsp:nvSpPr>
      <dsp:spPr>
        <a:xfrm>
          <a:off x="531474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42D12-6FC0-432E-B13D-348FAA3019E8}">
      <dsp:nvSpPr>
        <dsp:cNvPr id="0" name=""/>
        <dsp:cNvSpPr/>
      </dsp:nvSpPr>
      <dsp:spPr>
        <a:xfrm>
          <a:off x="1022357" y="202676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Grammar review</a:t>
          </a:r>
        </a:p>
      </dsp:txBody>
      <dsp:txXfrm>
        <a:off x="1022357" y="2026768"/>
        <a:ext cx="5153911" cy="753743"/>
      </dsp:txXfrm>
    </dsp:sp>
    <dsp:sp modelId="{68AF96BA-2B11-4470-B9C3-000D46886C52}">
      <dsp:nvSpPr>
        <dsp:cNvPr id="0" name=""/>
        <dsp:cNvSpPr/>
      </dsp:nvSpPr>
      <dsp:spPr>
        <a:xfrm>
          <a:off x="1022357" y="2939986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2939986"/>
        <a:ext cx="5087770" cy="462524"/>
      </dsp:txXfrm>
    </dsp:sp>
    <dsp:sp modelId="{B8FB2B6F-DBFF-4A1D-9DEB-91D3C5AA6CAF}">
      <dsp:nvSpPr>
        <dsp:cNvPr id="0" name=""/>
        <dsp:cNvSpPr/>
      </dsp:nvSpPr>
      <dsp:spPr>
        <a:xfrm>
          <a:off x="1022357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A6533-04E5-4573-8CC4-8D5782C69BE7}">
      <dsp:nvSpPr>
        <dsp:cNvPr id="0" name=""/>
        <dsp:cNvSpPr/>
      </dsp:nvSpPr>
      <dsp:spPr>
        <a:xfrm>
          <a:off x="1737472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E21CC-2A3F-4F7C-B09D-E8FEAD3765CF}">
      <dsp:nvSpPr>
        <dsp:cNvPr id="0" name=""/>
        <dsp:cNvSpPr/>
      </dsp:nvSpPr>
      <dsp:spPr>
        <a:xfrm>
          <a:off x="2453151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713CD-67F8-4A7C-AB78-5D636FD64CE1}">
      <dsp:nvSpPr>
        <dsp:cNvPr id="0" name=""/>
        <dsp:cNvSpPr/>
      </dsp:nvSpPr>
      <dsp:spPr>
        <a:xfrm>
          <a:off x="3168266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23B81-9945-4B56-BC32-56587510BD00}">
      <dsp:nvSpPr>
        <dsp:cNvPr id="0" name=""/>
        <dsp:cNvSpPr/>
      </dsp:nvSpPr>
      <dsp:spPr>
        <a:xfrm>
          <a:off x="3883945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10F6E-7F08-4C6E-9656-D0C6E3C12348}">
      <dsp:nvSpPr>
        <dsp:cNvPr id="0" name=""/>
        <dsp:cNvSpPr/>
      </dsp:nvSpPr>
      <dsp:spPr>
        <a:xfrm>
          <a:off x="459906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3B51-3E4D-4E06-BC9A-6512E6BAF584}">
      <dsp:nvSpPr>
        <dsp:cNvPr id="0" name=""/>
        <dsp:cNvSpPr/>
      </dsp:nvSpPr>
      <dsp:spPr>
        <a:xfrm>
          <a:off x="531474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013576-29AF-479D-8A1F-0D285327867C}">
      <dsp:nvSpPr>
        <dsp:cNvPr id="0" name=""/>
        <dsp:cNvSpPr/>
      </dsp:nvSpPr>
      <dsp:spPr>
        <a:xfrm>
          <a:off x="1022357" y="349672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Project: My </a:t>
          </a:r>
          <a:r>
            <a:rPr lang="en-US" sz="3400" kern="1200" dirty="0" err="1"/>
            <a:t>favourite</a:t>
          </a:r>
          <a:r>
            <a:rPr lang="en-US" sz="3400" kern="1200" dirty="0"/>
            <a:t> school</a:t>
          </a:r>
        </a:p>
      </dsp:txBody>
      <dsp:txXfrm>
        <a:off x="1022357" y="3496728"/>
        <a:ext cx="5153911" cy="7537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5AF14A-86B0-4B67-A18B-AB596E826A68}">
      <dsp:nvSpPr>
        <dsp:cNvPr id="0" name=""/>
        <dsp:cNvSpPr/>
      </dsp:nvSpPr>
      <dsp:spPr>
        <a:xfrm>
          <a:off x="1022357" y="6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65"/>
        <a:ext cx="5087770" cy="462524"/>
      </dsp:txXfrm>
    </dsp:sp>
    <dsp:sp modelId="{F097B7CF-60C7-4E50-9224-C78313D55970}">
      <dsp:nvSpPr>
        <dsp:cNvPr id="0" name=""/>
        <dsp:cNvSpPr/>
      </dsp:nvSpPr>
      <dsp:spPr>
        <a:xfrm>
          <a:off x="1022357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E8A5E3-98CD-438E-9484-0DEB08FEF9D4}">
      <dsp:nvSpPr>
        <dsp:cNvPr id="0" name=""/>
        <dsp:cNvSpPr/>
      </dsp:nvSpPr>
      <dsp:spPr>
        <a:xfrm>
          <a:off x="1737472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5C8F4-EFE4-4167-A6FA-01CFC1C55E0D}">
      <dsp:nvSpPr>
        <dsp:cNvPr id="0" name=""/>
        <dsp:cNvSpPr/>
      </dsp:nvSpPr>
      <dsp:spPr>
        <a:xfrm>
          <a:off x="2453151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302C33-5C2D-445A-B2A7-A423E9E4C411}">
      <dsp:nvSpPr>
        <dsp:cNvPr id="0" name=""/>
        <dsp:cNvSpPr/>
      </dsp:nvSpPr>
      <dsp:spPr>
        <a:xfrm>
          <a:off x="3168266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499179-454E-4A73-92FB-AF8A159DAAA9}">
      <dsp:nvSpPr>
        <dsp:cNvPr id="0" name=""/>
        <dsp:cNvSpPr/>
      </dsp:nvSpPr>
      <dsp:spPr>
        <a:xfrm>
          <a:off x="3883945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B82FA-73D1-46AB-AB81-361DFACA0A4C}">
      <dsp:nvSpPr>
        <dsp:cNvPr id="0" name=""/>
        <dsp:cNvSpPr/>
      </dsp:nvSpPr>
      <dsp:spPr>
        <a:xfrm>
          <a:off x="459906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B067E-A715-4E4C-AE3F-03C2D0F2E46A}">
      <dsp:nvSpPr>
        <dsp:cNvPr id="0" name=""/>
        <dsp:cNvSpPr/>
      </dsp:nvSpPr>
      <dsp:spPr>
        <a:xfrm>
          <a:off x="5314740" y="462589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C1876D-D292-4260-AE19-EFE00827F60D}">
      <dsp:nvSpPr>
        <dsp:cNvPr id="0" name=""/>
        <dsp:cNvSpPr/>
      </dsp:nvSpPr>
      <dsp:spPr>
        <a:xfrm>
          <a:off x="1022357" y="556807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Vocabulary review</a:t>
          </a:r>
        </a:p>
      </dsp:txBody>
      <dsp:txXfrm>
        <a:off x="1022357" y="556807"/>
        <a:ext cx="5153911" cy="753743"/>
      </dsp:txXfrm>
    </dsp:sp>
    <dsp:sp modelId="{CE9643F3-B266-43EE-939B-D2CA20AAA601}">
      <dsp:nvSpPr>
        <dsp:cNvPr id="0" name=""/>
        <dsp:cNvSpPr/>
      </dsp:nvSpPr>
      <dsp:spPr>
        <a:xfrm>
          <a:off x="1022357" y="1470025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1470025"/>
        <a:ext cx="5087770" cy="462524"/>
      </dsp:txXfrm>
    </dsp:sp>
    <dsp:sp modelId="{6932007E-BFF1-474A-AAEB-7AC2F683094E}">
      <dsp:nvSpPr>
        <dsp:cNvPr id="0" name=""/>
        <dsp:cNvSpPr/>
      </dsp:nvSpPr>
      <dsp:spPr>
        <a:xfrm>
          <a:off x="1022357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D1DF5-76B2-4FA5-A1B7-6513455CDC7C}">
      <dsp:nvSpPr>
        <dsp:cNvPr id="0" name=""/>
        <dsp:cNvSpPr/>
      </dsp:nvSpPr>
      <dsp:spPr>
        <a:xfrm>
          <a:off x="1737472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0C6C4-FE54-458F-841C-1E6F98E93A81}">
      <dsp:nvSpPr>
        <dsp:cNvPr id="0" name=""/>
        <dsp:cNvSpPr/>
      </dsp:nvSpPr>
      <dsp:spPr>
        <a:xfrm>
          <a:off x="2453151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F430FF-772F-4E76-A32B-4FDF2C3F4739}">
      <dsp:nvSpPr>
        <dsp:cNvPr id="0" name=""/>
        <dsp:cNvSpPr/>
      </dsp:nvSpPr>
      <dsp:spPr>
        <a:xfrm>
          <a:off x="3168266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3FB7F4-6951-4FA8-B484-78C45CCC6F69}">
      <dsp:nvSpPr>
        <dsp:cNvPr id="0" name=""/>
        <dsp:cNvSpPr/>
      </dsp:nvSpPr>
      <dsp:spPr>
        <a:xfrm>
          <a:off x="3883945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726249-2DC6-40D9-8E4D-818EFFC8A2D0}">
      <dsp:nvSpPr>
        <dsp:cNvPr id="0" name=""/>
        <dsp:cNvSpPr/>
      </dsp:nvSpPr>
      <dsp:spPr>
        <a:xfrm>
          <a:off x="459906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09BAC6-C356-41DB-B1E7-93332BB75278}">
      <dsp:nvSpPr>
        <dsp:cNvPr id="0" name=""/>
        <dsp:cNvSpPr/>
      </dsp:nvSpPr>
      <dsp:spPr>
        <a:xfrm>
          <a:off x="5314740" y="193255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42D12-6FC0-432E-B13D-348FAA3019E8}">
      <dsp:nvSpPr>
        <dsp:cNvPr id="0" name=""/>
        <dsp:cNvSpPr/>
      </dsp:nvSpPr>
      <dsp:spPr>
        <a:xfrm>
          <a:off x="1022357" y="202676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Grammar review</a:t>
          </a:r>
        </a:p>
      </dsp:txBody>
      <dsp:txXfrm>
        <a:off x="1022357" y="2026768"/>
        <a:ext cx="5153911" cy="753743"/>
      </dsp:txXfrm>
    </dsp:sp>
    <dsp:sp modelId="{68AF96BA-2B11-4470-B9C3-000D46886C52}">
      <dsp:nvSpPr>
        <dsp:cNvPr id="0" name=""/>
        <dsp:cNvSpPr/>
      </dsp:nvSpPr>
      <dsp:spPr>
        <a:xfrm>
          <a:off x="1022357" y="2939986"/>
          <a:ext cx="5087770" cy="4625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 dirty="0"/>
        </a:p>
      </dsp:txBody>
      <dsp:txXfrm>
        <a:off x="1022357" y="2939986"/>
        <a:ext cx="5087770" cy="462524"/>
      </dsp:txXfrm>
    </dsp:sp>
    <dsp:sp modelId="{B8FB2B6F-DBFF-4A1D-9DEB-91D3C5AA6CAF}">
      <dsp:nvSpPr>
        <dsp:cNvPr id="0" name=""/>
        <dsp:cNvSpPr/>
      </dsp:nvSpPr>
      <dsp:spPr>
        <a:xfrm>
          <a:off x="1022357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A6533-04E5-4573-8CC4-8D5782C69BE7}">
      <dsp:nvSpPr>
        <dsp:cNvPr id="0" name=""/>
        <dsp:cNvSpPr/>
      </dsp:nvSpPr>
      <dsp:spPr>
        <a:xfrm>
          <a:off x="1737472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FE21CC-2A3F-4F7C-B09D-E8FEAD3765CF}">
      <dsp:nvSpPr>
        <dsp:cNvPr id="0" name=""/>
        <dsp:cNvSpPr/>
      </dsp:nvSpPr>
      <dsp:spPr>
        <a:xfrm>
          <a:off x="2453151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C713CD-67F8-4A7C-AB78-5D636FD64CE1}">
      <dsp:nvSpPr>
        <dsp:cNvPr id="0" name=""/>
        <dsp:cNvSpPr/>
      </dsp:nvSpPr>
      <dsp:spPr>
        <a:xfrm>
          <a:off x="3168266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623B81-9945-4B56-BC32-56587510BD00}">
      <dsp:nvSpPr>
        <dsp:cNvPr id="0" name=""/>
        <dsp:cNvSpPr/>
      </dsp:nvSpPr>
      <dsp:spPr>
        <a:xfrm>
          <a:off x="3883945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10F6E-7F08-4C6E-9656-D0C6E3C12348}">
      <dsp:nvSpPr>
        <dsp:cNvPr id="0" name=""/>
        <dsp:cNvSpPr/>
      </dsp:nvSpPr>
      <dsp:spPr>
        <a:xfrm>
          <a:off x="459906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3B51-3E4D-4E06-BC9A-6512E6BAF584}">
      <dsp:nvSpPr>
        <dsp:cNvPr id="0" name=""/>
        <dsp:cNvSpPr/>
      </dsp:nvSpPr>
      <dsp:spPr>
        <a:xfrm>
          <a:off x="5314740" y="3402510"/>
          <a:ext cx="1190538" cy="942179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013576-29AF-479D-8A1F-0D285327867C}">
      <dsp:nvSpPr>
        <dsp:cNvPr id="0" name=""/>
        <dsp:cNvSpPr/>
      </dsp:nvSpPr>
      <dsp:spPr>
        <a:xfrm>
          <a:off x="1022357" y="3496728"/>
          <a:ext cx="5153911" cy="7537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6360" tIns="86360" rIns="86360" bIns="86360" numCol="1" spcCol="1270" anchor="ctr" anchorCtr="0">
          <a:noAutofit/>
        </a:bodyPr>
        <a:lstStyle/>
        <a:p>
          <a:pPr marL="0" lvl="0" indent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kern="1200" dirty="0"/>
            <a:t>Project: My </a:t>
          </a:r>
          <a:r>
            <a:rPr lang="en-US" sz="3400" kern="1200" dirty="0" err="1"/>
            <a:t>favourite</a:t>
          </a:r>
          <a:r>
            <a:rPr lang="en-US" sz="3400" kern="1200" dirty="0"/>
            <a:t> school</a:t>
          </a:r>
        </a:p>
      </dsp:txBody>
      <dsp:txXfrm>
        <a:off x="1022357" y="3496728"/>
        <a:ext cx="5153911" cy="7537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as many school</a:t>
            </a:r>
            <a:r>
              <a:rPr lang="vi-V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facilities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possible in 2 minutes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78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13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05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801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3/11/22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7131" y="1188697"/>
            <a:ext cx="1127715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600" b="1" dirty="0"/>
              <a:t>Complete</a:t>
            </a:r>
            <a:r>
              <a:rPr lang="vi-VN" sz="2600" b="1" dirty="0"/>
              <a:t> the sentences with appropriate prepositions of place or time.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41740" y="1200514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525" y="109787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27680A-7081-A34B-9B72-F77475799451}"/>
              </a:ext>
            </a:extLst>
          </p:cNvPr>
          <p:cNvSpPr/>
          <p:nvPr/>
        </p:nvSpPr>
        <p:spPr>
          <a:xfrm>
            <a:off x="797131" y="1796584"/>
            <a:ext cx="10826457" cy="338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sz="2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members of the club clean the school playground ___ Saturday mornings.</a:t>
            </a:r>
          </a:p>
          <a:p>
            <a:pPr marL="514350" indent="-514350" algn="just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students have to sit for the final exam ___ June.</a:t>
            </a:r>
          </a:p>
          <a:p>
            <a:pPr marL="514350" indent="-514350" algn="just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sz="2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 Van An Lower Secondary School is one of the mos</a:t>
            </a: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 famous schools ___ Ha </a:t>
            </a:r>
            <a:r>
              <a:rPr lang="en-US" sz="22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Noi</a:t>
            </a: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514350" indent="-514350" algn="just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sz="2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sc</a:t>
            </a:r>
            <a:r>
              <a:rPr lang="en-US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hool canteen is ___ the second floor.</a:t>
            </a:r>
          </a:p>
          <a:p>
            <a:pPr marL="514350" indent="-514350" algn="just">
              <a:lnSpc>
                <a:spcPct val="200000"/>
              </a:lnSpc>
              <a:spcAft>
                <a:spcPts val="0"/>
              </a:spcAft>
              <a:buAutoNum type="arabicPeriod"/>
            </a:pPr>
            <a:r>
              <a:rPr lang="en-US" sz="2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Which subjects do you like to study ___ school?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3F9A01-0CE0-5D43-ADED-BFC7CB2C8EB6}"/>
              </a:ext>
            </a:extLst>
          </p:cNvPr>
          <p:cNvSpPr txBox="1"/>
          <p:nvPr/>
        </p:nvSpPr>
        <p:spPr>
          <a:xfrm>
            <a:off x="7490646" y="2038884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42A0663-C728-3B4B-AE16-FAEBB9E2037F}"/>
              </a:ext>
            </a:extLst>
          </p:cNvPr>
          <p:cNvSpPr txBox="1"/>
          <p:nvPr/>
        </p:nvSpPr>
        <p:spPr>
          <a:xfrm>
            <a:off x="6210359" y="2712071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505E31-DBCF-4542-A7CC-7133408F7079}"/>
              </a:ext>
            </a:extLst>
          </p:cNvPr>
          <p:cNvSpPr txBox="1"/>
          <p:nvPr/>
        </p:nvSpPr>
        <p:spPr>
          <a:xfrm>
            <a:off x="9471846" y="3385258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BDD2A9F-F505-2149-A079-EE027410440E}"/>
              </a:ext>
            </a:extLst>
          </p:cNvPr>
          <p:cNvSpPr txBox="1"/>
          <p:nvPr/>
        </p:nvSpPr>
        <p:spPr>
          <a:xfrm>
            <a:off x="3873933" y="4058445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429BD5-82CD-854D-A2EA-D41F1B3612CE}"/>
              </a:ext>
            </a:extLst>
          </p:cNvPr>
          <p:cNvSpPr txBox="1"/>
          <p:nvPr/>
        </p:nvSpPr>
        <p:spPr>
          <a:xfrm>
            <a:off x="5435104" y="4723134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3207755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7131" y="1188697"/>
            <a:ext cx="11277153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600" b="1" dirty="0"/>
              <a:t>Read the passage and fill in the gaps with prepositions of time or place.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41740" y="1200514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525" y="109787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C21467-F312-2C4E-919F-9A2A08358C87}"/>
              </a:ext>
            </a:extLst>
          </p:cNvPr>
          <p:cNvSpPr/>
          <p:nvPr/>
        </p:nvSpPr>
        <p:spPr>
          <a:xfrm>
            <a:off x="884663" y="1805760"/>
            <a:ext cx="10300010" cy="406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	Tom is a student (1)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a private school in the suburbs of Manchester. He lives with his parents (2)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a small house near his school. He usually studies at school (3)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mornings. (4)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Monday and Thursday afternoons, he joins different outdoor activities with his schoolmates. He sings (5)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</a:t>
            </a:r>
            <a:b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Little Bees’ Club on Tuesdays and Fridays. He goes to the cinema with his friends (6) </a:t>
            </a:r>
            <a:r>
              <a:rPr lang="en-US" sz="2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the weekend. He finds his studies and outdoor activities enjoyable.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A662D5-843C-384D-B547-F5FD44F5F8C4}"/>
              </a:ext>
            </a:extLst>
          </p:cNvPr>
          <p:cNvSpPr txBox="1"/>
          <p:nvPr/>
        </p:nvSpPr>
        <p:spPr>
          <a:xfrm>
            <a:off x="4490968" y="2050035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13710F-447E-A140-B890-0A7C1ADE75E0}"/>
              </a:ext>
            </a:extLst>
          </p:cNvPr>
          <p:cNvSpPr txBox="1"/>
          <p:nvPr/>
        </p:nvSpPr>
        <p:spPr>
          <a:xfrm>
            <a:off x="4145280" y="2727303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6CE1ECE-1353-4143-84FA-06E3E5FB6CE0}"/>
              </a:ext>
            </a:extLst>
          </p:cNvPr>
          <p:cNvSpPr txBox="1"/>
          <p:nvPr/>
        </p:nvSpPr>
        <p:spPr>
          <a:xfrm>
            <a:off x="2372051" y="3402465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63F58D-7CB5-8E49-BA85-EDD7CE696897}"/>
              </a:ext>
            </a:extLst>
          </p:cNvPr>
          <p:cNvSpPr txBox="1"/>
          <p:nvPr/>
        </p:nvSpPr>
        <p:spPr>
          <a:xfrm>
            <a:off x="5360764" y="3402464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F6FD01-1453-DD48-AD19-7D5D4A3776C9}"/>
              </a:ext>
            </a:extLst>
          </p:cNvPr>
          <p:cNvSpPr txBox="1"/>
          <p:nvPr/>
        </p:nvSpPr>
        <p:spPr>
          <a:xfrm>
            <a:off x="10453153" y="4077625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C7157B0-FA8A-3344-900C-0CC4875312A6}"/>
              </a:ext>
            </a:extLst>
          </p:cNvPr>
          <p:cNvSpPr txBox="1"/>
          <p:nvPr/>
        </p:nvSpPr>
        <p:spPr>
          <a:xfrm>
            <a:off x="1164188" y="5399253"/>
            <a:ext cx="90057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</a:t>
            </a:r>
          </a:p>
        </p:txBody>
      </p:sp>
    </p:spTree>
    <p:extLst>
      <p:ext uri="{BB962C8B-B14F-4D97-AF65-F5344CB8AC3E}">
        <p14:creationId xmlns:p14="http://schemas.microsoft.com/office/powerpoint/2010/main" val="165302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Brainstorming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2" y="2126136"/>
            <a:ext cx="5465180" cy="123170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words and phrases that match the definitions.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the words or phrases in task 1.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8839" y="3550257"/>
            <a:ext cx="5465179" cy="11508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appropriate prepositions of place or time.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passage and fill in the gaps with prepositions of time or place.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</p:cNvCxnSpPr>
          <p:nvPr/>
        </p:nvCxnSpPr>
        <p:spPr>
          <a:xfrm>
            <a:off x="2922721" y="4371272"/>
            <a:ext cx="871589" cy="63566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5585947" y="4912934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Project: My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school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465392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6018" y="2037449"/>
            <a:ext cx="6096000" cy="43150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000000"/>
                </a:solidFill>
                <a:latin typeface="ChronicaPro-Bold"/>
              </a:rPr>
              <a:t>Search for a school you would like to study at. Then find information about that school to complete the table.</a:t>
            </a:r>
          </a:p>
          <a:p>
            <a:pPr>
              <a:lnSpc>
                <a:spcPct val="120000"/>
              </a:lnSpc>
            </a:pPr>
            <a:endParaRPr lang="en-US" sz="2000" b="1" dirty="0">
              <a:solidFill>
                <a:srgbClr val="000000"/>
              </a:solidFill>
              <a:latin typeface="ChronicaPro-Bold"/>
            </a:endParaRPr>
          </a:p>
          <a:p>
            <a:pPr>
              <a:lnSpc>
                <a:spcPct val="120000"/>
              </a:lnSpc>
            </a:pPr>
            <a:endParaRPr lang="en-US" dirty="0">
              <a:solidFill>
                <a:srgbClr val="242021"/>
              </a:solidFill>
              <a:latin typeface="ChronicaPro-Book"/>
            </a:endParaRPr>
          </a:p>
          <a:p>
            <a:pPr>
              <a:lnSpc>
                <a:spcPct val="120000"/>
              </a:lnSpc>
            </a:pPr>
            <a:endParaRPr lang="en-US" dirty="0">
              <a:solidFill>
                <a:srgbClr val="242021"/>
              </a:solidFill>
              <a:latin typeface="ChronicaPro-Book"/>
            </a:endParaRPr>
          </a:p>
          <a:p>
            <a:pPr>
              <a:lnSpc>
                <a:spcPct val="120000"/>
              </a:lnSpc>
            </a:pPr>
            <a:endParaRPr lang="en-US" dirty="0">
              <a:solidFill>
                <a:srgbClr val="242021"/>
              </a:solidFill>
              <a:latin typeface="ChronicaPro-Book"/>
            </a:endParaRPr>
          </a:p>
          <a:p>
            <a:pPr>
              <a:lnSpc>
                <a:spcPct val="120000"/>
              </a:lnSpc>
            </a:pPr>
            <a:br>
              <a:rPr lang="en-US" dirty="0">
                <a:solidFill>
                  <a:srgbClr val="242021"/>
                </a:solidFill>
                <a:latin typeface="ChronicaPro-Book"/>
              </a:rPr>
            </a:br>
            <a:endParaRPr lang="en-US" dirty="0">
              <a:solidFill>
                <a:srgbClr val="242021"/>
              </a:solidFill>
              <a:latin typeface="ChronicaPro-Book"/>
            </a:endParaRPr>
          </a:p>
          <a:p>
            <a:pPr>
              <a:lnSpc>
                <a:spcPct val="120000"/>
              </a:lnSpc>
            </a:pPr>
            <a:endParaRPr lang="en-US" sz="2000" b="1" dirty="0">
              <a:solidFill>
                <a:srgbClr val="242021"/>
              </a:solidFill>
              <a:latin typeface="ChronicaPro-Book"/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242021"/>
                </a:solidFill>
                <a:latin typeface="ChronicaPro-Bold"/>
              </a:rPr>
              <a:t>Look at the table and tell the class about that school.</a:t>
            </a:r>
          </a:p>
          <a:p>
            <a:pPr>
              <a:lnSpc>
                <a:spcPct val="120000"/>
              </a:lnSpc>
            </a:pPr>
            <a:endParaRPr lang="en-US" sz="2000" b="1" dirty="0">
              <a:solidFill>
                <a:srgbClr val="242021"/>
              </a:solidFill>
              <a:latin typeface="ChronicaPro-Bold"/>
            </a:endParaRPr>
          </a:p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242021"/>
                </a:solidFill>
                <a:latin typeface="ChronicaPro-Bold"/>
              </a:rPr>
              <a:t>Vote for the best poster.</a:t>
            </a:r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>
            <a:off x="377679" y="5903782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0465" y="586519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77680" y="5157304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0465" y="5054664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77680" y="2140089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0465" y="2037449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83EE09-9344-8B49-B12D-37E9F9B19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083" y="2942478"/>
            <a:ext cx="5888976" cy="16072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9E878A-F523-D34E-A558-B3EB3BC1EF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537" y="2140089"/>
            <a:ext cx="4767386" cy="320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Brainstorming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2" y="2126136"/>
            <a:ext cx="5465180" cy="123170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words and phrases that match the definitions.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the words or phrases in task 1.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8839" y="3550257"/>
            <a:ext cx="5465179" cy="11508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appropriate prepositions of place or time.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passage and fill in the gaps with prepositions of time or place.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</p:cNvCxnSpPr>
          <p:nvPr/>
        </p:nvCxnSpPr>
        <p:spPr>
          <a:xfrm>
            <a:off x="2922721" y="4371272"/>
            <a:ext cx="871589" cy="63566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0969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85947" y="4912934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Project: My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school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3330771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39BCB6C7-B20C-4842-8CED-B55AFBFAC9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5644973"/>
              </p:ext>
            </p:extLst>
          </p:nvPr>
        </p:nvGraphicFramePr>
        <p:xfrm>
          <a:off x="2841038" y="2097363"/>
          <a:ext cx="7527636" cy="4344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855656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</a:t>
            </a:r>
            <a:r>
              <a:rPr lang="en-US" sz="2800" b="1" dirty="0">
                <a:solidFill>
                  <a:schemeClr val="accent2"/>
                </a:solidFill>
              </a:rPr>
              <a:t>Unit 7 – 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7" y="1757476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graphicFrame>
        <p:nvGraphicFramePr>
          <p:cNvPr id="19" name="Diagram 18"/>
          <p:cNvGraphicFramePr/>
          <p:nvPr>
            <p:extLst>
              <p:ext uri="{D42A27DB-BD31-4B8C-83A1-F6EECF244321}">
                <p14:modId xmlns:p14="http://schemas.microsoft.com/office/powerpoint/2010/main" val="2222619226"/>
              </p:ext>
            </p:extLst>
          </p:nvPr>
        </p:nvGraphicFramePr>
        <p:xfrm>
          <a:off x="2852189" y="2264632"/>
          <a:ext cx="7527636" cy="4344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823258" y="1914652"/>
            <a:ext cx="97702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By the end of the lesson, students will be able to:</a:t>
            </a:r>
          </a:p>
          <a:p>
            <a:pPr marL="457200" lvl="0" indent="-457200" fontAlgn="base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review the vocabulary and grammar of </a:t>
            </a:r>
            <a:r>
              <a:rPr lang="en-GB" sz="2800" i="1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Unit 6</a:t>
            </a:r>
            <a:endParaRPr lang="en-US" sz="28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457200" lvl="0" indent="-457200" fontAlgn="base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GB" sz="280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apply what they have learnt (vocabulary and grammar) into practice through a project</a:t>
            </a:r>
            <a:endParaRPr lang="en-US" sz="2800" dirty="0"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PROJECT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Brainstorming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2" y="2126136"/>
            <a:ext cx="5465180" cy="123170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words and phrases that match the definitions.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the words or phrases in task 1.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8839" y="3550257"/>
            <a:ext cx="5465179" cy="11508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appropriate prepositions of place or time.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passage and fill in the gaps with prepositions of time or place.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</p:cNvCxnSpPr>
          <p:nvPr/>
        </p:nvCxnSpPr>
        <p:spPr>
          <a:xfrm>
            <a:off x="2922721" y="4371272"/>
            <a:ext cx="871589" cy="635667"/>
          </a:xfrm>
          <a:prstGeom prst="curvedConnector3">
            <a:avLst>
              <a:gd name="adj1" fmla="val 50000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0969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585947" y="4912934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Project: My </a:t>
            </a:r>
            <a:r>
              <a:rPr lang="en-US" dirty="0" err="1">
                <a:solidFill>
                  <a:schemeClr val="tx1"/>
                </a:solidFill>
              </a:rPr>
              <a:t>favourite</a:t>
            </a:r>
            <a:r>
              <a:rPr lang="en-US" dirty="0">
                <a:solidFill>
                  <a:schemeClr val="tx1"/>
                </a:solidFill>
              </a:rPr>
              <a:t> school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>
            <a:off x="3977081" y="5312012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451193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sz="2800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456120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chemeClr val="tx1"/>
                </a:solidFill>
              </a:rPr>
              <a:t>Brainstorming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8840" y="2692911"/>
            <a:ext cx="576530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2800" b="1" dirty="0">
                <a:solidFill>
                  <a:srgbClr val="000000"/>
                </a:solidFill>
                <a:latin typeface="Calibri (Body)"/>
                <a:ea typeface="Times New Roman" panose="02020603050405020304" pitchFamily="18" charset="0"/>
              </a:rPr>
              <a:t>Aims of the stage:</a:t>
            </a:r>
            <a:endParaRPr lang="en-US" sz="2800" dirty="0">
              <a:solidFill>
                <a:srgbClr val="000000"/>
              </a:solidFill>
              <a:latin typeface="Calibri (Body)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To revise the vocabulary related to the topic and lead in the next part of the lesson.</a:t>
            </a:r>
            <a:endParaRPr lang="en-US" sz="28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2800" dirty="0"/>
              <a:t>To enhance students’ skills of cooperating with team mates.</a:t>
            </a:r>
            <a:endParaRPr lang="en-US" sz="2700" dirty="0">
              <a:effectLst/>
              <a:latin typeface="Calibri (Body)"/>
              <a:ea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22196" y="393582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407" y="27275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74966" y="480794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B70701-3033-5346-9B1C-84D63511C5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1" y="2692911"/>
            <a:ext cx="3972100" cy="287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537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977170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312012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pic>
        <p:nvPicPr>
          <p:cNvPr id="2050" name="Picture 2" descr="Vocabulary Growth From 18 to 24 Months of Age in Children With and Without  Repaired Cleft Palate | Journal of Speech, Language, and Hearing Resear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303" y="4207776"/>
            <a:ext cx="5048446" cy="25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2" name="Curved Connector 21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572073" y="36053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284" y="-5771"/>
            <a:ext cx="1344559" cy="127769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324843" y="44774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47F831-64E7-5341-8848-F38BF185B71A}"/>
              </a:ext>
            </a:extLst>
          </p:cNvPr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Brainstorming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3A78F2-87AE-FE49-8FB3-61406087586E}"/>
              </a:ext>
            </a:extLst>
          </p:cNvPr>
          <p:cNvSpPr/>
          <p:nvPr/>
        </p:nvSpPr>
        <p:spPr>
          <a:xfrm>
            <a:off x="5571062" y="2126136"/>
            <a:ext cx="5465180" cy="123170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words and phrases that match the definitions.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the words or phrases in task 1.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6368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7603295"/>
              </p:ext>
            </p:extLst>
          </p:nvPr>
        </p:nvGraphicFramePr>
        <p:xfrm>
          <a:off x="709352" y="2141508"/>
          <a:ext cx="10701251" cy="274598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659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1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459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solidFill>
                            <a:srgbClr val="F2654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en-US" sz="2400" b="0" i="0" dirty="0">
                          <a:solidFill>
                            <a:srgbClr val="24202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known by many people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b="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solidFill>
                            <a:srgbClr val="F2654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en-US" sz="2400" b="0" i="0" dirty="0">
                          <a:solidFill>
                            <a:srgbClr val="24202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buildings, services, equipment, etc. at a school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77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solidFill>
                            <a:srgbClr val="F2654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en-US" sz="2400" b="0" i="0" dirty="0">
                          <a:solidFill>
                            <a:srgbClr val="24202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 example taken to enter a school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3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solidFill>
                            <a:srgbClr val="F2654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</a:t>
                      </a:r>
                      <a:r>
                        <a:rPr lang="en-US" sz="2400" b="0" i="0" dirty="0">
                          <a:solidFill>
                            <a:srgbClr val="24202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intelligent and/ or talented students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1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2400" b="1" i="0" dirty="0">
                          <a:solidFill>
                            <a:srgbClr val="F26548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</a:t>
                      </a:r>
                      <a:r>
                        <a:rPr lang="en-US" sz="2400" b="0" i="0" dirty="0">
                          <a:solidFill>
                            <a:srgbClr val="24202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extra activities that students do at school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24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08026" y="1398528"/>
            <a:ext cx="10840381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600" b="1" dirty="0"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sz="2600" b="1" dirty="0">
                <a:latin typeface="Calibri" panose="020F0502020204030204" pitchFamily="34" charset="0"/>
                <a:cs typeface="Calibri" panose="020F0502020204030204" pitchFamily="34" charset="0"/>
              </a:rPr>
              <a:t> the words and phrases from this unit that match these definitions.</a:t>
            </a:r>
            <a:endParaRPr lang="en-US" sz="2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90470" y="2141508"/>
            <a:ext cx="900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well-known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6E7C82-B235-2544-8C5C-63B2B210F71C}"/>
              </a:ext>
            </a:extLst>
          </p:cNvPr>
          <p:cNvSpPr txBox="1"/>
          <p:nvPr/>
        </p:nvSpPr>
        <p:spPr>
          <a:xfrm>
            <a:off x="7490470" y="2748682"/>
            <a:ext cx="900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(school) facilities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045628-7329-A947-994C-BF3D5A0DBA13}"/>
              </a:ext>
            </a:extLst>
          </p:cNvPr>
          <p:cNvSpPr txBox="1"/>
          <p:nvPr/>
        </p:nvSpPr>
        <p:spPr>
          <a:xfrm>
            <a:off x="7490469" y="3355856"/>
            <a:ext cx="900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entrance exam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D008A4-CFE2-E549-80C9-F17B93CE05F4}"/>
              </a:ext>
            </a:extLst>
          </p:cNvPr>
          <p:cNvSpPr txBox="1"/>
          <p:nvPr/>
        </p:nvSpPr>
        <p:spPr>
          <a:xfrm>
            <a:off x="7490469" y="3963030"/>
            <a:ext cx="900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gifted students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0B558E-6618-B84A-93B8-2AED53FE557C}"/>
              </a:ext>
            </a:extLst>
          </p:cNvPr>
          <p:cNvSpPr txBox="1"/>
          <p:nvPr/>
        </p:nvSpPr>
        <p:spPr>
          <a:xfrm>
            <a:off x="7490469" y="4424111"/>
            <a:ext cx="9005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activities</a:t>
            </a:r>
          </a:p>
        </p:txBody>
      </p: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6113238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 REVIEW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2458" y="1345770"/>
            <a:ext cx="1084038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Complete</a:t>
            </a:r>
            <a:r>
              <a:rPr lang="vi-VN" sz="2800" b="1" dirty="0"/>
              <a:t> the sentences with the words and phrases in 1.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B27680A-7081-A34B-9B72-F77475799451}"/>
              </a:ext>
            </a:extLst>
          </p:cNvPr>
          <p:cNvSpPr/>
          <p:nvPr/>
        </p:nvSpPr>
        <p:spPr>
          <a:xfrm>
            <a:off x="1042457" y="1989290"/>
            <a:ext cx="10581131" cy="423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school is free for _____________ who pass some exams.</a:t>
            </a: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students in the school find _______________ useful and enjoyable.</a:t>
            </a: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Chu Van An </a:t>
            </a:r>
            <a:r>
              <a:rPr lang="en-US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Lower Secondary School is famous for its intelligent students and modern ______________.</a:t>
            </a: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Students have to pass a difficult _______________ to attend that school.</a:t>
            </a: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eriod"/>
            </a:pPr>
            <a:r>
              <a:rPr lang="en-US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most ____________ teacher of Van </a:t>
            </a:r>
            <a:r>
              <a:rPr lang="en-US" sz="26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Mieu</a:t>
            </a:r>
            <a:r>
              <a:rPr lang="en-US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– Quoc Tu </a:t>
            </a:r>
            <a:r>
              <a:rPr lang="en-US" sz="260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Giam</a:t>
            </a:r>
            <a:r>
              <a:rPr lang="en-US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was Chu Van An.</a:t>
            </a:r>
            <a:endParaRPr lang="en-US" sz="2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9975C3-1EAB-354E-A581-1036C56DA896}"/>
              </a:ext>
            </a:extLst>
          </p:cNvPr>
          <p:cNvSpPr txBox="1"/>
          <p:nvPr/>
        </p:nvSpPr>
        <p:spPr>
          <a:xfrm>
            <a:off x="4481942" y="2139889"/>
            <a:ext cx="90057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gifted students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2F3C2B-6C77-2B4C-8670-365F44146FFA}"/>
              </a:ext>
            </a:extLst>
          </p:cNvPr>
          <p:cNvSpPr txBox="1"/>
          <p:nvPr/>
        </p:nvSpPr>
        <p:spPr>
          <a:xfrm>
            <a:off x="5804544" y="2747776"/>
            <a:ext cx="90057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outdoor activities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1820D39-6A4F-354F-B75A-6E3441B579EB}"/>
              </a:ext>
            </a:extLst>
          </p:cNvPr>
          <p:cNvSpPr txBox="1"/>
          <p:nvPr/>
        </p:nvSpPr>
        <p:spPr>
          <a:xfrm>
            <a:off x="3313886" y="3910034"/>
            <a:ext cx="90057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(school) facilities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5C3164-6F7B-5C44-B397-7FE85227F743}"/>
              </a:ext>
            </a:extLst>
          </p:cNvPr>
          <p:cNvSpPr txBox="1"/>
          <p:nvPr/>
        </p:nvSpPr>
        <p:spPr>
          <a:xfrm>
            <a:off x="5900566" y="4499629"/>
            <a:ext cx="90057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entrance exam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3F9A01-0CE0-5D43-ADED-BFC7CB2C8EB6}"/>
              </a:ext>
            </a:extLst>
          </p:cNvPr>
          <p:cNvSpPr txBox="1"/>
          <p:nvPr/>
        </p:nvSpPr>
        <p:spPr>
          <a:xfrm>
            <a:off x="3186275" y="5110156"/>
            <a:ext cx="900572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well-known</a:t>
            </a:r>
          </a:p>
        </p:txBody>
      </p:sp>
    </p:spTree>
    <p:extLst>
      <p:ext uri="{BB962C8B-B14F-4D97-AF65-F5344CB8AC3E}">
        <p14:creationId xmlns:p14="http://schemas.microsoft.com/office/powerpoint/2010/main" val="823814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VOCABULARY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88" y="4016169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GRAMMAR REVIEW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Brainstorming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1062" y="2126136"/>
            <a:ext cx="5465180" cy="123170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words and phrases that match the definitions.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the words or phrases in task 1.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8839" y="3550257"/>
            <a:ext cx="5465179" cy="11508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sentences with appropriate prepositions of place or time.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</a:t>
            </a:r>
            <a:r>
              <a:rPr lang="en-GB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</a:t>
            </a: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passage and fill in the gaps with prepositions of time or place.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endCxn id="18" idx="0"/>
          </p:cNvCxnSpPr>
          <p:nvPr/>
        </p:nvCxnSpPr>
        <p:spPr>
          <a:xfrm rot="5400000">
            <a:off x="1488477" y="2831856"/>
            <a:ext cx="1643191" cy="725434"/>
          </a:xfrm>
          <a:prstGeom prst="curvedConnector3">
            <a:avLst>
              <a:gd name="adj1" fmla="val 43255"/>
            </a:avLst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3514510" y="320026"/>
            <a:ext cx="5875424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21" y="-46281"/>
            <a:ext cx="1344559" cy="127769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67280" y="407238"/>
            <a:ext cx="5020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</p:spTree>
    <p:extLst>
      <p:ext uri="{BB962C8B-B14F-4D97-AF65-F5344CB8AC3E}">
        <p14:creationId xmlns:p14="http://schemas.microsoft.com/office/powerpoint/2010/main" val="2823006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2782</TotalTime>
  <Words>924</Words>
  <Application>Microsoft Macintosh PowerPoint</Application>
  <PresentationFormat>Widescreen</PresentationFormat>
  <Paragraphs>155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Adobe Gothic Std B</vt:lpstr>
      <vt:lpstr>Arial</vt:lpstr>
      <vt:lpstr>Calibri</vt:lpstr>
      <vt:lpstr>Calibri (Body)</vt:lpstr>
      <vt:lpstr>Calibri Light</vt:lpstr>
      <vt:lpstr>ChronicaPro-Bold</vt:lpstr>
      <vt:lpstr>ChronicaPro-Book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Microsoft Office User</cp:lastModifiedBy>
  <cp:revision>140</cp:revision>
  <dcterms:created xsi:type="dcterms:W3CDTF">2020-12-09T02:04:09Z</dcterms:created>
  <dcterms:modified xsi:type="dcterms:W3CDTF">2022-03-11T07:54:51Z</dcterms:modified>
</cp:coreProperties>
</file>