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70" r:id="rId6"/>
    <p:sldId id="276" r:id="rId7"/>
    <p:sldId id="275" r:id="rId8"/>
    <p:sldId id="274" r:id="rId9"/>
    <p:sldId id="273" r:id="rId10"/>
    <p:sldId id="272" r:id="rId11"/>
    <p:sldId id="337" r:id="rId12"/>
    <p:sldId id="368" r:id="rId13"/>
    <p:sldId id="371" r:id="rId14"/>
    <p:sldId id="369" r:id="rId15"/>
    <p:sldId id="372" r:id="rId16"/>
    <p:sldId id="264" r:id="rId17"/>
    <p:sldId id="260" r:id="rId18"/>
    <p:sldId id="289" r:id="rId19"/>
    <p:sldId id="381" r:id="rId20"/>
    <p:sldId id="277" r:id="rId21"/>
    <p:sldId id="290" r:id="rId22"/>
    <p:sldId id="261" r:id="rId23"/>
    <p:sldId id="292" r:id="rId24"/>
    <p:sldId id="291" r:id="rId25"/>
    <p:sldId id="262" r:id="rId26"/>
    <p:sldId id="263" r:id="rId27"/>
    <p:sldId id="330" r:id="rId28"/>
    <p:sldId id="326" r:id="rId29"/>
    <p:sldId id="334" r:id="rId30"/>
    <p:sldId id="333" r:id="rId31"/>
    <p:sldId id="332" r:id="rId32"/>
    <p:sldId id="331" r:id="rId33"/>
    <p:sldId id="335" r:id="rId34"/>
    <p:sldId id="278" r:id="rId35"/>
    <p:sldId id="282" r:id="rId36"/>
    <p:sldId id="284" r:id="rId37"/>
    <p:sldId id="283" r:id="rId38"/>
    <p:sldId id="285" r:id="rId39"/>
    <p:sldId id="281" r:id="rId40"/>
    <p:sldId id="287" r:id="rId41"/>
    <p:sldId id="286" r:id="rId42"/>
    <p:sldId id="288" r:id="rId43"/>
    <p:sldId id="280" r:id="rId44"/>
    <p:sldId id="279" r:id="rId45"/>
    <p:sldId id="265" r:id="rId46"/>
    <p:sldId id="336" r:id="rId47"/>
    <p:sldId id="266" r:id="rId48"/>
  </p:sldIdLst>
  <p:sldSz cx="18288000" cy="10287000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Rubik Semi-Bold" panose="020B0604020202020204" charset="-79"/>
      <p:regular r:id="rId54"/>
    </p:embeddedFont>
    <p:embeddedFont>
      <p:font typeface="Rubik" panose="020B0604020202020204" charset="-79"/>
      <p:regular r:id="rId55"/>
    </p:embeddedFont>
    <p:embeddedFont>
      <p:font typeface="Merriweather Black" panose="020B0604020202020204" charset="0"/>
      <p:bold r:id="rId56"/>
      <p:boldItalic r:id="rId57"/>
    </p:embeddedFont>
    <p:embeddedFont>
      <p:font typeface="Cooper Black" panose="0208090404030B020404" pitchFamily="18" charset="0"/>
      <p:regular r:id="rId58"/>
    </p:embeddedFont>
    <p:embeddedFont>
      <p:font typeface="Arial Rounded MT Bold" panose="020F0704030504030204" pitchFamily="34" charset="0"/>
      <p:regular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88A993-2B24-4FA6-B70D-393766EC5F92}" v="1456" dt="2023-11-17T05:49:01.7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0" autoAdjust="0"/>
    <p:restoredTop sz="94095" autoAdjust="0"/>
  </p:normalViewPr>
  <p:slideViewPr>
    <p:cSldViewPr>
      <p:cViewPr varScale="1">
        <p:scale>
          <a:sx n="43" d="100"/>
          <a:sy n="43" d="100"/>
        </p:scale>
        <p:origin x="97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presProps" Target="presProps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72102FE6-9B96-407E-ADB4-6BF83AE53992}"/>
    <pc:docChg chg="undo custSel addSld delSld modSld sldOrd">
      <pc:chgData name="Duyên Lương" userId="3a9e482f-ceb4-484a-8eab-f708ff3e9a36" providerId="ADAL" clId="{72102FE6-9B96-407E-ADB4-6BF83AE53992}" dt="2023-08-14T14:59:30.435" v="1387"/>
      <pc:docMkLst>
        <pc:docMk/>
      </pc:docMkLst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6"/>
        </pc:sldMkLst>
        <pc:spChg chg="mod">
          <ac:chgData name="Duyên Lương" userId="3a9e482f-ceb4-484a-8eab-f708ff3e9a36" providerId="ADAL" clId="{72102FE6-9B96-407E-ADB4-6BF83AE53992}" dt="2023-08-14T10:40:45.727" v="39" actId="20577"/>
          <ac:spMkLst>
            <pc:docMk/>
            <pc:sldMk cId="0" sldId="256"/>
            <ac:spMk id="1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0:51.662" v="65" actId="20577"/>
          <ac:spMkLst>
            <pc:docMk/>
            <pc:sldMk cId="0" sldId="256"/>
            <ac:spMk id="15" creationId="{00000000-0000-0000-0000-000000000000}"/>
          </ac:spMkLst>
        </pc:spChg>
      </pc:sldChg>
      <pc:sldChg chg="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7"/>
        </pc:sldMkLst>
        <pc:spChg chg="mod">
          <ac:chgData name="Duyên Lương" userId="3a9e482f-ceb4-484a-8eab-f708ff3e9a36" providerId="ADAL" clId="{72102FE6-9B96-407E-ADB4-6BF83AE53992}" dt="2023-08-14T10:45:25.678" v="332" actId="1076"/>
          <ac:spMkLst>
            <pc:docMk/>
            <pc:sldMk cId="0" sldId="257"/>
            <ac:spMk id="9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5:19.106" v="327" actId="2710"/>
          <ac:spMkLst>
            <pc:docMk/>
            <pc:sldMk cId="0" sldId="257"/>
            <ac:spMk id="10" creationId="{00000000-0000-0000-0000-000000000000}"/>
          </ac:spMkLst>
        </pc:spChg>
      </pc:sldChg>
      <pc:sldChg chg="addSp 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8"/>
        </pc:sldMkLst>
        <pc:spChg chg="mod">
          <ac:chgData name="Duyên Lương" userId="3a9e482f-ceb4-484a-8eab-f708ff3e9a36" providerId="ADAL" clId="{72102FE6-9B96-407E-ADB4-6BF83AE53992}" dt="2023-08-14T10:44:16.737" v="282" actId="1076"/>
          <ac:spMkLst>
            <pc:docMk/>
            <pc:sldMk cId="0" sldId="258"/>
            <ac:spMk id="8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4:24.233" v="286" actId="1076"/>
          <ac:spMkLst>
            <pc:docMk/>
            <pc:sldMk cId="0" sldId="258"/>
            <ac:spMk id="15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0:44:13.918" v="281" actId="14100"/>
          <ac:spMkLst>
            <pc:docMk/>
            <pc:sldMk cId="0" sldId="258"/>
            <ac:spMk id="18" creationId="{FC3FCD47-3BCB-CDC5-6EE1-C01CF45B76E1}"/>
          </ac:spMkLst>
        </pc:spChg>
        <pc:grpChg chg="mod">
          <ac:chgData name="Duyên Lương" userId="3a9e482f-ceb4-484a-8eab-f708ff3e9a36" providerId="ADAL" clId="{72102FE6-9B96-407E-ADB4-6BF83AE53992}" dt="2023-08-14T10:44:20.416" v="285" actId="1076"/>
          <ac:grpSpMkLst>
            <pc:docMk/>
            <pc:sldMk cId="0" sldId="258"/>
            <ac:grpSpMk id="2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0:44:19.046" v="284" actId="1076"/>
          <ac:grpSpMkLst>
            <pc:docMk/>
            <pc:sldMk cId="0" sldId="258"/>
            <ac:grpSpMk id="5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0:44:17.928" v="283" actId="1076"/>
          <ac:grpSpMkLst>
            <pc:docMk/>
            <pc:sldMk cId="0" sldId="258"/>
            <ac:grpSpMk id="9" creationId="{00000000-0000-0000-0000-000000000000}"/>
          </ac:grpSpMkLst>
        </pc:grpChg>
      </pc:sldChg>
      <pc:sldChg chg="delSp 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9"/>
        </pc:sldMkLst>
        <pc:spChg chg="mod">
          <ac:chgData name="Duyên Lương" userId="3a9e482f-ceb4-484a-8eab-f708ff3e9a36" providerId="ADAL" clId="{72102FE6-9B96-407E-ADB4-6BF83AE53992}" dt="2023-08-14T10:42:06.079" v="186" actId="1076"/>
          <ac:spMkLst>
            <pc:docMk/>
            <pc:sldMk cId="0" sldId="259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1:59.976" v="180" actId="478"/>
          <ac:spMkLst>
            <pc:docMk/>
            <pc:sldMk cId="0" sldId="259"/>
            <ac:spMk id="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1:58.719" v="179" actId="478"/>
          <ac:spMkLst>
            <pc:docMk/>
            <pc:sldMk cId="0" sldId="259"/>
            <ac:spMk id="8" creationId="{00000000-0000-0000-0000-000000000000}"/>
          </ac:spMkLst>
        </pc:spChg>
      </pc:sldChg>
      <pc:sldChg chg="addSp delSp modSp mod or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0"/>
        </pc:sldMkLst>
        <pc:spChg chg="mod">
          <ac:chgData name="Duyên Lương" userId="3a9e482f-ceb4-484a-8eab-f708ff3e9a36" providerId="ADAL" clId="{72102FE6-9B96-407E-ADB4-6BF83AE53992}" dt="2023-08-14T11:37:29.441" v="688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6:24.211" v="663" actId="1076"/>
          <ac:spMkLst>
            <pc:docMk/>
            <pc:sldMk cId="0" sldId="260"/>
            <ac:spMk id="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26.172" v="664" actId="478"/>
          <ac:spMkLst>
            <pc:docMk/>
            <pc:sldMk cId="0" sldId="260"/>
            <ac:spMk id="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29.993" v="665" actId="478"/>
          <ac:spMkLst>
            <pc:docMk/>
            <pc:sldMk cId="0" sldId="260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7.425" v="668" actId="478"/>
          <ac:spMkLst>
            <pc:docMk/>
            <pc:sldMk cId="0" sldId="260"/>
            <ac:spMk id="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4.899" v="667" actId="478"/>
          <ac:spMkLst>
            <pc:docMk/>
            <pc:sldMk cId="0" sldId="260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3.071" v="666" actId="478"/>
          <ac:spMkLst>
            <pc:docMk/>
            <pc:sldMk cId="0" sldId="260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5:38.051" v="656" actId="478"/>
          <ac:spMkLst>
            <pc:docMk/>
            <pc:sldMk cId="0" sldId="260"/>
            <ac:spMk id="1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7:33.022" v="689" actId="1076"/>
          <ac:spMkLst>
            <pc:docMk/>
            <pc:sldMk cId="0" sldId="260"/>
            <ac:spMk id="2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7:05.378" v="678" actId="1076"/>
          <ac:spMkLst>
            <pc:docMk/>
            <pc:sldMk cId="0" sldId="260"/>
            <ac:spMk id="2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2:04.449" v="423" actId="478"/>
          <ac:spMkLst>
            <pc:docMk/>
            <pc:sldMk cId="0" sldId="260"/>
            <ac:spMk id="2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2:02.174" v="422" actId="478"/>
          <ac:spMkLst>
            <pc:docMk/>
            <pc:sldMk cId="0" sldId="260"/>
            <ac:spMk id="29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1:37:26.297" v="687" actId="1076"/>
          <ac:spMkLst>
            <pc:docMk/>
            <pc:sldMk cId="0" sldId="260"/>
            <ac:spMk id="30" creationId="{B511CA4E-9C64-2A57-E269-DC1F42469AEA}"/>
          </ac:spMkLst>
        </pc:spChg>
        <pc:grpChg chg="mod">
          <ac:chgData name="Duyên Lương" userId="3a9e482f-ceb4-484a-8eab-f708ff3e9a36" providerId="ADAL" clId="{72102FE6-9B96-407E-ADB4-6BF83AE53992}" dt="2023-08-14T11:37:06.832" v="679" actId="1076"/>
          <ac:grpSpMkLst>
            <pc:docMk/>
            <pc:sldMk cId="0" sldId="260"/>
            <ac:grpSpMk id="3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1:37:01.423" v="677" actId="1037"/>
          <ac:picMkLst>
            <pc:docMk/>
            <pc:sldMk cId="0" sldId="260"/>
            <ac:picMk id="1026" creationId="{B3CB5310-79A1-7281-799B-074B2C257D94}"/>
          </ac:picMkLst>
        </pc:picChg>
        <pc:picChg chg="add mod">
          <ac:chgData name="Duyên Lương" userId="3a9e482f-ceb4-484a-8eab-f708ff3e9a36" providerId="ADAL" clId="{72102FE6-9B96-407E-ADB4-6BF83AE53992}" dt="2023-08-14T11:37:19.598" v="684" actId="14100"/>
          <ac:picMkLst>
            <pc:docMk/>
            <pc:sldMk cId="0" sldId="260"/>
            <ac:picMk id="1028" creationId="{CE71E1E5-E96B-C831-83D4-EAD122BC7785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1"/>
        </pc:sldMkLst>
        <pc:spChg chg="mod ord">
          <ac:chgData name="Duyên Lương" userId="3a9e482f-ceb4-484a-8eab-f708ff3e9a36" providerId="ADAL" clId="{72102FE6-9B96-407E-ADB4-6BF83AE53992}" dt="2023-08-14T14:19:36.659" v="801" actId="1076"/>
          <ac:spMkLst>
            <pc:docMk/>
            <pc:sldMk cId="0" sldId="261"/>
            <ac:spMk id="5" creationId="{00000000-0000-0000-0000-000000000000}"/>
          </ac:spMkLst>
        </pc:spChg>
        <pc:spChg chg="mod ord">
          <ac:chgData name="Duyên Lương" userId="3a9e482f-ceb4-484a-8eab-f708ff3e9a36" providerId="ADAL" clId="{72102FE6-9B96-407E-ADB4-6BF83AE53992}" dt="2023-08-14T14:20:07.402" v="808" actId="1076"/>
          <ac:spMkLst>
            <pc:docMk/>
            <pc:sldMk cId="0" sldId="261"/>
            <ac:spMk id="6" creationId="{00000000-0000-0000-0000-000000000000}"/>
          </ac:spMkLst>
        </pc:spChg>
        <pc:spChg chg="mod ord">
          <ac:chgData name="Duyên Lương" userId="3a9e482f-ceb4-484a-8eab-f708ff3e9a36" providerId="ADAL" clId="{72102FE6-9B96-407E-ADB4-6BF83AE53992}" dt="2023-08-14T14:20:11.913" v="811" actId="1076"/>
          <ac:spMkLst>
            <pc:docMk/>
            <pc:sldMk cId="0" sldId="261"/>
            <ac:spMk id="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16:46.620" v="724" actId="478"/>
          <ac:spMkLst>
            <pc:docMk/>
            <pc:sldMk cId="0" sldId="261"/>
            <ac:spMk id="9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20:05.210" v="807" actId="1076"/>
          <ac:spMkLst>
            <pc:docMk/>
            <pc:sldMk cId="0" sldId="261"/>
            <ac:spMk id="1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17:28.875" v="746" actId="1076"/>
          <ac:spMkLst>
            <pc:docMk/>
            <pc:sldMk cId="0" sldId="261"/>
            <ac:spMk id="11" creationId="{2997F8BF-CC52-ECA4-0BB5-6297815DAECC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3" creationId="{A0415EB9-99D9-F6AF-4DC3-B0E1F358775A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4" creationId="{916E34D4-4B4F-A1E8-D0AE-DAAAC5DFD99B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5" creationId="{23C617D6-2AC0-ECAF-0877-5DAA55207AC0}"/>
          </ac:spMkLst>
        </pc:spChg>
        <pc:grpChg chg="mod">
          <ac:chgData name="Duyên Lương" userId="3a9e482f-ceb4-484a-8eab-f708ff3e9a36" providerId="ADAL" clId="{72102FE6-9B96-407E-ADB4-6BF83AE53992}" dt="2023-08-14T14:17:57.589" v="756" actId="1076"/>
          <ac:grpSpMkLst>
            <pc:docMk/>
            <pc:sldMk cId="0" sldId="261"/>
            <ac:grpSpMk id="2" creationId="{00000000-0000-0000-0000-000000000000}"/>
          </ac:grpSpMkLst>
        </pc:grpChg>
        <pc:graphicFrameChg chg="add mod modGraphic">
          <ac:chgData name="Duyên Lương" userId="3a9e482f-ceb4-484a-8eab-f708ff3e9a36" providerId="ADAL" clId="{72102FE6-9B96-407E-ADB4-6BF83AE53992}" dt="2023-08-14T14:20:29.965" v="812" actId="207"/>
          <ac:graphicFrameMkLst>
            <pc:docMk/>
            <pc:sldMk cId="0" sldId="261"/>
            <ac:graphicFrameMk id="12" creationId="{B20C95C4-E1B6-F9E3-2F59-DF0BF2CFB91E}"/>
          </ac:graphicFrameMkLst>
        </pc:graphicFrame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2"/>
        </pc:sldMkLst>
        <pc:spChg chg="mod">
          <ac:chgData name="Duyên Lương" userId="3a9e482f-ceb4-484a-8eab-f708ff3e9a36" providerId="ADAL" clId="{72102FE6-9B96-407E-ADB4-6BF83AE53992}" dt="2023-08-14T14:22:09.650" v="848" actId="1076"/>
          <ac:spMkLst>
            <pc:docMk/>
            <pc:sldMk cId="0" sldId="262"/>
            <ac:spMk id="11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21:37.795" v="842" actId="1076"/>
          <ac:spMkLst>
            <pc:docMk/>
            <pc:sldMk cId="0" sldId="262"/>
            <ac:spMk id="1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20:48.518" v="814" actId="478"/>
          <ac:spMkLst>
            <pc:docMk/>
            <pc:sldMk cId="0" sldId="262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3:43.222" v="448" actId="478"/>
          <ac:spMkLst>
            <pc:docMk/>
            <pc:sldMk cId="0" sldId="262"/>
            <ac:spMk id="15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0:53:48.268" v="451" actId="478"/>
          <ac:spMkLst>
            <pc:docMk/>
            <pc:sldMk cId="0" sldId="262"/>
            <ac:spMk id="1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3:46.706" v="450" actId="478"/>
          <ac:spMkLst>
            <pc:docMk/>
            <pc:sldMk cId="0" sldId="262"/>
            <ac:spMk id="17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21:04.313" v="828" actId="1076"/>
          <ac:spMkLst>
            <pc:docMk/>
            <pc:sldMk cId="0" sldId="262"/>
            <ac:spMk id="18" creationId="{92226E55-07E4-CD1C-F03B-22B0572DD178}"/>
          </ac:spMkLst>
        </pc:spChg>
        <pc:spChg chg="add mod">
          <ac:chgData name="Duyên Lương" userId="3a9e482f-ceb4-484a-8eab-f708ff3e9a36" providerId="ADAL" clId="{72102FE6-9B96-407E-ADB4-6BF83AE53992}" dt="2023-08-14T14:21:30.674" v="837" actId="1076"/>
          <ac:spMkLst>
            <pc:docMk/>
            <pc:sldMk cId="0" sldId="262"/>
            <ac:spMk id="19" creationId="{41BA8D76-D76E-3D29-94AB-AD39346F347A}"/>
          </ac:spMkLst>
        </pc:spChg>
        <pc:spChg chg="add mod">
          <ac:chgData name="Duyên Lương" userId="3a9e482f-ceb4-484a-8eab-f708ff3e9a36" providerId="ADAL" clId="{72102FE6-9B96-407E-ADB4-6BF83AE53992}" dt="2023-08-14T14:21:47.343" v="843" actId="1076"/>
          <ac:spMkLst>
            <pc:docMk/>
            <pc:sldMk cId="0" sldId="262"/>
            <ac:spMk id="20" creationId="{5781BC08-F2D1-B110-F8FF-52ACD3B51086}"/>
          </ac:spMkLst>
        </pc:spChg>
        <pc:spChg chg="add mod">
          <ac:chgData name="Duyên Lương" userId="3a9e482f-ceb4-484a-8eab-f708ff3e9a36" providerId="ADAL" clId="{72102FE6-9B96-407E-ADB4-6BF83AE53992}" dt="2023-08-14T14:22:18.712" v="849" actId="1036"/>
          <ac:spMkLst>
            <pc:docMk/>
            <pc:sldMk cId="0" sldId="262"/>
            <ac:spMk id="21" creationId="{F5A2D6D7-4003-AE97-32AB-9155E22448B5}"/>
          </ac:spMkLst>
        </pc:spChg>
        <pc:spChg chg="add mod">
          <ac:chgData name="Duyên Lương" userId="3a9e482f-ceb4-484a-8eab-f708ff3e9a36" providerId="ADAL" clId="{72102FE6-9B96-407E-ADB4-6BF83AE53992}" dt="2023-08-14T14:22:28.506" v="853" actId="1036"/>
          <ac:spMkLst>
            <pc:docMk/>
            <pc:sldMk cId="0" sldId="262"/>
            <ac:spMk id="22" creationId="{14A83267-7618-92C9-B726-DF7E3437427F}"/>
          </ac:spMkLst>
        </pc:spChg>
        <pc:spChg chg="add mod">
          <ac:chgData name="Duyên Lương" userId="3a9e482f-ceb4-484a-8eab-f708ff3e9a36" providerId="ADAL" clId="{72102FE6-9B96-407E-ADB4-6BF83AE53992}" dt="2023-08-14T14:22:30.483" v="854" actId="1036"/>
          <ac:spMkLst>
            <pc:docMk/>
            <pc:sldMk cId="0" sldId="262"/>
            <ac:spMk id="23" creationId="{99502E80-4CC8-96F2-F12B-2F00121D3AB7}"/>
          </ac:spMkLst>
        </pc:spChg>
        <pc:spChg chg="add mod">
          <ac:chgData name="Duyên Lương" userId="3a9e482f-ceb4-484a-8eab-f708ff3e9a36" providerId="ADAL" clId="{72102FE6-9B96-407E-ADB4-6BF83AE53992}" dt="2023-08-14T14:22:32.513" v="855" actId="1036"/>
          <ac:spMkLst>
            <pc:docMk/>
            <pc:sldMk cId="0" sldId="262"/>
            <ac:spMk id="24" creationId="{43D03DB4-9A30-7FEA-E546-5C35E59BAF05}"/>
          </ac:spMkLst>
        </pc:spChg>
        <pc:grpChg chg="del">
          <ac:chgData name="Duyên Lương" userId="3a9e482f-ceb4-484a-8eab-f708ff3e9a36" providerId="ADAL" clId="{72102FE6-9B96-407E-ADB4-6BF83AE53992}" dt="2023-08-14T10:53:41.206" v="445" actId="478"/>
          <ac:grpSpMkLst>
            <pc:docMk/>
            <pc:sldMk cId="0" sldId="262"/>
            <ac:grpSpMk id="5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3:41.721" v="446" actId="478"/>
          <ac:grpSpMkLst>
            <pc:docMk/>
            <pc:sldMk cId="0" sldId="262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3:42.217" v="447" actId="478"/>
          <ac:grpSpMkLst>
            <pc:docMk/>
            <pc:sldMk cId="0" sldId="262"/>
            <ac:grpSpMk id="9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3"/>
        </pc:sldMkLst>
        <pc:spChg chg="del mod">
          <ac:chgData name="Duyên Lương" userId="3a9e482f-ceb4-484a-8eab-f708ff3e9a36" providerId="ADAL" clId="{72102FE6-9B96-407E-ADB4-6BF83AE53992}" dt="2023-08-14T14:23:54.786" v="868" actId="478"/>
          <ac:spMkLst>
            <pc:docMk/>
            <pc:sldMk cId="0" sldId="263"/>
            <ac:spMk id="5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31:03.666" v="930" actId="1076"/>
          <ac:spMkLst>
            <pc:docMk/>
            <pc:sldMk cId="0" sldId="263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5.554" v="458" actId="478"/>
          <ac:spMkLst>
            <pc:docMk/>
            <pc:sldMk cId="0" sldId="263"/>
            <ac:spMk id="1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8.016" v="460" actId="478"/>
          <ac:spMkLst>
            <pc:docMk/>
            <pc:sldMk cId="0" sldId="263"/>
            <ac:spMk id="1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6.722" v="459" actId="478"/>
          <ac:spMkLst>
            <pc:docMk/>
            <pc:sldMk cId="0" sldId="263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8.919" v="461" actId="478"/>
          <ac:spMkLst>
            <pc:docMk/>
            <pc:sldMk cId="0" sldId="263"/>
            <ac:spMk id="18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24:41.642" v="883" actId="1076"/>
          <ac:spMkLst>
            <pc:docMk/>
            <pc:sldMk cId="0" sldId="263"/>
            <ac:spMk id="19" creationId="{08917232-77A9-9BCE-05C9-B524BFE9D073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0" creationId="{8E01BCDA-D909-22B7-5D41-94812FF9EC5C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1" creationId="{FC7588F0-4603-B750-4835-8CAC54B57B40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2" creationId="{F30E8262-ED9D-93D4-B3CA-A0662DD01CA8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3" creationId="{B90915C0-0918-C6D5-4F92-22DF4014A0D1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4" creationId="{27DC72A4-D29D-928D-51CA-608BE8984235}"/>
          </ac:spMkLst>
        </pc:spChg>
        <pc:grpChg chg="del">
          <ac:chgData name="Duyên Lương" userId="3a9e482f-ceb4-484a-8eab-f708ff3e9a36" providerId="ADAL" clId="{72102FE6-9B96-407E-ADB4-6BF83AE53992}" dt="2023-08-14T10:54:24.622" v="457" actId="478"/>
          <ac:grpSpMkLst>
            <pc:docMk/>
            <pc:sldMk cId="0" sldId="263"/>
            <ac:grpSpMk id="6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2.555" v="454" actId="478"/>
          <ac:grpSpMkLst>
            <pc:docMk/>
            <pc:sldMk cId="0" sldId="263"/>
            <ac:grpSpMk id="8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3.280" v="455" actId="478"/>
          <ac:grpSpMkLst>
            <pc:docMk/>
            <pc:sldMk cId="0" sldId="263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3.822" v="456" actId="478"/>
          <ac:grpSpMkLst>
            <pc:docMk/>
            <pc:sldMk cId="0" sldId="263"/>
            <ac:grpSpMk id="12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4:24:59.224" v="887" actId="1076"/>
          <ac:picMkLst>
            <pc:docMk/>
            <pc:sldMk cId="0" sldId="263"/>
            <ac:picMk id="25" creationId="{0DE78F78-7B41-73E2-F575-C3367352122B}"/>
          </ac:picMkLst>
        </pc:picChg>
        <pc:picChg chg="add mod">
          <ac:chgData name="Duyên Lương" userId="3a9e482f-ceb4-484a-8eab-f708ff3e9a36" providerId="ADAL" clId="{72102FE6-9B96-407E-ADB4-6BF83AE53992}" dt="2023-08-14T14:27:30.519" v="919" actId="1076"/>
          <ac:picMkLst>
            <pc:docMk/>
            <pc:sldMk cId="0" sldId="263"/>
            <ac:picMk id="26" creationId="{26275D2C-C306-216B-FD84-23FD9AB82EF0}"/>
          </ac:picMkLst>
        </pc:picChg>
        <pc:picChg chg="add mod">
          <ac:chgData name="Duyên Lương" userId="3a9e482f-ceb4-484a-8eab-f708ff3e9a36" providerId="ADAL" clId="{72102FE6-9B96-407E-ADB4-6BF83AE53992}" dt="2023-08-14T14:26:24.946" v="906" actId="14100"/>
          <ac:picMkLst>
            <pc:docMk/>
            <pc:sldMk cId="0" sldId="263"/>
            <ac:picMk id="27" creationId="{4FABFED6-7823-AE27-8929-A5619071B9F4}"/>
          </ac:picMkLst>
        </pc:picChg>
        <pc:picChg chg="add mod">
          <ac:chgData name="Duyên Lương" userId="3a9e482f-ceb4-484a-8eab-f708ff3e9a36" providerId="ADAL" clId="{72102FE6-9B96-407E-ADB4-6BF83AE53992}" dt="2023-08-14T14:26:30.016" v="908" actId="1035"/>
          <ac:picMkLst>
            <pc:docMk/>
            <pc:sldMk cId="0" sldId="263"/>
            <ac:picMk id="28" creationId="{694E4CAF-6C1F-965E-D968-A2D7FF7F0880}"/>
          </ac:picMkLst>
        </pc:picChg>
        <pc:picChg chg="add mod">
          <ac:chgData name="Duyên Lương" userId="3a9e482f-ceb4-484a-8eab-f708ff3e9a36" providerId="ADAL" clId="{72102FE6-9B96-407E-ADB4-6BF83AE53992}" dt="2023-08-14T14:26:33.550" v="909" actId="1076"/>
          <ac:picMkLst>
            <pc:docMk/>
            <pc:sldMk cId="0" sldId="263"/>
            <ac:picMk id="29" creationId="{8140B58E-8514-2220-D17D-5FC5C560CC68}"/>
          </ac:picMkLst>
        </pc:picChg>
        <pc:picChg chg="add mod">
          <ac:chgData name="Duyên Lương" userId="3a9e482f-ceb4-484a-8eab-f708ff3e9a36" providerId="ADAL" clId="{72102FE6-9B96-407E-ADB4-6BF83AE53992}" dt="2023-08-14T14:26:36.541" v="910" actId="1076"/>
          <ac:picMkLst>
            <pc:docMk/>
            <pc:sldMk cId="0" sldId="263"/>
            <ac:picMk id="30" creationId="{0DDD765A-4767-CD66-687E-BC68A645F608}"/>
          </ac:picMkLst>
        </pc:picChg>
        <pc:picChg chg="add mod">
          <ac:chgData name="Duyên Lương" userId="3a9e482f-ceb4-484a-8eab-f708ff3e9a36" providerId="ADAL" clId="{72102FE6-9B96-407E-ADB4-6BF83AE53992}" dt="2023-08-14T14:26:42.137" v="911" actId="1076"/>
          <ac:picMkLst>
            <pc:docMk/>
            <pc:sldMk cId="0" sldId="263"/>
            <ac:picMk id="31" creationId="{202543FA-B94A-E901-92E4-3860BB39DFE7}"/>
          </ac:picMkLst>
        </pc:picChg>
      </pc:sldChg>
      <pc:sldChg chg="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4"/>
        </pc:sldMkLst>
        <pc:spChg chg="mod">
          <ac:chgData name="Duyên Lương" userId="3a9e482f-ceb4-484a-8eab-f708ff3e9a36" providerId="ADAL" clId="{72102FE6-9B96-407E-ADB4-6BF83AE53992}" dt="2023-08-14T11:35:05.266" v="647" actId="1076"/>
          <ac:spMkLst>
            <pc:docMk/>
            <pc:sldMk cId="0" sldId="264"/>
            <ac:spMk id="2" creationId="{00000000-0000-0000-0000-000000000000}"/>
          </ac:spMkLst>
        </pc:spChg>
      </pc:sldChg>
      <pc:sldChg chg="addSp delSp 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5"/>
        </pc:sldMkLst>
        <pc:spChg chg="del">
          <ac:chgData name="Duyên Lương" userId="3a9e482f-ceb4-484a-8eab-f708ff3e9a36" providerId="ADAL" clId="{72102FE6-9B96-407E-ADB4-6BF83AE53992}" dt="2023-08-14T14:53:13.341" v="1320" actId="478"/>
          <ac:spMkLst>
            <pc:docMk/>
            <pc:sldMk cId="0" sldId="265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54:17.114" v="1358" actId="207"/>
          <ac:spMkLst>
            <pc:docMk/>
            <pc:sldMk cId="0" sldId="265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6.147" v="1324" actId="478"/>
          <ac:spMkLst>
            <pc:docMk/>
            <pc:sldMk cId="0" sldId="265"/>
            <ac:spMk id="1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53:17.211" v="1325" actId="478"/>
          <ac:spMkLst>
            <pc:docMk/>
            <pc:sldMk cId="0" sldId="265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4.518" v="1322" actId="478"/>
          <ac:spMkLst>
            <pc:docMk/>
            <pc:sldMk cId="0" sldId="265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3.852" v="1321" actId="478"/>
          <ac:spMkLst>
            <pc:docMk/>
            <pc:sldMk cId="0" sldId="265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3:22.756" v="1334" actId="478"/>
          <ac:spMkLst>
            <pc:docMk/>
            <pc:sldMk cId="0" sldId="265"/>
            <ac:spMk id="23" creationId="{004B311D-4C7F-564C-3853-27D20F6E8BE4}"/>
          </ac:spMkLst>
        </pc:spChg>
        <pc:spChg chg="add mod">
          <ac:chgData name="Duyên Lương" userId="3a9e482f-ceb4-484a-8eab-f708ff3e9a36" providerId="ADAL" clId="{72102FE6-9B96-407E-ADB4-6BF83AE53992}" dt="2023-08-14T14:53:30.339" v="1341" actId="1076"/>
          <ac:spMkLst>
            <pc:docMk/>
            <pc:sldMk cId="0" sldId="265"/>
            <ac:spMk id="24" creationId="{34B9D7F0-DEB4-49F1-F490-236577574D24}"/>
          </ac:spMkLst>
        </pc:spChg>
        <pc:spChg chg="add mod">
          <ac:chgData name="Duyên Lương" userId="3a9e482f-ceb4-484a-8eab-f708ff3e9a36" providerId="ADAL" clId="{72102FE6-9B96-407E-ADB4-6BF83AE53992}" dt="2023-08-14T14:53:53.002" v="1350" actId="1076"/>
          <ac:spMkLst>
            <pc:docMk/>
            <pc:sldMk cId="0" sldId="265"/>
            <ac:spMk id="25" creationId="{0F69DFF2-B377-E532-D8B9-9BE9F91DD763}"/>
          </ac:spMkLst>
        </pc:spChg>
        <pc:spChg chg="add mod">
          <ac:chgData name="Duyên Lương" userId="3a9e482f-ceb4-484a-8eab-f708ff3e9a36" providerId="ADAL" clId="{72102FE6-9B96-407E-ADB4-6BF83AE53992}" dt="2023-08-14T14:54:03.761" v="1355" actId="1076"/>
          <ac:spMkLst>
            <pc:docMk/>
            <pc:sldMk cId="0" sldId="265"/>
            <ac:spMk id="26" creationId="{B08A4FB3-0D7D-D887-2818-B8593D433F97}"/>
          </ac:spMkLst>
        </pc:spChg>
        <pc:grpChg chg="del mod">
          <ac:chgData name="Duyên Lương" userId="3a9e482f-ceb4-484a-8eab-f708ff3e9a36" providerId="ADAL" clId="{72102FE6-9B96-407E-ADB4-6BF83AE53992}" dt="2023-08-14T14:53:11.247" v="1316" actId="478"/>
          <ac:grpSpMkLst>
            <pc:docMk/>
            <pc:sldMk cId="0" sldId="265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1.878" v="1317" actId="478"/>
          <ac:grpSpMkLst>
            <pc:docMk/>
            <pc:sldMk cId="0" sldId="265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2.762" v="1319" actId="478"/>
          <ac:grpSpMkLst>
            <pc:docMk/>
            <pc:sldMk cId="0" sldId="265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2.330" v="1318" actId="478"/>
          <ac:grpSpMkLst>
            <pc:docMk/>
            <pc:sldMk cId="0" sldId="265"/>
            <ac:grpSpMk id="14" creationId="{00000000-0000-0000-0000-000000000000}"/>
          </ac:grpSpMkLst>
        </pc:grpChg>
      </pc:sldChg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6"/>
        </pc:sldMkLst>
        <pc:spChg chg="mod">
          <ac:chgData name="Duyên Lương" userId="3a9e482f-ceb4-484a-8eab-f708ff3e9a36" providerId="ADAL" clId="{72102FE6-9B96-407E-ADB4-6BF83AE53992}" dt="2023-08-14T14:53:57.759" v="1351" actId="1076"/>
          <ac:spMkLst>
            <pc:docMk/>
            <pc:sldMk cId="0" sldId="266"/>
            <ac:spMk id="6" creationId="{00000000-0000-0000-0000-000000000000}"/>
          </ac:spMkLst>
        </pc:spChg>
      </pc:sldChg>
      <pc:sldChg chg="addSp delSp modSp mod or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7"/>
        </pc:sldMkLst>
        <pc:spChg chg="mod">
          <ac:chgData name="Duyên Lương" userId="3a9e482f-ceb4-484a-8eab-f708ff3e9a36" providerId="ADAL" clId="{72102FE6-9B96-407E-ADB4-6BF83AE53992}" dt="2023-08-14T10:47:41.214" v="389" actId="1076"/>
          <ac:spMkLst>
            <pc:docMk/>
            <pc:sldMk cId="0" sldId="267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6:48.148" v="374" actId="1076"/>
          <ac:spMkLst>
            <pc:docMk/>
            <pc:sldMk cId="0" sldId="267"/>
            <ac:spMk id="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7:22.823" v="379" actId="1076"/>
          <ac:spMkLst>
            <pc:docMk/>
            <pc:sldMk cId="0" sldId="267"/>
            <ac:spMk id="4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7:46.364" v="391" actId="207"/>
          <ac:spMkLst>
            <pc:docMk/>
            <pc:sldMk cId="0" sldId="267"/>
            <ac:spMk id="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1.082" v="362" actId="478"/>
          <ac:spMkLst>
            <pc:docMk/>
            <pc:sldMk cId="0" sldId="267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2.809" v="366" actId="478"/>
          <ac:spMkLst>
            <pc:docMk/>
            <pc:sldMk cId="0" sldId="267"/>
            <ac:spMk id="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0:46:02.367" v="365" actId="478"/>
          <ac:spMkLst>
            <pc:docMk/>
            <pc:sldMk cId="0" sldId="267"/>
            <ac:spMk id="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1.482" v="363" actId="478"/>
          <ac:spMkLst>
            <pc:docMk/>
            <pc:sldMk cId="0" sldId="267"/>
            <ac:spMk id="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8.690" v="359" actId="478"/>
          <ac:spMkLst>
            <pc:docMk/>
            <pc:sldMk cId="0" sldId="267"/>
            <ac:spMk id="10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7.881" v="358" actId="478"/>
          <ac:spMkLst>
            <pc:docMk/>
            <pc:sldMk cId="0" sldId="267"/>
            <ac:spMk id="11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9.553" v="360" actId="478"/>
          <ac:spMkLst>
            <pc:docMk/>
            <pc:sldMk cId="0" sldId="267"/>
            <ac:spMk id="1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0.398" v="361" actId="478"/>
          <ac:spMkLst>
            <pc:docMk/>
            <pc:sldMk cId="0" sldId="267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5.434" v="356" actId="478"/>
          <ac:spMkLst>
            <pc:docMk/>
            <pc:sldMk cId="0" sldId="267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6.560" v="357" actId="478"/>
          <ac:spMkLst>
            <pc:docMk/>
            <pc:sldMk cId="0" sldId="267"/>
            <ac:spMk id="15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0:48:11.470" v="394" actId="1076"/>
          <ac:spMkLst>
            <pc:docMk/>
            <pc:sldMk cId="0" sldId="267"/>
            <ac:spMk id="17" creationId="{C0477FA4-2207-3534-46DD-5758D36489E1}"/>
          </ac:spMkLst>
        </pc:spChg>
        <pc:picChg chg="add mod">
          <ac:chgData name="Duyên Lương" userId="3a9e482f-ceb4-484a-8eab-f708ff3e9a36" providerId="ADAL" clId="{72102FE6-9B96-407E-ADB4-6BF83AE53992}" dt="2023-08-14T10:46:42.359" v="371" actId="1076"/>
          <ac:picMkLst>
            <pc:docMk/>
            <pc:sldMk cId="0" sldId="267"/>
            <ac:picMk id="16" creationId="{46F88729-024D-28B1-1AE2-FF483E5FD552}"/>
          </ac:picMkLst>
        </pc:picChg>
      </pc:sldChg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8"/>
        </pc:sldMkLst>
        <pc:spChg chg="mod">
          <ac:chgData name="Duyên Lương" userId="3a9e482f-ceb4-484a-8eab-f708ff3e9a36" providerId="ADAL" clId="{72102FE6-9B96-407E-ADB4-6BF83AE53992}" dt="2023-08-14T14:53:39.753" v="1343" actId="20577"/>
          <ac:spMkLst>
            <pc:docMk/>
            <pc:sldMk cId="0" sldId="268"/>
            <ac:spMk id="10" creationId="{00000000-0000-0000-0000-000000000000}"/>
          </ac:spMkLst>
        </pc:spChg>
      </pc:sldChg>
      <pc:sldChg chg="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9"/>
        </pc:sldMkLst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927840419" sldId="270"/>
        </pc:sldMkLst>
        <pc:spChg chg="mod">
          <ac:chgData name="Duyên Lương" userId="3a9e482f-ceb4-484a-8eab-f708ff3e9a36" providerId="ADAL" clId="{72102FE6-9B96-407E-ADB4-6BF83AE53992}" dt="2023-08-14T10:49:28.460" v="409" actId="1076"/>
          <ac:spMkLst>
            <pc:docMk/>
            <pc:sldMk cId="927840419" sldId="270"/>
            <ac:spMk id="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9:13.483" v="407" actId="207"/>
          <ac:spMkLst>
            <pc:docMk/>
            <pc:sldMk cId="927840419" sldId="270"/>
            <ac:spMk id="6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7" creationId="{D73A2EA1-CD73-0A94-C175-35EEE4E064D4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8" creationId="{8A03D018-294C-E229-13F1-34AF34191B10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12" creationId="{6A61B3D5-763B-E3E4-5222-7E86808185D5}"/>
          </ac:spMkLst>
        </pc:spChg>
        <pc:spChg chg="add mod">
          <ac:chgData name="Duyên Lương" userId="3a9e482f-ceb4-484a-8eab-f708ff3e9a36" providerId="ADAL" clId="{72102FE6-9B96-407E-ADB4-6BF83AE53992}" dt="2023-08-14T10:58:17.232" v="514" actId="403"/>
          <ac:spMkLst>
            <pc:docMk/>
            <pc:sldMk cId="927840419" sldId="270"/>
            <ac:spMk id="14" creationId="{AE5F0499-ACB4-5ACF-E627-A4B7261431A6}"/>
          </ac:spMkLst>
        </pc:spChg>
        <pc:spChg chg="add mod">
          <ac:chgData name="Duyên Lương" userId="3a9e482f-ceb4-484a-8eab-f708ff3e9a36" providerId="ADAL" clId="{72102FE6-9B96-407E-ADB4-6BF83AE53992}" dt="2023-08-14T10:58:25.764" v="519" actId="1076"/>
          <ac:spMkLst>
            <pc:docMk/>
            <pc:sldMk cId="927840419" sldId="270"/>
            <ac:spMk id="15" creationId="{4D566537-82F7-958F-4F8C-1266B20B7417}"/>
          </ac:spMkLst>
        </pc:spChg>
        <pc:spChg chg="add mod">
          <ac:chgData name="Duyên Lương" userId="3a9e482f-ceb4-484a-8eab-f708ff3e9a36" providerId="ADAL" clId="{72102FE6-9B96-407E-ADB4-6BF83AE53992}" dt="2023-08-14T10:58:28.568" v="520" actId="403"/>
          <ac:spMkLst>
            <pc:docMk/>
            <pc:sldMk cId="927840419" sldId="270"/>
            <ac:spMk id="16" creationId="{2922C2A1-4A8E-FDA8-0C38-A60B0FE4F9CE}"/>
          </ac:spMkLst>
        </pc:spChg>
        <pc:picChg chg="add del mod">
          <ac:chgData name="Duyên Lương" userId="3a9e482f-ceb4-484a-8eab-f708ff3e9a36" providerId="ADAL" clId="{72102FE6-9B96-407E-ADB4-6BF83AE53992}" dt="2023-08-14T10:49:32.039" v="411"/>
          <ac:picMkLst>
            <pc:docMk/>
            <pc:sldMk cId="927840419" sldId="270"/>
            <ac:picMk id="13" creationId="{D14AA96C-412B-1E50-7CC9-4B252B90404A}"/>
          </ac:picMkLst>
        </pc:picChg>
        <pc:picChg chg="add mod">
          <ac:chgData name="Duyên Lương" userId="3a9e482f-ceb4-484a-8eab-f708ff3e9a36" providerId="ADAL" clId="{72102FE6-9B96-407E-ADB4-6BF83AE53992}" dt="2023-08-14T10:57:49.033" v="511" actId="1076"/>
          <ac:picMkLst>
            <pc:docMk/>
            <pc:sldMk cId="927840419" sldId="270"/>
            <ac:picMk id="17" creationId="{5104BE43-BB71-45FB-1B64-E35630E967AE}"/>
          </ac:picMkLst>
        </pc:picChg>
        <pc:picChg chg="add mod">
          <ac:chgData name="Duyên Lương" userId="3a9e482f-ceb4-484a-8eab-f708ff3e9a36" providerId="ADAL" clId="{72102FE6-9B96-407E-ADB4-6BF83AE53992}" dt="2023-08-14T14:55:32.715" v="1362" actId="14100"/>
          <ac:picMkLst>
            <pc:docMk/>
            <pc:sldMk cId="927840419" sldId="270"/>
            <ac:picMk id="18" creationId="{D356C520-F932-C627-4BD0-7BC12C287F87}"/>
          </ac:picMkLst>
        </pc:picChg>
      </pc:sldChg>
      <pc:sldChg chg="del">
        <pc:chgData name="Duyên Lương" userId="3a9e482f-ceb4-484a-8eab-f708ff3e9a36" providerId="ADAL" clId="{72102FE6-9B96-407E-ADB4-6BF83AE53992}" dt="2023-08-14T10:51:01.148" v="419" actId="47"/>
        <pc:sldMkLst>
          <pc:docMk/>
          <pc:sldMk cId="2246203674" sldId="271"/>
        </pc:sldMkLst>
      </pc:sldChg>
      <pc:sldChg chg="addSp 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2336684574" sldId="272"/>
        </pc:sldMkLst>
        <pc:graphicFrameChg chg="add mod modGraphic">
          <ac:chgData name="Duyên Lương" userId="3a9e482f-ceb4-484a-8eab-f708ff3e9a36" providerId="ADAL" clId="{72102FE6-9B96-407E-ADB4-6BF83AE53992}" dt="2023-08-14T11:34:52.536" v="641" actId="207"/>
          <ac:graphicFrameMkLst>
            <pc:docMk/>
            <pc:sldMk cId="2336684574" sldId="272"/>
            <ac:graphicFrameMk id="7" creationId="{0E7FE698-F496-3C85-C3A7-744556A532F5}"/>
          </ac:graphicFrameMkLst>
        </pc:graphicFrame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782671285" sldId="273"/>
        </pc:sldMkLst>
        <pc:spChg chg="add mod">
          <ac:chgData name="Duyên Lương" userId="3a9e482f-ceb4-484a-8eab-f708ff3e9a36" providerId="ADAL" clId="{72102FE6-9B96-407E-ADB4-6BF83AE53992}" dt="2023-08-14T11:33:22.145" v="612" actId="1076"/>
          <ac:spMkLst>
            <pc:docMk/>
            <pc:sldMk cId="782671285" sldId="273"/>
            <ac:spMk id="7" creationId="{847592E4-463A-97D5-2967-D219D15F2C76}"/>
          </ac:spMkLst>
        </pc:spChg>
        <pc:spChg chg="add mod">
          <ac:chgData name="Duyên Lương" userId="3a9e482f-ceb4-484a-8eab-f708ff3e9a36" providerId="ADAL" clId="{72102FE6-9B96-407E-ADB4-6BF83AE53992}" dt="2023-08-14T11:33:31.661" v="617" actId="403"/>
          <ac:spMkLst>
            <pc:docMk/>
            <pc:sldMk cId="782671285" sldId="273"/>
            <ac:spMk id="8" creationId="{C5D566E6-6F16-2DEC-901F-281C2060EBA4}"/>
          </ac:spMkLst>
        </pc:spChg>
        <pc:spChg chg="add mod">
          <ac:chgData name="Duyên Lương" userId="3a9e482f-ceb4-484a-8eab-f708ff3e9a36" providerId="ADAL" clId="{72102FE6-9B96-407E-ADB4-6BF83AE53992}" dt="2023-08-14T11:33:34.600" v="618" actId="403"/>
          <ac:spMkLst>
            <pc:docMk/>
            <pc:sldMk cId="782671285" sldId="273"/>
            <ac:spMk id="12" creationId="{74A44439-3E81-77B8-4352-9031B1936BE5}"/>
          </ac:spMkLst>
        </pc:spChg>
        <pc:picChg chg="add mod">
          <ac:chgData name="Duyên Lương" userId="3a9e482f-ceb4-484a-8eab-f708ff3e9a36" providerId="ADAL" clId="{72102FE6-9B96-407E-ADB4-6BF83AE53992}" dt="2023-08-14T11:33:19.240" v="611" actId="1076"/>
          <ac:picMkLst>
            <pc:docMk/>
            <pc:sldMk cId="782671285" sldId="273"/>
            <ac:picMk id="13" creationId="{88F02BB8-5EB4-9986-80A6-43B1F566DB4C}"/>
          </ac:picMkLst>
        </pc:picChg>
        <pc:picChg chg="add mod">
          <ac:chgData name="Duyên Lương" userId="3a9e482f-ceb4-484a-8eab-f708ff3e9a36" providerId="ADAL" clId="{72102FE6-9B96-407E-ADB4-6BF83AE53992}" dt="2023-08-14T14:57:18.478" v="1381" actId="1076"/>
          <ac:picMkLst>
            <pc:docMk/>
            <pc:sldMk cId="782671285" sldId="273"/>
            <ac:picMk id="14" creationId="{242816D4-C53C-125E-1987-28BDC0092652}"/>
          </ac:picMkLst>
        </pc:pic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771380036" sldId="274"/>
        </pc:sldMkLst>
        <pc:spChg chg="add mod">
          <ac:chgData name="Duyên Lương" userId="3a9e482f-ceb4-484a-8eab-f708ff3e9a36" providerId="ADAL" clId="{72102FE6-9B96-407E-ADB4-6BF83AE53992}" dt="2023-08-14T11:01:11.411" v="588" actId="207"/>
          <ac:spMkLst>
            <pc:docMk/>
            <pc:sldMk cId="771380036" sldId="274"/>
            <ac:spMk id="7" creationId="{18435306-B402-6A2E-B319-6C431995FE23}"/>
          </ac:spMkLst>
        </pc:spChg>
        <pc:spChg chg="add mod">
          <ac:chgData name="Duyên Lương" userId="3a9e482f-ceb4-484a-8eab-f708ff3e9a36" providerId="ADAL" clId="{72102FE6-9B96-407E-ADB4-6BF83AE53992}" dt="2023-08-14T11:02:23.396" v="595" actId="403"/>
          <ac:spMkLst>
            <pc:docMk/>
            <pc:sldMk cId="771380036" sldId="274"/>
            <ac:spMk id="8" creationId="{25E4ED7D-CC17-9996-5384-8248E73ACFFE}"/>
          </ac:spMkLst>
        </pc:spChg>
        <pc:spChg chg="add mod">
          <ac:chgData name="Duyên Lương" userId="3a9e482f-ceb4-484a-8eab-f708ff3e9a36" providerId="ADAL" clId="{72102FE6-9B96-407E-ADB4-6BF83AE53992}" dt="2023-08-14T11:03:15.664" v="596" actId="1076"/>
          <ac:spMkLst>
            <pc:docMk/>
            <pc:sldMk cId="771380036" sldId="274"/>
            <ac:spMk id="12" creationId="{B4AD946C-F5D8-0975-AF46-3B352221F519}"/>
          </ac:spMkLst>
        </pc:spChg>
        <pc:picChg chg="add mod">
          <ac:chgData name="Duyên Lương" userId="3a9e482f-ceb4-484a-8eab-f708ff3e9a36" providerId="ADAL" clId="{72102FE6-9B96-407E-ADB4-6BF83AE53992}" dt="2023-08-14T11:03:31.126" v="602" actId="1076"/>
          <ac:picMkLst>
            <pc:docMk/>
            <pc:sldMk cId="771380036" sldId="274"/>
            <ac:picMk id="13" creationId="{8A2256C4-F381-4449-A240-E22CEF36C44C}"/>
          </ac:picMkLst>
        </pc:picChg>
        <pc:picChg chg="add mod">
          <ac:chgData name="Duyên Lương" userId="3a9e482f-ceb4-484a-8eab-f708ff3e9a36" providerId="ADAL" clId="{72102FE6-9B96-407E-ADB4-6BF83AE53992}" dt="2023-08-14T14:57:00.108" v="1377" actId="1076"/>
          <ac:picMkLst>
            <pc:docMk/>
            <pc:sldMk cId="771380036" sldId="274"/>
            <ac:picMk id="14" creationId="{DE7645C7-3EC2-4A0C-4F94-C79D0EC547F8}"/>
          </ac:picMkLst>
        </pc:pic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991376298" sldId="275"/>
        </pc:sldMkLst>
        <pc:spChg chg="add mod">
          <ac:chgData name="Duyên Lương" userId="3a9e482f-ceb4-484a-8eab-f708ff3e9a36" providerId="ADAL" clId="{72102FE6-9B96-407E-ADB4-6BF83AE53992}" dt="2023-08-14T11:00:56.804" v="582" actId="1076"/>
          <ac:spMkLst>
            <pc:docMk/>
            <pc:sldMk cId="1991376298" sldId="275"/>
            <ac:spMk id="7" creationId="{F4AF3F18-219E-3303-6FD3-1BA1FD7C2D20}"/>
          </ac:spMkLst>
        </pc:spChg>
        <pc:spChg chg="add mod">
          <ac:chgData name="Duyên Lương" userId="3a9e482f-ceb4-484a-8eab-f708ff3e9a36" providerId="ADAL" clId="{72102FE6-9B96-407E-ADB4-6BF83AE53992}" dt="2023-08-14T11:01:00.850" v="584" actId="1076"/>
          <ac:spMkLst>
            <pc:docMk/>
            <pc:sldMk cId="1991376298" sldId="275"/>
            <ac:spMk id="8" creationId="{06399D4F-B5A7-E81A-901A-00BFA8337312}"/>
          </ac:spMkLst>
        </pc:spChg>
        <pc:spChg chg="add mod">
          <ac:chgData name="Duyên Lương" userId="3a9e482f-ceb4-484a-8eab-f708ff3e9a36" providerId="ADAL" clId="{72102FE6-9B96-407E-ADB4-6BF83AE53992}" dt="2023-08-14T11:00:58.970" v="583" actId="1076"/>
          <ac:spMkLst>
            <pc:docMk/>
            <pc:sldMk cId="1991376298" sldId="275"/>
            <ac:spMk id="12" creationId="{D5300B8B-6A12-B2F6-7047-A4BEA09BA096}"/>
          </ac:spMkLst>
        </pc:spChg>
        <pc:picChg chg="add mod">
          <ac:chgData name="Duyên Lương" userId="3a9e482f-ceb4-484a-8eab-f708ff3e9a36" providerId="ADAL" clId="{72102FE6-9B96-407E-ADB4-6BF83AE53992}" dt="2023-08-14T11:00:38.507" v="575" actId="14100"/>
          <ac:picMkLst>
            <pc:docMk/>
            <pc:sldMk cId="1991376298" sldId="275"/>
            <ac:picMk id="13" creationId="{F43DDF85-5FDC-80FA-32C7-1A81CBEF232E}"/>
          </ac:picMkLst>
        </pc:picChg>
        <pc:picChg chg="add mod">
          <ac:chgData name="Duyên Lương" userId="3a9e482f-ceb4-484a-8eab-f708ff3e9a36" providerId="ADAL" clId="{72102FE6-9B96-407E-ADB4-6BF83AE53992}" dt="2023-08-14T14:56:38.340" v="1373" actId="1076"/>
          <ac:picMkLst>
            <pc:docMk/>
            <pc:sldMk cId="1991376298" sldId="275"/>
            <ac:picMk id="14" creationId="{5F6435E5-71BB-5786-DB42-913DBFE6B4F7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2446372405" sldId="276"/>
        </pc:sldMkLst>
        <pc:spChg chg="add mod">
          <ac:chgData name="Duyên Lương" userId="3a9e482f-ceb4-484a-8eab-f708ff3e9a36" providerId="ADAL" clId="{72102FE6-9B96-407E-ADB4-6BF83AE53992}" dt="2023-08-14T11:00:20.229" v="568" actId="1076"/>
          <ac:spMkLst>
            <pc:docMk/>
            <pc:sldMk cId="2446372405" sldId="276"/>
            <ac:spMk id="8" creationId="{13149DBE-4312-6F51-6E3D-D63568E40847}"/>
          </ac:spMkLst>
        </pc:spChg>
        <pc:spChg chg="add mod">
          <ac:chgData name="Duyên Lương" userId="3a9e482f-ceb4-484a-8eab-f708ff3e9a36" providerId="ADAL" clId="{72102FE6-9B96-407E-ADB4-6BF83AE53992}" dt="2023-08-14T11:00:15.386" v="566" actId="403"/>
          <ac:spMkLst>
            <pc:docMk/>
            <pc:sldMk cId="2446372405" sldId="276"/>
            <ac:spMk id="12" creationId="{A9C7A896-D49A-D226-13B5-2184B4DC1751}"/>
          </ac:spMkLst>
        </pc:spChg>
        <pc:spChg chg="add mod">
          <ac:chgData name="Duyên Lương" userId="3a9e482f-ceb4-484a-8eab-f708ff3e9a36" providerId="ADAL" clId="{72102FE6-9B96-407E-ADB4-6BF83AE53992}" dt="2023-08-14T11:00:15.386" v="566" actId="403"/>
          <ac:spMkLst>
            <pc:docMk/>
            <pc:sldMk cId="2446372405" sldId="276"/>
            <ac:spMk id="13" creationId="{8BF8C646-D33E-B3D7-2059-40BBDB4A8454}"/>
          </ac:spMkLst>
        </pc:spChg>
        <pc:spChg chg="add del mod">
          <ac:chgData name="Duyên Lương" userId="3a9e482f-ceb4-484a-8eab-f708ff3e9a36" providerId="ADAL" clId="{72102FE6-9B96-407E-ADB4-6BF83AE53992}" dt="2023-08-14T14:56:00.808" v="1366"/>
          <ac:spMkLst>
            <pc:docMk/>
            <pc:sldMk cId="2446372405" sldId="276"/>
            <ac:spMk id="14" creationId="{50685D02-D9E4-B511-68D8-0D2AE8B55432}"/>
          </ac:spMkLst>
        </pc:spChg>
        <pc:picChg chg="add mod">
          <ac:chgData name="Duyên Lương" userId="3a9e482f-ceb4-484a-8eab-f708ff3e9a36" providerId="ADAL" clId="{72102FE6-9B96-407E-ADB4-6BF83AE53992}" dt="2023-08-14T11:00:00.602" v="560" actId="1076"/>
          <ac:picMkLst>
            <pc:docMk/>
            <pc:sldMk cId="2446372405" sldId="276"/>
            <ac:picMk id="7" creationId="{71594F20-A4AC-197F-7F4C-A464A0DD5365}"/>
          </ac:picMkLst>
        </pc:picChg>
        <pc:picChg chg="add mod">
          <ac:chgData name="Duyên Lương" userId="3a9e482f-ceb4-484a-8eab-f708ff3e9a36" providerId="ADAL" clId="{72102FE6-9B96-407E-ADB4-6BF83AE53992}" dt="2023-08-14T14:56:05.828" v="1368" actId="1076"/>
          <ac:picMkLst>
            <pc:docMk/>
            <pc:sldMk cId="2446372405" sldId="276"/>
            <ac:picMk id="15" creationId="{6811B8CC-206B-DB76-A275-3700BBD6E850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55970" sldId="277"/>
        </pc:sldMkLst>
        <pc:spChg chg="mod">
          <ac:chgData name="Duyên Lương" userId="3a9e482f-ceb4-484a-8eab-f708ff3e9a36" providerId="ADAL" clId="{72102FE6-9B96-407E-ADB4-6BF83AE53992}" dt="2023-08-14T11:38:32.573" v="720" actId="1076"/>
          <ac:spMkLst>
            <pc:docMk/>
            <pc:sldMk cId="155970" sldId="277"/>
            <ac:spMk id="2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15:18.539" v="723" actId="1076"/>
          <ac:spMkLst>
            <pc:docMk/>
            <pc:sldMk cId="155970" sldId="277"/>
            <ac:spMk id="27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1:38:01.908" v="712" actId="478"/>
          <ac:spMkLst>
            <pc:docMk/>
            <pc:sldMk cId="155970" sldId="277"/>
            <ac:spMk id="28" creationId="{2D675442-3C08-B7D2-DFBA-C38E979F5DAC}"/>
          </ac:spMkLst>
        </pc:spChg>
        <pc:spChg chg="add mod">
          <ac:chgData name="Duyên Lương" userId="3a9e482f-ceb4-484a-8eab-f708ff3e9a36" providerId="ADAL" clId="{72102FE6-9B96-407E-ADB4-6BF83AE53992}" dt="2023-08-14T14:15:12.505" v="722" actId="403"/>
          <ac:spMkLst>
            <pc:docMk/>
            <pc:sldMk cId="155970" sldId="277"/>
            <ac:spMk id="29" creationId="{CEDABB37-77A8-460D-D363-AB9DA4F28B12}"/>
          </ac:spMkLst>
        </pc:spChg>
        <pc:grpChg chg="del">
          <ac:chgData name="Duyên Lương" userId="3a9e482f-ceb4-484a-8eab-f708ff3e9a36" providerId="ADAL" clId="{72102FE6-9B96-407E-ADB4-6BF83AE53992}" dt="2023-08-14T10:52:45.743" v="434" actId="478"/>
          <ac:grpSpMkLst>
            <pc:docMk/>
            <pc:sldMk cId="155970" sldId="277"/>
            <ac:grpSpMk id="3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1:38:04.143" v="713" actId="1076"/>
          <ac:picMkLst>
            <pc:docMk/>
            <pc:sldMk cId="155970" sldId="277"/>
            <ac:picMk id="30" creationId="{DB23C69D-435D-FBBC-06DF-D334C788C41A}"/>
          </ac:picMkLst>
        </pc:picChg>
        <pc:picChg chg="del">
          <ac:chgData name="Duyên Lương" userId="3a9e482f-ceb4-484a-8eab-f708ff3e9a36" providerId="ADAL" clId="{72102FE6-9B96-407E-ADB4-6BF83AE53992}" dt="2023-08-14T10:52:44.306" v="432" actId="478"/>
          <ac:picMkLst>
            <pc:docMk/>
            <pc:sldMk cId="155970" sldId="277"/>
            <ac:picMk id="1026" creationId="{B3CB5310-79A1-7281-799B-074B2C257D94}"/>
          </ac:picMkLst>
        </pc:picChg>
        <pc:picChg chg="del">
          <ac:chgData name="Duyên Lương" userId="3a9e482f-ceb4-484a-8eab-f708ff3e9a36" providerId="ADAL" clId="{72102FE6-9B96-407E-ADB4-6BF83AE53992}" dt="2023-08-14T10:52:45.102" v="433" actId="478"/>
          <ac:picMkLst>
            <pc:docMk/>
            <pc:sldMk cId="155970" sldId="277"/>
            <ac:picMk id="1028" creationId="{CE71E1E5-E96B-C831-83D4-EAD122BC7785}"/>
          </ac:picMkLst>
        </pc:picChg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742379816" sldId="278"/>
        </pc:sldMkLst>
        <pc:spChg chg="mod">
          <ac:chgData name="Duyên Lương" userId="3a9e482f-ceb4-484a-8eab-f708ff3e9a36" providerId="ADAL" clId="{72102FE6-9B96-407E-ADB4-6BF83AE53992}" dt="2023-08-14T14:35:53.097" v="996"/>
          <ac:spMkLst>
            <pc:docMk/>
            <pc:sldMk cId="742379816" sldId="278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3:52.797" v="939" actId="478"/>
          <ac:spMkLst>
            <pc:docMk/>
            <pc:sldMk cId="742379816" sldId="278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1.757" v="992" actId="478"/>
          <ac:spMkLst>
            <pc:docMk/>
            <pc:sldMk cId="742379816" sldId="278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3.395" v="993" actId="478"/>
          <ac:spMkLst>
            <pc:docMk/>
            <pc:sldMk cId="742379816" sldId="278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4.891" v="994" actId="478"/>
          <ac:spMkLst>
            <pc:docMk/>
            <pc:sldMk cId="742379816" sldId="278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6.472" v="995" actId="478"/>
          <ac:spMkLst>
            <pc:docMk/>
            <pc:sldMk cId="742379816" sldId="278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34:32.745" v="956" actId="478"/>
          <ac:spMkLst>
            <pc:docMk/>
            <pc:sldMk cId="742379816" sldId="278"/>
            <ac:spMk id="23" creationId="{F22E0270-72A2-FB63-3EE0-7E99AD00AD6B}"/>
          </ac:spMkLst>
        </pc:spChg>
        <pc:spChg chg="add mod">
          <ac:chgData name="Duyên Lương" userId="3a9e482f-ceb4-484a-8eab-f708ff3e9a36" providerId="ADAL" clId="{72102FE6-9B96-407E-ADB4-6BF83AE53992}" dt="2023-08-14T14:35:07.896" v="991" actId="1076"/>
          <ac:spMkLst>
            <pc:docMk/>
            <pc:sldMk cId="742379816" sldId="278"/>
            <ac:spMk id="24" creationId="{9572C889-AD85-AC7B-4265-FE092FD1455D}"/>
          </ac:spMkLst>
        </pc:spChg>
        <pc:spChg chg="add del mod">
          <ac:chgData name="Duyên Lương" userId="3a9e482f-ceb4-484a-8eab-f708ff3e9a36" providerId="ADAL" clId="{72102FE6-9B96-407E-ADB4-6BF83AE53992}" dt="2023-08-14T14:34:34.237" v="957" actId="478"/>
          <ac:spMkLst>
            <pc:docMk/>
            <pc:sldMk cId="742379816" sldId="278"/>
            <ac:spMk id="25" creationId="{88374389-3668-84BF-89C9-BEB9CF6D2FED}"/>
          </ac:spMkLst>
        </pc:spChg>
        <pc:spChg chg="add del mod">
          <ac:chgData name="Duyên Lương" userId="3a9e482f-ceb4-484a-8eab-f708ff3e9a36" providerId="ADAL" clId="{72102FE6-9B96-407E-ADB4-6BF83AE53992}" dt="2023-08-14T14:34:35.238" v="958" actId="478"/>
          <ac:spMkLst>
            <pc:docMk/>
            <pc:sldMk cId="742379816" sldId="278"/>
            <ac:spMk id="26" creationId="{C92A0409-AA30-4E06-955C-E4866187B2DD}"/>
          </ac:spMkLst>
        </pc:spChg>
        <pc:spChg chg="add mod">
          <ac:chgData name="Duyên Lương" userId="3a9e482f-ceb4-484a-8eab-f708ff3e9a36" providerId="ADAL" clId="{72102FE6-9B96-407E-ADB4-6BF83AE53992}" dt="2023-08-14T14:41:38.249" v="1078"/>
          <ac:spMkLst>
            <pc:docMk/>
            <pc:sldMk cId="742379816" sldId="278"/>
            <ac:spMk id="27" creationId="{5D48A45F-8A44-2CE4-64F1-E5D554188927}"/>
          </ac:spMkLst>
        </pc:spChg>
        <pc:grpChg chg="mod">
          <ac:chgData name="Duyên Lương" userId="3a9e482f-ceb4-484a-8eab-f708ff3e9a36" providerId="ADAL" clId="{72102FE6-9B96-407E-ADB4-6BF83AE53992}" dt="2023-08-14T14:34:24.605" v="955" actId="1076"/>
          <ac:grpSpMkLst>
            <pc:docMk/>
            <pc:sldMk cId="742379816" sldId="278"/>
            <ac:grpSpMk id="4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526720341" sldId="279"/>
        </pc:sldMkLst>
        <pc:spChg chg="del">
          <ac:chgData name="Duyên Lương" userId="3a9e482f-ceb4-484a-8eab-f708ff3e9a36" providerId="ADAL" clId="{72102FE6-9B96-407E-ADB4-6BF83AE53992}" dt="2023-08-14T14:51:31.573" v="1272" actId="478"/>
          <ac:spMkLst>
            <pc:docMk/>
            <pc:sldMk cId="526720341" sldId="279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52:04.487" v="1305" actId="207"/>
          <ac:spMkLst>
            <pc:docMk/>
            <pc:sldMk cId="526720341" sldId="279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7.982" v="1279" actId="478"/>
          <ac:spMkLst>
            <pc:docMk/>
            <pc:sldMk cId="526720341" sldId="279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3.874" v="1275" actId="478"/>
          <ac:spMkLst>
            <pc:docMk/>
            <pc:sldMk cId="526720341" sldId="279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4.961" v="1276" actId="478"/>
          <ac:spMkLst>
            <pc:docMk/>
            <pc:sldMk cId="526720341" sldId="279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6.799" v="1278" actId="478"/>
          <ac:spMkLst>
            <pc:docMk/>
            <pc:sldMk cId="526720341" sldId="279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1:49.015" v="1294" actId="478"/>
          <ac:spMkLst>
            <pc:docMk/>
            <pc:sldMk cId="526720341" sldId="279"/>
            <ac:spMk id="23" creationId="{6ECE7BC7-4959-CF21-5392-6E72323CBF4A}"/>
          </ac:spMkLst>
        </pc:spChg>
        <pc:spChg chg="add mod">
          <ac:chgData name="Duyên Lương" userId="3a9e482f-ceb4-484a-8eab-f708ff3e9a36" providerId="ADAL" clId="{72102FE6-9B96-407E-ADB4-6BF83AE53992}" dt="2023-08-14T14:52:08.451" v="1306" actId="207"/>
          <ac:spMkLst>
            <pc:docMk/>
            <pc:sldMk cId="526720341" sldId="279"/>
            <ac:spMk id="24" creationId="{F202904C-FAEB-AFA2-20F4-0B3C1A1BA5CF}"/>
          </ac:spMkLst>
        </pc:spChg>
        <pc:spChg chg="add mod">
          <ac:chgData name="Duyên Lương" userId="3a9e482f-ceb4-484a-8eab-f708ff3e9a36" providerId="ADAL" clId="{72102FE6-9B96-407E-ADB4-6BF83AE53992}" dt="2023-08-14T14:53:01.540" v="1314" actId="1076"/>
          <ac:spMkLst>
            <pc:docMk/>
            <pc:sldMk cId="526720341" sldId="279"/>
            <ac:spMk id="25" creationId="{3BBFCDCC-F91A-6EA2-249F-4204A4796E81}"/>
          </ac:spMkLst>
        </pc:spChg>
        <pc:spChg chg="add mod">
          <ac:chgData name="Duyên Lương" userId="3a9e482f-ceb4-484a-8eab-f708ff3e9a36" providerId="ADAL" clId="{72102FE6-9B96-407E-ADB4-6BF83AE53992}" dt="2023-08-14T14:53:06.268" v="1315" actId="1076"/>
          <ac:spMkLst>
            <pc:docMk/>
            <pc:sldMk cId="526720341" sldId="279"/>
            <ac:spMk id="26" creationId="{10089023-FFFB-96D1-293A-9868C788D992}"/>
          </ac:spMkLst>
        </pc:spChg>
        <pc:spChg chg="add mod">
          <ac:chgData name="Duyên Lương" userId="3a9e482f-ceb4-484a-8eab-f708ff3e9a36" providerId="ADAL" clId="{72102FE6-9B96-407E-ADB4-6BF83AE53992}" dt="2023-08-14T14:52:48.583" v="1309" actId="14100"/>
          <ac:spMkLst>
            <pc:docMk/>
            <pc:sldMk cId="526720341" sldId="279"/>
            <ac:spMk id="27" creationId="{FF513AE3-3701-0DFB-3AD3-E1EC14812F0A}"/>
          </ac:spMkLst>
        </pc:spChg>
        <pc:grpChg chg="del">
          <ac:chgData name="Duyên Lương" userId="3a9e482f-ceb4-484a-8eab-f708ff3e9a36" providerId="ADAL" clId="{72102FE6-9B96-407E-ADB4-6BF83AE53992}" dt="2023-08-14T14:51:38.600" v="1280" actId="478"/>
          <ac:grpSpMkLst>
            <pc:docMk/>
            <pc:sldMk cId="526720341" sldId="279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2.694" v="1274" actId="478"/>
          <ac:grpSpMkLst>
            <pc:docMk/>
            <pc:sldMk cId="526720341" sldId="279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5.401" v="1277" actId="478"/>
          <ac:grpSpMkLst>
            <pc:docMk/>
            <pc:sldMk cId="526720341" sldId="279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2.214" v="1273" actId="478"/>
          <ac:grpSpMkLst>
            <pc:docMk/>
            <pc:sldMk cId="526720341" sldId="279"/>
            <ac:grpSpMk id="14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9:30.435" v="1387"/>
        <pc:sldMkLst>
          <pc:docMk/>
          <pc:sldMk cId="2020331643" sldId="280"/>
        </pc:sldMkLst>
        <pc:spChg chg="mod">
          <ac:chgData name="Duyên Lương" userId="3a9e482f-ceb4-484a-8eab-f708ff3e9a36" providerId="ADAL" clId="{72102FE6-9B96-407E-ADB4-6BF83AE53992}" dt="2023-08-14T14:51:01.568" v="1266" actId="1076"/>
          <ac:spMkLst>
            <pc:docMk/>
            <pc:sldMk cId="2020331643" sldId="280"/>
            <ac:spMk id="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3.903" v="1236" actId="478"/>
          <ac:spMkLst>
            <pc:docMk/>
            <pc:sldMk cId="2020331643" sldId="280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36.193" v="1231" actId="478"/>
          <ac:spMkLst>
            <pc:docMk/>
            <pc:sldMk cId="2020331643" sldId="280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37.195" v="1232" actId="478"/>
          <ac:spMkLst>
            <pc:docMk/>
            <pc:sldMk cId="2020331643" sldId="280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1.305" v="1234" actId="478"/>
          <ac:spMkLst>
            <pc:docMk/>
            <pc:sldMk cId="2020331643" sldId="280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2.544" v="1235" actId="478"/>
          <ac:spMkLst>
            <pc:docMk/>
            <pc:sldMk cId="2020331643" sldId="280"/>
            <ac:spMk id="2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50:39.199" v="1259" actId="1076"/>
          <ac:spMkLst>
            <pc:docMk/>
            <pc:sldMk cId="2020331643" sldId="280"/>
            <ac:spMk id="23" creationId="{55441263-115B-079E-7A6B-95730403240F}"/>
          </ac:spMkLst>
        </pc:spChg>
        <pc:spChg chg="add mod">
          <ac:chgData name="Duyên Lương" userId="3a9e482f-ceb4-484a-8eab-f708ff3e9a36" providerId="ADAL" clId="{72102FE6-9B96-407E-ADB4-6BF83AE53992}" dt="2023-08-14T14:50:43.525" v="1260" actId="1076"/>
          <ac:spMkLst>
            <pc:docMk/>
            <pc:sldMk cId="2020331643" sldId="280"/>
            <ac:spMk id="24" creationId="{DFC55BE2-92D8-82A8-3532-0905E06BD20E}"/>
          </ac:spMkLst>
        </pc:spChg>
        <pc:spChg chg="add mod">
          <ac:chgData name="Duyên Lương" userId="3a9e482f-ceb4-484a-8eab-f708ff3e9a36" providerId="ADAL" clId="{72102FE6-9B96-407E-ADB4-6BF83AE53992}" dt="2023-08-14T14:50:10.635" v="1246"/>
          <ac:spMkLst>
            <pc:docMk/>
            <pc:sldMk cId="2020331643" sldId="280"/>
            <ac:spMk id="25" creationId="{FBE350E8-0D1F-52C9-1A66-B1A59FF1E37D}"/>
          </ac:spMkLst>
        </pc:spChg>
        <pc:spChg chg="add mod">
          <ac:chgData name="Duyên Lương" userId="3a9e482f-ceb4-484a-8eab-f708ff3e9a36" providerId="ADAL" clId="{72102FE6-9B96-407E-ADB4-6BF83AE53992}" dt="2023-08-14T14:51:25.695" v="1271"/>
          <ac:spMkLst>
            <pc:docMk/>
            <pc:sldMk cId="2020331643" sldId="280"/>
            <ac:spMk id="26" creationId="{7FF31B43-8BD9-4E6A-3C63-FB74AE181B81}"/>
          </ac:spMkLst>
        </pc:spChg>
        <pc:grpChg chg="mod">
          <ac:chgData name="Duyên Lương" userId="3a9e482f-ceb4-484a-8eab-f708ff3e9a36" providerId="ADAL" clId="{72102FE6-9B96-407E-ADB4-6BF83AE53992}" dt="2023-08-14T14:50:55.704" v="1264" actId="1076"/>
          <ac:grpSpMkLst>
            <pc:docMk/>
            <pc:sldMk cId="2020331643" sldId="280"/>
            <ac:grpSpMk id="4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50:59.150" v="1265" actId="1076"/>
          <ac:grpSpMkLst>
            <pc:docMk/>
            <pc:sldMk cId="2020331643" sldId="280"/>
            <ac:grpSpMk id="7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49:57.910" v="1242" actId="1076"/>
          <ac:grpSpMkLst>
            <pc:docMk/>
            <pc:sldMk cId="2020331643" sldId="280"/>
            <ac:grpSpMk id="10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50:45.829" v="1261" actId="1076"/>
          <ac:grpSpMkLst>
            <pc:docMk/>
            <pc:sldMk cId="2020331643" sldId="280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9:18.245" v="1385"/>
        <pc:sldMkLst>
          <pc:docMk/>
          <pc:sldMk cId="2781815221" sldId="281"/>
        </pc:sldMkLst>
        <pc:spChg chg="del">
          <ac:chgData name="Duyên Lương" userId="3a9e482f-ceb4-484a-8eab-f708ff3e9a36" providerId="ADAL" clId="{72102FE6-9B96-407E-ADB4-6BF83AE53992}" dt="2023-08-14T14:45:53.518" v="1167" actId="478"/>
          <ac:spMkLst>
            <pc:docMk/>
            <pc:sldMk cId="2781815221" sldId="281"/>
            <ac:spMk id="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5:57.876" v="1170" actId="478"/>
          <ac:spMkLst>
            <pc:docMk/>
            <pc:sldMk cId="2781815221" sldId="281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09.541" v="1173" actId="478"/>
          <ac:spMkLst>
            <pc:docMk/>
            <pc:sldMk cId="2781815221" sldId="281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0.712" v="1174" actId="478"/>
          <ac:spMkLst>
            <pc:docMk/>
            <pc:sldMk cId="2781815221" sldId="281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1.658" v="1175" actId="478"/>
          <ac:spMkLst>
            <pc:docMk/>
            <pc:sldMk cId="2781815221" sldId="281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3.502" v="1176" actId="478"/>
          <ac:spMkLst>
            <pc:docMk/>
            <pc:sldMk cId="2781815221" sldId="281"/>
            <ac:spMk id="2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46:39.304" v="1190" actId="14100"/>
          <ac:spMkLst>
            <pc:docMk/>
            <pc:sldMk cId="2781815221" sldId="281"/>
            <ac:spMk id="23" creationId="{9C6204B2-6C09-336E-707C-E3D84605B7A4}"/>
          </ac:spMkLst>
        </pc:spChg>
        <pc:spChg chg="add mod">
          <ac:chgData name="Duyên Lương" userId="3a9e482f-ceb4-484a-8eab-f708ff3e9a36" providerId="ADAL" clId="{72102FE6-9B96-407E-ADB4-6BF83AE53992}" dt="2023-08-14T14:46:55.945" v="1192" actId="14100"/>
          <ac:spMkLst>
            <pc:docMk/>
            <pc:sldMk cId="2781815221" sldId="281"/>
            <ac:spMk id="24" creationId="{732FD52C-0FAE-25F8-7B5F-FD110C039230}"/>
          </ac:spMkLst>
        </pc:spChg>
        <pc:spChg chg="add del mod">
          <ac:chgData name="Duyên Lương" userId="3a9e482f-ceb4-484a-8eab-f708ff3e9a36" providerId="ADAL" clId="{72102FE6-9B96-407E-ADB4-6BF83AE53992}" dt="2023-08-14T14:46:08.598" v="1172" actId="478"/>
          <ac:spMkLst>
            <pc:docMk/>
            <pc:sldMk cId="2781815221" sldId="281"/>
            <ac:spMk id="25" creationId="{09D21957-3332-78D2-AE9F-51091D21DC20}"/>
          </ac:spMkLst>
        </pc:spChg>
        <pc:spChg chg="add mod">
          <ac:chgData name="Duyên Lương" userId="3a9e482f-ceb4-484a-8eab-f708ff3e9a36" providerId="ADAL" clId="{72102FE6-9B96-407E-ADB4-6BF83AE53992}" dt="2023-08-14T14:46:20.525" v="1178"/>
          <ac:spMkLst>
            <pc:docMk/>
            <pc:sldMk cId="2781815221" sldId="281"/>
            <ac:spMk id="26" creationId="{1A36BE62-1DA8-A28A-F2D7-ED0BCA60AB06}"/>
          </ac:spMkLst>
        </pc:spChg>
        <pc:spChg chg="add mod">
          <ac:chgData name="Duyên Lương" userId="3a9e482f-ceb4-484a-8eab-f708ff3e9a36" providerId="ADAL" clId="{72102FE6-9B96-407E-ADB4-6BF83AE53992}" dt="2023-08-14T14:51:21.232" v="1269"/>
          <ac:spMkLst>
            <pc:docMk/>
            <pc:sldMk cId="2781815221" sldId="281"/>
            <ac:spMk id="27" creationId="{79000B98-FD24-EE5F-6AA9-974B54D7BA0B}"/>
          </ac:spMkLst>
        </pc:spChg>
        <pc:grpChg chg="del">
          <ac:chgData name="Duyên Lương" userId="3a9e482f-ceb4-484a-8eab-f708ff3e9a36" providerId="ADAL" clId="{72102FE6-9B96-407E-ADB4-6BF83AE53992}" dt="2023-08-14T14:45:51.927" v="1165" actId="478"/>
          <ac:grpSpMkLst>
            <pc:docMk/>
            <pc:sldMk cId="2781815221" sldId="281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5:52.805" v="1166" actId="478"/>
          <ac:grpSpMkLst>
            <pc:docMk/>
            <pc:sldMk cId="2781815221" sldId="281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6:14.124" v="1177" actId="478"/>
          <ac:grpSpMkLst>
            <pc:docMk/>
            <pc:sldMk cId="2781815221" sldId="281"/>
            <ac:grpSpMk id="10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45:56.489" v="1169" actId="1076"/>
          <ac:grpSpMkLst>
            <pc:docMk/>
            <pc:sldMk cId="2781815221" sldId="281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9:09.323" v="1384"/>
        <pc:sldMkLst>
          <pc:docMk/>
          <pc:sldMk cId="222996694" sldId="282"/>
        </pc:sldMkLst>
        <pc:spChg chg="del">
          <ac:chgData name="Duyên Lương" userId="3a9e482f-ceb4-484a-8eab-f708ff3e9a36" providerId="ADAL" clId="{72102FE6-9B96-407E-ADB4-6BF83AE53992}" dt="2023-08-14T14:36:01.491" v="1000" actId="478"/>
          <ac:spMkLst>
            <pc:docMk/>
            <pc:sldMk cId="222996694" sldId="282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0:10.579" v="1060" actId="1076"/>
          <ac:spMkLst>
            <pc:docMk/>
            <pc:sldMk cId="222996694" sldId="282"/>
            <ac:spMk id="3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1:16.451" v="1268" actId="478"/>
          <ac:spMkLst>
            <pc:docMk/>
            <pc:sldMk cId="222996694" sldId="282"/>
            <ac:spMk id="13" creationId="{68FBBC0E-82A9-0A24-1AF8-0EF1CB3108AE}"/>
          </ac:spMkLst>
        </pc:spChg>
        <pc:spChg chg="del">
          <ac:chgData name="Duyên Lương" userId="3a9e482f-ceb4-484a-8eab-f708ff3e9a36" providerId="ADAL" clId="{72102FE6-9B96-407E-ADB4-6BF83AE53992}" dt="2023-08-14T14:36:33.918" v="1037" actId="478"/>
          <ac:spMkLst>
            <pc:docMk/>
            <pc:sldMk cId="222996694" sldId="282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5.426" v="1038" actId="478"/>
          <ac:spMkLst>
            <pc:docMk/>
            <pc:sldMk cId="222996694" sldId="282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6.810" v="1039" actId="478"/>
          <ac:spMkLst>
            <pc:docMk/>
            <pc:sldMk cId="222996694" sldId="282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7.740" v="1040" actId="478"/>
          <ac:spMkLst>
            <pc:docMk/>
            <pc:sldMk cId="222996694" sldId="282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37:07.510" v="1054" actId="1076"/>
          <ac:spMkLst>
            <pc:docMk/>
            <pc:sldMk cId="222996694" sldId="282"/>
            <ac:spMk id="23" creationId="{F22E0270-72A2-FB63-3EE0-7E99AD00AD6B}"/>
          </ac:spMkLst>
        </pc:spChg>
        <pc:spChg chg="mod">
          <ac:chgData name="Duyên Lương" userId="3a9e482f-ceb4-484a-8eab-f708ff3e9a36" providerId="ADAL" clId="{72102FE6-9B96-407E-ADB4-6BF83AE53992}" dt="2023-08-14T14:40:21.858" v="1064" actId="403"/>
          <ac:spMkLst>
            <pc:docMk/>
            <pc:sldMk cId="222996694" sldId="282"/>
            <ac:spMk id="24" creationId="{9572C889-AD85-AC7B-4265-FE092FD1455D}"/>
          </ac:spMkLst>
        </pc:spChg>
        <pc:spChg chg="mod">
          <ac:chgData name="Duyên Lương" userId="3a9e482f-ceb4-484a-8eab-f708ff3e9a36" providerId="ADAL" clId="{72102FE6-9B96-407E-ADB4-6BF83AE53992}" dt="2023-08-14T14:37:34.301" v="1058" actId="1076"/>
          <ac:spMkLst>
            <pc:docMk/>
            <pc:sldMk cId="222996694" sldId="282"/>
            <ac:spMk id="25" creationId="{88374389-3668-84BF-89C9-BEB9CF6D2FED}"/>
          </ac:spMkLst>
        </pc:spChg>
        <pc:spChg chg="del">
          <ac:chgData name="Duyên Lương" userId="3a9e482f-ceb4-484a-8eab-f708ff3e9a36" providerId="ADAL" clId="{72102FE6-9B96-407E-ADB4-6BF83AE53992}" dt="2023-08-14T14:36:39.319" v="1041" actId="478"/>
          <ac:spMkLst>
            <pc:docMk/>
            <pc:sldMk cId="222996694" sldId="282"/>
            <ac:spMk id="26" creationId="{C92A0409-AA30-4E06-955C-E4866187B2DD}"/>
          </ac:spMkLst>
        </pc:spChg>
        <pc:spChg chg="add mod">
          <ac:chgData name="Duyên Lương" userId="3a9e482f-ceb4-484a-8eab-f708ff3e9a36" providerId="ADAL" clId="{72102FE6-9B96-407E-ADB4-6BF83AE53992}" dt="2023-08-14T14:51:14.011" v="1267"/>
          <ac:spMkLst>
            <pc:docMk/>
            <pc:sldMk cId="222996694" sldId="282"/>
            <ac:spMk id="27" creationId="{619D7791-F087-11EC-77D8-CDBBBAFA746E}"/>
          </ac:spMkLst>
        </pc:spChg>
        <pc:grpChg chg="del">
          <ac:chgData name="Duyên Lương" userId="3a9e482f-ceb4-484a-8eab-f708ff3e9a36" providerId="ADAL" clId="{72102FE6-9B96-407E-ADB4-6BF83AE53992}" dt="2023-08-14T14:35:57.092" v="997" actId="478"/>
          <ac:grpSpMkLst>
            <pc:docMk/>
            <pc:sldMk cId="222996694" sldId="282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35:58.920" v="999" actId="478"/>
          <ac:grpSpMkLst>
            <pc:docMk/>
            <pc:sldMk cId="222996694" sldId="282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35:58.385" v="998" actId="478"/>
          <ac:grpSpMkLst>
            <pc:docMk/>
            <pc:sldMk cId="222996694" sldId="282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1895155598" sldId="283"/>
        </pc:sldMkLst>
        <pc:spChg chg="mod">
          <ac:chgData name="Duyên Lương" userId="3a9e482f-ceb4-484a-8eab-f708ff3e9a36" providerId="ADAL" clId="{72102FE6-9B96-407E-ADB4-6BF83AE53992}" dt="2023-08-14T14:43:09.889" v="1109"/>
          <ac:spMkLst>
            <pc:docMk/>
            <pc:sldMk cId="1895155598" sldId="283"/>
            <ac:spMk id="7" creationId="{7CC4B1D0-9608-96D1-1EDD-07C2F8B851F7}"/>
          </ac:spMkLst>
        </pc:spChg>
        <pc:spChg chg="mod">
          <ac:chgData name="Duyên Lương" userId="3a9e482f-ceb4-484a-8eab-f708ff3e9a36" providerId="ADAL" clId="{72102FE6-9B96-407E-ADB4-6BF83AE53992}" dt="2023-08-14T14:43:09.889" v="1109"/>
          <ac:spMkLst>
            <pc:docMk/>
            <pc:sldMk cId="1895155598" sldId="283"/>
            <ac:spMk id="8" creationId="{21A4D224-6CBD-45C7-070C-D35F072CFFEC}"/>
          </ac:spMkLst>
        </pc:spChg>
        <pc:spChg chg="add mod">
          <ac:chgData name="Duyên Lương" userId="3a9e482f-ceb4-484a-8eab-f708ff3e9a36" providerId="ADAL" clId="{72102FE6-9B96-407E-ADB4-6BF83AE53992}" dt="2023-08-14T14:43:55.638" v="1132"/>
          <ac:spMkLst>
            <pc:docMk/>
            <pc:sldMk cId="1895155598" sldId="283"/>
            <ac:spMk id="9" creationId="{F7D2E4C0-C7AC-17C6-A2D8-C3511BE9ADAC}"/>
          </ac:spMkLst>
        </pc:spChg>
        <pc:spChg chg="add mod">
          <ac:chgData name="Duyên Lương" userId="3a9e482f-ceb4-484a-8eab-f708ff3e9a36" providerId="ADAL" clId="{72102FE6-9B96-407E-ADB4-6BF83AE53992}" dt="2023-08-14T14:44:06.299" v="1134" actId="1076"/>
          <ac:spMkLst>
            <pc:docMk/>
            <pc:sldMk cId="1895155598" sldId="283"/>
            <ac:spMk id="10" creationId="{C07B07D7-8D0D-B725-2B33-1D8E824FFBFB}"/>
          </ac:spMkLst>
        </pc:spChg>
        <pc:spChg chg="del">
          <ac:chgData name="Duyên Lương" userId="3a9e482f-ceb4-484a-8eab-f708ff3e9a36" providerId="ADAL" clId="{72102FE6-9B96-407E-ADB4-6BF83AE53992}" dt="2023-08-14T14:43:32.221" v="1121" actId="478"/>
          <ac:spMkLst>
            <pc:docMk/>
            <pc:sldMk cId="1895155598" sldId="283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3.963" v="1122" actId="478"/>
          <ac:spMkLst>
            <pc:docMk/>
            <pc:sldMk cId="1895155598" sldId="283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5.233" v="1123" actId="478"/>
          <ac:spMkLst>
            <pc:docMk/>
            <pc:sldMk cId="1895155598" sldId="283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6.440" v="1124" actId="478"/>
          <ac:spMkLst>
            <pc:docMk/>
            <pc:sldMk cId="1895155598" sldId="283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3:27.695" v="1119" actId="2710"/>
          <ac:spMkLst>
            <pc:docMk/>
            <pc:sldMk cId="1895155598" sldId="283"/>
            <ac:spMk id="23" creationId="{F22E0270-72A2-FB63-3EE0-7E99AD00AD6B}"/>
          </ac:spMkLst>
        </pc:spChg>
        <pc:spChg chg="del">
          <ac:chgData name="Duyên Lương" userId="3a9e482f-ceb4-484a-8eab-f708ff3e9a36" providerId="ADAL" clId="{72102FE6-9B96-407E-ADB4-6BF83AE53992}" dt="2023-08-14T14:43:52.035" v="1131" actId="478"/>
          <ac:spMkLst>
            <pc:docMk/>
            <pc:sldMk cId="1895155598" sldId="283"/>
            <ac:spMk id="24" creationId="{9572C889-AD85-AC7B-4265-FE092FD1455D}"/>
          </ac:spMkLst>
        </pc:spChg>
        <pc:spChg chg="mod">
          <ac:chgData name="Duyên Lương" userId="3a9e482f-ceb4-484a-8eab-f708ff3e9a36" providerId="ADAL" clId="{72102FE6-9B96-407E-ADB4-6BF83AE53992}" dt="2023-08-14T14:43:48.036" v="1130" actId="14100"/>
          <ac:spMkLst>
            <pc:docMk/>
            <pc:sldMk cId="1895155598" sldId="283"/>
            <ac:spMk id="25" creationId="{88374389-3668-84BF-89C9-BEB9CF6D2FED}"/>
          </ac:spMkLst>
        </pc:spChg>
        <pc:spChg chg="del mod">
          <ac:chgData name="Duyên Lương" userId="3a9e482f-ceb4-484a-8eab-f708ff3e9a36" providerId="ADAL" clId="{72102FE6-9B96-407E-ADB4-6BF83AE53992}" dt="2023-08-14T14:43:38.011" v="1126" actId="478"/>
          <ac:spMkLst>
            <pc:docMk/>
            <pc:sldMk cId="1895155598" sldId="283"/>
            <ac:spMk id="26" creationId="{C92A0409-AA30-4E06-955C-E4866187B2DD}"/>
          </ac:spMkLst>
        </pc:spChg>
        <pc:grpChg chg="add mod">
          <ac:chgData name="Duyên Lương" userId="3a9e482f-ceb4-484a-8eab-f708ff3e9a36" providerId="ADAL" clId="{72102FE6-9B96-407E-ADB4-6BF83AE53992}" dt="2023-08-14T14:43:11.277" v="1110" actId="1076"/>
          <ac:grpSpMkLst>
            <pc:docMk/>
            <pc:sldMk cId="1895155598" sldId="283"/>
            <ac:grpSpMk id="2" creationId="{B2900120-5704-A414-6D00-7A04E259433F}"/>
          </ac:grpSpMkLst>
        </pc:grpChg>
        <pc:grpChg chg="del">
          <ac:chgData name="Duyên Lương" userId="3a9e482f-ceb4-484a-8eab-f708ff3e9a36" providerId="ADAL" clId="{72102FE6-9B96-407E-ADB4-6BF83AE53992}" dt="2023-08-14T14:43:06.910" v="1108" actId="478"/>
          <ac:grpSpMkLst>
            <pc:docMk/>
            <pc:sldMk cId="1895155598" sldId="283"/>
            <ac:grpSpMk id="4" creationId="{00000000-0000-0000-0000-000000000000}"/>
          </ac:grpSpMkLst>
        </pc:grpChg>
      </pc:sldChg>
      <pc:sldChg chg="add del setBg">
        <pc:chgData name="Duyên Lương" userId="3a9e482f-ceb4-484a-8eab-f708ff3e9a36" providerId="ADAL" clId="{72102FE6-9B96-407E-ADB4-6BF83AE53992}" dt="2023-08-14T14:40:52.915" v="1071"/>
        <pc:sldMkLst>
          <pc:docMk/>
          <pc:sldMk cId="2070998800" sldId="284"/>
        </pc:sldMkLst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3124633192" sldId="284"/>
        </pc:sldMkLst>
        <pc:spChg chg="add del mod">
          <ac:chgData name="Duyên Lương" userId="3a9e482f-ceb4-484a-8eab-f708ff3e9a36" providerId="ADAL" clId="{72102FE6-9B96-407E-ADB4-6BF83AE53992}" dt="2023-08-14T14:41:35.587" v="1077" actId="21"/>
          <ac:spMkLst>
            <pc:docMk/>
            <pc:sldMk cId="3124633192" sldId="284"/>
            <ac:spMk id="13" creationId="{55E23874-2537-D37A-C3E1-68EC743F0F53}"/>
          </ac:spMkLst>
        </pc:spChg>
        <pc:spChg chg="add mod">
          <ac:chgData name="Duyên Lương" userId="3a9e482f-ceb4-484a-8eab-f708ff3e9a36" providerId="ADAL" clId="{72102FE6-9B96-407E-ADB4-6BF83AE53992}" dt="2023-08-14T14:42:02.753" v="1096" actId="1076"/>
          <ac:spMkLst>
            <pc:docMk/>
            <pc:sldMk cId="3124633192" sldId="284"/>
            <ac:spMk id="17" creationId="{758845D2-6BE1-E892-91CB-906ABC10C38B}"/>
          </ac:spMkLst>
        </pc:s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233776637" sldId="285"/>
        </pc:sldMkLst>
        <pc:spChg chg="mod">
          <ac:chgData name="Duyên Lương" userId="3a9e482f-ceb4-484a-8eab-f708ff3e9a36" providerId="ADAL" clId="{72102FE6-9B96-407E-ADB4-6BF83AE53992}" dt="2023-08-14T14:45:31.167" v="1162" actId="1076"/>
          <ac:spMkLst>
            <pc:docMk/>
            <pc:sldMk cId="1233776637" sldId="285"/>
            <ac:spMk id="17" creationId="{758845D2-6BE1-E892-91CB-906ABC10C38B}"/>
          </ac:spMkLst>
        </pc:spChg>
      </pc:sldChg>
      <pc:sldChg chg="addSp delSp modSp mod modTransition delAnim modAnim">
        <pc:chgData name="Duyên Lương" userId="3a9e482f-ceb4-484a-8eab-f708ff3e9a36" providerId="ADAL" clId="{72102FE6-9B96-407E-ADB4-6BF83AE53992}" dt="2023-08-14T14:59:24.150" v="1386"/>
        <pc:sldMkLst>
          <pc:docMk/>
          <pc:sldMk cId="3217270152" sldId="286"/>
        </pc:sldMkLst>
        <pc:spChg chg="add mod">
          <ac:chgData name="Duyên Lương" userId="3a9e482f-ceb4-484a-8eab-f708ff3e9a36" providerId="ADAL" clId="{72102FE6-9B96-407E-ADB4-6BF83AE53992}" dt="2023-08-14T14:48:12.718" v="1215"/>
          <ac:spMkLst>
            <pc:docMk/>
            <pc:sldMk cId="3217270152" sldId="286"/>
            <ac:spMk id="2" creationId="{E1977DC3-CC15-B91B-330E-071F10C0D182}"/>
          </ac:spMkLst>
        </pc:spChg>
        <pc:spChg chg="add mod">
          <ac:chgData name="Duyên Lương" userId="3a9e482f-ceb4-484a-8eab-f708ff3e9a36" providerId="ADAL" clId="{72102FE6-9B96-407E-ADB4-6BF83AE53992}" dt="2023-08-14T14:51:22.838" v="1270"/>
          <ac:spMkLst>
            <pc:docMk/>
            <pc:sldMk cId="3217270152" sldId="286"/>
            <ac:spMk id="4" creationId="{B4E26BC8-E432-5047-B164-BD6508026E8E}"/>
          </ac:spMkLst>
        </pc:spChg>
        <pc:spChg chg="del">
          <ac:chgData name="Duyên Lương" userId="3a9e482f-ceb4-484a-8eab-f708ff3e9a36" providerId="ADAL" clId="{72102FE6-9B96-407E-ADB4-6BF83AE53992}" dt="2023-08-14T14:47:28.413" v="1197" actId="478"/>
          <ac:spMkLst>
            <pc:docMk/>
            <pc:sldMk cId="3217270152" sldId="286"/>
            <ac:spMk id="1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47:47.231" v="1203" actId="478"/>
          <ac:spMkLst>
            <pc:docMk/>
            <pc:sldMk cId="3217270152" sldId="286"/>
            <ac:spMk id="18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47:32.035" v="1201" actId="478"/>
          <ac:spMkLst>
            <pc:docMk/>
            <pc:sldMk cId="3217270152" sldId="286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7:35.702" v="1202" actId="478"/>
          <ac:spMkLst>
            <pc:docMk/>
            <pc:sldMk cId="3217270152" sldId="286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8:05.794" v="1214" actId="20577"/>
          <ac:spMkLst>
            <pc:docMk/>
            <pc:sldMk cId="3217270152" sldId="286"/>
            <ac:spMk id="23" creationId="{9C6204B2-6C09-336E-707C-E3D84605B7A4}"/>
          </ac:spMkLst>
        </pc:spChg>
        <pc:spChg chg="mod">
          <ac:chgData name="Duyên Lương" userId="3a9e482f-ceb4-484a-8eab-f708ff3e9a36" providerId="ADAL" clId="{72102FE6-9B96-407E-ADB4-6BF83AE53992}" dt="2023-08-14T14:48:28.876" v="1218" actId="1076"/>
          <ac:spMkLst>
            <pc:docMk/>
            <pc:sldMk cId="3217270152" sldId="286"/>
            <ac:spMk id="24" creationId="{732FD52C-0FAE-25F8-7B5F-FD110C039230}"/>
          </ac:spMkLst>
        </pc:spChg>
        <pc:spChg chg="del">
          <ac:chgData name="Duyên Lương" userId="3a9e482f-ceb4-484a-8eab-f708ff3e9a36" providerId="ADAL" clId="{72102FE6-9B96-407E-ADB4-6BF83AE53992}" dt="2023-08-14T14:47:26.805" v="1196" actId="478"/>
          <ac:spMkLst>
            <pc:docMk/>
            <pc:sldMk cId="3217270152" sldId="286"/>
            <ac:spMk id="25" creationId="{09D21957-3332-78D2-AE9F-51091D21DC20}"/>
          </ac:spMkLst>
        </pc:spChg>
        <pc:grpChg chg="mod">
          <ac:chgData name="Duyên Lương" userId="3a9e482f-ceb4-484a-8eab-f708ff3e9a36" providerId="ADAL" clId="{72102FE6-9B96-407E-ADB4-6BF83AE53992}" dt="2023-08-14T14:47:49.984" v="1205" actId="1076"/>
          <ac:grpSpMkLst>
            <pc:docMk/>
            <pc:sldMk cId="3217270152" sldId="286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7:48.495" v="1204" actId="478"/>
          <ac:grpSpMkLst>
            <pc:docMk/>
            <pc:sldMk cId="3217270152" sldId="286"/>
            <ac:grpSpMk id="14" creationId="{00000000-0000-0000-0000-000000000000}"/>
          </ac:grpSpMkLst>
        </pc:gr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2936115991" sldId="287"/>
        </pc:sldMkLst>
        <pc:spChg chg="mod">
          <ac:chgData name="Duyên Lương" userId="3a9e482f-ceb4-484a-8eab-f708ff3e9a36" providerId="ADAL" clId="{72102FE6-9B96-407E-ADB4-6BF83AE53992}" dt="2023-08-14T14:47:05.748" v="1193" actId="1076"/>
          <ac:spMkLst>
            <pc:docMk/>
            <pc:sldMk cId="2936115991" sldId="287"/>
            <ac:spMk id="17" creationId="{758845D2-6BE1-E892-91CB-906ABC10C38B}"/>
          </ac:spMkLst>
        </pc:s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877353813" sldId="288"/>
        </pc:sldMkLst>
        <pc:spChg chg="mod">
          <ac:chgData name="Duyên Lương" userId="3a9e482f-ceb4-484a-8eab-f708ff3e9a36" providerId="ADAL" clId="{72102FE6-9B96-407E-ADB4-6BF83AE53992}" dt="2023-08-14T14:48:54.844" v="1221" actId="1076"/>
          <ac:spMkLst>
            <pc:docMk/>
            <pc:sldMk cId="1877353813" sldId="288"/>
            <ac:spMk id="17" creationId="{758845D2-6BE1-E892-91CB-906ABC10C38B}"/>
          </ac:spMkLst>
        </pc:spChg>
      </pc:sldChg>
    </pc:docChg>
  </pc:docChgLst>
  <pc:docChgLst>
    <pc:chgData name="Duyên Lương" userId="3a9e482f-ceb4-484a-8eab-f708ff3e9a36" providerId="ADAL" clId="{C988A993-2B24-4FA6-B70D-393766EC5F92}"/>
    <pc:docChg chg="undo custSel addSld delSld modSld sldOrd">
      <pc:chgData name="Duyên Lương" userId="3a9e482f-ceb4-484a-8eab-f708ff3e9a36" providerId="ADAL" clId="{C988A993-2B24-4FA6-B70D-393766EC5F92}" dt="2023-11-17T05:49:01.742" v="2184"/>
      <pc:docMkLst>
        <pc:docMk/>
      </pc:docMkLst>
      <pc:sldChg chg="modSp mod">
        <pc:chgData name="Duyên Lương" userId="3a9e482f-ceb4-484a-8eab-f708ff3e9a36" providerId="ADAL" clId="{C988A993-2B24-4FA6-B70D-393766EC5F92}" dt="2023-11-16T02:51:07.945" v="79" actId="1076"/>
        <pc:sldMkLst>
          <pc:docMk/>
          <pc:sldMk cId="0" sldId="256"/>
        </pc:sldMkLst>
        <pc:spChg chg="mod">
          <ac:chgData name="Duyên Lương" userId="3a9e482f-ceb4-484a-8eab-f708ff3e9a36" providerId="ADAL" clId="{C988A993-2B24-4FA6-B70D-393766EC5F92}" dt="2023-11-16T02:50:43.737" v="4" actId="2710"/>
          <ac:spMkLst>
            <pc:docMk/>
            <pc:sldMk cId="0" sldId="256"/>
            <ac:spMk id="13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1:07.945" v="79" actId="1076"/>
          <ac:spMkLst>
            <pc:docMk/>
            <pc:sldMk cId="0" sldId="256"/>
            <ac:spMk id="15" creationId="{00000000-0000-0000-0000-000000000000}"/>
          </ac:spMkLst>
        </pc:spChg>
      </pc:sldChg>
      <pc:sldChg chg="modSp mod">
        <pc:chgData name="Duyên Lương" userId="3a9e482f-ceb4-484a-8eab-f708ff3e9a36" providerId="ADAL" clId="{C988A993-2B24-4FA6-B70D-393766EC5F92}" dt="2023-11-17T05:38:44.841" v="2122" actId="20577"/>
        <pc:sldMkLst>
          <pc:docMk/>
          <pc:sldMk cId="0" sldId="257"/>
        </pc:sldMkLst>
        <pc:spChg chg="mod">
          <ac:chgData name="Duyên Lương" userId="3a9e482f-ceb4-484a-8eab-f708ff3e9a36" providerId="ADAL" clId="{C988A993-2B24-4FA6-B70D-393766EC5F92}" dt="2023-11-17T05:38:44.841" v="2122" actId="20577"/>
          <ac:spMkLst>
            <pc:docMk/>
            <pc:sldMk cId="0" sldId="257"/>
            <ac:spMk id="10" creationId="{00000000-0000-0000-0000-000000000000}"/>
          </ac:spMkLst>
        </pc:spChg>
      </pc:sldChg>
      <pc:sldChg chg="addSp modSp mod">
        <pc:chgData name="Duyên Lương" userId="3a9e482f-ceb4-484a-8eab-f708ff3e9a36" providerId="ADAL" clId="{C988A993-2B24-4FA6-B70D-393766EC5F92}" dt="2023-11-16T02:53:27.805" v="165" actId="404"/>
        <pc:sldMkLst>
          <pc:docMk/>
          <pc:sldMk cId="0" sldId="258"/>
        </pc:sldMkLst>
        <pc:spChg chg="mod">
          <ac:chgData name="Duyên Lương" userId="3a9e482f-ceb4-484a-8eab-f708ff3e9a36" providerId="ADAL" clId="{C988A993-2B24-4FA6-B70D-393766EC5F92}" dt="2023-11-16T02:52:54.203" v="99" actId="1076"/>
          <ac:spMkLst>
            <pc:docMk/>
            <pc:sldMk cId="0" sldId="258"/>
            <ac:spMk id="8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3:04.544" v="102" actId="1076"/>
          <ac:spMkLst>
            <pc:docMk/>
            <pc:sldMk cId="0" sldId="258"/>
            <ac:spMk id="15" creationId="{00000000-0000-0000-0000-000000000000}"/>
          </ac:spMkLst>
        </pc:spChg>
        <pc:spChg chg="add mod">
          <ac:chgData name="Duyên Lương" userId="3a9e482f-ceb4-484a-8eab-f708ff3e9a36" providerId="ADAL" clId="{C988A993-2B24-4FA6-B70D-393766EC5F92}" dt="2023-11-16T02:53:27.805" v="165" actId="404"/>
          <ac:spMkLst>
            <pc:docMk/>
            <pc:sldMk cId="0" sldId="258"/>
            <ac:spMk id="17" creationId="{EECA404E-2F6B-2C81-D2A7-1F5B99975655}"/>
          </ac:spMkLst>
        </pc:spChg>
        <pc:spChg chg="mod">
          <ac:chgData name="Duyên Lương" userId="3a9e482f-ceb4-484a-8eab-f708ff3e9a36" providerId="ADAL" clId="{C988A993-2B24-4FA6-B70D-393766EC5F92}" dt="2023-11-16T02:53:01.717" v="101" actId="207"/>
          <ac:spMkLst>
            <pc:docMk/>
            <pc:sldMk cId="0" sldId="258"/>
            <ac:spMk id="18" creationId="{FC3FCD47-3BCB-CDC5-6EE1-C01CF45B76E1}"/>
          </ac:spMkLst>
        </pc:spChg>
      </pc:sldChg>
      <pc:sldChg chg="modSp mod modAnim">
        <pc:chgData name="Duyên Lương" userId="3a9e482f-ceb4-484a-8eab-f708ff3e9a36" providerId="ADAL" clId="{C988A993-2B24-4FA6-B70D-393766EC5F92}" dt="2023-11-16T04:03:42.519" v="1245"/>
        <pc:sldMkLst>
          <pc:docMk/>
          <pc:sldMk cId="0" sldId="259"/>
        </pc:sldMkLst>
        <pc:spChg chg="mod">
          <ac:chgData name="Duyên Lương" userId="3a9e482f-ceb4-484a-8eab-f708ff3e9a36" providerId="ADAL" clId="{C988A993-2B24-4FA6-B70D-393766EC5F92}" dt="2023-11-16T02:53:47.376" v="169" actId="1076"/>
          <ac:spMkLst>
            <pc:docMk/>
            <pc:sldMk cId="0" sldId="259"/>
            <ac:spMk id="6" creationId="{00000000-0000-0000-0000-000000000000}"/>
          </ac:spMkLst>
        </pc:spChg>
      </pc:sldChg>
      <pc:sldChg chg="addSp modSp mod modAnim modNotesTx">
        <pc:chgData name="Duyên Lương" userId="3a9e482f-ceb4-484a-8eab-f708ff3e9a36" providerId="ADAL" clId="{C988A993-2B24-4FA6-B70D-393766EC5F92}" dt="2023-11-16T03:05:39.424" v="671" actId="1076"/>
        <pc:sldMkLst>
          <pc:docMk/>
          <pc:sldMk cId="0" sldId="260"/>
        </pc:sldMkLst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4" creationId="{00000000-0000-0000-0000-000000000000}"/>
          </ac:spMkLst>
        </pc:spChg>
        <pc:spChg chg="add mod">
          <ac:chgData name="Duyên Lương" userId="3a9e482f-ceb4-484a-8eab-f708ff3e9a36" providerId="ADAL" clId="{C988A993-2B24-4FA6-B70D-393766EC5F92}" dt="2023-11-16T03:05:28.367" v="667" actId="1076"/>
          <ac:spMkLst>
            <pc:docMk/>
            <pc:sldMk cId="0" sldId="260"/>
            <ac:spMk id="5" creationId="{6E3F5BD8-0E9F-4597-84C2-868ECC46B0B1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7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9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2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5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7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8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19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2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3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25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7.456" v="670" actId="1076"/>
          <ac:spMkLst>
            <pc:docMk/>
            <pc:sldMk cId="0" sldId="260"/>
            <ac:spMk id="26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9.424" v="671" actId="1076"/>
          <ac:spMkLst>
            <pc:docMk/>
            <pc:sldMk cId="0" sldId="260"/>
            <ac:spMk id="27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5:33.734" v="669" actId="1035"/>
          <ac:spMkLst>
            <pc:docMk/>
            <pc:sldMk cId="0" sldId="260"/>
            <ac:spMk id="30" creationId="{B511CA4E-9C64-2A57-E269-DC1F42469AEA}"/>
          </ac:spMkLst>
        </pc:spChg>
        <pc:grpChg chg="mod">
          <ac:chgData name="Duyên Lương" userId="3a9e482f-ceb4-484a-8eab-f708ff3e9a36" providerId="ADAL" clId="{C988A993-2B24-4FA6-B70D-393766EC5F92}" dt="2023-11-16T03:05:33.734" v="669" actId="1035"/>
          <ac:grpSpMkLst>
            <pc:docMk/>
            <pc:sldMk cId="0" sldId="260"/>
            <ac:grpSpMk id="3" creationId="{00000000-0000-0000-0000-000000000000}"/>
          </ac:grpSpMkLst>
        </pc:grpChg>
        <pc:picChg chg="mod">
          <ac:chgData name="Duyên Lương" userId="3a9e482f-ceb4-484a-8eab-f708ff3e9a36" providerId="ADAL" clId="{C988A993-2B24-4FA6-B70D-393766EC5F92}" dt="2023-11-16T03:05:33.734" v="669" actId="1035"/>
          <ac:picMkLst>
            <pc:docMk/>
            <pc:sldMk cId="0" sldId="260"/>
            <ac:picMk id="1026" creationId="{B3CB5310-79A1-7281-799B-074B2C257D94}"/>
          </ac:picMkLst>
        </pc:picChg>
        <pc:picChg chg="mod">
          <ac:chgData name="Duyên Lương" userId="3a9e482f-ceb4-484a-8eab-f708ff3e9a36" providerId="ADAL" clId="{C988A993-2B24-4FA6-B70D-393766EC5F92}" dt="2023-11-16T03:05:33.734" v="669" actId="1035"/>
          <ac:picMkLst>
            <pc:docMk/>
            <pc:sldMk cId="0" sldId="260"/>
            <ac:picMk id="1028" creationId="{CE71E1E5-E96B-C831-83D4-EAD122BC7785}"/>
          </ac:picMkLst>
        </pc:picChg>
      </pc:sldChg>
      <pc:sldChg chg="addSp delSp modSp mod delAnim modAnim">
        <pc:chgData name="Duyên Lương" userId="3a9e482f-ceb4-484a-8eab-f708ff3e9a36" providerId="ADAL" clId="{C988A993-2B24-4FA6-B70D-393766EC5F92}" dt="2023-11-16T03:21:16.613" v="873" actId="478"/>
        <pc:sldMkLst>
          <pc:docMk/>
          <pc:sldMk cId="0" sldId="261"/>
        </pc:sldMkLst>
        <pc:spChg chg="del">
          <ac:chgData name="Duyên Lương" userId="3a9e482f-ceb4-484a-8eab-f708ff3e9a36" providerId="ADAL" clId="{C988A993-2B24-4FA6-B70D-393766EC5F92}" dt="2023-11-16T03:21:15.339" v="872" actId="478"/>
          <ac:spMkLst>
            <pc:docMk/>
            <pc:sldMk cId="0" sldId="261"/>
            <ac:spMk id="14" creationId="{916E34D4-4B4F-A1E8-D0AE-DAAAC5DFD99B}"/>
          </ac:spMkLst>
        </pc:spChg>
        <pc:spChg chg="del">
          <ac:chgData name="Duyên Lương" userId="3a9e482f-ceb4-484a-8eab-f708ff3e9a36" providerId="ADAL" clId="{C988A993-2B24-4FA6-B70D-393766EC5F92}" dt="2023-11-16T03:21:16.613" v="873" actId="478"/>
          <ac:spMkLst>
            <pc:docMk/>
            <pc:sldMk cId="0" sldId="261"/>
            <ac:spMk id="15" creationId="{23C617D6-2AC0-ECAF-0877-5DAA55207AC0}"/>
          </ac:spMkLst>
        </pc:spChg>
        <pc:spChg chg="add mod">
          <ac:chgData name="Duyên Lương" userId="3a9e482f-ceb4-484a-8eab-f708ff3e9a36" providerId="ADAL" clId="{C988A993-2B24-4FA6-B70D-393766EC5F92}" dt="2023-11-16T03:19:42.880" v="862" actId="13926"/>
          <ac:spMkLst>
            <pc:docMk/>
            <pc:sldMk cId="0" sldId="261"/>
            <ac:spMk id="16" creationId="{D7AE1B24-4610-28C9-A1E4-402229570A11}"/>
          </ac:spMkLst>
        </pc:spChg>
        <pc:picChg chg="add mod">
          <ac:chgData name="Duyên Lương" userId="3a9e482f-ceb4-484a-8eab-f708ff3e9a36" providerId="ADAL" clId="{C988A993-2B24-4FA6-B70D-393766EC5F92}" dt="2023-11-16T03:20:34.829" v="871" actId="1076"/>
          <ac:picMkLst>
            <pc:docMk/>
            <pc:sldMk cId="0" sldId="261"/>
            <ac:picMk id="17" creationId="{184C7482-E20E-A519-3606-49798969CE58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15:14.432" v="1294"/>
        <pc:sldMkLst>
          <pc:docMk/>
          <pc:sldMk cId="0" sldId="262"/>
        </pc:sldMkLst>
        <pc:spChg chg="add mod">
          <ac:chgData name="Duyên Lương" userId="3a9e482f-ceb4-484a-8eab-f708ff3e9a36" providerId="ADAL" clId="{C988A993-2B24-4FA6-B70D-393766EC5F92}" dt="2023-11-16T03:28:33.841" v="907" actId="2085"/>
          <ac:spMkLst>
            <pc:docMk/>
            <pc:sldMk cId="0" sldId="262"/>
            <ac:spMk id="5" creationId="{E775D85B-13C3-42E3-8F10-4B0BBF83258B}"/>
          </ac:spMkLst>
        </pc:spChg>
        <pc:spChg chg="add mod">
          <ac:chgData name="Duyên Lương" userId="3a9e482f-ceb4-484a-8eab-f708ff3e9a36" providerId="ADAL" clId="{C988A993-2B24-4FA6-B70D-393766EC5F92}" dt="2023-11-16T03:28:54.531" v="910" actId="14100"/>
          <ac:spMkLst>
            <pc:docMk/>
            <pc:sldMk cId="0" sldId="262"/>
            <ac:spMk id="6" creationId="{D8DFE259-7FE5-83EC-A694-BB3DB5293096}"/>
          </ac:spMkLst>
        </pc:spChg>
        <pc:spChg chg="add mod">
          <ac:chgData name="Duyên Lương" userId="3a9e482f-ceb4-484a-8eab-f708ff3e9a36" providerId="ADAL" clId="{C988A993-2B24-4FA6-B70D-393766EC5F92}" dt="2023-11-16T03:29:00.976" v="913" actId="14100"/>
          <ac:spMkLst>
            <pc:docMk/>
            <pc:sldMk cId="0" sldId="262"/>
            <ac:spMk id="7" creationId="{EBDA35BB-7866-5291-7E10-5202DEA698CA}"/>
          </ac:spMkLst>
        </pc:spChg>
        <pc:spChg chg="add mod">
          <ac:chgData name="Duyên Lương" userId="3a9e482f-ceb4-484a-8eab-f708ff3e9a36" providerId="ADAL" clId="{C988A993-2B24-4FA6-B70D-393766EC5F92}" dt="2023-11-16T03:29:19.369" v="918" actId="14100"/>
          <ac:spMkLst>
            <pc:docMk/>
            <pc:sldMk cId="0" sldId="262"/>
            <ac:spMk id="8" creationId="{734CAF94-0B87-7555-A8DA-C646B9BC4A4C}"/>
          </ac:spMkLst>
        </pc:spChg>
        <pc:spChg chg="add mod">
          <ac:chgData name="Duyên Lương" userId="3a9e482f-ceb4-484a-8eab-f708ff3e9a36" providerId="ADAL" clId="{C988A993-2B24-4FA6-B70D-393766EC5F92}" dt="2023-11-16T03:29:39.076" v="923" actId="14100"/>
          <ac:spMkLst>
            <pc:docMk/>
            <pc:sldMk cId="0" sldId="262"/>
            <ac:spMk id="9" creationId="{E722501A-3011-E7D7-8BC7-AEA4BA986CF6}"/>
          </ac:spMkLst>
        </pc:spChg>
        <pc:spChg chg="add mod">
          <ac:chgData name="Duyên Lương" userId="3a9e482f-ceb4-484a-8eab-f708ff3e9a36" providerId="ADAL" clId="{C988A993-2B24-4FA6-B70D-393766EC5F92}" dt="2023-11-16T03:29:45.766" v="926" actId="14100"/>
          <ac:spMkLst>
            <pc:docMk/>
            <pc:sldMk cId="0" sldId="262"/>
            <ac:spMk id="10" creationId="{92F8E0D5-3479-6B2E-6907-8361BFE6D340}"/>
          </ac:spMkLst>
        </pc:spChg>
        <pc:spChg chg="add mod">
          <ac:chgData name="Duyên Lương" userId="3a9e482f-ceb4-484a-8eab-f708ff3e9a36" providerId="ADAL" clId="{C988A993-2B24-4FA6-B70D-393766EC5F92}" dt="2023-11-16T03:30:02.201" v="932" actId="14100"/>
          <ac:spMkLst>
            <pc:docMk/>
            <pc:sldMk cId="0" sldId="262"/>
            <ac:spMk id="14" creationId="{920048F4-5C6C-A7AD-51AC-E04534B0F13A}"/>
          </ac:spMkLst>
        </pc:spChg>
        <pc:spChg chg="add mod">
          <ac:chgData name="Duyên Lương" userId="3a9e482f-ceb4-484a-8eab-f708ff3e9a36" providerId="ADAL" clId="{C988A993-2B24-4FA6-B70D-393766EC5F92}" dt="2023-11-16T03:30:32.347" v="937" actId="14100"/>
          <ac:spMkLst>
            <pc:docMk/>
            <pc:sldMk cId="0" sldId="262"/>
            <ac:spMk id="15" creationId="{5F5B5FFA-C853-D273-B5A1-8E8B74CE86AD}"/>
          </ac:spMkLst>
        </pc:spChg>
        <pc:spChg chg="add mod">
          <ac:chgData name="Duyên Lương" userId="3a9e482f-ceb4-484a-8eab-f708ff3e9a36" providerId="ADAL" clId="{C988A993-2B24-4FA6-B70D-393766EC5F92}" dt="2023-11-16T03:30:40.415" v="941" actId="14100"/>
          <ac:spMkLst>
            <pc:docMk/>
            <pc:sldMk cId="0" sldId="262"/>
            <ac:spMk id="16" creationId="{0F188417-0BB2-52A3-C2AB-CD6E0050F3F2}"/>
          </ac:spMkLst>
        </pc:spChg>
        <pc:spChg chg="ord">
          <ac:chgData name="Duyên Lương" userId="3a9e482f-ceb4-484a-8eab-f708ff3e9a36" providerId="ADAL" clId="{C988A993-2B24-4FA6-B70D-393766EC5F92}" dt="2023-11-16T03:30:50.512" v="944" actId="166"/>
          <ac:spMkLst>
            <pc:docMk/>
            <pc:sldMk cId="0" sldId="262"/>
            <ac:spMk id="19" creationId="{41BA8D76-D76E-3D29-94AB-AD39346F347A}"/>
          </ac:spMkLst>
        </pc:spChg>
        <pc:spChg chg="ord">
          <ac:chgData name="Duyên Lương" userId="3a9e482f-ceb4-484a-8eab-f708ff3e9a36" providerId="ADAL" clId="{C988A993-2B24-4FA6-B70D-393766EC5F92}" dt="2023-11-16T04:15:00.992" v="1288" actId="166"/>
          <ac:spMkLst>
            <pc:docMk/>
            <pc:sldMk cId="0" sldId="262"/>
            <ac:spMk id="20" creationId="{5781BC08-F2D1-B110-F8FF-52ACD3B51086}"/>
          </ac:spMkLst>
        </pc:spChg>
        <pc:spChg chg="ord">
          <ac:chgData name="Duyên Lương" userId="3a9e482f-ceb4-484a-8eab-f708ff3e9a36" providerId="ADAL" clId="{C988A993-2B24-4FA6-B70D-393766EC5F92}" dt="2023-11-16T04:15:00.992" v="1288" actId="166"/>
          <ac:spMkLst>
            <pc:docMk/>
            <pc:sldMk cId="0" sldId="262"/>
            <ac:spMk id="21" creationId="{F5A2D6D7-4003-AE97-32AB-9155E22448B5}"/>
          </ac:spMkLst>
        </pc:spChg>
        <pc:spChg chg="ord">
          <ac:chgData name="Duyên Lương" userId="3a9e482f-ceb4-484a-8eab-f708ff3e9a36" providerId="ADAL" clId="{C988A993-2B24-4FA6-B70D-393766EC5F92}" dt="2023-11-16T04:15:00.992" v="1288" actId="166"/>
          <ac:spMkLst>
            <pc:docMk/>
            <pc:sldMk cId="0" sldId="262"/>
            <ac:spMk id="22" creationId="{14A83267-7618-92C9-B726-DF7E3437427F}"/>
          </ac:spMkLst>
        </pc:spChg>
        <pc:spChg chg="ord">
          <ac:chgData name="Duyên Lương" userId="3a9e482f-ceb4-484a-8eab-f708ff3e9a36" providerId="ADAL" clId="{C988A993-2B24-4FA6-B70D-393766EC5F92}" dt="2023-11-16T04:15:00.992" v="1288" actId="166"/>
          <ac:spMkLst>
            <pc:docMk/>
            <pc:sldMk cId="0" sldId="262"/>
            <ac:spMk id="23" creationId="{99502E80-4CC8-96F2-F12B-2F00121D3AB7}"/>
          </ac:spMkLst>
        </pc:spChg>
        <pc:spChg chg="ord">
          <ac:chgData name="Duyên Lương" userId="3a9e482f-ceb4-484a-8eab-f708ff3e9a36" providerId="ADAL" clId="{C988A993-2B24-4FA6-B70D-393766EC5F92}" dt="2023-11-16T04:15:00.992" v="1288" actId="166"/>
          <ac:spMkLst>
            <pc:docMk/>
            <pc:sldMk cId="0" sldId="262"/>
            <ac:spMk id="24" creationId="{43D03DB4-9A30-7FEA-E546-5C35E59BAF05}"/>
          </ac:spMkLst>
        </pc:spChg>
      </pc:sldChg>
      <pc:sldChg chg="modAnim">
        <pc:chgData name="Duyên Lương" userId="3a9e482f-ceb4-484a-8eab-f708ff3e9a36" providerId="ADAL" clId="{C988A993-2B24-4FA6-B70D-393766EC5F92}" dt="2023-11-16T03:31:01.320" v="945"/>
        <pc:sldMkLst>
          <pc:docMk/>
          <pc:sldMk cId="0" sldId="263"/>
        </pc:sldMkLst>
      </pc:sldChg>
      <pc:sldChg chg="modAnim">
        <pc:chgData name="Duyên Lương" userId="3a9e482f-ceb4-484a-8eab-f708ff3e9a36" providerId="ADAL" clId="{C988A993-2B24-4FA6-B70D-393766EC5F92}" dt="2023-11-16T04:03:14.827" v="1243"/>
        <pc:sldMkLst>
          <pc:docMk/>
          <pc:sldMk cId="0" sldId="264"/>
        </pc:sldMkLst>
      </pc:sldChg>
      <pc:sldChg chg="delSp modSp mod">
        <pc:chgData name="Duyên Lương" userId="3a9e482f-ceb4-484a-8eab-f708ff3e9a36" providerId="ADAL" clId="{C988A993-2B24-4FA6-B70D-393766EC5F92}" dt="2023-11-16T04:48:07.426" v="1429" actId="1076"/>
        <pc:sldMkLst>
          <pc:docMk/>
          <pc:sldMk cId="0" sldId="266"/>
        </pc:sldMkLst>
        <pc:spChg chg="mod">
          <ac:chgData name="Duyên Lương" userId="3a9e482f-ceb4-484a-8eab-f708ff3e9a36" providerId="ADAL" clId="{C988A993-2B24-4FA6-B70D-393766EC5F92}" dt="2023-11-16T04:47:51.104" v="1413" actId="1076"/>
          <ac:spMkLst>
            <pc:docMk/>
            <pc:sldMk cId="0" sldId="266"/>
            <ac:spMk id="2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4:47:53.713" v="1414" actId="1076"/>
          <ac:spMkLst>
            <pc:docMk/>
            <pc:sldMk cId="0" sldId="266"/>
            <ac:spMk id="3" creationId="{00000000-0000-0000-0000-000000000000}"/>
          </ac:spMkLst>
        </pc:spChg>
        <pc:spChg chg="del mod">
          <ac:chgData name="Duyên Lương" userId="3a9e482f-ceb4-484a-8eab-f708ff3e9a36" providerId="ADAL" clId="{C988A993-2B24-4FA6-B70D-393766EC5F92}" dt="2023-11-16T04:47:58.999" v="1421" actId="478"/>
          <ac:spMkLst>
            <pc:docMk/>
            <pc:sldMk cId="0" sldId="266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4:47:55.085" v="1415" actId="1076"/>
          <ac:spMkLst>
            <pc:docMk/>
            <pc:sldMk cId="0" sldId="266"/>
            <ac:spMk id="5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4:48:07.426" v="1429" actId="1076"/>
          <ac:spMkLst>
            <pc:docMk/>
            <pc:sldMk cId="0" sldId="266"/>
            <ac:spMk id="6" creationId="{00000000-0000-0000-0000-000000000000}"/>
          </ac:spMkLst>
        </pc:spChg>
        <pc:spChg chg="del mod">
          <ac:chgData name="Duyên Lương" userId="3a9e482f-ceb4-484a-8eab-f708ff3e9a36" providerId="ADAL" clId="{C988A993-2B24-4FA6-B70D-393766EC5F92}" dt="2023-11-16T04:47:58.224" v="1419" actId="478"/>
          <ac:spMkLst>
            <pc:docMk/>
            <pc:sldMk cId="0" sldId="266"/>
            <ac:spMk id="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56.891" v="1417" actId="478"/>
          <ac:spMkLst>
            <pc:docMk/>
            <pc:sldMk cId="0" sldId="266"/>
            <ac:spMk id="8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4:48:02.758" v="1423" actId="1076"/>
          <ac:spMkLst>
            <pc:docMk/>
            <pc:sldMk cId="0" sldId="266"/>
            <ac:spMk id="11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6.995" v="1409" actId="478"/>
          <ac:spMkLst>
            <pc:docMk/>
            <pc:sldMk cId="0" sldId="266"/>
            <ac:spMk id="12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7.883" v="1410" actId="478"/>
          <ac:spMkLst>
            <pc:docMk/>
            <pc:sldMk cId="0" sldId="266"/>
            <ac:spMk id="13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8.779" v="1411" actId="478"/>
          <ac:spMkLst>
            <pc:docMk/>
            <pc:sldMk cId="0" sldId="266"/>
            <ac:spMk id="1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9.926" v="1412" actId="478"/>
          <ac:spMkLst>
            <pc:docMk/>
            <pc:sldMk cId="0" sldId="266"/>
            <ac:spMk id="1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5.825" v="1408" actId="478"/>
          <ac:spMkLst>
            <pc:docMk/>
            <pc:sldMk cId="0" sldId="266"/>
            <ac:spMk id="16" creationId="{00000000-0000-0000-0000-000000000000}"/>
          </ac:spMkLst>
        </pc:spChg>
        <pc:spChg chg="del mod">
          <ac:chgData name="Duyên Lương" userId="3a9e482f-ceb4-484a-8eab-f708ff3e9a36" providerId="ADAL" clId="{C988A993-2B24-4FA6-B70D-393766EC5F92}" dt="2023-11-16T04:47:44.805" v="1407" actId="478"/>
          <ac:spMkLst>
            <pc:docMk/>
            <pc:sldMk cId="0" sldId="266"/>
            <ac:spMk id="1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4:47:43.380" v="1405" actId="478"/>
          <ac:spMkLst>
            <pc:docMk/>
            <pc:sldMk cId="0" sldId="266"/>
            <ac:spMk id="18" creationId="{00000000-0000-0000-0000-000000000000}"/>
          </ac:spMkLst>
        </pc:spChg>
      </pc:sldChg>
      <pc:sldChg chg="addSp delSp modSp mod delAnim">
        <pc:chgData name="Duyên Lương" userId="3a9e482f-ceb4-484a-8eab-f708ff3e9a36" providerId="ADAL" clId="{C988A993-2B24-4FA6-B70D-393766EC5F92}" dt="2023-11-17T05:42:52.622" v="2126" actId="22"/>
        <pc:sldMkLst>
          <pc:docMk/>
          <pc:sldMk cId="0" sldId="267"/>
        </pc:sldMkLst>
        <pc:spChg chg="mod">
          <ac:chgData name="Duyên Lương" userId="3a9e482f-ceb4-484a-8eab-f708ff3e9a36" providerId="ADAL" clId="{C988A993-2B24-4FA6-B70D-393766EC5F92}" dt="2023-11-17T05:40:12.314" v="2123" actId="1076"/>
          <ac:spMkLst>
            <pc:docMk/>
            <pc:sldMk cId="0" sldId="267"/>
            <ac:spMk id="2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40:14.597" v="2124" actId="1076"/>
          <ac:spMkLst>
            <pc:docMk/>
            <pc:sldMk cId="0" sldId="267"/>
            <ac:spMk id="3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38:38.783" v="2117" actId="1076"/>
          <ac:spMkLst>
            <pc:docMk/>
            <pc:sldMk cId="0" sldId="267"/>
            <ac:spMk id="5" creationId="{00000000-0000-0000-0000-000000000000}"/>
          </ac:spMkLst>
        </pc:spChg>
        <pc:spChg chg="add del">
          <ac:chgData name="Duyên Lương" userId="3a9e482f-ceb4-484a-8eab-f708ff3e9a36" providerId="ADAL" clId="{C988A993-2B24-4FA6-B70D-393766EC5F92}" dt="2023-11-17T05:42:52.622" v="2126" actId="22"/>
          <ac:spMkLst>
            <pc:docMk/>
            <pc:sldMk cId="0" sldId="267"/>
            <ac:spMk id="7" creationId="{1B3797E8-AA29-7DC4-4A60-241D60D1EAB8}"/>
          </ac:spMkLst>
        </pc:spChg>
        <pc:spChg chg="del">
          <ac:chgData name="Duyên Lương" userId="3a9e482f-ceb4-484a-8eab-f708ff3e9a36" providerId="ADAL" clId="{C988A993-2B24-4FA6-B70D-393766EC5F92}" dt="2023-11-17T05:37:32.694" v="2035" actId="478"/>
          <ac:spMkLst>
            <pc:docMk/>
            <pc:sldMk cId="0" sldId="267"/>
            <ac:spMk id="17" creationId="{C0477FA4-2207-3534-46DD-5758D36489E1}"/>
          </ac:spMkLst>
        </pc:spChg>
        <pc:picChg chg="mod">
          <ac:chgData name="Duyên Lương" userId="3a9e482f-ceb4-484a-8eab-f708ff3e9a36" providerId="ADAL" clId="{C988A993-2B24-4FA6-B70D-393766EC5F92}" dt="2023-11-17T05:38:31.922" v="2113" actId="1076"/>
          <ac:picMkLst>
            <pc:docMk/>
            <pc:sldMk cId="0" sldId="267"/>
            <ac:picMk id="16" creationId="{46F88729-024D-28B1-1AE2-FF483E5FD552}"/>
          </ac:picMkLst>
        </pc:picChg>
      </pc:sldChg>
      <pc:sldChg chg="del">
        <pc:chgData name="Duyên Lương" userId="3a9e482f-ceb4-484a-8eab-f708ff3e9a36" providerId="ADAL" clId="{C988A993-2B24-4FA6-B70D-393766EC5F92}" dt="2023-11-16T04:48:15.333" v="1430" actId="47"/>
        <pc:sldMkLst>
          <pc:docMk/>
          <pc:sldMk cId="0" sldId="268"/>
        </pc:sldMkLst>
      </pc:sldChg>
      <pc:sldChg chg="addSp delSp modSp mod modAnim">
        <pc:chgData name="Duyên Lương" userId="3a9e482f-ceb4-484a-8eab-f708ff3e9a36" providerId="ADAL" clId="{C988A993-2B24-4FA6-B70D-393766EC5F92}" dt="2023-11-16T04:02:22.977" v="1230"/>
        <pc:sldMkLst>
          <pc:docMk/>
          <pc:sldMk cId="927840419" sldId="270"/>
        </pc:sldMkLst>
        <pc:spChg chg="mod">
          <ac:chgData name="Duyên Lương" userId="3a9e482f-ceb4-484a-8eab-f708ff3e9a36" providerId="ADAL" clId="{C988A993-2B24-4FA6-B70D-393766EC5F92}" dt="2023-11-16T02:55:00.925" v="175" actId="1076"/>
          <ac:spMkLst>
            <pc:docMk/>
            <pc:sldMk cId="927840419" sldId="270"/>
            <ac:spMk id="2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2:54:54.286" v="172" actId="478"/>
          <ac:spMkLst>
            <pc:docMk/>
            <pc:sldMk cId="927840419" sldId="270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4:55.853" v="173" actId="1076"/>
          <ac:spMkLst>
            <pc:docMk/>
            <pc:sldMk cId="927840419" sldId="270"/>
            <ac:spMk id="5" creationId="{00000000-0000-0000-0000-000000000000}"/>
          </ac:spMkLst>
        </pc:spChg>
        <pc:spChg chg="add mod">
          <ac:chgData name="Duyên Lương" userId="3a9e482f-ceb4-484a-8eab-f708ff3e9a36" providerId="ADAL" clId="{C988A993-2B24-4FA6-B70D-393766EC5F92}" dt="2023-11-16T02:55:00.925" v="175" actId="1076"/>
          <ac:spMkLst>
            <pc:docMk/>
            <pc:sldMk cId="927840419" sldId="270"/>
            <ac:spMk id="7" creationId="{E483643D-6B1C-B560-BD84-B5230CD523D3}"/>
          </ac:spMkLst>
        </pc:spChg>
        <pc:spChg chg="add mod">
          <ac:chgData name="Duyên Lương" userId="3a9e482f-ceb4-484a-8eab-f708ff3e9a36" providerId="ADAL" clId="{C988A993-2B24-4FA6-B70D-393766EC5F92}" dt="2023-11-16T02:55:00.925" v="175" actId="1076"/>
          <ac:spMkLst>
            <pc:docMk/>
            <pc:sldMk cId="927840419" sldId="270"/>
            <ac:spMk id="8" creationId="{AC9552BF-7D6A-D3E7-AFA9-7BF3AC774248}"/>
          </ac:spMkLst>
        </pc:spChg>
        <pc:spChg chg="mod">
          <ac:chgData name="Duyên Lương" userId="3a9e482f-ceb4-484a-8eab-f708ff3e9a36" providerId="ADAL" clId="{C988A993-2B24-4FA6-B70D-393766EC5F92}" dt="2023-11-16T02:58:42.613" v="224" actId="403"/>
          <ac:spMkLst>
            <pc:docMk/>
            <pc:sldMk cId="927840419" sldId="270"/>
            <ac:spMk id="15" creationId="{4D566537-82F7-958F-4F8C-1266B20B7417}"/>
          </ac:spMkLst>
        </pc:spChg>
        <pc:picChg chg="mod">
          <ac:chgData name="Duyên Lương" userId="3a9e482f-ceb4-484a-8eab-f708ff3e9a36" providerId="ADAL" clId="{C988A993-2B24-4FA6-B70D-393766EC5F92}" dt="2023-11-16T02:55:06.298" v="177" actId="1076"/>
          <ac:picMkLst>
            <pc:docMk/>
            <pc:sldMk cId="927840419" sldId="270"/>
            <ac:picMk id="17" creationId="{5104BE43-BB71-45FB-1B64-E35630E967AE}"/>
          </ac:picMkLst>
        </pc:picChg>
      </pc:sldChg>
      <pc:sldChg chg="delSp modSp mod">
        <pc:chgData name="Duyên Lương" userId="3a9e482f-ceb4-484a-8eab-f708ff3e9a36" providerId="ADAL" clId="{C988A993-2B24-4FA6-B70D-393766EC5F92}" dt="2023-11-16T02:56:38.469" v="213" actId="113"/>
        <pc:sldMkLst>
          <pc:docMk/>
          <pc:sldMk cId="2336684574" sldId="272"/>
        </pc:sldMkLst>
        <pc:spChg chg="del">
          <ac:chgData name="Duyên Lương" userId="3a9e482f-ceb4-484a-8eab-f708ff3e9a36" providerId="ADAL" clId="{C988A993-2B24-4FA6-B70D-393766EC5F92}" dt="2023-11-16T02:55:50.921" v="195" actId="478"/>
          <ac:spMkLst>
            <pc:docMk/>
            <pc:sldMk cId="2336684574" sldId="272"/>
            <ac:spMk id="4" creationId="{00000000-0000-0000-0000-000000000000}"/>
          </ac:spMkLst>
        </pc:spChg>
        <pc:graphicFrameChg chg="mod modGraphic">
          <ac:chgData name="Duyên Lương" userId="3a9e482f-ceb4-484a-8eab-f708ff3e9a36" providerId="ADAL" clId="{C988A993-2B24-4FA6-B70D-393766EC5F92}" dt="2023-11-16T02:56:38.469" v="213" actId="113"/>
          <ac:graphicFrameMkLst>
            <pc:docMk/>
            <pc:sldMk cId="2336684574" sldId="272"/>
            <ac:graphicFrameMk id="7" creationId="{0E7FE698-F496-3C85-C3A7-744556A532F5}"/>
          </ac:graphicFrameMkLst>
        </pc:graphicFrameChg>
      </pc:sldChg>
      <pc:sldChg chg="delSp modSp mod modAnim">
        <pc:chgData name="Duyên Lương" userId="3a9e482f-ceb4-484a-8eab-f708ff3e9a36" providerId="ADAL" clId="{C988A993-2B24-4FA6-B70D-393766EC5F92}" dt="2023-11-16T04:02:54.060" v="1242"/>
        <pc:sldMkLst>
          <pc:docMk/>
          <pc:sldMk cId="782671285" sldId="273"/>
        </pc:sldMkLst>
        <pc:spChg chg="del">
          <ac:chgData name="Duyên Lương" userId="3a9e482f-ceb4-484a-8eab-f708ff3e9a36" providerId="ADAL" clId="{C988A993-2B24-4FA6-B70D-393766EC5F92}" dt="2023-11-16T02:55:44.404" v="192" actId="478"/>
          <ac:spMkLst>
            <pc:docMk/>
            <pc:sldMk cId="782671285" sldId="273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8:23.952" v="216" actId="1076"/>
          <ac:spMkLst>
            <pc:docMk/>
            <pc:sldMk cId="782671285" sldId="273"/>
            <ac:spMk id="8" creationId="{C5D566E6-6F16-2DEC-901F-281C2060EBA4}"/>
          </ac:spMkLst>
        </pc:spChg>
        <pc:picChg chg="mod">
          <ac:chgData name="Duyên Lương" userId="3a9e482f-ceb4-484a-8eab-f708ff3e9a36" providerId="ADAL" clId="{C988A993-2B24-4FA6-B70D-393766EC5F92}" dt="2023-11-16T02:55:47.891" v="194" actId="1076"/>
          <ac:picMkLst>
            <pc:docMk/>
            <pc:sldMk cId="782671285" sldId="273"/>
            <ac:picMk id="13" creationId="{88F02BB8-5EB4-9986-80A6-43B1F566DB4C}"/>
          </ac:picMkLst>
        </pc:picChg>
      </pc:sldChg>
      <pc:sldChg chg="delSp modSp mod modAnim">
        <pc:chgData name="Duyên Lương" userId="3a9e482f-ceb4-484a-8eab-f708ff3e9a36" providerId="ADAL" clId="{C988A993-2B24-4FA6-B70D-393766EC5F92}" dt="2023-11-16T04:02:46.568" v="1239"/>
        <pc:sldMkLst>
          <pc:docMk/>
          <pc:sldMk cId="771380036" sldId="274"/>
        </pc:sldMkLst>
        <pc:spChg chg="del">
          <ac:chgData name="Duyên Lương" userId="3a9e482f-ceb4-484a-8eab-f708ff3e9a36" providerId="ADAL" clId="{C988A993-2B24-4FA6-B70D-393766EC5F92}" dt="2023-11-16T02:55:27.196" v="187" actId="478"/>
          <ac:spMkLst>
            <pc:docMk/>
            <pc:sldMk cId="771380036" sldId="274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8:26.882" v="219" actId="403"/>
          <ac:spMkLst>
            <pc:docMk/>
            <pc:sldMk cId="771380036" sldId="274"/>
            <ac:spMk id="8" creationId="{25E4ED7D-CC17-9996-5384-8248E73ACFFE}"/>
          </ac:spMkLst>
        </pc:spChg>
        <pc:picChg chg="mod">
          <ac:chgData name="Duyên Lương" userId="3a9e482f-ceb4-484a-8eab-f708ff3e9a36" providerId="ADAL" clId="{C988A993-2B24-4FA6-B70D-393766EC5F92}" dt="2023-11-16T02:55:35.433" v="191" actId="14100"/>
          <ac:picMkLst>
            <pc:docMk/>
            <pc:sldMk cId="771380036" sldId="274"/>
            <ac:picMk id="13" creationId="{8A2256C4-F381-4449-A240-E22CEF36C44C}"/>
          </ac:picMkLst>
        </pc:picChg>
      </pc:sldChg>
      <pc:sldChg chg="delSp modSp mod modAnim">
        <pc:chgData name="Duyên Lương" userId="3a9e482f-ceb4-484a-8eab-f708ff3e9a36" providerId="ADAL" clId="{C988A993-2B24-4FA6-B70D-393766EC5F92}" dt="2023-11-16T04:02:39.635" v="1236"/>
        <pc:sldMkLst>
          <pc:docMk/>
          <pc:sldMk cId="1991376298" sldId="275"/>
        </pc:sldMkLst>
        <pc:spChg chg="del">
          <ac:chgData name="Duyên Lương" userId="3a9e482f-ceb4-484a-8eab-f708ff3e9a36" providerId="ADAL" clId="{C988A993-2B24-4FA6-B70D-393766EC5F92}" dt="2023-11-16T02:55:17.345" v="183" actId="478"/>
          <ac:spMkLst>
            <pc:docMk/>
            <pc:sldMk cId="1991376298" sldId="275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8:34.207" v="221" actId="403"/>
          <ac:spMkLst>
            <pc:docMk/>
            <pc:sldMk cId="1991376298" sldId="275"/>
            <ac:spMk id="8" creationId="{06399D4F-B5A7-E81A-901A-00BFA8337312}"/>
          </ac:spMkLst>
        </pc:spChg>
        <pc:picChg chg="mod">
          <ac:chgData name="Duyên Lương" userId="3a9e482f-ceb4-484a-8eab-f708ff3e9a36" providerId="ADAL" clId="{C988A993-2B24-4FA6-B70D-393766EC5F92}" dt="2023-11-16T02:55:22.623" v="186" actId="14100"/>
          <ac:picMkLst>
            <pc:docMk/>
            <pc:sldMk cId="1991376298" sldId="275"/>
            <ac:picMk id="13" creationId="{F43DDF85-5FDC-80FA-32C7-1A81CBEF232E}"/>
          </ac:picMkLst>
        </pc:picChg>
      </pc:sldChg>
      <pc:sldChg chg="delSp modSp mod modAnim">
        <pc:chgData name="Duyên Lương" userId="3a9e482f-ceb4-484a-8eab-f708ff3e9a36" providerId="ADAL" clId="{C988A993-2B24-4FA6-B70D-393766EC5F92}" dt="2023-11-16T04:02:30.937" v="1233"/>
        <pc:sldMkLst>
          <pc:docMk/>
          <pc:sldMk cId="2446372405" sldId="276"/>
        </pc:sldMkLst>
        <pc:spChg chg="del">
          <ac:chgData name="Duyên Lương" userId="3a9e482f-ceb4-484a-8eab-f708ff3e9a36" providerId="ADAL" clId="{C988A993-2B24-4FA6-B70D-393766EC5F92}" dt="2023-11-16T02:55:09.394" v="178" actId="478"/>
          <ac:spMkLst>
            <pc:docMk/>
            <pc:sldMk cId="2446372405" sldId="276"/>
            <ac:spMk id="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2:58:38.289" v="223" actId="403"/>
          <ac:spMkLst>
            <pc:docMk/>
            <pc:sldMk cId="2446372405" sldId="276"/>
            <ac:spMk id="12" creationId="{A9C7A896-D49A-D226-13B5-2184B4DC1751}"/>
          </ac:spMkLst>
        </pc:spChg>
        <pc:picChg chg="mod">
          <ac:chgData name="Duyên Lương" userId="3a9e482f-ceb4-484a-8eab-f708ff3e9a36" providerId="ADAL" clId="{C988A993-2B24-4FA6-B70D-393766EC5F92}" dt="2023-11-16T02:55:13.315" v="182" actId="1076"/>
          <ac:picMkLst>
            <pc:docMk/>
            <pc:sldMk cId="2446372405" sldId="276"/>
            <ac:picMk id="7" creationId="{71594F20-A4AC-197F-7F4C-A464A0DD5365}"/>
          </ac:picMkLst>
        </pc:picChg>
      </pc:sldChg>
      <pc:sldChg chg="delSp modSp add del mod delAnim">
        <pc:chgData name="Duyên Lương" userId="3a9e482f-ceb4-484a-8eab-f708ff3e9a36" providerId="ADAL" clId="{C988A993-2B24-4FA6-B70D-393766EC5F92}" dt="2023-11-16T03:10:52.406" v="738" actId="47"/>
        <pc:sldMkLst>
          <pc:docMk/>
          <pc:sldMk cId="155970" sldId="277"/>
        </pc:sldMkLst>
        <pc:spChg chg="mod">
          <ac:chgData name="Duyên Lương" userId="3a9e482f-ceb4-484a-8eab-f708ff3e9a36" providerId="ADAL" clId="{C988A993-2B24-4FA6-B70D-393766EC5F92}" dt="2023-11-16T03:09:51.400" v="730" actId="14100"/>
          <ac:spMkLst>
            <pc:docMk/>
            <pc:sldMk cId="155970" sldId="277"/>
            <ac:spMk id="2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9:40.006" v="726" actId="1076"/>
          <ac:spMkLst>
            <pc:docMk/>
            <pc:sldMk cId="155970" sldId="277"/>
            <ac:spMk id="26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7:22.206" v="717" actId="207"/>
          <ac:spMkLst>
            <pc:docMk/>
            <pc:sldMk cId="155970" sldId="277"/>
            <ac:spMk id="27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10:29.711" v="732" actId="207"/>
          <ac:spMkLst>
            <pc:docMk/>
            <pc:sldMk cId="155970" sldId="277"/>
            <ac:spMk id="29" creationId="{CEDABB37-77A8-460D-D363-AB9DA4F28B12}"/>
          </ac:spMkLst>
        </pc:spChg>
        <pc:picChg chg="del">
          <ac:chgData name="Duyên Lương" userId="3a9e482f-ceb4-484a-8eab-f708ff3e9a36" providerId="ADAL" clId="{C988A993-2B24-4FA6-B70D-393766EC5F92}" dt="2023-11-16T03:07:24.661" v="718" actId="478"/>
          <ac:picMkLst>
            <pc:docMk/>
            <pc:sldMk cId="155970" sldId="277"/>
            <ac:picMk id="30" creationId="{DB23C69D-435D-FBBC-06DF-D334C788C41A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27:04.624" v="1297"/>
        <pc:sldMkLst>
          <pc:docMk/>
          <pc:sldMk cId="742379816" sldId="278"/>
        </pc:sldMkLst>
        <pc:picChg chg="add mod">
          <ac:chgData name="Duyên Lương" userId="3a9e482f-ceb4-484a-8eab-f708ff3e9a36" providerId="ADAL" clId="{C988A993-2B24-4FA6-B70D-393766EC5F92}" dt="2023-11-16T04:27:02.983" v="1296" actId="1076"/>
          <ac:picMkLst>
            <pc:docMk/>
            <pc:sldMk cId="742379816" sldId="278"/>
            <ac:picMk id="13" creationId="{7DF86728-4BDB-4637-31F0-AF1D169F73AB}"/>
          </ac:picMkLst>
        </pc:picChg>
      </pc:sldChg>
      <pc:sldChg chg="modSp">
        <pc:chgData name="Duyên Lương" userId="3a9e482f-ceb4-484a-8eab-f708ff3e9a36" providerId="ADAL" clId="{C988A993-2B24-4FA6-B70D-393766EC5F92}" dt="2023-11-16T04:47:15.910" v="1390" actId="20577"/>
        <pc:sldMkLst>
          <pc:docMk/>
          <pc:sldMk cId="526720341" sldId="279"/>
        </pc:sldMkLst>
        <pc:spChg chg="mod">
          <ac:chgData name="Duyên Lương" userId="3a9e482f-ceb4-484a-8eab-f708ff3e9a36" providerId="ADAL" clId="{C988A993-2B24-4FA6-B70D-393766EC5F92}" dt="2023-11-16T04:47:15.910" v="1390" actId="20577"/>
          <ac:spMkLst>
            <pc:docMk/>
            <pc:sldMk cId="526720341" sldId="279"/>
            <ac:spMk id="24" creationId="{F202904C-FAEB-AFA2-20F4-0B3C1A1BA5CF}"/>
          </ac:spMkLst>
        </pc:spChg>
      </pc:sldChg>
      <pc:sldChg chg="addSp modSp mod modAnim">
        <pc:chgData name="Duyên Lương" userId="3a9e482f-ceb4-484a-8eab-f708ff3e9a36" providerId="ADAL" clId="{C988A993-2B24-4FA6-B70D-393766EC5F92}" dt="2023-11-16T11:52:00.639" v="1454"/>
        <pc:sldMkLst>
          <pc:docMk/>
          <pc:sldMk cId="2020331643" sldId="280"/>
        </pc:sldMkLst>
        <pc:spChg chg="mod">
          <ac:chgData name="Duyên Lương" userId="3a9e482f-ceb4-484a-8eab-f708ff3e9a36" providerId="ADAL" clId="{C988A993-2B24-4FA6-B70D-393766EC5F92}" dt="2023-11-16T11:51:01.054" v="1449" actId="20577"/>
          <ac:spMkLst>
            <pc:docMk/>
            <pc:sldMk cId="2020331643" sldId="280"/>
            <ac:spMk id="23" creationId="{55441263-115B-079E-7A6B-95730403240F}"/>
          </ac:spMkLst>
        </pc:spChg>
        <pc:spChg chg="mod">
          <ac:chgData name="Duyên Lương" userId="3a9e482f-ceb4-484a-8eab-f708ff3e9a36" providerId="ADAL" clId="{C988A993-2B24-4FA6-B70D-393766EC5F92}" dt="2023-11-16T04:45:39.569" v="1361" actId="1076"/>
          <ac:spMkLst>
            <pc:docMk/>
            <pc:sldMk cId="2020331643" sldId="280"/>
            <ac:spMk id="24" creationId="{DFC55BE2-92D8-82A8-3532-0905E06BD20E}"/>
          </ac:spMkLst>
        </pc:spChg>
        <pc:picChg chg="add mod">
          <ac:chgData name="Duyên Lương" userId="3a9e482f-ceb4-484a-8eab-f708ff3e9a36" providerId="ADAL" clId="{C988A993-2B24-4FA6-B70D-393766EC5F92}" dt="2023-11-16T04:32:37.595" v="1313"/>
          <ac:picMkLst>
            <pc:docMk/>
            <pc:sldMk cId="2020331643" sldId="280"/>
            <ac:picMk id="13" creationId="{F1A0C41F-CBD3-885C-73FC-CBE06A38C0B3}"/>
          </ac:picMkLst>
        </pc:picChg>
        <pc:picChg chg="add mod">
          <ac:chgData name="Duyên Lương" userId="3a9e482f-ceb4-484a-8eab-f708ff3e9a36" providerId="ADAL" clId="{C988A993-2B24-4FA6-B70D-393766EC5F92}" dt="2023-11-16T04:45:53.213" v="1362"/>
          <ac:picMkLst>
            <pc:docMk/>
            <pc:sldMk cId="2020331643" sldId="280"/>
            <ac:picMk id="17" creationId="{3391E305-7543-2458-6815-F008546771FB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41:46.123" v="1350"/>
        <pc:sldMkLst>
          <pc:docMk/>
          <pc:sldMk cId="2781815221" sldId="281"/>
        </pc:sldMkLst>
        <pc:picChg chg="add mod">
          <ac:chgData name="Duyên Lương" userId="3a9e482f-ceb4-484a-8eab-f708ff3e9a36" providerId="ADAL" clId="{C988A993-2B24-4FA6-B70D-393766EC5F92}" dt="2023-11-16T04:32:33.779" v="1311"/>
          <ac:picMkLst>
            <pc:docMk/>
            <pc:sldMk cId="2781815221" sldId="281"/>
            <ac:picMk id="2" creationId="{2DB03F8B-46EE-EA2B-ECFA-5C011DDBEB3D}"/>
          </ac:picMkLst>
        </pc:picChg>
        <pc:picChg chg="add mod">
          <ac:chgData name="Duyên Lương" userId="3a9e482f-ceb4-484a-8eab-f708ff3e9a36" providerId="ADAL" clId="{C988A993-2B24-4FA6-B70D-393766EC5F92}" dt="2023-11-16T04:41:32.676" v="1347" actId="14100"/>
          <ac:picMkLst>
            <pc:docMk/>
            <pc:sldMk cId="2781815221" sldId="281"/>
            <ac:picMk id="4" creationId="{3888E999-0A4B-1FC8-443F-59DBCC2F9CD5}"/>
          </ac:picMkLst>
        </pc:picChg>
      </pc:sldChg>
      <pc:sldChg chg="addSp modSp modAnim">
        <pc:chgData name="Duyên Lương" userId="3a9e482f-ceb4-484a-8eab-f708ff3e9a36" providerId="ADAL" clId="{C988A993-2B24-4FA6-B70D-393766EC5F92}" dt="2023-11-16T04:33:05" v="1317"/>
        <pc:sldMkLst>
          <pc:docMk/>
          <pc:sldMk cId="222996694" sldId="282"/>
        </pc:sldMkLst>
        <pc:picChg chg="add mod">
          <ac:chgData name="Duyên Lương" userId="3a9e482f-ceb4-484a-8eab-f708ff3e9a36" providerId="ADAL" clId="{C988A993-2B24-4FA6-B70D-393766EC5F92}" dt="2023-11-16T04:32:27.476" v="1309"/>
          <ac:picMkLst>
            <pc:docMk/>
            <pc:sldMk cId="222996694" sldId="282"/>
            <ac:picMk id="2" creationId="{5B122C3E-463B-18C3-B25C-8E0B3E021FE4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40:59.264" v="1344"/>
        <pc:sldMkLst>
          <pc:docMk/>
          <pc:sldMk cId="1895155598" sldId="283"/>
        </pc:sldMkLst>
        <pc:picChg chg="add mod">
          <ac:chgData name="Duyên Lương" userId="3a9e482f-ceb4-484a-8eab-f708ff3e9a36" providerId="ADAL" clId="{C988A993-2B24-4FA6-B70D-393766EC5F92}" dt="2023-11-16T04:32:31.854" v="1310"/>
          <ac:picMkLst>
            <pc:docMk/>
            <pc:sldMk cId="1895155598" sldId="283"/>
            <ac:picMk id="4" creationId="{FB4922CD-1658-BBCE-9CD8-4E845EBAC6E5}"/>
          </ac:picMkLst>
        </pc:picChg>
        <pc:picChg chg="add mod">
          <ac:chgData name="Duyên Lương" userId="3a9e482f-ceb4-484a-8eab-f708ff3e9a36" providerId="ADAL" clId="{C988A993-2B24-4FA6-B70D-393766EC5F92}" dt="2023-11-16T04:40:30.983" v="1340" actId="1076"/>
          <ac:picMkLst>
            <pc:docMk/>
            <pc:sldMk cId="1895155598" sldId="283"/>
            <ac:picMk id="5" creationId="{FDBF53F2-1A33-E935-0FCC-A1381144ED7A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30:30.455" v="1302"/>
        <pc:sldMkLst>
          <pc:docMk/>
          <pc:sldMk cId="3124633192" sldId="284"/>
        </pc:sldMkLst>
        <pc:picChg chg="add mod">
          <ac:chgData name="Duyên Lương" userId="3a9e482f-ceb4-484a-8eab-f708ff3e9a36" providerId="ADAL" clId="{C988A993-2B24-4FA6-B70D-393766EC5F92}" dt="2023-11-16T04:28:53.898" v="1299" actId="1076"/>
          <ac:picMkLst>
            <pc:docMk/>
            <pc:sldMk cId="3124633192" sldId="284"/>
            <ac:picMk id="13" creationId="{4721BE83-444A-4859-FF4C-5B55599DA40B}"/>
          </ac:picMkLst>
        </pc:picChg>
      </pc:sldChg>
      <pc:sldChg chg="addSp modSp modAnim">
        <pc:chgData name="Duyên Lương" userId="3a9e482f-ceb4-484a-8eab-f708ff3e9a36" providerId="ADAL" clId="{C988A993-2B24-4FA6-B70D-393766EC5F92}" dt="2023-11-16T04:30:46.839" v="1304"/>
        <pc:sldMkLst>
          <pc:docMk/>
          <pc:sldMk cId="1233776637" sldId="285"/>
        </pc:sldMkLst>
        <pc:picChg chg="add mod">
          <ac:chgData name="Duyên Lương" userId="3a9e482f-ceb4-484a-8eab-f708ff3e9a36" providerId="ADAL" clId="{C988A993-2B24-4FA6-B70D-393766EC5F92}" dt="2023-11-16T04:30:42.536" v="1303"/>
          <ac:picMkLst>
            <pc:docMk/>
            <pc:sldMk cId="1233776637" sldId="285"/>
            <ac:picMk id="13" creationId="{648B20C6-4DCE-A36E-52E6-1C1AEE9D2417}"/>
          </ac:picMkLst>
        </pc:picChg>
      </pc:sldChg>
      <pc:sldChg chg="addSp modSp mod modAnim">
        <pc:chgData name="Duyên Lương" userId="3a9e482f-ceb4-484a-8eab-f708ff3e9a36" providerId="ADAL" clId="{C988A993-2B24-4FA6-B70D-393766EC5F92}" dt="2023-11-16T04:44:58.137" v="1359"/>
        <pc:sldMkLst>
          <pc:docMk/>
          <pc:sldMk cId="3217270152" sldId="286"/>
        </pc:sldMkLst>
        <pc:spChg chg="add mod">
          <ac:chgData name="Duyên Lương" userId="3a9e482f-ceb4-484a-8eab-f708ff3e9a36" providerId="ADAL" clId="{C988A993-2B24-4FA6-B70D-393766EC5F92}" dt="2023-11-16T04:01:13.265" v="1227" actId="1076"/>
          <ac:spMkLst>
            <pc:docMk/>
            <pc:sldMk cId="3217270152" sldId="286"/>
            <ac:spMk id="5" creationId="{660D7B26-65C6-F58D-F761-31D8EBDB76FE}"/>
          </ac:spMkLst>
        </pc:spChg>
        <pc:picChg chg="add mod">
          <ac:chgData name="Duyên Lương" userId="3a9e482f-ceb4-484a-8eab-f708ff3e9a36" providerId="ADAL" clId="{C988A993-2B24-4FA6-B70D-393766EC5F92}" dt="2023-11-16T04:32:35.668" v="1312"/>
          <ac:picMkLst>
            <pc:docMk/>
            <pc:sldMk cId="3217270152" sldId="286"/>
            <ac:picMk id="6" creationId="{C2EED891-9EEC-4E98-C4B5-F7C4CBA24463}"/>
          </ac:picMkLst>
        </pc:picChg>
        <pc:picChg chg="add mod">
          <ac:chgData name="Duyên Lương" userId="3a9e482f-ceb4-484a-8eab-f708ff3e9a36" providerId="ADAL" clId="{C988A993-2B24-4FA6-B70D-393766EC5F92}" dt="2023-11-16T04:44:35.259" v="1353" actId="1076"/>
          <ac:picMkLst>
            <pc:docMk/>
            <pc:sldMk cId="3217270152" sldId="286"/>
            <ac:picMk id="7" creationId="{6BFFDD81-9A3D-8A5F-2926-85969506BF14}"/>
          </ac:picMkLst>
        </pc:picChg>
      </pc:sldChg>
      <pc:sldChg chg="addSp modSp modAnim">
        <pc:chgData name="Duyên Lương" userId="3a9e482f-ceb4-484a-8eab-f708ff3e9a36" providerId="ADAL" clId="{C988A993-2B24-4FA6-B70D-393766EC5F92}" dt="2023-11-16T04:30:53.123" v="1306"/>
        <pc:sldMkLst>
          <pc:docMk/>
          <pc:sldMk cId="2936115991" sldId="287"/>
        </pc:sldMkLst>
        <pc:picChg chg="add mod">
          <ac:chgData name="Duyên Lương" userId="3a9e482f-ceb4-484a-8eab-f708ff3e9a36" providerId="ADAL" clId="{C988A993-2B24-4FA6-B70D-393766EC5F92}" dt="2023-11-16T04:30:49.799" v="1305"/>
          <ac:picMkLst>
            <pc:docMk/>
            <pc:sldMk cId="2936115991" sldId="287"/>
            <ac:picMk id="13" creationId="{D7CDB9C3-20EE-0F09-5C4A-CABEBDB086CF}"/>
          </ac:picMkLst>
        </pc:picChg>
      </pc:sldChg>
      <pc:sldChg chg="addSp modSp modAnim">
        <pc:chgData name="Duyên Lương" userId="3a9e482f-ceb4-484a-8eab-f708ff3e9a36" providerId="ADAL" clId="{C988A993-2B24-4FA6-B70D-393766EC5F92}" dt="2023-11-16T04:30:58.849" v="1308"/>
        <pc:sldMkLst>
          <pc:docMk/>
          <pc:sldMk cId="1877353813" sldId="288"/>
        </pc:sldMkLst>
        <pc:picChg chg="add mod">
          <ac:chgData name="Duyên Lương" userId="3a9e482f-ceb4-484a-8eab-f708ff3e9a36" providerId="ADAL" clId="{C988A993-2B24-4FA6-B70D-393766EC5F92}" dt="2023-11-16T04:30:55.875" v="1307"/>
          <ac:picMkLst>
            <pc:docMk/>
            <pc:sldMk cId="1877353813" sldId="288"/>
            <ac:picMk id="13" creationId="{9A55085C-C278-2701-1317-788051147965}"/>
          </ac:picMkLst>
        </pc:picChg>
      </pc:sldChg>
      <pc:sldChg chg="addSp delSp modSp add del mod delAnim modAnim">
        <pc:chgData name="Duyên Lương" userId="3a9e482f-ceb4-484a-8eab-f708ff3e9a36" providerId="ADAL" clId="{C988A993-2B24-4FA6-B70D-393766EC5F92}" dt="2023-11-16T04:00:57.694" v="1225" actId="1076"/>
        <pc:sldMkLst>
          <pc:docMk/>
          <pc:sldMk cId="2895376972" sldId="289"/>
        </pc:sldMkLst>
        <pc:spChg chg="mod">
          <ac:chgData name="Duyên Lương" userId="3a9e482f-ceb4-484a-8eab-f708ff3e9a36" providerId="ADAL" clId="{C988A993-2B24-4FA6-B70D-393766EC5F92}" dt="2023-11-16T03:06:30.584" v="701" actId="1076"/>
          <ac:spMkLst>
            <pc:docMk/>
            <pc:sldMk cId="2895376972" sldId="289"/>
            <ac:spMk id="2" creationId="{00000000-0000-0000-0000-000000000000}"/>
          </ac:spMkLst>
        </pc:spChg>
        <pc:spChg chg="add mod">
          <ac:chgData name="Duyên Lương" userId="3a9e482f-ceb4-484a-8eab-f708ff3e9a36" providerId="ADAL" clId="{C988A993-2B24-4FA6-B70D-393766EC5F92}" dt="2023-11-16T03:06:57.794" v="715" actId="1076"/>
          <ac:spMkLst>
            <pc:docMk/>
            <pc:sldMk cId="2895376972" sldId="289"/>
            <ac:spMk id="5" creationId="{01B8E7E5-77D7-9694-36F7-7483C4A752B4}"/>
          </ac:spMkLst>
        </pc:spChg>
        <pc:spChg chg="add mod">
          <ac:chgData name="Duyên Lương" userId="3a9e482f-ceb4-484a-8eab-f708ff3e9a36" providerId="ADAL" clId="{C988A993-2B24-4FA6-B70D-393766EC5F92}" dt="2023-11-16T04:00:57.694" v="1225" actId="1076"/>
          <ac:spMkLst>
            <pc:docMk/>
            <pc:sldMk cId="2895376972" sldId="289"/>
            <ac:spMk id="8" creationId="{AB261939-9926-C053-BB33-4005D6E00424}"/>
          </ac:spMkLst>
        </pc:spChg>
        <pc:spChg chg="add mod">
          <ac:chgData name="Duyên Lương" userId="3a9e482f-ceb4-484a-8eab-f708ff3e9a36" providerId="ADAL" clId="{C988A993-2B24-4FA6-B70D-393766EC5F92}" dt="2023-11-16T04:00:56.410" v="1224" actId="1076"/>
          <ac:spMkLst>
            <pc:docMk/>
            <pc:sldMk cId="2895376972" sldId="289"/>
            <ac:spMk id="13" creationId="{AD6452AB-FB15-0292-93CB-4BF991B80D8C}"/>
          </ac:spMkLst>
        </pc:spChg>
        <pc:spChg chg="mod">
          <ac:chgData name="Duyên Lương" userId="3a9e482f-ceb4-484a-8eab-f708ff3e9a36" providerId="ADAL" clId="{C988A993-2B24-4FA6-B70D-393766EC5F92}" dt="2023-11-16T03:06:55.707" v="714" actId="1076"/>
          <ac:spMkLst>
            <pc:docMk/>
            <pc:sldMk cId="2895376972" sldId="289"/>
            <ac:spMk id="26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02:05.529" v="306" actId="207"/>
          <ac:spMkLst>
            <pc:docMk/>
            <pc:sldMk cId="2895376972" sldId="289"/>
            <ac:spMk id="2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6T03:01:24.162" v="245" actId="478"/>
          <ac:spMkLst>
            <pc:docMk/>
            <pc:sldMk cId="2895376972" sldId="289"/>
            <ac:spMk id="30" creationId="{B511CA4E-9C64-2A57-E269-DC1F42469AEA}"/>
          </ac:spMkLst>
        </pc:spChg>
        <pc:grpChg chg="del">
          <ac:chgData name="Duyên Lương" userId="3a9e482f-ceb4-484a-8eab-f708ff3e9a36" providerId="ADAL" clId="{C988A993-2B24-4FA6-B70D-393766EC5F92}" dt="2023-11-16T03:01:21.909" v="243" actId="478"/>
          <ac:grpSpMkLst>
            <pc:docMk/>
            <pc:sldMk cId="2895376972" sldId="289"/>
            <ac:grpSpMk id="3" creationId="{00000000-0000-0000-0000-000000000000}"/>
          </ac:grpSpMkLst>
        </pc:grpChg>
        <pc:picChg chg="add mod">
          <ac:chgData name="Duyên Lương" userId="3a9e482f-ceb4-484a-8eab-f708ff3e9a36" providerId="ADAL" clId="{C988A993-2B24-4FA6-B70D-393766EC5F92}" dt="2023-11-16T03:06:39.242" v="705" actId="1076"/>
          <ac:picMkLst>
            <pc:docMk/>
            <pc:sldMk cId="2895376972" sldId="289"/>
            <ac:picMk id="6" creationId="{3E9DECE7-DAF9-0FAB-CAFD-8487E5528B3E}"/>
          </ac:picMkLst>
        </pc:picChg>
        <pc:picChg chg="del">
          <ac:chgData name="Duyên Lương" userId="3a9e482f-ceb4-484a-8eab-f708ff3e9a36" providerId="ADAL" clId="{C988A993-2B24-4FA6-B70D-393766EC5F92}" dt="2023-11-16T03:01:20.834" v="242" actId="478"/>
          <ac:picMkLst>
            <pc:docMk/>
            <pc:sldMk cId="2895376972" sldId="289"/>
            <ac:picMk id="1026" creationId="{B3CB5310-79A1-7281-799B-074B2C257D94}"/>
          </ac:picMkLst>
        </pc:picChg>
        <pc:picChg chg="del">
          <ac:chgData name="Duyên Lương" userId="3a9e482f-ceb4-484a-8eab-f708ff3e9a36" providerId="ADAL" clId="{C988A993-2B24-4FA6-B70D-393766EC5F92}" dt="2023-11-16T03:01:22.806" v="244" actId="478"/>
          <ac:picMkLst>
            <pc:docMk/>
            <pc:sldMk cId="2895376972" sldId="289"/>
            <ac:picMk id="1028" creationId="{CE71E1E5-E96B-C831-83D4-EAD122BC7785}"/>
          </ac:picMkLst>
        </pc:picChg>
      </pc:sldChg>
      <pc:sldChg chg="new del">
        <pc:chgData name="Duyên Lương" userId="3a9e482f-ceb4-484a-8eab-f708ff3e9a36" providerId="ADAL" clId="{C988A993-2B24-4FA6-B70D-393766EC5F92}" dt="2023-11-16T03:01:15.187" v="241" actId="47"/>
        <pc:sldMkLst>
          <pc:docMk/>
          <pc:sldMk cId="3540737014" sldId="289"/>
        </pc:sldMkLst>
      </pc:sldChg>
      <pc:sldChg chg="del">
        <pc:chgData name="Duyên Lương" userId="3a9e482f-ceb4-484a-8eab-f708ff3e9a36" providerId="ADAL" clId="{C988A993-2B24-4FA6-B70D-393766EC5F92}" dt="2023-11-16T03:10:54.068" v="739"/>
        <pc:sldMkLst>
          <pc:docMk/>
          <pc:sldMk cId="2770323801" sldId="290"/>
        </pc:sldMkLst>
      </pc:sldChg>
      <pc:sldChg chg="addSp delSp modSp mod delAnim modAnim">
        <pc:chgData name="Duyên Lương" userId="3a9e482f-ceb4-484a-8eab-f708ff3e9a36" providerId="ADAL" clId="{C988A993-2B24-4FA6-B70D-393766EC5F92}" dt="2023-11-16T04:04:42.623" v="1281" actId="20577"/>
        <pc:sldMkLst>
          <pc:docMk/>
          <pc:sldMk cId="3452793909" sldId="290"/>
        </pc:sldMkLst>
        <pc:spChg chg="add mod">
          <ac:chgData name="Duyên Lương" userId="3a9e482f-ceb4-484a-8eab-f708ff3e9a36" providerId="ADAL" clId="{C988A993-2B24-4FA6-B70D-393766EC5F92}" dt="2023-11-16T03:15:03.933" v="769" actId="1076"/>
          <ac:spMkLst>
            <pc:docMk/>
            <pc:sldMk cId="3452793909" sldId="290"/>
            <ac:spMk id="3" creationId="{1B6B566C-6867-BB40-281E-074E429F4788}"/>
          </ac:spMkLst>
        </pc:spChg>
        <pc:spChg chg="add mod">
          <ac:chgData name="Duyên Lương" userId="3a9e482f-ceb4-484a-8eab-f708ff3e9a36" providerId="ADAL" clId="{C988A993-2B24-4FA6-B70D-393766EC5F92}" dt="2023-11-16T03:18:35.674" v="852" actId="120"/>
          <ac:spMkLst>
            <pc:docMk/>
            <pc:sldMk cId="3452793909" sldId="290"/>
            <ac:spMk id="4" creationId="{0296BED5-1995-3825-1C4E-B00579169E34}"/>
          </ac:spMkLst>
        </pc:spChg>
        <pc:spChg chg="add mod">
          <ac:chgData name="Duyên Lương" userId="3a9e482f-ceb4-484a-8eab-f708ff3e9a36" providerId="ADAL" clId="{C988A993-2B24-4FA6-B70D-393766EC5F92}" dt="2023-11-16T03:18:35.674" v="852" actId="120"/>
          <ac:spMkLst>
            <pc:docMk/>
            <pc:sldMk cId="3452793909" sldId="290"/>
            <ac:spMk id="7" creationId="{53E3E3E2-960E-645E-4376-3798BC33A75A}"/>
          </ac:spMkLst>
        </pc:spChg>
        <pc:spChg chg="add mod">
          <ac:chgData name="Duyên Lương" userId="3a9e482f-ceb4-484a-8eab-f708ff3e9a36" providerId="ADAL" clId="{C988A993-2B24-4FA6-B70D-393766EC5F92}" dt="2023-11-16T03:18:35.674" v="852" actId="120"/>
          <ac:spMkLst>
            <pc:docMk/>
            <pc:sldMk cId="3452793909" sldId="290"/>
            <ac:spMk id="8" creationId="{083C7F8F-E940-04FA-3D10-5BE4DA5A6861}"/>
          </ac:spMkLst>
        </pc:spChg>
        <pc:spChg chg="mod">
          <ac:chgData name="Duyên Lương" userId="3a9e482f-ceb4-484a-8eab-f708ff3e9a36" providerId="ADAL" clId="{C988A993-2B24-4FA6-B70D-393766EC5F92}" dt="2023-11-16T04:04:42.623" v="1281" actId="20577"/>
          <ac:spMkLst>
            <pc:docMk/>
            <pc:sldMk cId="3452793909" sldId="290"/>
            <ac:spMk id="27" creationId="{00000000-0000-0000-0000-000000000000}"/>
          </ac:spMkLst>
        </pc:spChg>
        <pc:picChg chg="del">
          <ac:chgData name="Duyên Lương" userId="3a9e482f-ceb4-484a-8eab-f708ff3e9a36" providerId="ADAL" clId="{C988A993-2B24-4FA6-B70D-393766EC5F92}" dt="2023-11-16T03:12:49.073" v="741" actId="478"/>
          <ac:picMkLst>
            <pc:docMk/>
            <pc:sldMk cId="3452793909" sldId="290"/>
            <ac:picMk id="6" creationId="{3E9DECE7-DAF9-0FAB-CAFD-8487E5528B3E}"/>
          </ac:picMkLst>
        </pc:picChg>
      </pc:sldChg>
      <pc:sldChg chg="add del setBg">
        <pc:chgData name="Duyên Lương" userId="3a9e482f-ceb4-484a-8eab-f708ff3e9a36" providerId="ADAL" clId="{C988A993-2B24-4FA6-B70D-393766EC5F92}" dt="2023-11-16T03:10:42.696" v="734" actId="2696"/>
        <pc:sldMkLst>
          <pc:docMk/>
          <pc:sldMk cId="3593936907" sldId="290"/>
        </pc:sldMkLst>
      </pc:sldChg>
      <pc:sldChg chg="modSp mod modAnim">
        <pc:chgData name="Duyên Lương" userId="3a9e482f-ceb4-484a-8eab-f708ff3e9a36" providerId="ADAL" clId="{C988A993-2B24-4FA6-B70D-393766EC5F92}" dt="2023-11-16T03:27:17.296" v="902"/>
        <pc:sldMkLst>
          <pc:docMk/>
          <pc:sldMk cId="3200799669" sldId="291"/>
        </pc:sldMkLst>
        <pc:spChg chg="mod">
          <ac:chgData name="Duyên Lương" userId="3a9e482f-ceb4-484a-8eab-f708ff3e9a36" providerId="ADAL" clId="{C988A993-2B24-4FA6-B70D-393766EC5F92}" dt="2023-11-16T03:27:05.958" v="900" actId="13926"/>
          <ac:spMkLst>
            <pc:docMk/>
            <pc:sldMk cId="3200799669" sldId="291"/>
            <ac:spMk id="16" creationId="{D7AE1B24-4610-28C9-A1E4-402229570A11}"/>
          </ac:spMkLst>
        </pc:spChg>
      </pc:sldChg>
      <pc:sldChg chg="delSp modSp mod delAnim modAnim">
        <pc:chgData name="Duyên Lương" userId="3a9e482f-ceb4-484a-8eab-f708ff3e9a36" providerId="ADAL" clId="{C988A993-2B24-4FA6-B70D-393766EC5F92}" dt="2023-11-16T04:06:21.002" v="1287" actId="13926"/>
        <pc:sldMkLst>
          <pc:docMk/>
          <pc:sldMk cId="146133741" sldId="292"/>
        </pc:sldMkLst>
        <pc:spChg chg="del">
          <ac:chgData name="Duyên Lương" userId="3a9e482f-ceb4-484a-8eab-f708ff3e9a36" providerId="ADAL" clId="{C988A993-2B24-4FA6-B70D-393766EC5F92}" dt="2023-11-16T03:25:22.478" v="880" actId="478"/>
          <ac:spMkLst>
            <pc:docMk/>
            <pc:sldMk cId="146133741" sldId="292"/>
            <ac:spMk id="15" creationId="{23C617D6-2AC0-ECAF-0877-5DAA55207AC0}"/>
          </ac:spMkLst>
        </pc:spChg>
        <pc:spChg chg="mod">
          <ac:chgData name="Duyên Lương" userId="3a9e482f-ceb4-484a-8eab-f708ff3e9a36" providerId="ADAL" clId="{C988A993-2B24-4FA6-B70D-393766EC5F92}" dt="2023-11-16T04:06:21.002" v="1287" actId="13926"/>
          <ac:spMkLst>
            <pc:docMk/>
            <pc:sldMk cId="146133741" sldId="292"/>
            <ac:spMk id="16" creationId="{D7AE1B24-4610-28C9-A1E4-402229570A11}"/>
          </ac:spMkLst>
        </pc:spChg>
      </pc:sldChg>
      <pc:sldChg chg="del setBg">
        <pc:chgData name="Duyên Lương" userId="3a9e482f-ceb4-484a-8eab-f708ff3e9a36" providerId="ADAL" clId="{C988A993-2B24-4FA6-B70D-393766EC5F92}" dt="2023-11-16T03:37:57.357" v="1032" actId="47"/>
        <pc:sldMkLst>
          <pc:docMk/>
          <pc:sldMk cId="3004932963" sldId="325"/>
        </pc:sldMkLst>
      </pc:sldChg>
      <pc:sldChg chg="addSp delSp modSp add mod modTransition setBg">
        <pc:chgData name="Duyên Lương" userId="3a9e482f-ceb4-484a-8eab-f708ff3e9a36" providerId="ADAL" clId="{C988A993-2B24-4FA6-B70D-393766EC5F92}" dt="2023-11-16T03:42:56.904" v="1148"/>
        <pc:sldMkLst>
          <pc:docMk/>
          <pc:sldMk cId="1161794526" sldId="326"/>
        </pc:sldMkLst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4" creationId="{50241021-A08B-4C07-AE2E-95EB201A65B0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6" creationId="{DD87DAE8-8168-4D4B-9424-B1850175EC52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7" creationId="{D8301687-7B71-4980-AEA2-04CC9C887530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8" creationId="{5D90BF15-A3E6-40AD-B1F8-31732258A8BB}"/>
          </ac:spMkLst>
        </pc:spChg>
        <pc:spChg chg="mod">
          <ac:chgData name="Duyên Lương" userId="3a9e482f-ceb4-484a-8eab-f708ff3e9a36" providerId="ADAL" clId="{C988A993-2B24-4FA6-B70D-393766EC5F92}" dt="2023-11-16T03:37:01.582" v="1003" actId="1076"/>
          <ac:spMkLst>
            <pc:docMk/>
            <pc:sldMk cId="1161794526" sldId="326"/>
            <ac:spMk id="11" creationId="{A9A48751-B732-402B-9E3E-998BB73692CF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2" creationId="{C0BCD75F-F55A-479C-B8DF-DACC2351B018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3" creationId="{7C358F84-0F59-4332-BABA-5A7AF68F3CD6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4" creationId="{2AB216B9-CAA5-44D2-8FA2-1C9570754096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5" creationId="{B00E8451-10D9-487E-9937-6848DB228B75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6" creationId="{9860078F-734E-4EE7-AF7C-089473E1A170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7" creationId="{36590B8E-460E-48A5-A29A-56C687C9969C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8" creationId="{020BD009-22B6-45D4-B9B6-723028CCAC7C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9" creationId="{216AE6B1-248C-44D3-9617-2FA789E4B12E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0" creationId="{D6F9B393-E604-4CAB-A141-FCA7F4B85FE7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1" creationId="{9FD3E6CA-B95B-465E-ABD9-652C5C5ED1CB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2" creationId="{196088C8-7BC5-4BBE-880D-898805AFFB41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3" creationId="{54F23996-2682-49D6-9F86-EBBD7A8B9D3B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4" creationId="{2176E155-FFF7-426E-9F4E-B332ABDD8F34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6" creationId="{17B12E31-4A60-46C3-B644-D53FF29223D1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7" creationId="{F7E5DB3C-37ED-4C61-B783-D9CB8D334900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8" creationId="{28D43E8E-A9FE-40AD-9124-5ACCE467B4C7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29" creationId="{E1F29D0B-34C2-46C6-89AA-C966D686FCD3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0" creationId="{2802A9F6-8B73-4F97-8E1A-E93AA95F35A4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1" creationId="{B52E1A88-76C6-4383-8656-B47A82BC605A}"/>
          </ac:spMkLst>
        </pc:spChg>
        <pc:spChg chg="mod">
          <ac:chgData name="Duyên Lương" userId="3a9e482f-ceb4-484a-8eab-f708ff3e9a36" providerId="ADAL" clId="{C988A993-2B24-4FA6-B70D-393766EC5F92}" dt="2023-11-16T03:36:59.143" v="1002" actId="1076"/>
          <ac:spMkLst>
            <pc:docMk/>
            <pc:sldMk cId="1161794526" sldId="326"/>
            <ac:spMk id="32" creationId="{FD3E104C-788B-474D-92B9-82EA4DA8A249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3" creationId="{7A999412-094B-4CAA-9A0F-221B8D67AE88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4" creationId="{7DADBD16-5434-4851-90E1-F0EE976295AE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5" creationId="{EB57A2E0-7AF6-439C-9782-D16460683C19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6" creationId="{31A99587-AA0F-4979-BFDD-4AAB031EC9E9}"/>
          </ac:spMkLst>
        </pc:spChg>
        <pc:spChg chg="mod">
          <ac:chgData name="Duyên Lương" userId="3a9e482f-ceb4-484a-8eab-f708ff3e9a36" providerId="ADAL" clId="{C988A993-2B24-4FA6-B70D-393766EC5F92}" dt="2023-11-16T03:37:26.794" v="1011" actId="1076"/>
          <ac:spMkLst>
            <pc:docMk/>
            <pc:sldMk cId="1161794526" sldId="326"/>
            <ac:spMk id="37" creationId="{B870B961-F14E-4317-96C5-43E5463DA794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8" creationId="{7CAB7B80-0105-462D-AA15-45B880EFBAD6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39" creationId="{0D5640BB-DE6F-491C-8879-5E66E3E3E6AE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59" creationId="{1D98D805-7A4B-4080-800F-F96557D2175B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74" creationId="{DA62C19D-BCCF-4A95-83AE-CF44D536839A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75" creationId="{AA98F402-D3B0-4687-915D-37F611A2008B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76" creationId="{5800D428-1F0B-49EA-9DCD-F029B7063529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83" creationId="{BA927944-4B48-40FA-89D0-6485BA99C529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88" creationId="{7BE7DA9C-EEEF-4271-970E-D95200CE9E22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89" creationId="{72307436-E897-4569-8D9D-4763AA170F82}"/>
          </ac:spMkLst>
        </pc:spChg>
        <pc:spChg chg="mod">
          <ac:chgData name="Duyên Lương" userId="3a9e482f-ceb4-484a-8eab-f708ff3e9a36" providerId="ADAL" clId="{C988A993-2B24-4FA6-B70D-393766EC5F92}" dt="2023-11-16T03:36:38.401" v="997" actId="1076"/>
          <ac:spMkLst>
            <pc:docMk/>
            <pc:sldMk cId="1161794526" sldId="326"/>
            <ac:spMk id="101" creationId="{53E9E314-8262-4F0B-B58C-8053BC4E914C}"/>
          </ac:spMkLst>
        </pc:spChg>
        <pc:spChg chg="mod">
          <ac:chgData name="Duyên Lương" userId="3a9e482f-ceb4-484a-8eab-f708ff3e9a36" providerId="ADAL" clId="{C988A993-2B24-4FA6-B70D-393766EC5F92}" dt="2023-11-16T03:37:50.403" v="1028" actId="1076"/>
          <ac:spMkLst>
            <pc:docMk/>
            <pc:sldMk cId="1161794526" sldId="326"/>
            <ac:spMk id="116" creationId="{45C9010C-B600-4B44-BFD4-01CE29925BE9}"/>
          </ac:spMkLst>
        </pc:spChg>
        <pc:picChg chg="add mod ord modCrop">
          <ac:chgData name="Duyên Lương" userId="3a9e482f-ceb4-484a-8eab-f708ff3e9a36" providerId="ADAL" clId="{C988A993-2B24-4FA6-B70D-393766EC5F92}" dt="2023-11-16T03:38:19.555" v="1033" actId="1076"/>
          <ac:picMkLst>
            <pc:docMk/>
            <pc:sldMk cId="1161794526" sldId="326"/>
            <ac:picMk id="2" creationId="{43914DF5-9DD8-DD6B-B1EA-30BE3C4F3E53}"/>
          </ac:picMkLst>
        </pc:picChg>
        <pc:picChg chg="del mod">
          <ac:chgData name="Duyên Lương" userId="3a9e482f-ceb4-484a-8eab-f708ff3e9a36" providerId="ADAL" clId="{C988A993-2B24-4FA6-B70D-393766EC5F92}" dt="2023-11-16T03:36:47.393" v="999" actId="478"/>
          <ac:picMkLst>
            <pc:docMk/>
            <pc:sldMk cId="1161794526" sldId="326"/>
            <ac:picMk id="61" creationId="{BA38D1B4-F8E3-44A9-8EBD-CFEA15B258A7}"/>
          </ac:picMkLst>
        </pc:picChg>
      </pc:sldChg>
      <pc:sldChg chg="add del setBg">
        <pc:chgData name="Duyên Lương" userId="3a9e482f-ceb4-484a-8eab-f708ff3e9a36" providerId="ADAL" clId="{C988A993-2B24-4FA6-B70D-393766EC5F92}" dt="2023-11-16T03:37:55.746" v="1029" actId="47"/>
        <pc:sldMkLst>
          <pc:docMk/>
          <pc:sldMk cId="1403407134" sldId="327"/>
        </pc:sldMkLst>
      </pc:sldChg>
      <pc:sldChg chg="add del setBg">
        <pc:chgData name="Duyên Lương" userId="3a9e482f-ceb4-484a-8eab-f708ff3e9a36" providerId="ADAL" clId="{C988A993-2B24-4FA6-B70D-393766EC5F92}" dt="2023-11-16T03:37:56.442" v="1030" actId="47"/>
        <pc:sldMkLst>
          <pc:docMk/>
          <pc:sldMk cId="512480982" sldId="328"/>
        </pc:sldMkLst>
      </pc:sldChg>
      <pc:sldChg chg="add del setBg">
        <pc:chgData name="Duyên Lương" userId="3a9e482f-ceb4-484a-8eab-f708ff3e9a36" providerId="ADAL" clId="{C988A993-2B24-4FA6-B70D-393766EC5F92}" dt="2023-11-16T03:37:56.948" v="1031" actId="47"/>
        <pc:sldMkLst>
          <pc:docMk/>
          <pc:sldMk cId="1953194107" sldId="329"/>
        </pc:sldMkLst>
      </pc:sldChg>
      <pc:sldChg chg="addSp modSp new mod setBg modAnim">
        <pc:chgData name="Duyên Lương" userId="3a9e482f-ceb4-484a-8eab-f708ff3e9a36" providerId="ADAL" clId="{C988A993-2B24-4FA6-B70D-393766EC5F92}" dt="2023-11-16T03:35:53.770" v="996"/>
        <pc:sldMkLst>
          <pc:docMk/>
          <pc:sldMk cId="3778928118" sldId="330"/>
        </pc:sldMkLst>
        <pc:spChg chg="add mod">
          <ac:chgData name="Duyên Lương" userId="3a9e482f-ceb4-484a-8eab-f708ff3e9a36" providerId="ADAL" clId="{C988A993-2B24-4FA6-B70D-393766EC5F92}" dt="2023-11-16T03:35:02.043" v="994" actId="207"/>
          <ac:spMkLst>
            <pc:docMk/>
            <pc:sldMk cId="3778928118" sldId="330"/>
            <ac:spMk id="2" creationId="{AC34D762-8FE0-75EB-FD0C-E8982A37ED35}"/>
          </ac:spMkLst>
        </pc:spChg>
        <pc:picChg chg="add mod">
          <ac:chgData name="Duyên Lương" userId="3a9e482f-ceb4-484a-8eab-f708ff3e9a36" providerId="ADAL" clId="{C988A993-2B24-4FA6-B70D-393766EC5F92}" dt="2023-11-16T03:34:17.625" v="967" actId="1076"/>
          <ac:picMkLst>
            <pc:docMk/>
            <pc:sldMk cId="3778928118" sldId="330"/>
            <ac:picMk id="1026" creationId="{E154A85C-C7DD-5EC5-BF74-81FBF333FFE9}"/>
          </ac:picMkLst>
        </pc:picChg>
      </pc:sldChg>
      <pc:sldChg chg="addSp delSp modSp mod modTransition">
        <pc:chgData name="Duyên Lương" userId="3a9e482f-ceb4-484a-8eab-f708ff3e9a36" providerId="ADAL" clId="{C988A993-2B24-4FA6-B70D-393766EC5F92}" dt="2023-11-16T03:43:21.739" v="1151" actId="1076"/>
        <pc:sldMkLst>
          <pc:docMk/>
          <pc:sldMk cId="2589651382" sldId="331"/>
        </pc:sldMkLst>
        <pc:spChg chg="mod">
          <ac:chgData name="Duyên Lương" userId="3a9e482f-ceb4-484a-8eab-f708ff3e9a36" providerId="ADAL" clId="{C988A993-2B24-4FA6-B70D-393766EC5F92}" dt="2023-11-16T03:39:00.392" v="1043" actId="1076"/>
          <ac:spMkLst>
            <pc:docMk/>
            <pc:sldMk cId="2589651382" sldId="331"/>
            <ac:spMk id="11" creationId="{A9A48751-B732-402B-9E3E-998BB73692CF}"/>
          </ac:spMkLst>
        </pc:spChg>
        <pc:spChg chg="mod">
          <ac:chgData name="Duyên Lương" userId="3a9e482f-ceb4-484a-8eab-f708ff3e9a36" providerId="ADAL" clId="{C988A993-2B24-4FA6-B70D-393766EC5F92}" dt="2023-11-16T03:43:21.739" v="1151" actId="1076"/>
          <ac:spMkLst>
            <pc:docMk/>
            <pc:sldMk cId="2589651382" sldId="331"/>
            <ac:spMk id="31" creationId="{B52E1A88-76C6-4383-8656-B47A82BC605A}"/>
          </ac:spMkLst>
        </pc:spChg>
        <pc:spChg chg="mod">
          <ac:chgData name="Duyên Lương" userId="3a9e482f-ceb4-484a-8eab-f708ff3e9a36" providerId="ADAL" clId="{C988A993-2B24-4FA6-B70D-393766EC5F92}" dt="2023-11-16T03:39:07.730" v="1052" actId="20577"/>
          <ac:spMkLst>
            <pc:docMk/>
            <pc:sldMk cId="2589651382" sldId="331"/>
            <ac:spMk id="116" creationId="{45C9010C-B600-4B44-BFD4-01CE29925BE9}"/>
          </ac:spMkLst>
        </pc:spChg>
        <pc:picChg chg="del">
          <ac:chgData name="Duyên Lương" userId="3a9e482f-ceb4-484a-8eab-f708ff3e9a36" providerId="ADAL" clId="{C988A993-2B24-4FA6-B70D-393766EC5F92}" dt="2023-11-16T03:43:18.785" v="1150" actId="478"/>
          <ac:picMkLst>
            <pc:docMk/>
            <pc:sldMk cId="2589651382" sldId="331"/>
            <ac:picMk id="2" creationId="{43914DF5-9DD8-DD6B-B1EA-30BE3C4F3E53}"/>
          </ac:picMkLst>
        </pc:picChg>
        <pc:picChg chg="add mod ord modCrop">
          <ac:chgData name="Duyên Lương" userId="3a9e482f-ceb4-484a-8eab-f708ff3e9a36" providerId="ADAL" clId="{C988A993-2B24-4FA6-B70D-393766EC5F92}" dt="2023-11-16T03:38:57.503" v="1042" actId="167"/>
          <ac:picMkLst>
            <pc:docMk/>
            <pc:sldMk cId="2589651382" sldId="331"/>
            <ac:picMk id="3" creationId="{757E3500-DDFC-04C5-D743-B8917C48BC6B}"/>
          </ac:picMkLst>
        </pc:picChg>
      </pc:sldChg>
      <pc:sldChg chg="addSp delSp modSp mod modTransition">
        <pc:chgData name="Duyên Lương" userId="3a9e482f-ceb4-484a-8eab-f708ff3e9a36" providerId="ADAL" clId="{C988A993-2B24-4FA6-B70D-393766EC5F92}" dt="2023-11-16T03:42:56.904" v="1148"/>
        <pc:sldMkLst>
          <pc:docMk/>
          <pc:sldMk cId="177590707" sldId="332"/>
        </pc:sldMkLst>
        <pc:spChg chg="mod">
          <ac:chgData name="Duyên Lương" userId="3a9e482f-ceb4-484a-8eab-f708ff3e9a36" providerId="ADAL" clId="{C988A993-2B24-4FA6-B70D-393766EC5F92}" dt="2023-11-16T03:41:54.540" v="1138" actId="1076"/>
          <ac:spMkLst>
            <pc:docMk/>
            <pc:sldMk cId="177590707" sldId="332"/>
            <ac:spMk id="11" creationId="{A9A48751-B732-402B-9E3E-998BB73692CF}"/>
          </ac:spMkLst>
        </pc:spChg>
        <pc:spChg chg="mod">
          <ac:chgData name="Duyên Lương" userId="3a9e482f-ceb4-484a-8eab-f708ff3e9a36" providerId="ADAL" clId="{C988A993-2B24-4FA6-B70D-393766EC5F92}" dt="2023-11-16T03:39:55.778" v="1082" actId="1076"/>
          <ac:spMkLst>
            <pc:docMk/>
            <pc:sldMk cId="177590707" sldId="332"/>
            <ac:spMk id="31" creationId="{B52E1A88-76C6-4383-8656-B47A82BC605A}"/>
          </ac:spMkLst>
        </pc:spChg>
        <pc:spChg chg="mod">
          <ac:chgData name="Duyên Lương" userId="3a9e482f-ceb4-484a-8eab-f708ff3e9a36" providerId="ADAL" clId="{C988A993-2B24-4FA6-B70D-393766EC5F92}" dt="2023-11-16T03:39:48.838" v="1079" actId="1076"/>
          <ac:spMkLst>
            <pc:docMk/>
            <pc:sldMk cId="177590707" sldId="332"/>
            <ac:spMk id="116" creationId="{45C9010C-B600-4B44-BFD4-01CE29925BE9}"/>
          </ac:spMkLst>
        </pc:spChg>
        <pc:picChg chg="del mod">
          <ac:chgData name="Duyên Lương" userId="3a9e482f-ceb4-484a-8eab-f708ff3e9a36" providerId="ADAL" clId="{C988A993-2B24-4FA6-B70D-393766EC5F92}" dt="2023-11-16T03:39:39.147" v="1061" actId="478"/>
          <ac:picMkLst>
            <pc:docMk/>
            <pc:sldMk cId="177590707" sldId="332"/>
            <ac:picMk id="2" creationId="{43914DF5-9DD8-DD6B-B1EA-30BE3C4F3E53}"/>
          </ac:picMkLst>
        </pc:picChg>
        <pc:picChg chg="add mod ord modCrop">
          <ac:chgData name="Duyên Lương" userId="3a9e482f-ceb4-484a-8eab-f708ff3e9a36" providerId="ADAL" clId="{C988A993-2B24-4FA6-B70D-393766EC5F92}" dt="2023-11-16T03:39:26.305" v="1058" actId="167"/>
          <ac:picMkLst>
            <pc:docMk/>
            <pc:sldMk cId="177590707" sldId="332"/>
            <ac:picMk id="3" creationId="{90D02709-F857-F59B-9FEC-BCE45639AC9F}"/>
          </ac:picMkLst>
        </pc:picChg>
      </pc:sldChg>
      <pc:sldChg chg="addSp delSp modSp mod modTransition">
        <pc:chgData name="Duyên Lương" userId="3a9e482f-ceb4-484a-8eab-f708ff3e9a36" providerId="ADAL" clId="{C988A993-2B24-4FA6-B70D-393766EC5F92}" dt="2023-11-16T03:42:56.904" v="1148"/>
        <pc:sldMkLst>
          <pc:docMk/>
          <pc:sldMk cId="509221881" sldId="333"/>
        </pc:sldMkLst>
        <pc:spChg chg="mod">
          <ac:chgData name="Duyên Lương" userId="3a9e482f-ceb4-484a-8eab-f708ff3e9a36" providerId="ADAL" clId="{C988A993-2B24-4FA6-B70D-393766EC5F92}" dt="2023-11-16T03:41:49.330" v="1137" actId="1035"/>
          <ac:spMkLst>
            <pc:docMk/>
            <pc:sldMk cId="509221881" sldId="333"/>
            <ac:spMk id="11" creationId="{A9A48751-B732-402B-9E3E-998BB73692CF}"/>
          </ac:spMkLst>
        </pc:spChg>
        <pc:spChg chg="mod">
          <ac:chgData name="Duyên Lương" userId="3a9e482f-ceb4-484a-8eab-f708ff3e9a36" providerId="ADAL" clId="{C988A993-2B24-4FA6-B70D-393766EC5F92}" dt="2023-11-16T03:40:33.998" v="1098" actId="1076"/>
          <ac:spMkLst>
            <pc:docMk/>
            <pc:sldMk cId="509221881" sldId="333"/>
            <ac:spMk id="31" creationId="{B52E1A88-76C6-4383-8656-B47A82BC605A}"/>
          </ac:spMkLst>
        </pc:spChg>
        <pc:spChg chg="mod">
          <ac:chgData name="Duyên Lương" userId="3a9e482f-ceb4-484a-8eab-f708ff3e9a36" providerId="ADAL" clId="{C988A993-2B24-4FA6-B70D-393766EC5F92}" dt="2023-11-16T03:40:37.339" v="1099" actId="1076"/>
          <ac:spMkLst>
            <pc:docMk/>
            <pc:sldMk cId="509221881" sldId="333"/>
            <ac:spMk id="32" creationId="{FD3E104C-788B-474D-92B9-82EA4DA8A249}"/>
          </ac:spMkLst>
        </pc:spChg>
        <pc:spChg chg="mod">
          <ac:chgData name="Duyên Lương" userId="3a9e482f-ceb4-484a-8eab-f708ff3e9a36" providerId="ADAL" clId="{C988A993-2B24-4FA6-B70D-393766EC5F92}" dt="2023-11-16T03:40:28.599" v="1097" actId="1076"/>
          <ac:spMkLst>
            <pc:docMk/>
            <pc:sldMk cId="509221881" sldId="333"/>
            <ac:spMk id="116" creationId="{45C9010C-B600-4B44-BFD4-01CE29925BE9}"/>
          </ac:spMkLst>
        </pc:spChg>
        <pc:picChg chg="del">
          <ac:chgData name="Duyên Lương" userId="3a9e482f-ceb4-484a-8eab-f708ff3e9a36" providerId="ADAL" clId="{C988A993-2B24-4FA6-B70D-393766EC5F92}" dt="2023-11-16T03:40:19.836" v="1091" actId="478"/>
          <ac:picMkLst>
            <pc:docMk/>
            <pc:sldMk cId="509221881" sldId="333"/>
            <ac:picMk id="2" creationId="{43914DF5-9DD8-DD6B-B1EA-30BE3C4F3E53}"/>
          </ac:picMkLst>
        </pc:picChg>
        <pc:picChg chg="add mod ord modCrop">
          <ac:chgData name="Duyên Lương" userId="3a9e482f-ceb4-484a-8eab-f708ff3e9a36" providerId="ADAL" clId="{C988A993-2B24-4FA6-B70D-393766EC5F92}" dt="2023-11-16T03:40:17.206" v="1089" actId="167"/>
          <ac:picMkLst>
            <pc:docMk/>
            <pc:sldMk cId="509221881" sldId="333"/>
            <ac:picMk id="3" creationId="{AB1F0558-9CB0-1377-1053-CC9129638EFA}"/>
          </ac:picMkLst>
        </pc:picChg>
      </pc:sldChg>
      <pc:sldChg chg="addSp delSp modSp mod modTransition">
        <pc:chgData name="Duyên Lương" userId="3a9e482f-ceb4-484a-8eab-f708ff3e9a36" providerId="ADAL" clId="{C988A993-2B24-4FA6-B70D-393766EC5F92}" dt="2023-11-16T03:42:56.904" v="1148"/>
        <pc:sldMkLst>
          <pc:docMk/>
          <pc:sldMk cId="3951592895" sldId="334"/>
        </pc:sldMkLst>
        <pc:spChg chg="mod">
          <ac:chgData name="Duyên Lương" userId="3a9e482f-ceb4-484a-8eab-f708ff3e9a36" providerId="ADAL" clId="{C988A993-2B24-4FA6-B70D-393766EC5F92}" dt="2023-11-16T03:42:18.934" v="1141" actId="1076"/>
          <ac:spMkLst>
            <pc:docMk/>
            <pc:sldMk cId="3951592895" sldId="334"/>
            <ac:spMk id="11" creationId="{A9A48751-B732-402B-9E3E-998BB73692CF}"/>
          </ac:spMkLst>
        </pc:spChg>
        <pc:spChg chg="mod">
          <ac:chgData name="Duyên Lương" userId="3a9e482f-ceb4-484a-8eab-f708ff3e9a36" providerId="ADAL" clId="{C988A993-2B24-4FA6-B70D-393766EC5F92}" dt="2023-11-16T03:41:36.939" v="1135" actId="1076"/>
          <ac:spMkLst>
            <pc:docMk/>
            <pc:sldMk cId="3951592895" sldId="334"/>
            <ac:spMk id="15" creationId="{B00E8451-10D9-487E-9937-6848DB228B75}"/>
          </ac:spMkLst>
        </pc:spChg>
        <pc:spChg chg="mod">
          <ac:chgData name="Duyên Lương" userId="3a9e482f-ceb4-484a-8eab-f708ff3e9a36" providerId="ADAL" clId="{C988A993-2B24-4FA6-B70D-393766EC5F92}" dt="2023-11-16T03:41:43.688" v="1136" actId="1076"/>
          <ac:spMkLst>
            <pc:docMk/>
            <pc:sldMk cId="3951592895" sldId="334"/>
            <ac:spMk id="35" creationId="{EB57A2E0-7AF6-439C-9782-D16460683C19}"/>
          </ac:spMkLst>
        </pc:spChg>
        <pc:spChg chg="mod">
          <ac:chgData name="Duyên Lương" userId="3a9e482f-ceb4-484a-8eab-f708ff3e9a36" providerId="ADAL" clId="{C988A993-2B24-4FA6-B70D-393766EC5F92}" dt="2023-11-16T03:42:35.327" v="1144" actId="1076"/>
          <ac:spMkLst>
            <pc:docMk/>
            <pc:sldMk cId="3951592895" sldId="334"/>
            <ac:spMk id="38" creationId="{7CAB7B80-0105-462D-AA15-45B880EFBAD6}"/>
          </ac:spMkLst>
        </pc:spChg>
        <pc:spChg chg="mod">
          <ac:chgData name="Duyên Lương" userId="3a9e482f-ceb4-484a-8eab-f708ff3e9a36" providerId="ADAL" clId="{C988A993-2B24-4FA6-B70D-393766EC5F92}" dt="2023-11-16T03:42:32.059" v="1143" actId="1076"/>
          <ac:spMkLst>
            <pc:docMk/>
            <pc:sldMk cId="3951592895" sldId="334"/>
            <ac:spMk id="116" creationId="{45C9010C-B600-4B44-BFD4-01CE29925BE9}"/>
          </ac:spMkLst>
        </pc:spChg>
        <pc:picChg chg="del">
          <ac:chgData name="Duyên Lương" userId="3a9e482f-ceb4-484a-8eab-f708ff3e9a36" providerId="ADAL" clId="{C988A993-2B24-4FA6-B70D-393766EC5F92}" dt="2023-11-16T03:41:05.879" v="1108" actId="478"/>
          <ac:picMkLst>
            <pc:docMk/>
            <pc:sldMk cId="3951592895" sldId="334"/>
            <ac:picMk id="2" creationId="{43914DF5-9DD8-DD6B-B1EA-30BE3C4F3E53}"/>
          </ac:picMkLst>
        </pc:picChg>
        <pc:picChg chg="add mod ord modCrop">
          <ac:chgData name="Duyên Lương" userId="3a9e482f-ceb4-484a-8eab-f708ff3e9a36" providerId="ADAL" clId="{C988A993-2B24-4FA6-B70D-393766EC5F92}" dt="2023-11-16T03:41:02.854" v="1106" actId="167"/>
          <ac:picMkLst>
            <pc:docMk/>
            <pc:sldMk cId="3951592895" sldId="334"/>
            <ac:picMk id="3" creationId="{27EA3D73-FAA5-3E1C-76F7-A2CB94495F3B}"/>
          </ac:picMkLst>
        </pc:picChg>
      </pc:sldChg>
      <pc:sldChg chg="modSp mod">
        <pc:chgData name="Duyên Lương" userId="3a9e482f-ceb4-484a-8eab-f708ff3e9a36" providerId="ADAL" clId="{C988A993-2B24-4FA6-B70D-393766EC5F92}" dt="2023-11-16T04:00:04.560" v="1222" actId="1076"/>
        <pc:sldMkLst>
          <pc:docMk/>
          <pc:sldMk cId="940404385" sldId="335"/>
        </pc:sldMkLst>
        <pc:spChg chg="mod">
          <ac:chgData name="Duyên Lương" userId="3a9e482f-ceb4-484a-8eab-f708ff3e9a36" providerId="ADAL" clId="{C988A993-2B24-4FA6-B70D-393766EC5F92}" dt="2023-11-16T04:00:04.560" v="1222" actId="1076"/>
          <ac:spMkLst>
            <pc:docMk/>
            <pc:sldMk cId="940404385" sldId="335"/>
            <ac:spMk id="14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6T03:43:51.141" v="1192" actId="1076"/>
          <ac:spMkLst>
            <pc:docMk/>
            <pc:sldMk cId="940404385" sldId="335"/>
            <ac:spMk id="19" creationId="{08917232-77A9-9BCE-05C9-B524BFE9D073}"/>
          </ac:spMkLst>
        </pc:spChg>
        <pc:spChg chg="mod">
          <ac:chgData name="Duyên Lương" userId="3a9e482f-ceb4-484a-8eab-f708ff3e9a36" providerId="ADAL" clId="{C988A993-2B24-4FA6-B70D-393766EC5F92}" dt="2023-11-16T03:47:01.677" v="1210" actId="1076"/>
          <ac:spMkLst>
            <pc:docMk/>
            <pc:sldMk cId="940404385" sldId="335"/>
            <ac:spMk id="20" creationId="{8E01BCDA-D909-22B7-5D41-94812FF9EC5C}"/>
          </ac:spMkLst>
        </pc:spChg>
        <pc:spChg chg="mod">
          <ac:chgData name="Duyên Lương" userId="3a9e482f-ceb4-484a-8eab-f708ff3e9a36" providerId="ADAL" clId="{C988A993-2B24-4FA6-B70D-393766EC5F92}" dt="2023-11-16T03:47:07.861" v="1213" actId="1076"/>
          <ac:spMkLst>
            <pc:docMk/>
            <pc:sldMk cId="940404385" sldId="335"/>
            <ac:spMk id="21" creationId="{FC7588F0-4603-B750-4835-8CAC54B57B40}"/>
          </ac:spMkLst>
        </pc:spChg>
        <pc:spChg chg="mod">
          <ac:chgData name="Duyên Lương" userId="3a9e482f-ceb4-484a-8eab-f708ff3e9a36" providerId="ADAL" clId="{C988A993-2B24-4FA6-B70D-393766EC5F92}" dt="2023-11-16T03:44:57.881" v="1208" actId="1076"/>
          <ac:spMkLst>
            <pc:docMk/>
            <pc:sldMk cId="940404385" sldId="335"/>
            <ac:spMk id="22" creationId="{F30E8262-ED9D-93D4-B3CA-A0662DD01CA8}"/>
          </ac:spMkLst>
        </pc:spChg>
        <pc:spChg chg="mod">
          <ac:chgData name="Duyên Lương" userId="3a9e482f-ceb4-484a-8eab-f708ff3e9a36" providerId="ADAL" clId="{C988A993-2B24-4FA6-B70D-393766EC5F92}" dt="2023-11-16T03:44:43.910" v="1202" actId="1076"/>
          <ac:spMkLst>
            <pc:docMk/>
            <pc:sldMk cId="940404385" sldId="335"/>
            <ac:spMk id="23" creationId="{B90915C0-0918-C6D5-4F92-22DF4014A0D1}"/>
          </ac:spMkLst>
        </pc:spChg>
        <pc:spChg chg="mod">
          <ac:chgData name="Duyên Lương" userId="3a9e482f-ceb4-484a-8eab-f708ff3e9a36" providerId="ADAL" clId="{C988A993-2B24-4FA6-B70D-393766EC5F92}" dt="2023-11-16T03:44:53.765" v="1207" actId="1076"/>
          <ac:spMkLst>
            <pc:docMk/>
            <pc:sldMk cId="940404385" sldId="335"/>
            <ac:spMk id="24" creationId="{27DC72A4-D29D-928D-51CA-608BE8984235}"/>
          </ac:spMkLst>
        </pc:spChg>
        <pc:grpChg chg="mod">
          <ac:chgData name="Duyên Lương" userId="3a9e482f-ceb4-484a-8eab-f708ff3e9a36" providerId="ADAL" clId="{C988A993-2B24-4FA6-B70D-393766EC5F92}" dt="2023-11-16T03:47:04.336" v="1212" actId="1076"/>
          <ac:grpSpMkLst>
            <pc:docMk/>
            <pc:sldMk cId="940404385" sldId="335"/>
            <ac:grpSpMk id="2" creationId="{00000000-0000-0000-0000-000000000000}"/>
          </ac:grpSpMkLst>
        </pc:grpChg>
        <pc:picChg chg="mod">
          <ac:chgData name="Duyên Lương" userId="3a9e482f-ceb4-484a-8eab-f708ff3e9a36" providerId="ADAL" clId="{C988A993-2B24-4FA6-B70D-393766EC5F92}" dt="2023-11-16T03:44:41.148" v="1201" actId="14100"/>
          <ac:picMkLst>
            <pc:docMk/>
            <pc:sldMk cId="940404385" sldId="335"/>
            <ac:picMk id="25" creationId="{0DE78F78-7B41-73E2-F575-C3367352122B}"/>
          </ac:picMkLst>
        </pc:picChg>
        <pc:picChg chg="mod">
          <ac:chgData name="Duyên Lương" userId="3a9e482f-ceb4-484a-8eab-f708ff3e9a36" providerId="ADAL" clId="{C988A993-2B24-4FA6-B70D-393766EC5F92}" dt="2023-11-16T03:46:58.422" v="1209" actId="14100"/>
          <ac:picMkLst>
            <pc:docMk/>
            <pc:sldMk cId="940404385" sldId="335"/>
            <ac:picMk id="26" creationId="{26275D2C-C306-216B-FD84-23FD9AB82EF0}"/>
          </ac:picMkLst>
        </pc:picChg>
        <pc:picChg chg="mod">
          <ac:chgData name="Duyên Lương" userId="3a9e482f-ceb4-484a-8eab-f708ff3e9a36" providerId="ADAL" clId="{C988A993-2B24-4FA6-B70D-393766EC5F92}" dt="2023-11-16T03:47:12.533" v="1214" actId="1076"/>
          <ac:picMkLst>
            <pc:docMk/>
            <pc:sldMk cId="940404385" sldId="335"/>
            <ac:picMk id="27" creationId="{4FABFED6-7823-AE27-8929-A5619071B9F4}"/>
          </ac:picMkLst>
        </pc:picChg>
        <pc:picChg chg="mod">
          <ac:chgData name="Duyên Lương" userId="3a9e482f-ceb4-484a-8eab-f708ff3e9a36" providerId="ADAL" clId="{C988A993-2B24-4FA6-B70D-393766EC5F92}" dt="2023-11-16T03:47:16.606" v="1216" actId="1076"/>
          <ac:picMkLst>
            <pc:docMk/>
            <pc:sldMk cId="940404385" sldId="335"/>
            <ac:picMk id="28" creationId="{694E4CAF-6C1F-965E-D968-A2D7FF7F0880}"/>
          </ac:picMkLst>
        </pc:picChg>
        <pc:picChg chg="mod">
          <ac:chgData name="Duyên Lương" userId="3a9e482f-ceb4-484a-8eab-f708ff3e9a36" providerId="ADAL" clId="{C988A993-2B24-4FA6-B70D-393766EC5F92}" dt="2023-11-16T03:47:19.581" v="1217" actId="1076"/>
          <ac:picMkLst>
            <pc:docMk/>
            <pc:sldMk cId="940404385" sldId="335"/>
            <ac:picMk id="29" creationId="{8140B58E-8514-2220-D17D-5FC5C560CC68}"/>
          </ac:picMkLst>
        </pc:picChg>
        <pc:picChg chg="mod">
          <ac:chgData name="Duyên Lương" userId="3a9e482f-ceb4-484a-8eab-f708ff3e9a36" providerId="ADAL" clId="{C988A993-2B24-4FA6-B70D-393766EC5F92}" dt="2023-11-16T03:47:23.367" v="1218" actId="1076"/>
          <ac:picMkLst>
            <pc:docMk/>
            <pc:sldMk cId="940404385" sldId="335"/>
            <ac:picMk id="31" creationId="{202543FA-B94A-E901-92E4-3860BB39DFE7}"/>
          </ac:picMkLst>
        </pc:picChg>
      </pc:sldChg>
      <pc:sldChg chg="addSp delSp modSp mod modAnim">
        <pc:chgData name="Duyên Lương" userId="3a9e482f-ceb4-484a-8eab-f708ff3e9a36" providerId="ADAL" clId="{C988A993-2B24-4FA6-B70D-393766EC5F92}" dt="2023-11-17T05:01:31.499" v="1658" actId="1076"/>
        <pc:sldMkLst>
          <pc:docMk/>
          <pc:sldMk cId="1125854928" sldId="336"/>
        </pc:sldMkLst>
        <pc:spChg chg="mod">
          <ac:chgData name="Duyên Lương" userId="3a9e482f-ceb4-484a-8eab-f708ff3e9a36" providerId="ADAL" clId="{C988A993-2B24-4FA6-B70D-393766EC5F92}" dt="2023-11-17T04:58:16.810" v="1565" actId="1076"/>
          <ac:spMkLst>
            <pc:docMk/>
            <pc:sldMk cId="1125854928" sldId="336"/>
            <ac:spMk id="2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4:56:59.146" v="1538" actId="478"/>
          <ac:spMkLst>
            <pc:docMk/>
            <pc:sldMk cId="1125854928" sldId="336"/>
            <ac:spMk id="3" creationId="{00000000-0000-0000-0000-000000000000}"/>
          </ac:spMkLst>
        </pc:spChg>
        <pc:spChg chg="del mod">
          <ac:chgData name="Duyên Lương" userId="3a9e482f-ceb4-484a-8eab-f708ff3e9a36" providerId="ADAL" clId="{C988A993-2B24-4FA6-B70D-393766EC5F92}" dt="2023-11-17T04:58:05.640" v="1561" actId="478"/>
          <ac:spMkLst>
            <pc:docMk/>
            <pc:sldMk cId="1125854928" sldId="336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4:56:58.414" v="1537" actId="478"/>
          <ac:spMkLst>
            <pc:docMk/>
            <pc:sldMk cId="1125854928" sldId="336"/>
            <ac:spMk id="6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4:59:11.632" v="1566"/>
          <ac:spMkLst>
            <pc:docMk/>
            <pc:sldMk cId="1125854928" sldId="336"/>
            <ac:spMk id="7" creationId="{5D8704CB-E2B5-E2C3-3AA0-7F9740C5C10C}"/>
          </ac:spMkLst>
        </pc:spChg>
        <pc:spChg chg="mod">
          <ac:chgData name="Duyên Lương" userId="3a9e482f-ceb4-484a-8eab-f708ff3e9a36" providerId="ADAL" clId="{C988A993-2B24-4FA6-B70D-393766EC5F92}" dt="2023-11-17T05:00:47.948" v="1641" actId="2711"/>
          <ac:spMkLst>
            <pc:docMk/>
            <pc:sldMk cId="1125854928" sldId="336"/>
            <ac:spMk id="8" creationId="{5875A057-85D0-D0C2-FF44-956AD27C8593}"/>
          </ac:spMkLst>
        </pc:spChg>
        <pc:spChg chg="mod">
          <ac:chgData name="Duyên Lương" userId="3a9e482f-ceb4-484a-8eab-f708ff3e9a36" providerId="ADAL" clId="{C988A993-2B24-4FA6-B70D-393766EC5F92}" dt="2023-11-17T04:58:14.764" v="1564" actId="1076"/>
          <ac:spMkLst>
            <pc:docMk/>
            <pc:sldMk cId="1125854928" sldId="336"/>
            <ac:spMk id="9" creationId="{00000000-0000-0000-0000-000000000000}"/>
          </ac:spMkLst>
        </pc:spChg>
        <pc:spChg chg="del mod">
          <ac:chgData name="Duyên Lương" userId="3a9e482f-ceb4-484a-8eab-f708ff3e9a36" providerId="ADAL" clId="{C988A993-2B24-4FA6-B70D-393766EC5F92}" dt="2023-11-17T04:58:01.381" v="1558" actId="478"/>
          <ac:spMkLst>
            <pc:docMk/>
            <pc:sldMk cId="1125854928" sldId="336"/>
            <ac:spMk id="1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0:47.948" v="1641" actId="2711"/>
          <ac:spMkLst>
            <pc:docMk/>
            <pc:sldMk cId="1125854928" sldId="336"/>
            <ac:spMk id="12" creationId="{F566D0DD-D9B3-4D87-9378-3E12DCADC4A2}"/>
          </ac:spMkLst>
        </pc:spChg>
        <pc:spChg chg="mod">
          <ac:chgData name="Duyên Lương" userId="3a9e482f-ceb4-484a-8eab-f708ff3e9a36" providerId="ADAL" clId="{C988A993-2B24-4FA6-B70D-393766EC5F92}" dt="2023-11-17T05:00:47.948" v="1641" actId="2711"/>
          <ac:spMkLst>
            <pc:docMk/>
            <pc:sldMk cId="1125854928" sldId="336"/>
            <ac:spMk id="13" creationId="{B471A059-FC9C-C55D-942E-C23C14349FD0}"/>
          </ac:spMkLst>
        </pc:spChg>
        <pc:spChg chg="mod">
          <ac:chgData name="Duyên Lương" userId="3a9e482f-ceb4-484a-8eab-f708ff3e9a36" providerId="ADAL" clId="{C988A993-2B24-4FA6-B70D-393766EC5F92}" dt="2023-11-17T05:00:47.948" v="1641" actId="2711"/>
          <ac:spMkLst>
            <pc:docMk/>
            <pc:sldMk cId="1125854928" sldId="336"/>
            <ac:spMk id="14" creationId="{61BA9410-9AD8-76D2-DF5C-845D313AED16}"/>
          </ac:spMkLst>
        </pc:spChg>
        <pc:spChg chg="mod">
          <ac:chgData name="Duyên Lương" userId="3a9e482f-ceb4-484a-8eab-f708ff3e9a36" providerId="ADAL" clId="{C988A993-2B24-4FA6-B70D-393766EC5F92}" dt="2023-11-17T05:00:47.948" v="1641" actId="2711"/>
          <ac:spMkLst>
            <pc:docMk/>
            <pc:sldMk cId="1125854928" sldId="336"/>
            <ac:spMk id="15" creationId="{263BCB26-975A-89FF-F6CF-07F6B95425A0}"/>
          </ac:spMkLst>
        </pc:spChg>
        <pc:spChg chg="add mod">
          <ac:chgData name="Duyên Lương" userId="3a9e482f-ceb4-484a-8eab-f708ff3e9a36" providerId="ADAL" clId="{C988A993-2B24-4FA6-B70D-393766EC5F92}" dt="2023-11-17T05:01:31.499" v="1658" actId="1076"/>
          <ac:spMkLst>
            <pc:docMk/>
            <pc:sldMk cId="1125854928" sldId="336"/>
            <ac:spMk id="16" creationId="{AD04A2DC-5C4B-EE2F-0243-2174C2D52D3E}"/>
          </ac:spMkLst>
        </pc:spChg>
        <pc:spChg chg="mod">
          <ac:chgData name="Duyên Lương" userId="3a9e482f-ceb4-484a-8eab-f708ff3e9a36" providerId="ADAL" clId="{C988A993-2B24-4FA6-B70D-393766EC5F92}" dt="2023-11-17T05:00:35.793" v="1640" actId="1076"/>
          <ac:spMkLst>
            <pc:docMk/>
            <pc:sldMk cId="1125854928" sldId="336"/>
            <ac:spMk id="19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4:57:01.550" v="1539" actId="1076"/>
          <ac:spMkLst>
            <pc:docMk/>
            <pc:sldMk cId="1125854928" sldId="336"/>
            <ac:spMk id="21" creationId="{00000000-0000-0000-0000-000000000000}"/>
          </ac:spMkLst>
        </pc:spChg>
        <pc:grpChg chg="add mod">
          <ac:chgData name="Duyên Lương" userId="3a9e482f-ceb4-484a-8eab-f708ff3e9a36" providerId="ADAL" clId="{C988A993-2B24-4FA6-B70D-393766EC5F92}" dt="2023-11-17T05:01:08.236" v="1646" actId="14100"/>
          <ac:grpSpMkLst>
            <pc:docMk/>
            <pc:sldMk cId="1125854928" sldId="336"/>
            <ac:grpSpMk id="4" creationId="{17B65763-2E2D-A773-3CB6-1500A7197B41}"/>
          </ac:grpSpMkLst>
        </pc:grpChg>
        <pc:picChg chg="add del mod">
          <ac:chgData name="Duyên Lương" userId="3a9e482f-ceb4-484a-8eab-f708ff3e9a36" providerId="ADAL" clId="{C988A993-2B24-4FA6-B70D-393766EC5F92}" dt="2023-11-17T04:57:33.362" v="1551" actId="478"/>
          <ac:picMkLst>
            <pc:docMk/>
            <pc:sldMk cId="1125854928" sldId="336"/>
            <ac:picMk id="1026" creationId="{1D8492F3-122E-4101-3521-A5493F9DB995}"/>
          </ac:picMkLst>
        </pc:picChg>
        <pc:picChg chg="add mod">
          <ac:chgData name="Duyên Lương" userId="3a9e482f-ceb4-484a-8eab-f708ff3e9a36" providerId="ADAL" clId="{C988A993-2B24-4FA6-B70D-393766EC5F92}" dt="2023-11-17T05:01:12.658" v="1648" actId="1076"/>
          <ac:picMkLst>
            <pc:docMk/>
            <pc:sldMk cId="1125854928" sldId="336"/>
            <ac:picMk id="1028" creationId="{22D7C2BC-DAE1-E203-85F6-F062D2242870}"/>
          </ac:picMkLst>
        </pc:picChg>
      </pc:sldChg>
      <pc:sldChg chg="del">
        <pc:chgData name="Duyên Lương" userId="3a9e482f-ceb4-484a-8eab-f708ff3e9a36" providerId="ADAL" clId="{C988A993-2B24-4FA6-B70D-393766EC5F92}" dt="2023-11-17T04:56:24.901" v="1455"/>
        <pc:sldMkLst>
          <pc:docMk/>
          <pc:sldMk cId="2157858741" sldId="336"/>
        </pc:sldMkLst>
      </pc:sldChg>
      <pc:sldChg chg="addSp delSp modSp mod">
        <pc:chgData name="Duyên Lương" userId="3a9e482f-ceb4-484a-8eab-f708ff3e9a36" providerId="ADAL" clId="{C988A993-2B24-4FA6-B70D-393766EC5F92}" dt="2023-11-17T05:04:18.586" v="1677" actId="167"/>
        <pc:sldMkLst>
          <pc:docMk/>
          <pc:sldMk cId="1643637840" sldId="337"/>
        </pc:sldMkLst>
        <pc:spChg chg="del">
          <ac:chgData name="Duyên Lương" userId="3a9e482f-ceb4-484a-8eab-f708ff3e9a36" providerId="ADAL" clId="{C988A993-2B24-4FA6-B70D-393766EC5F92}" dt="2023-11-17T05:03:53.126" v="1663" actId="478"/>
          <ac:spMkLst>
            <pc:docMk/>
            <pc:sldMk cId="1643637840" sldId="337"/>
            <ac:spMk id="2" creationId="{0099803D-30AD-51EA-B425-F6A8C40795F8}"/>
          </ac:spMkLst>
        </pc:spChg>
        <pc:spChg chg="del">
          <ac:chgData name="Duyên Lương" userId="3a9e482f-ceb4-484a-8eab-f708ff3e9a36" providerId="ADAL" clId="{C988A993-2B24-4FA6-B70D-393766EC5F92}" dt="2023-11-17T05:03:53.921" v="1664" actId="478"/>
          <ac:spMkLst>
            <pc:docMk/>
            <pc:sldMk cId="1643637840" sldId="337"/>
            <ac:spMk id="3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3:55.469" v="1666" actId="478"/>
          <ac:spMkLst>
            <pc:docMk/>
            <pc:sldMk cId="1643637840" sldId="337"/>
            <ac:spMk id="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3:52.003" v="1662" actId="478"/>
          <ac:spMkLst>
            <pc:docMk/>
            <pc:sldMk cId="1643637840" sldId="337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3:56.013" v="1667" actId="478"/>
          <ac:spMkLst>
            <pc:docMk/>
            <pc:sldMk cId="1643637840" sldId="337"/>
            <ac:spMk id="6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3:59.376" v="1669" actId="1076"/>
          <ac:spMkLst>
            <pc:docMk/>
            <pc:sldMk cId="1643637840" sldId="337"/>
            <ac:spMk id="7" creationId="{626E7EE0-BF32-E040-FD9A-8D38EB84A6D1}"/>
          </ac:spMkLst>
        </pc:spChg>
        <pc:spChg chg="mod">
          <ac:chgData name="Duyên Lương" userId="3a9e482f-ceb4-484a-8eab-f708ff3e9a36" providerId="ADAL" clId="{C988A993-2B24-4FA6-B70D-393766EC5F92}" dt="2023-11-17T05:03:57.644" v="1668" actId="1076"/>
          <ac:spMkLst>
            <pc:docMk/>
            <pc:sldMk cId="1643637840" sldId="337"/>
            <ac:spMk id="8" creationId="{E8BDC3B0-C826-FF95-8902-7B472FCCE6E9}"/>
          </ac:spMkLst>
        </pc:spChg>
        <pc:spChg chg="mod">
          <ac:chgData name="Duyên Lương" userId="3a9e482f-ceb4-484a-8eab-f708ff3e9a36" providerId="ADAL" clId="{C988A993-2B24-4FA6-B70D-393766EC5F92}" dt="2023-11-17T05:04:01.341" v="1671" actId="1076"/>
          <ac:spMkLst>
            <pc:docMk/>
            <pc:sldMk cId="1643637840" sldId="337"/>
            <ac:spMk id="9" creationId="{2E803ABB-A107-2822-37BD-D6DAE0E5FB01}"/>
          </ac:spMkLst>
        </pc:spChg>
        <pc:spChg chg="mod">
          <ac:chgData name="Duyên Lương" userId="3a9e482f-ceb4-484a-8eab-f708ff3e9a36" providerId="ADAL" clId="{C988A993-2B24-4FA6-B70D-393766EC5F92}" dt="2023-11-17T05:03:44.522" v="1661" actId="1076"/>
          <ac:spMkLst>
            <pc:docMk/>
            <pc:sldMk cId="1643637840" sldId="337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4:00.584" v="1670" actId="1076"/>
          <ac:spMkLst>
            <pc:docMk/>
            <pc:sldMk cId="1643637840" sldId="337"/>
            <ac:spMk id="11" creationId="{C468954B-C7A8-62BC-91F1-C9DD666030C4}"/>
          </ac:spMkLst>
        </pc:spChg>
        <pc:spChg chg="add mod ord">
          <ac:chgData name="Duyên Lương" userId="3a9e482f-ceb4-484a-8eab-f708ff3e9a36" providerId="ADAL" clId="{C988A993-2B24-4FA6-B70D-393766EC5F92}" dt="2023-11-17T05:04:18.586" v="1677" actId="167"/>
          <ac:spMkLst>
            <pc:docMk/>
            <pc:sldMk cId="1643637840" sldId="337"/>
            <ac:spMk id="12" creationId="{78EECF64-D572-F388-57F3-09771579EA65}"/>
          </ac:spMkLst>
        </pc:spChg>
        <pc:spChg chg="del">
          <ac:chgData name="Duyên Lương" userId="3a9e482f-ceb4-484a-8eab-f708ff3e9a36" providerId="ADAL" clId="{C988A993-2B24-4FA6-B70D-393766EC5F92}" dt="2023-11-17T05:03:54.681" v="1665" actId="478"/>
          <ac:spMkLst>
            <pc:docMk/>
            <pc:sldMk cId="1643637840" sldId="337"/>
            <ac:spMk id="13" creationId="{4C3F87E5-A74D-7BA3-ADFE-AF759B97864B}"/>
          </ac:spMkLst>
        </pc:spChg>
      </pc:sldChg>
      <pc:sldChg chg="addSp delSp modSp mod modAnim">
        <pc:chgData name="Duyên Lương" userId="3a9e482f-ceb4-484a-8eab-f708ff3e9a36" providerId="ADAL" clId="{C988A993-2B24-4FA6-B70D-393766EC5F92}" dt="2023-11-17T05:13:34.769" v="2031"/>
        <pc:sldMkLst>
          <pc:docMk/>
          <pc:sldMk cId="4106007418" sldId="368"/>
        </pc:sldMkLst>
        <pc:spChg chg="del">
          <ac:chgData name="Duyên Lương" userId="3a9e482f-ceb4-484a-8eab-f708ff3e9a36" providerId="ADAL" clId="{C988A993-2B24-4FA6-B70D-393766EC5F92}" dt="2023-11-17T05:08:42.790" v="1959" actId="478"/>
          <ac:spMkLst>
            <pc:docMk/>
            <pc:sldMk cId="4106007418" sldId="368"/>
            <ac:spMk id="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2.409" v="1958" actId="478"/>
          <ac:spMkLst>
            <pc:docMk/>
            <pc:sldMk cId="4106007418" sldId="368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0.875" v="1956" actId="478"/>
          <ac:spMkLst>
            <pc:docMk/>
            <pc:sldMk cId="4106007418" sldId="368"/>
            <ac:spMk id="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1.455" v="1957" actId="478"/>
          <ac:spMkLst>
            <pc:docMk/>
            <pc:sldMk cId="4106007418" sldId="368"/>
            <ac:spMk id="8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39.985" v="1955" actId="478"/>
          <ac:spMkLst>
            <pc:docMk/>
            <pc:sldMk cId="4106007418" sldId="368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4:31.858" v="1682" actId="1076"/>
          <ac:spMkLst>
            <pc:docMk/>
            <pc:sldMk cId="4106007418" sldId="368"/>
            <ac:spMk id="1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11:22.403" v="2012" actId="20577"/>
          <ac:spMkLst>
            <pc:docMk/>
            <pc:sldMk cId="4106007418" sldId="368"/>
            <ac:spMk id="18" creationId="{121C5C51-002D-9346-43AA-564D18E531E6}"/>
          </ac:spMkLst>
        </pc:spChg>
        <pc:picChg chg="del">
          <ac:chgData name="Duyên Lương" userId="3a9e482f-ceb4-484a-8eab-f708ff3e9a36" providerId="ADAL" clId="{C988A993-2B24-4FA6-B70D-393766EC5F92}" dt="2023-11-17T05:04:40.560" v="1683" actId="478"/>
          <ac:picMkLst>
            <pc:docMk/>
            <pc:sldMk cId="4106007418" sldId="368"/>
            <ac:picMk id="2" creationId="{8241861E-B331-11BB-6136-D83D678AC915}"/>
          </ac:picMkLst>
        </pc:picChg>
        <pc:picChg chg="del">
          <ac:chgData name="Duyên Lương" userId="3a9e482f-ceb4-484a-8eab-f708ff3e9a36" providerId="ADAL" clId="{C988A993-2B24-4FA6-B70D-393766EC5F92}" dt="2023-11-17T05:04:41.140" v="1684" actId="478"/>
          <ac:picMkLst>
            <pc:docMk/>
            <pc:sldMk cId="4106007418" sldId="368"/>
            <ac:picMk id="3" creationId="{B5F823E7-D84B-0B42-9BB1-10DD199AE9C5}"/>
          </ac:picMkLst>
        </pc:picChg>
        <pc:picChg chg="del">
          <ac:chgData name="Duyên Lương" userId="3a9e482f-ceb4-484a-8eab-f708ff3e9a36" providerId="ADAL" clId="{C988A993-2B24-4FA6-B70D-393766EC5F92}" dt="2023-11-17T05:04:41.512" v="1685" actId="478"/>
          <ac:picMkLst>
            <pc:docMk/>
            <pc:sldMk cId="4106007418" sldId="368"/>
            <ac:picMk id="6" creationId="{E33329B9-6436-B6E5-82FC-19EFDF8D3168}"/>
          </ac:picMkLst>
        </pc:picChg>
        <pc:picChg chg="add mod">
          <ac:chgData name="Duyên Lương" userId="3a9e482f-ceb4-484a-8eab-f708ff3e9a36" providerId="ADAL" clId="{C988A993-2B24-4FA6-B70D-393766EC5F92}" dt="2023-11-17T05:04:51.314" v="1688" actId="1076"/>
          <ac:picMkLst>
            <pc:docMk/>
            <pc:sldMk cId="4106007418" sldId="368"/>
            <ac:picMk id="9" creationId="{591CE023-6DAE-7A45-C7E6-1B07AAC0806D}"/>
          </ac:picMkLst>
        </pc:picChg>
        <pc:picChg chg="add mod">
          <ac:chgData name="Duyên Lương" userId="3a9e482f-ceb4-484a-8eab-f708ff3e9a36" providerId="ADAL" clId="{C988A993-2B24-4FA6-B70D-393766EC5F92}" dt="2023-11-17T05:05:25.961" v="1732" actId="14100"/>
          <ac:picMkLst>
            <pc:docMk/>
            <pc:sldMk cId="4106007418" sldId="368"/>
            <ac:picMk id="12" creationId="{53B65CE2-EAA4-6895-10E8-9659A863D0CE}"/>
          </ac:picMkLst>
        </pc:picChg>
        <pc:picChg chg="add mod">
          <ac:chgData name="Duyên Lương" userId="3a9e482f-ceb4-484a-8eab-f708ff3e9a36" providerId="ADAL" clId="{C988A993-2B24-4FA6-B70D-393766EC5F92}" dt="2023-11-17T05:05:32.219" v="1734" actId="14100"/>
          <ac:picMkLst>
            <pc:docMk/>
            <pc:sldMk cId="4106007418" sldId="368"/>
            <ac:picMk id="13" creationId="{E464AEF6-0A4B-EE3E-E1F6-7D78FC88A287}"/>
          </ac:picMkLst>
        </pc:picChg>
        <pc:picChg chg="add mod">
          <ac:chgData name="Duyên Lương" userId="3a9e482f-ceb4-484a-8eab-f708ff3e9a36" providerId="ADAL" clId="{C988A993-2B24-4FA6-B70D-393766EC5F92}" dt="2023-11-17T05:13:22.036" v="2030" actId="1076"/>
          <ac:picMkLst>
            <pc:docMk/>
            <pc:sldMk cId="4106007418" sldId="368"/>
            <ac:picMk id="14" creationId="{56FA9437-6D7B-6DD9-5FD3-C7695F3E675A}"/>
          </ac:picMkLst>
        </pc:picChg>
      </pc:sldChg>
      <pc:sldChg chg="addSp delSp modSp mod ord delAnim modAnim">
        <pc:chgData name="Duyên Lương" userId="3a9e482f-ceb4-484a-8eab-f708ff3e9a36" providerId="ADAL" clId="{C988A993-2B24-4FA6-B70D-393766EC5F92}" dt="2023-11-17T05:13:39.242" v="2033"/>
        <pc:sldMkLst>
          <pc:docMk/>
          <pc:sldMk cId="648929318" sldId="369"/>
        </pc:sldMkLst>
        <pc:spChg chg="mod">
          <ac:chgData name="Duyên Lương" userId="3a9e482f-ceb4-484a-8eab-f708ff3e9a36" providerId="ADAL" clId="{C988A993-2B24-4FA6-B70D-393766EC5F92}" dt="2023-11-17T05:06:36.710" v="1790" actId="14100"/>
          <ac:spMkLst>
            <pc:docMk/>
            <pc:sldMk cId="648929318" sldId="369"/>
            <ac:spMk id="2" creationId="{03A9C148-3842-8670-AC00-4A09C2A649F1}"/>
          </ac:spMkLst>
        </pc:spChg>
        <pc:spChg chg="mod">
          <ac:chgData name="Duyên Lương" userId="3a9e482f-ceb4-484a-8eab-f708ff3e9a36" providerId="ADAL" clId="{C988A993-2B24-4FA6-B70D-393766EC5F92}" dt="2023-11-17T05:06:38.549" v="1791" actId="14100"/>
          <ac:spMkLst>
            <pc:docMk/>
            <pc:sldMk cId="648929318" sldId="369"/>
            <ac:spMk id="3" creationId="{15453096-22D6-E1D1-AD6C-3D49896137B4}"/>
          </ac:spMkLst>
        </pc:spChg>
        <pc:spChg chg="del">
          <ac:chgData name="Duyên Lương" userId="3a9e482f-ceb4-484a-8eab-f708ff3e9a36" providerId="ADAL" clId="{C988A993-2B24-4FA6-B70D-393766EC5F92}" dt="2023-11-17T05:08:46.863" v="1962" actId="478"/>
          <ac:spMkLst>
            <pc:docMk/>
            <pc:sldMk cId="648929318" sldId="369"/>
            <ac:spMk id="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6.289" v="1961" actId="478"/>
          <ac:spMkLst>
            <pc:docMk/>
            <pc:sldMk cId="648929318" sldId="369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8.873" v="1964" actId="478"/>
          <ac:spMkLst>
            <pc:docMk/>
            <pc:sldMk cId="648929318" sldId="369"/>
            <ac:spMk id="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7.366" v="1963" actId="478"/>
          <ac:spMkLst>
            <pc:docMk/>
            <pc:sldMk cId="648929318" sldId="369"/>
            <ac:spMk id="8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45.920" v="1960" actId="478"/>
          <ac:spMkLst>
            <pc:docMk/>
            <pc:sldMk cId="648929318" sldId="369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8:56.800" v="1968" actId="1076"/>
          <ac:spMkLst>
            <pc:docMk/>
            <pc:sldMk cId="648929318" sldId="369"/>
            <ac:spMk id="1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6:34.827" v="1789" actId="14100"/>
          <ac:spMkLst>
            <pc:docMk/>
            <pc:sldMk cId="648929318" sldId="369"/>
            <ac:spMk id="18" creationId="{121C5C51-002D-9346-43AA-564D18E531E6}"/>
          </ac:spMkLst>
        </pc:spChg>
        <pc:spChg chg="mod">
          <ac:chgData name="Duyên Lương" userId="3a9e482f-ceb4-484a-8eab-f708ff3e9a36" providerId="ADAL" clId="{C988A993-2B24-4FA6-B70D-393766EC5F92}" dt="2023-11-17T05:11:58.466" v="2014" actId="1076"/>
          <ac:spMkLst>
            <pc:docMk/>
            <pc:sldMk cId="648929318" sldId="369"/>
            <ac:spMk id="19" creationId="{5B07AA0F-EE0E-906C-9F52-EE99BC9F72DF}"/>
          </ac:spMkLst>
        </pc:spChg>
        <pc:picChg chg="add del mod">
          <ac:chgData name="Duyên Lương" userId="3a9e482f-ceb4-484a-8eab-f708ff3e9a36" providerId="ADAL" clId="{C988A993-2B24-4FA6-B70D-393766EC5F92}" dt="2023-11-17T05:11:55.380" v="2013" actId="478"/>
          <ac:picMkLst>
            <pc:docMk/>
            <pc:sldMk cId="648929318" sldId="369"/>
            <ac:picMk id="6" creationId="{D292B173-76D4-A179-F743-A865E762F0F9}"/>
          </ac:picMkLst>
        </pc:picChg>
        <pc:picChg chg="del">
          <ac:chgData name="Duyên Lương" userId="3a9e482f-ceb4-484a-8eab-f708ff3e9a36" providerId="ADAL" clId="{C988A993-2B24-4FA6-B70D-393766EC5F92}" dt="2023-11-17T05:05:55.303" v="1749" actId="478"/>
          <ac:picMkLst>
            <pc:docMk/>
            <pc:sldMk cId="648929318" sldId="369"/>
            <ac:picMk id="9" creationId="{1D0B62A9-04FA-12FE-6C24-2A48836730BB}"/>
          </ac:picMkLst>
        </pc:picChg>
        <pc:picChg chg="add mod">
          <ac:chgData name="Duyên Lương" userId="3a9e482f-ceb4-484a-8eab-f708ff3e9a36" providerId="ADAL" clId="{C988A993-2B24-4FA6-B70D-393766EC5F92}" dt="2023-11-17T05:12:09.376" v="2019" actId="1076"/>
          <ac:picMkLst>
            <pc:docMk/>
            <pc:sldMk cId="648929318" sldId="369"/>
            <ac:picMk id="12" creationId="{30899929-2DAE-1414-C97D-B8A7A66DF8CD}"/>
          </ac:picMkLst>
        </pc:picChg>
        <pc:picChg chg="add mod">
          <ac:chgData name="Duyên Lương" userId="3a9e482f-ceb4-484a-8eab-f708ff3e9a36" providerId="ADAL" clId="{C988A993-2B24-4FA6-B70D-393766EC5F92}" dt="2023-11-17T05:13:39.242" v="2033"/>
          <ac:picMkLst>
            <pc:docMk/>
            <pc:sldMk cId="648929318" sldId="369"/>
            <ac:picMk id="13" creationId="{E788FB9F-9E7B-7BD0-59F3-D1F345739D7A}"/>
          </ac:picMkLst>
        </pc:picChg>
      </pc:sldChg>
      <pc:sldChg chg="addSp delSp modSp mod ord modAnim">
        <pc:chgData name="Duyên Lương" userId="3a9e482f-ceb4-484a-8eab-f708ff3e9a36" providerId="ADAL" clId="{C988A993-2B24-4FA6-B70D-393766EC5F92}" dt="2023-11-17T05:13:38.151" v="2032"/>
        <pc:sldMkLst>
          <pc:docMk/>
          <pc:sldMk cId="2625817437" sldId="371"/>
        </pc:sldMkLst>
        <pc:spChg chg="mod">
          <ac:chgData name="Duyên Lương" userId="3a9e482f-ceb4-484a-8eab-f708ff3e9a36" providerId="ADAL" clId="{C988A993-2B24-4FA6-B70D-393766EC5F92}" dt="2023-11-17T05:07:54.762" v="1889" actId="20577"/>
          <ac:spMkLst>
            <pc:docMk/>
            <pc:sldMk cId="2625817437" sldId="371"/>
            <ac:spMk id="2" creationId="{03A9C148-3842-8670-AC00-4A09C2A649F1}"/>
          </ac:spMkLst>
        </pc:spChg>
        <pc:spChg chg="mod">
          <ac:chgData name="Duyên Lương" userId="3a9e482f-ceb4-484a-8eab-f708ff3e9a36" providerId="ADAL" clId="{C988A993-2B24-4FA6-B70D-393766EC5F92}" dt="2023-11-17T05:07:43.840" v="1865" actId="20577"/>
          <ac:spMkLst>
            <pc:docMk/>
            <pc:sldMk cId="2625817437" sldId="371"/>
            <ac:spMk id="3" creationId="{15453096-22D6-E1D1-AD6C-3D49896137B4}"/>
          </ac:spMkLst>
        </pc:spChg>
        <pc:spChg chg="del">
          <ac:chgData name="Duyên Lương" userId="3a9e482f-ceb4-484a-8eab-f708ff3e9a36" providerId="ADAL" clId="{C988A993-2B24-4FA6-B70D-393766EC5F92}" dt="2023-11-17T05:09:07.452" v="1971" actId="478"/>
          <ac:spMkLst>
            <pc:docMk/>
            <pc:sldMk cId="2625817437" sldId="371"/>
            <ac:spMk id="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26.638" v="1950" actId="478"/>
          <ac:spMkLst>
            <pc:docMk/>
            <pc:sldMk cId="2625817437" sldId="371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25.424" v="1948" actId="478"/>
          <ac:spMkLst>
            <pc:docMk/>
            <pc:sldMk cId="2625817437" sldId="371"/>
            <ac:spMk id="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27.406" v="1951" actId="478"/>
          <ac:spMkLst>
            <pc:docMk/>
            <pc:sldMk cId="2625817437" sldId="371"/>
            <ac:spMk id="8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7:29.454" v="1841" actId="1076"/>
          <ac:spMkLst>
            <pc:docMk/>
            <pc:sldMk cId="2625817437" sldId="371"/>
            <ac:spMk id="9" creationId="{9FF1CD8D-B957-7037-DE7C-C3C8A416D541}"/>
          </ac:spMkLst>
        </pc:spChg>
        <pc:spChg chg="del">
          <ac:chgData name="Duyên Lương" userId="3a9e482f-ceb4-484a-8eab-f708ff3e9a36" providerId="ADAL" clId="{C988A993-2B24-4FA6-B70D-393766EC5F92}" dt="2023-11-17T05:08:26.127" v="1949" actId="478"/>
          <ac:spMkLst>
            <pc:docMk/>
            <pc:sldMk cId="2625817437" sldId="371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8:24.211" v="1947" actId="20577"/>
          <ac:spMkLst>
            <pc:docMk/>
            <pc:sldMk cId="2625817437" sldId="371"/>
            <ac:spMk id="18" creationId="{121C5C51-002D-9346-43AA-564D18E531E6}"/>
          </ac:spMkLst>
        </pc:spChg>
        <pc:picChg chg="add mod">
          <ac:chgData name="Duyên Lương" userId="3a9e482f-ceb4-484a-8eab-f708ff3e9a36" providerId="ADAL" clId="{C988A993-2B24-4FA6-B70D-393766EC5F92}" dt="2023-11-17T05:13:38.151" v="2032"/>
          <ac:picMkLst>
            <pc:docMk/>
            <pc:sldMk cId="2625817437" sldId="371"/>
            <ac:picMk id="6" creationId="{C12CBF71-0854-25F8-E648-802EFBF0A0AC}"/>
          </ac:picMkLst>
        </pc:picChg>
      </pc:sldChg>
      <pc:sldChg chg="addSp delSp modSp mod ord modAnim">
        <pc:chgData name="Duyên Lương" userId="3a9e482f-ceb4-484a-8eab-f708ff3e9a36" providerId="ADAL" clId="{C988A993-2B24-4FA6-B70D-393766EC5F92}" dt="2023-11-17T05:13:41.103" v="2034"/>
        <pc:sldMkLst>
          <pc:docMk/>
          <pc:sldMk cId="1495114109" sldId="372"/>
        </pc:sldMkLst>
        <pc:spChg chg="del">
          <ac:chgData name="Duyên Lương" userId="3a9e482f-ceb4-484a-8eab-f708ff3e9a36" providerId="ADAL" clId="{C988A993-2B24-4FA6-B70D-393766EC5F92}" dt="2023-11-17T05:09:03.155" v="1970" actId="478"/>
          <ac:spMkLst>
            <pc:docMk/>
            <pc:sldMk cId="1495114109" sldId="372"/>
            <ac:spMk id="4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9:02.657" v="1969" actId="478"/>
          <ac:spMkLst>
            <pc:docMk/>
            <pc:sldMk cId="1495114109" sldId="372"/>
            <ac:spMk id="5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31.658" v="1952" actId="478"/>
          <ac:spMkLst>
            <pc:docMk/>
            <pc:sldMk cId="1495114109" sldId="372"/>
            <ac:spMk id="7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33.019" v="1954" actId="478"/>
          <ac:spMkLst>
            <pc:docMk/>
            <pc:sldMk cId="1495114109" sldId="372"/>
            <ac:spMk id="8" creationId="{00000000-0000-0000-0000-000000000000}"/>
          </ac:spMkLst>
        </pc:spChg>
        <pc:spChg chg="del">
          <ac:chgData name="Duyên Lương" userId="3a9e482f-ceb4-484a-8eab-f708ff3e9a36" providerId="ADAL" clId="{C988A993-2B24-4FA6-B70D-393766EC5F92}" dt="2023-11-17T05:08:32.408" v="1953" actId="478"/>
          <ac:spMkLst>
            <pc:docMk/>
            <pc:sldMk cId="1495114109" sldId="372"/>
            <ac:spMk id="10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06:59.311" v="1797" actId="1076"/>
          <ac:spMkLst>
            <pc:docMk/>
            <pc:sldMk cId="1495114109" sldId="372"/>
            <ac:spMk id="11" creationId="{00000000-0000-0000-0000-000000000000}"/>
          </ac:spMkLst>
        </pc:spChg>
        <pc:spChg chg="mod">
          <ac:chgData name="Duyên Lương" userId="3a9e482f-ceb4-484a-8eab-f708ff3e9a36" providerId="ADAL" clId="{C988A993-2B24-4FA6-B70D-393766EC5F92}" dt="2023-11-17T05:10:50.287" v="2009" actId="1076"/>
          <ac:spMkLst>
            <pc:docMk/>
            <pc:sldMk cId="1495114109" sldId="372"/>
            <ac:spMk id="18" creationId="{121C5C51-002D-9346-43AA-564D18E531E6}"/>
          </ac:spMkLst>
        </pc:spChg>
        <pc:picChg chg="add mod">
          <ac:chgData name="Duyên Lương" userId="3a9e482f-ceb4-484a-8eab-f708ff3e9a36" providerId="ADAL" clId="{C988A993-2B24-4FA6-B70D-393766EC5F92}" dt="2023-11-17T05:10:17.709" v="2003" actId="1440"/>
          <ac:picMkLst>
            <pc:docMk/>
            <pc:sldMk cId="1495114109" sldId="372"/>
            <ac:picMk id="2" creationId="{7C486419-2D7E-2F14-1768-A395EA274A0D}"/>
          </ac:picMkLst>
        </pc:picChg>
        <pc:picChg chg="add mod">
          <ac:chgData name="Duyên Lương" userId="3a9e482f-ceb4-484a-8eab-f708ff3e9a36" providerId="ADAL" clId="{C988A993-2B24-4FA6-B70D-393766EC5F92}" dt="2023-11-17T05:09:59.153" v="2000" actId="1076"/>
          <ac:picMkLst>
            <pc:docMk/>
            <pc:sldMk cId="1495114109" sldId="372"/>
            <ac:picMk id="3" creationId="{341EFA43-8B94-5879-6AAD-F0E625529D98}"/>
          </ac:picMkLst>
        </pc:picChg>
        <pc:picChg chg="del">
          <ac:chgData name="Duyên Lương" userId="3a9e482f-ceb4-484a-8eab-f708ff3e9a36" providerId="ADAL" clId="{C988A993-2B24-4FA6-B70D-393766EC5F92}" dt="2023-11-17T05:09:38.219" v="1989" actId="478"/>
          <ac:picMkLst>
            <pc:docMk/>
            <pc:sldMk cId="1495114109" sldId="372"/>
            <ac:picMk id="6" creationId="{7EB623E1-8400-F356-3D2B-14E63BED14C6}"/>
          </ac:picMkLst>
        </pc:picChg>
        <pc:picChg chg="del">
          <ac:chgData name="Duyên Lương" userId="3a9e482f-ceb4-484a-8eab-f708ff3e9a36" providerId="ADAL" clId="{C988A993-2B24-4FA6-B70D-393766EC5F92}" dt="2023-11-17T05:09:43.890" v="1994" actId="478"/>
          <ac:picMkLst>
            <pc:docMk/>
            <pc:sldMk cId="1495114109" sldId="372"/>
            <ac:picMk id="9" creationId="{9DFBBDF5-868A-720B-498A-447D0A526DE8}"/>
          </ac:picMkLst>
        </pc:picChg>
        <pc:picChg chg="del">
          <ac:chgData name="Duyên Lương" userId="3a9e482f-ceb4-484a-8eab-f708ff3e9a36" providerId="ADAL" clId="{C988A993-2B24-4FA6-B70D-393766EC5F92}" dt="2023-11-17T05:09:40.020" v="1991" actId="478"/>
          <ac:picMkLst>
            <pc:docMk/>
            <pc:sldMk cId="1495114109" sldId="372"/>
            <ac:picMk id="12" creationId="{CB97ACEA-6A7B-3E16-48ED-4D4145BC2C3B}"/>
          </ac:picMkLst>
        </pc:picChg>
        <pc:picChg chg="add mod">
          <ac:chgData name="Duyên Lương" userId="3a9e482f-ceb4-484a-8eab-f708ff3e9a36" providerId="ADAL" clId="{C988A993-2B24-4FA6-B70D-393766EC5F92}" dt="2023-11-17T05:10:37.812" v="2008" actId="14100"/>
          <ac:picMkLst>
            <pc:docMk/>
            <pc:sldMk cId="1495114109" sldId="372"/>
            <ac:picMk id="13" creationId="{57B5E95B-7E63-5F59-65A6-9F8C8A81DD17}"/>
          </ac:picMkLst>
        </pc:picChg>
        <pc:picChg chg="add mod">
          <ac:chgData name="Duyên Lương" userId="3a9e482f-ceb4-484a-8eab-f708ff3e9a36" providerId="ADAL" clId="{C988A993-2B24-4FA6-B70D-393766EC5F92}" dt="2023-11-17T05:13:41.103" v="2034"/>
          <ac:picMkLst>
            <pc:docMk/>
            <pc:sldMk cId="1495114109" sldId="372"/>
            <ac:picMk id="14" creationId="{168489D0-4D63-1A23-6666-BDBEE09AC908}"/>
          </ac:picMkLst>
        </pc:picChg>
      </pc:sldChg>
      <pc:sldChg chg="addSp delSp modSp mod delAnim modAnim">
        <pc:chgData name="Duyên Lương" userId="3a9e482f-ceb4-484a-8eab-f708ff3e9a36" providerId="ADAL" clId="{C988A993-2B24-4FA6-B70D-393766EC5F92}" dt="2023-11-17T05:48:06.476" v="2177"/>
        <pc:sldMkLst>
          <pc:docMk/>
          <pc:sldMk cId="99547051" sldId="373"/>
        </pc:sldMkLst>
        <pc:picChg chg="add del mod">
          <ac:chgData name="Duyên Lương" userId="3a9e482f-ceb4-484a-8eab-f708ff3e9a36" providerId="ADAL" clId="{C988A993-2B24-4FA6-B70D-393766EC5F92}" dt="2023-11-17T05:44:03.568" v="2152" actId="478"/>
          <ac:picMkLst>
            <pc:docMk/>
            <pc:sldMk cId="99547051" sldId="373"/>
            <ac:picMk id="7" creationId="{F044272C-EC4D-22ED-235D-320ABD095BF1}"/>
          </ac:picMkLst>
        </pc:picChg>
        <pc:picChg chg="add mod">
          <ac:chgData name="Duyên Lương" userId="3a9e482f-ceb4-484a-8eab-f708ff3e9a36" providerId="ADAL" clId="{C988A993-2B24-4FA6-B70D-393766EC5F92}" dt="2023-11-17T05:44:11.141" v="2156" actId="1076"/>
          <ac:picMkLst>
            <pc:docMk/>
            <pc:sldMk cId="99547051" sldId="373"/>
            <ac:picMk id="9" creationId="{46BB0210-AA20-7995-EB11-10629E8D5A67}"/>
          </ac:picMkLst>
        </pc:picChg>
        <pc:picChg chg="add mod">
          <ac:chgData name="Duyên Lương" userId="3a9e482f-ceb4-484a-8eab-f708ff3e9a36" providerId="ADAL" clId="{C988A993-2B24-4FA6-B70D-393766EC5F92}" dt="2023-11-17T05:47:50.396" v="2176" actId="1076"/>
          <ac:picMkLst>
            <pc:docMk/>
            <pc:sldMk cId="99547051" sldId="373"/>
            <ac:picMk id="11" creationId="{422F7D4A-C0ED-46FB-C94C-BA88CB8B509C}"/>
          </ac:picMkLst>
        </pc:picChg>
        <pc:picChg chg="add del mod">
          <ac:chgData name="Duyên Lương" userId="3a9e482f-ceb4-484a-8eab-f708ff3e9a36" providerId="ADAL" clId="{C988A993-2B24-4FA6-B70D-393766EC5F92}" dt="2023-11-17T05:44:02.942" v="2151" actId="478"/>
          <ac:picMkLst>
            <pc:docMk/>
            <pc:sldMk cId="99547051" sldId="373"/>
            <ac:picMk id="13" creationId="{2BADD799-B2B8-07A7-6C25-FB385394C8E2}"/>
          </ac:picMkLst>
        </pc:picChg>
        <pc:picChg chg="add del mod">
          <ac:chgData name="Duyên Lương" userId="3a9e482f-ceb4-484a-8eab-f708ff3e9a36" providerId="ADAL" clId="{C988A993-2B24-4FA6-B70D-393766EC5F92}" dt="2023-11-17T05:44:01.892" v="2150" actId="478"/>
          <ac:picMkLst>
            <pc:docMk/>
            <pc:sldMk cId="99547051" sldId="373"/>
            <ac:picMk id="15" creationId="{35E68561-89C3-6505-9004-C25B09AC1E80}"/>
          </ac:picMkLst>
        </pc:picChg>
        <pc:picChg chg="del">
          <ac:chgData name="Duyên Lương" userId="3a9e482f-ceb4-484a-8eab-f708ff3e9a36" providerId="ADAL" clId="{C988A993-2B24-4FA6-B70D-393766EC5F92}" dt="2023-11-17T05:42:57.100" v="2127" actId="478"/>
          <ac:picMkLst>
            <pc:docMk/>
            <pc:sldMk cId="99547051" sldId="373"/>
            <ac:picMk id="16" creationId="{46F88729-024D-28B1-1AE2-FF483E5FD552}"/>
          </ac:picMkLst>
        </pc:picChg>
        <pc:picChg chg="add del mod">
          <ac:chgData name="Duyên Lương" userId="3a9e482f-ceb4-484a-8eab-f708ff3e9a36" providerId="ADAL" clId="{C988A993-2B24-4FA6-B70D-393766EC5F92}" dt="2023-11-17T05:44:01.381" v="2149" actId="478"/>
          <ac:picMkLst>
            <pc:docMk/>
            <pc:sldMk cId="99547051" sldId="373"/>
            <ac:picMk id="18" creationId="{79F9BF85-8067-52DD-BA69-6A4236749961}"/>
          </ac:picMkLst>
        </pc:picChg>
      </pc:sldChg>
      <pc:sldChg chg="modSp mod modAnim">
        <pc:chgData name="Duyên Lương" userId="3a9e482f-ceb4-484a-8eab-f708ff3e9a36" providerId="ADAL" clId="{C988A993-2B24-4FA6-B70D-393766EC5F92}" dt="2023-11-17T05:48:39.865" v="2181"/>
        <pc:sldMkLst>
          <pc:docMk/>
          <pc:sldMk cId="3442989015" sldId="374"/>
        </pc:sldMkLst>
        <pc:picChg chg="mod">
          <ac:chgData name="Duyên Lương" userId="3a9e482f-ceb4-484a-8eab-f708ff3e9a36" providerId="ADAL" clId="{C988A993-2B24-4FA6-B70D-393766EC5F92}" dt="2023-11-17T05:46:01.946" v="2162" actId="14826"/>
          <ac:picMkLst>
            <pc:docMk/>
            <pc:sldMk cId="3442989015" sldId="374"/>
            <ac:picMk id="9" creationId="{46BB0210-AA20-7995-EB11-10629E8D5A67}"/>
          </ac:picMkLst>
        </pc:picChg>
        <pc:picChg chg="mod ord">
          <ac:chgData name="Duyên Lương" userId="3a9e482f-ceb4-484a-8eab-f708ff3e9a36" providerId="ADAL" clId="{C988A993-2B24-4FA6-B70D-393766EC5F92}" dt="2023-11-17T05:46:30.545" v="2166" actId="1076"/>
          <ac:picMkLst>
            <pc:docMk/>
            <pc:sldMk cId="3442989015" sldId="374"/>
            <ac:picMk id="11" creationId="{422F7D4A-C0ED-46FB-C94C-BA88CB8B509C}"/>
          </ac:picMkLst>
        </pc:picChg>
      </pc:sldChg>
      <pc:sldChg chg="modSp modAnim">
        <pc:chgData name="Duyên Lương" userId="3a9e482f-ceb4-484a-8eab-f708ff3e9a36" providerId="ADAL" clId="{C988A993-2B24-4FA6-B70D-393766EC5F92}" dt="2023-11-17T05:48:29.862" v="2179"/>
        <pc:sldMkLst>
          <pc:docMk/>
          <pc:sldMk cId="943867652" sldId="375"/>
        </pc:sldMkLst>
        <pc:picChg chg="mod">
          <ac:chgData name="Duyên Lương" userId="3a9e482f-ceb4-484a-8eab-f708ff3e9a36" providerId="ADAL" clId="{C988A993-2B24-4FA6-B70D-393766EC5F92}" dt="2023-11-17T05:45:03.012" v="2159" actId="14826"/>
          <ac:picMkLst>
            <pc:docMk/>
            <pc:sldMk cId="943867652" sldId="375"/>
            <ac:picMk id="9" creationId="{46BB0210-AA20-7995-EB11-10629E8D5A67}"/>
          </ac:picMkLst>
        </pc:picChg>
        <pc:picChg chg="mod">
          <ac:chgData name="Duyên Lương" userId="3a9e482f-ceb4-484a-8eab-f708ff3e9a36" providerId="ADAL" clId="{C988A993-2B24-4FA6-B70D-393766EC5F92}" dt="2023-11-17T05:45:25.367" v="2160" actId="14826"/>
          <ac:picMkLst>
            <pc:docMk/>
            <pc:sldMk cId="943867652" sldId="375"/>
            <ac:picMk id="11" creationId="{422F7D4A-C0ED-46FB-C94C-BA88CB8B509C}"/>
          </ac:picMkLst>
        </pc:picChg>
      </pc:sldChg>
      <pc:sldChg chg="modSp modAnim">
        <pc:chgData name="Duyên Lương" userId="3a9e482f-ceb4-484a-8eab-f708ff3e9a36" providerId="ADAL" clId="{C988A993-2B24-4FA6-B70D-393766EC5F92}" dt="2023-11-17T05:48:19.159" v="2178"/>
        <pc:sldMkLst>
          <pc:docMk/>
          <pc:sldMk cId="1863139728" sldId="376"/>
        </pc:sldMkLst>
        <pc:picChg chg="mod">
          <ac:chgData name="Duyên Lương" userId="3a9e482f-ceb4-484a-8eab-f708ff3e9a36" providerId="ADAL" clId="{C988A993-2B24-4FA6-B70D-393766EC5F92}" dt="2023-11-17T05:44:33.065" v="2157" actId="14826"/>
          <ac:picMkLst>
            <pc:docMk/>
            <pc:sldMk cId="1863139728" sldId="376"/>
            <ac:picMk id="9" creationId="{46BB0210-AA20-7995-EB11-10629E8D5A67}"/>
          </ac:picMkLst>
        </pc:picChg>
        <pc:picChg chg="mod">
          <ac:chgData name="Duyên Lương" userId="3a9e482f-ceb4-484a-8eab-f708ff3e9a36" providerId="ADAL" clId="{C988A993-2B24-4FA6-B70D-393766EC5F92}" dt="2023-11-17T05:44:45.215" v="2158" actId="14826"/>
          <ac:picMkLst>
            <pc:docMk/>
            <pc:sldMk cId="1863139728" sldId="376"/>
            <ac:picMk id="11" creationId="{422F7D4A-C0ED-46FB-C94C-BA88CB8B509C}"/>
          </ac:picMkLst>
        </pc:picChg>
      </pc:sldChg>
      <pc:sldChg chg="modSp modAnim">
        <pc:chgData name="Duyên Lương" userId="3a9e482f-ceb4-484a-8eab-f708ff3e9a36" providerId="ADAL" clId="{C988A993-2B24-4FA6-B70D-393766EC5F92}" dt="2023-11-17T05:48:48.584" v="2183"/>
        <pc:sldMkLst>
          <pc:docMk/>
          <pc:sldMk cId="3359037773" sldId="377"/>
        </pc:sldMkLst>
        <pc:picChg chg="mod">
          <ac:chgData name="Duyên Lương" userId="3a9e482f-ceb4-484a-8eab-f708ff3e9a36" providerId="ADAL" clId="{C988A993-2B24-4FA6-B70D-393766EC5F92}" dt="2023-11-17T05:46:41.704" v="2167" actId="14826"/>
          <ac:picMkLst>
            <pc:docMk/>
            <pc:sldMk cId="3359037773" sldId="377"/>
            <ac:picMk id="9" creationId="{46BB0210-AA20-7995-EB11-10629E8D5A67}"/>
          </ac:picMkLst>
        </pc:picChg>
        <pc:picChg chg="mod">
          <ac:chgData name="Duyên Lương" userId="3a9e482f-ceb4-484a-8eab-f708ff3e9a36" providerId="ADAL" clId="{C988A993-2B24-4FA6-B70D-393766EC5F92}" dt="2023-11-17T05:46:50.918" v="2168" actId="14826"/>
          <ac:picMkLst>
            <pc:docMk/>
            <pc:sldMk cId="3359037773" sldId="377"/>
            <ac:picMk id="11" creationId="{422F7D4A-C0ED-46FB-C94C-BA88CB8B509C}"/>
          </ac:picMkLst>
        </pc:picChg>
      </pc:sldChg>
      <pc:sldChg chg="addSp delSp modSp mod modAnim">
        <pc:chgData name="Duyên Lương" userId="3a9e482f-ceb4-484a-8eab-f708ff3e9a36" providerId="ADAL" clId="{C988A993-2B24-4FA6-B70D-393766EC5F92}" dt="2023-11-17T05:49:01.742" v="2184"/>
        <pc:sldMkLst>
          <pc:docMk/>
          <pc:sldMk cId="481176389" sldId="378"/>
        </pc:sldMkLst>
        <pc:picChg chg="add mod">
          <ac:chgData name="Duyên Lương" userId="3a9e482f-ceb4-484a-8eab-f708ff3e9a36" providerId="ADAL" clId="{C988A993-2B24-4FA6-B70D-393766EC5F92}" dt="2023-11-17T05:47:31.046" v="2175" actId="1076"/>
          <ac:picMkLst>
            <pc:docMk/>
            <pc:sldMk cId="481176389" sldId="378"/>
            <ac:picMk id="7" creationId="{836D8170-5C6F-3E76-E61F-52DC367545B4}"/>
          </ac:picMkLst>
        </pc:picChg>
        <pc:picChg chg="mod">
          <ac:chgData name="Duyên Lương" userId="3a9e482f-ceb4-484a-8eab-f708ff3e9a36" providerId="ADAL" clId="{C988A993-2B24-4FA6-B70D-393766EC5F92}" dt="2023-11-17T05:47:06.520" v="2169" actId="14826"/>
          <ac:picMkLst>
            <pc:docMk/>
            <pc:sldMk cId="481176389" sldId="378"/>
            <ac:picMk id="9" creationId="{46BB0210-AA20-7995-EB11-10629E8D5A67}"/>
          </ac:picMkLst>
        </pc:picChg>
        <pc:picChg chg="del mod">
          <ac:chgData name="Duyên Lương" userId="3a9e482f-ceb4-484a-8eab-f708ff3e9a36" providerId="ADAL" clId="{C988A993-2B24-4FA6-B70D-393766EC5F92}" dt="2023-11-17T05:47:18.163" v="2171" actId="478"/>
          <ac:picMkLst>
            <pc:docMk/>
            <pc:sldMk cId="481176389" sldId="378"/>
            <ac:picMk id="11" creationId="{422F7D4A-C0ED-46FB-C94C-BA88CB8B509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E4010-B057-43B9-AFA6-68358C1A148F}" type="datetimeFigureOut">
              <a:rPr lang="en-US" smtClean="0"/>
              <a:t>12/7/2025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31F74-8ED0-4355-848A-6602AC23D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8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A31F74-8ED0-4355-848A-6602AC23D8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6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you guess what are they talking about?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A31F74-8ED0-4355-848A-6602AC23D8D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8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BAC2C-5226-4721-BE9B-9536A028C6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553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BAC2C-5226-4721-BE9B-9536A028C6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698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BAC2C-5226-4721-BE9B-9536A028C6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637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BAC2C-5226-4721-BE9B-9536A028C6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617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6BAC2C-5226-4721-BE9B-9536A028C6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915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1.jp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glish6unit5.my.canva.site/interactive-game-this-or-that-lifestyle-difference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6.svg"/><Relationship Id="rId3" Type="http://schemas.openxmlformats.org/officeDocument/2006/relationships/slideLayout" Target="../slideLayouts/slideLayout7.xml"/><Relationship Id="rId7" Type="http://schemas.openxmlformats.org/officeDocument/2006/relationships/slide" Target="slide35.xml"/><Relationship Id="rId12" Type="http://schemas.openxmlformats.org/officeDocument/2006/relationships/image" Target="../media/image23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20.svg"/><Relationship Id="rId11" Type="http://schemas.openxmlformats.org/officeDocument/2006/relationships/image" Target="../media/image22.jpeg"/><Relationship Id="rId5" Type="http://schemas.openxmlformats.org/officeDocument/2006/relationships/image" Target="../media/image18.png"/><Relationship Id="rId10" Type="http://schemas.openxmlformats.org/officeDocument/2006/relationships/image" Target="../media/image21.jpeg"/><Relationship Id="rId4" Type="http://schemas.openxmlformats.org/officeDocument/2006/relationships/image" Target="../media/image1.jpg"/><Relationship Id="rId9" Type="http://schemas.openxmlformats.org/officeDocument/2006/relationships/image" Target="../media/image20.jpeg"/><Relationship Id="rId1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sv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19.jpeg"/><Relationship Id="rId4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2.jpeg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21.jpeg"/><Relationship Id="rId17" Type="http://schemas.openxmlformats.org/officeDocument/2006/relationships/image" Target="../media/image26.svg"/><Relationship Id="rId2" Type="http://schemas.microsoft.com/office/2007/relationships/media" Target="../media/media5.mp3"/><Relationship Id="rId16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image" Target="../media/image20.svg"/><Relationship Id="rId11" Type="http://schemas.openxmlformats.org/officeDocument/2006/relationships/image" Target="../media/image20.jpeg"/><Relationship Id="rId5" Type="http://schemas.openxmlformats.org/officeDocument/2006/relationships/image" Target="../media/image18.png"/><Relationship Id="rId15" Type="http://schemas.openxmlformats.org/officeDocument/2006/relationships/image" Target="../media/image10.svg"/><Relationship Id="rId10" Type="http://schemas.openxmlformats.org/officeDocument/2006/relationships/image" Target="../media/image19.jpeg"/><Relationship Id="rId4" Type="http://schemas.openxmlformats.org/officeDocument/2006/relationships/image" Target="../media/image1.jpg"/><Relationship Id="rId9" Type="http://schemas.openxmlformats.org/officeDocument/2006/relationships/slide" Target="slide35.xml"/><Relationship Id="rId1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6.svg"/><Relationship Id="rId3" Type="http://schemas.openxmlformats.org/officeDocument/2006/relationships/video" Target="NULL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g"/><Relationship Id="rId11" Type="http://schemas.openxmlformats.org/officeDocument/2006/relationships/image" Target="../media/image20.jpe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.png"/><Relationship Id="rId10" Type="http://schemas.openxmlformats.org/officeDocument/2006/relationships/image" Target="../media/image10.svg"/><Relationship Id="rId4" Type="http://schemas.microsoft.com/office/2007/relationships/media" Target="../media/media6.mp4"/><Relationship Id="rId9" Type="http://schemas.openxmlformats.org/officeDocument/2006/relationships/image" Target="../media/image9.png"/><Relationship Id="rId1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2.jpeg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21.jpeg"/><Relationship Id="rId17" Type="http://schemas.openxmlformats.org/officeDocument/2006/relationships/image" Target="../media/image26.svg"/><Relationship Id="rId2" Type="http://schemas.microsoft.com/office/2007/relationships/media" Target="../media/media5.mp3"/><Relationship Id="rId16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image" Target="../media/image20.svg"/><Relationship Id="rId11" Type="http://schemas.openxmlformats.org/officeDocument/2006/relationships/image" Target="../media/image20.jpeg"/><Relationship Id="rId5" Type="http://schemas.openxmlformats.org/officeDocument/2006/relationships/image" Target="../media/image18.png"/><Relationship Id="rId15" Type="http://schemas.openxmlformats.org/officeDocument/2006/relationships/image" Target="../media/image10.svg"/><Relationship Id="rId10" Type="http://schemas.openxmlformats.org/officeDocument/2006/relationships/image" Target="../media/image19.jpeg"/><Relationship Id="rId4" Type="http://schemas.openxmlformats.org/officeDocument/2006/relationships/image" Target="../media/image1.jpg"/><Relationship Id="rId9" Type="http://schemas.openxmlformats.org/officeDocument/2006/relationships/slide" Target="slide35.xml"/><Relationship Id="rId1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6.svg"/><Relationship Id="rId3" Type="http://schemas.microsoft.com/office/2007/relationships/media" Target="../media/media7.mp4"/><Relationship Id="rId7" Type="http://schemas.openxmlformats.org/officeDocument/2006/relationships/image" Target="../media/image24.png"/><Relationship Id="rId12" Type="http://schemas.openxmlformats.org/officeDocument/2006/relationships/image" Target="../media/image2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g"/><Relationship Id="rId11" Type="http://schemas.openxmlformats.org/officeDocument/2006/relationships/image" Target="../media/image10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.png"/><Relationship Id="rId10" Type="http://schemas.openxmlformats.org/officeDocument/2006/relationships/image" Target="../media/image9.png"/><Relationship Id="rId4" Type="http://schemas.openxmlformats.org/officeDocument/2006/relationships/video" Target="../media/media7.mp4"/><Relationship Id="rId9" Type="http://schemas.openxmlformats.org/officeDocument/2006/relationships/image" Target="../media/image22.jpe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2.jpeg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21.jpeg"/><Relationship Id="rId17" Type="http://schemas.openxmlformats.org/officeDocument/2006/relationships/image" Target="../media/image26.svg"/><Relationship Id="rId2" Type="http://schemas.microsoft.com/office/2007/relationships/media" Target="../media/media5.mp3"/><Relationship Id="rId16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image" Target="../media/image20.svg"/><Relationship Id="rId11" Type="http://schemas.openxmlformats.org/officeDocument/2006/relationships/image" Target="../media/image20.jpeg"/><Relationship Id="rId5" Type="http://schemas.openxmlformats.org/officeDocument/2006/relationships/image" Target="../media/image18.png"/><Relationship Id="rId15" Type="http://schemas.openxmlformats.org/officeDocument/2006/relationships/image" Target="../media/image10.svg"/><Relationship Id="rId10" Type="http://schemas.openxmlformats.org/officeDocument/2006/relationships/image" Target="../media/image19.jpeg"/><Relationship Id="rId4" Type="http://schemas.openxmlformats.org/officeDocument/2006/relationships/image" Target="../media/image1.jpg"/><Relationship Id="rId9" Type="http://schemas.openxmlformats.org/officeDocument/2006/relationships/slide" Target="slide35.xml"/><Relationship Id="rId1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6.svg"/><Relationship Id="rId3" Type="http://schemas.openxmlformats.org/officeDocument/2006/relationships/video" Target="NULL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microsoft.com/office/2007/relationships/media" Target="../media/media3.mp3"/><Relationship Id="rId16" Type="http://schemas.openxmlformats.org/officeDocument/2006/relationships/image" Target="../media/image3.png"/><Relationship Id="rId1" Type="http://schemas.openxmlformats.org/officeDocument/2006/relationships/audio" Target="NULL" TargetMode="External"/><Relationship Id="rId6" Type="http://schemas.openxmlformats.org/officeDocument/2006/relationships/image" Target="../media/image1.jpg"/><Relationship Id="rId11" Type="http://schemas.openxmlformats.org/officeDocument/2006/relationships/image" Target="../media/image10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2.svg"/><Relationship Id="rId10" Type="http://schemas.openxmlformats.org/officeDocument/2006/relationships/image" Target="../media/image9.png"/><Relationship Id="rId4" Type="http://schemas.microsoft.com/office/2007/relationships/media" Target="../media/media8.mp4"/><Relationship Id="rId9" Type="http://schemas.openxmlformats.org/officeDocument/2006/relationships/image" Target="../media/image21.jpeg"/><Relationship Id="rId1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2.jpeg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21.jpeg"/><Relationship Id="rId17" Type="http://schemas.openxmlformats.org/officeDocument/2006/relationships/image" Target="../media/image26.svg"/><Relationship Id="rId2" Type="http://schemas.microsoft.com/office/2007/relationships/media" Target="../media/media5.mp3"/><Relationship Id="rId16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image" Target="../media/image20.svg"/><Relationship Id="rId11" Type="http://schemas.openxmlformats.org/officeDocument/2006/relationships/image" Target="../media/image20.jpeg"/><Relationship Id="rId5" Type="http://schemas.openxmlformats.org/officeDocument/2006/relationships/image" Target="../media/image18.png"/><Relationship Id="rId15" Type="http://schemas.openxmlformats.org/officeDocument/2006/relationships/image" Target="../media/image10.svg"/><Relationship Id="rId10" Type="http://schemas.openxmlformats.org/officeDocument/2006/relationships/image" Target="../media/image19.jpeg"/><Relationship Id="rId4" Type="http://schemas.openxmlformats.org/officeDocument/2006/relationships/image" Target="../media/image1.jpg"/><Relationship Id="rId9" Type="http://schemas.openxmlformats.org/officeDocument/2006/relationships/slide" Target="slide35.xml"/><Relationship Id="rId1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1.jpeg"/><Relationship Id="rId18" Type="http://schemas.openxmlformats.org/officeDocument/2006/relationships/image" Target="../media/image26.svg"/><Relationship Id="rId3" Type="http://schemas.openxmlformats.org/officeDocument/2006/relationships/video" Target="NULL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0.jpeg"/><Relationship Id="rId17" Type="http://schemas.openxmlformats.org/officeDocument/2006/relationships/image" Target="../media/image23.png"/><Relationship Id="rId2" Type="http://schemas.microsoft.com/office/2007/relationships/media" Target="../media/media3.mp3"/><Relationship Id="rId16" Type="http://schemas.openxmlformats.org/officeDocument/2006/relationships/image" Target="../media/image10.svg"/><Relationship Id="rId20" Type="http://schemas.openxmlformats.org/officeDocument/2006/relationships/image" Target="../media/image29.png"/><Relationship Id="rId1" Type="http://schemas.openxmlformats.org/officeDocument/2006/relationships/audio" Target="NULL" TargetMode="External"/><Relationship Id="rId6" Type="http://schemas.openxmlformats.org/officeDocument/2006/relationships/image" Target="../media/image1.jpg"/><Relationship Id="rId11" Type="http://schemas.openxmlformats.org/officeDocument/2006/relationships/image" Target="../media/image19.jpe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9.png"/><Relationship Id="rId10" Type="http://schemas.openxmlformats.org/officeDocument/2006/relationships/image" Target="../media/image28.svg"/><Relationship Id="rId19" Type="http://schemas.openxmlformats.org/officeDocument/2006/relationships/image" Target="../media/image3.png"/><Relationship Id="rId4" Type="http://schemas.microsoft.com/office/2007/relationships/media" Target="../media/media6.mp4"/><Relationship Id="rId9" Type="http://schemas.openxmlformats.org/officeDocument/2006/relationships/image" Target="../media/image24.png"/><Relationship Id="rId14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609600" y="2588954"/>
            <a:ext cx="17678400" cy="51090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600" dirty="0">
                <a:solidFill>
                  <a:srgbClr val="FF0000"/>
                </a:solidFill>
                <a:latin typeface="Merriweather Black" panose="00000A00000000000000" pitchFamily="2" charset="0"/>
              </a:rPr>
              <a:t>WELCOME</a:t>
            </a:r>
            <a:r>
              <a:rPr lang="en-US" sz="16600" dirty="0">
                <a:solidFill>
                  <a:srgbClr val="112838"/>
                </a:solidFill>
                <a:latin typeface="Merriweather Black" panose="00000A00000000000000" pitchFamily="2" charset="0"/>
              </a:rPr>
              <a:t> </a:t>
            </a:r>
            <a:r>
              <a:rPr lang="en-US" sz="16600" dirty="0">
                <a:solidFill>
                  <a:srgbClr val="FF0000"/>
                </a:solidFill>
                <a:latin typeface="Merriweather Black" panose="00000A00000000000000" pitchFamily="2" charset="0"/>
              </a:rPr>
              <a:t>TO OUR CLASS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7FE698-F496-3C85-C3A7-744556A53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348476"/>
              </p:ext>
            </p:extLst>
          </p:nvPr>
        </p:nvGraphicFramePr>
        <p:xfrm>
          <a:off x="1335048" y="1980361"/>
          <a:ext cx="16952952" cy="823652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253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3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15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410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greet (</a:t>
                      </a:r>
                      <a:r>
                        <a:rPr lang="vi-VN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en-VN" sz="6000" b="1" dirty="0">
                        <a:solidFill>
                          <a:srgbClr val="002060"/>
                        </a:solidFill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ɡriːt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VN" sz="40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chào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chào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hỏi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VN" sz="54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10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greeting (n)</a:t>
                      </a:r>
                      <a:endParaRPr lang="en-VN" sz="6000" b="1" dirty="0">
                        <a:solidFill>
                          <a:srgbClr val="002060"/>
                        </a:solidFill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﻿/ˈ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ɡriːtɪŋ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VN" sz="40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5400" b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lời chào</a:t>
                      </a:r>
                      <a:endParaRPr lang="en-VN" sz="5400" b="1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107410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serve (v) </a:t>
                      </a:r>
                      <a:endParaRPr lang="en-VN" sz="6000" b="1" dirty="0">
                        <a:solidFill>
                          <a:srgbClr val="002060"/>
                        </a:solidFill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b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﻿/sɜːv/</a:t>
                      </a:r>
                      <a:endParaRPr lang="en-VN" sz="4000" b="1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5400" b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phục vụ</a:t>
                      </a:r>
                      <a:endParaRPr lang="en-VN" sz="5400" b="1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331866"/>
                  </a:ext>
                </a:extLst>
              </a:tr>
              <a:tr h="107410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common practice</a:t>
                      </a:r>
                      <a:r>
                        <a:rPr lang="en-US" sz="6000" b="1" baseline="0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(n) </a:t>
                      </a:r>
                      <a:endParaRPr lang="en-VN" sz="6000" b="1" dirty="0">
                        <a:solidFill>
                          <a:srgbClr val="002060"/>
                        </a:solidFill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kɒmən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præktɪs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VN" sz="40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thông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lệ</a:t>
                      </a:r>
                      <a:endParaRPr lang="en-VN" sz="54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690310"/>
                  </a:ext>
                </a:extLst>
              </a:tr>
              <a:tr h="1987746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rgbClr val="002060"/>
                          </a:solidFill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in the habit of </a:t>
                      </a:r>
                      <a:endParaRPr lang="en-VN" sz="6000" b="1" dirty="0">
                        <a:solidFill>
                          <a:srgbClr val="002060"/>
                        </a:solidFill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ɪn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ðə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hæbɪt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əv</a:t>
                      </a:r>
                      <a:r>
                        <a:rPr lang="en-US" sz="40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VN" sz="40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thói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quen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5400" b="1" dirty="0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1" dirty="0" err="1">
                          <a:effectLst/>
                          <a:latin typeface="Merriweather Black" panose="00000A00000000000000" pitchFamily="2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endParaRPr lang="en-VN" sz="5400" b="1" dirty="0">
                        <a:effectLst/>
                        <a:latin typeface="Merriweather Black" panose="00000A00000000000000" pitchFamily="2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00280"/>
                  </a:ext>
                </a:extLst>
              </a:tr>
            </a:tbl>
          </a:graphicData>
        </a:graphic>
      </p:graphicFrame>
      <p:pic>
        <p:nvPicPr>
          <p:cNvPr id="4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0553B8BD-2FE3-6BAC-B5F6-25B66ECB68A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83" end="195.3333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583" y="8724900"/>
            <a:ext cx="657441" cy="657441"/>
          </a:xfrm>
          <a:prstGeom prst="rect">
            <a:avLst/>
          </a:prstGeom>
        </p:spPr>
      </p:pic>
      <p:pic>
        <p:nvPicPr>
          <p:cNvPr id="8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ACA28762-E1E8-9CBC-0D24-0219782CB51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04" end="1815.3333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582" y="6286500"/>
            <a:ext cx="657441" cy="657441"/>
          </a:xfrm>
          <a:prstGeom prst="rect">
            <a:avLst/>
          </a:prstGeom>
        </p:spPr>
      </p:pic>
      <p:pic>
        <p:nvPicPr>
          <p:cNvPr id="12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07FED300-38DF-6E7D-0C63-9BE3A268659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1" end="3503.3333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581" y="5143500"/>
            <a:ext cx="657441" cy="657441"/>
          </a:xfrm>
          <a:prstGeom prst="rect">
            <a:avLst/>
          </a:prstGeom>
        </p:spPr>
      </p:pic>
      <p:pic>
        <p:nvPicPr>
          <p:cNvPr id="13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B87EA3A2-ED2B-23EA-329C-85D85BF6BA1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005.3333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581" y="2451682"/>
            <a:ext cx="657441" cy="657441"/>
          </a:xfrm>
          <a:prstGeom prst="rect">
            <a:avLst/>
          </a:prstGeom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BB9164CA-5891-2209-EB80-537CB090DA4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1" end="4618.3333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580" y="4067908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8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7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1981200" y="2373511"/>
            <a:ext cx="13851426" cy="5539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 checking</a:t>
            </a:r>
          </a:p>
        </p:txBody>
      </p:sp>
    </p:spTree>
    <p:extLst>
      <p:ext uri="{BB962C8B-B14F-4D97-AF65-F5344CB8AC3E}">
        <p14:creationId xmlns:p14="http://schemas.microsoft.com/office/powerpoint/2010/main" val="164363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3191362" y="436464"/>
            <a:ext cx="14106038" cy="1064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Choose the correct picture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47E7CF-7A4A-D5EB-2F93-71FE7943CD7B}"/>
              </a:ext>
            </a:extLst>
          </p:cNvPr>
          <p:cNvSpPr txBox="1"/>
          <p:nvPr/>
        </p:nvSpPr>
        <p:spPr>
          <a:xfrm>
            <a:off x="2808863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1C5551-156F-9928-A086-5619B1DC0353}"/>
              </a:ext>
            </a:extLst>
          </p:cNvPr>
          <p:cNvSpPr txBox="1"/>
          <p:nvPr/>
        </p:nvSpPr>
        <p:spPr>
          <a:xfrm>
            <a:off x="9189876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6515F2-F28B-51C7-1DB7-C0174BA3B1B7}"/>
              </a:ext>
            </a:extLst>
          </p:cNvPr>
          <p:cNvSpPr txBox="1"/>
          <p:nvPr/>
        </p:nvSpPr>
        <p:spPr>
          <a:xfrm>
            <a:off x="14900710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C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1C5C51-002D-9346-43AA-564D18E531E6}"/>
              </a:ext>
            </a:extLst>
          </p:cNvPr>
          <p:cNvSpPr/>
          <p:nvPr/>
        </p:nvSpPr>
        <p:spPr>
          <a:xfrm>
            <a:off x="4724400" y="1917239"/>
            <a:ext cx="7620000" cy="18600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greet (v)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07AA0F-EE0E-906C-9F52-EE99BC9F72DF}"/>
              </a:ext>
            </a:extLst>
          </p:cNvPr>
          <p:cNvSpPr/>
          <p:nvPr/>
        </p:nvSpPr>
        <p:spPr>
          <a:xfrm>
            <a:off x="2497904" y="8367378"/>
            <a:ext cx="1447800" cy="111102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pic>
        <p:nvPicPr>
          <p:cNvPr id="9" name="Picture 4" descr="Say Hello Vector Art, Icons, and Graphics for Free Download">
            <a:extLst>
              <a:ext uri="{FF2B5EF4-FFF2-40B4-BE49-F238E27FC236}">
                <a16:creationId xmlns:a16="http://schemas.microsoft.com/office/drawing/2014/main" id="{591CE023-6DAE-7A45-C7E6-1B07AAC08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9" b="93345" l="5832" r="89962">
                        <a14:foregroundMark x1="36902" y1="4465" x2="67208" y2="7666"/>
                        <a14:foregroundMark x1="41205" y1="14153" x2="60229" y2="18281"/>
                        <a14:foregroundMark x1="31549" y1="5055" x2="39388" y2="20135"/>
                        <a14:foregroundMark x1="39388" y1="20135" x2="53442" y2="20135"/>
                        <a14:foregroundMark x1="53442" y1="20135" x2="63002" y2="14490"/>
                        <a14:foregroundMark x1="63002" y1="14490" x2="55736" y2="5729"/>
                        <a14:foregroundMark x1="55736" y1="5729" x2="44264" y2="6487"/>
                        <a14:foregroundMark x1="30497" y1="9436" x2="30210" y2="23083"/>
                        <a14:foregroundMark x1="30210" y1="23083" x2="63576" y2="19714"/>
                        <a14:foregroundMark x1="63576" y1="19714" x2="64245" y2="19714"/>
                        <a14:foregroundMark x1="65966" y1="6234" x2="66348" y2="19545"/>
                        <a14:foregroundMark x1="66348" y1="19545" x2="59560" y2="26537"/>
                        <a14:foregroundMark x1="61281" y1="42965" x2="66252" y2="47094"/>
                        <a14:foregroundMark x1="75621" y1="40944" x2="78585" y2="45324"/>
                        <a14:foregroundMark x1="66635" y1="90396" x2="64627" y2="92755"/>
                        <a14:foregroundMark x1="75908" y1="91575" x2="80306" y2="93345"/>
                        <a14:foregroundMark x1="13862" y1="85678" x2="24761" y2="76917"/>
                        <a14:foregroundMark x1="24761" y1="76917" x2="29828" y2="54170"/>
                        <a14:foregroundMark x1="29828" y1="54170" x2="23901" y2="40270"/>
                        <a14:foregroundMark x1="23901" y1="40270" x2="16826" y2="52148"/>
                        <a14:foregroundMark x1="18164" y1="34204" x2="32505" y2="36226"/>
                        <a14:foregroundMark x1="17878" y1="33024" x2="34512" y2="34457"/>
                        <a14:foregroundMark x1="34512" y1="34457" x2="35851" y2="35383"/>
                        <a14:foregroundMark x1="17208" y1="35636" x2="4015" y2="44566"/>
                        <a14:foregroundMark x1="4015" y1="44566" x2="7839" y2="54339"/>
                        <a14:foregroundMark x1="7839" y1="54339" x2="13862" y2="52738"/>
                        <a14:foregroundMark x1="61281" y1="35636" x2="75048" y2="35131"/>
                        <a14:foregroundMark x1="75048" y1="35131" x2="80593" y2="38585"/>
                        <a14:foregroundMark x1="57553" y1="13564" x2="57553" y2="15922"/>
                        <a14:foregroundMark x1="61950" y1="67734" x2="66252" y2="71862"/>
                        <a14:foregroundMark x1="65296" y1="74221" x2="64627" y2="68324"/>
                        <a14:foregroundMark x1="69598" y1="60657" x2="63576" y2="56529"/>
                        <a14:foregroundMark x1="46941" y1="10615" x2="44264" y2="9773"/>
                        <a14:foregroundMark x1="26195" y1="93345" x2="26577" y2="87700"/>
                        <a14:foregroundMark x1="56597" y1="68576" x2="59273" y2="73041"/>
                        <a14:foregroundMark x1="56883" y1="72452" x2="57266" y2="75990"/>
                        <a14:foregroundMark x1="37859" y1="29149" x2="42925" y2="25611"/>
                        <a14:foregroundMark x1="20554" y1="65965" x2="20554" y2="69503"/>
                        <a14:foregroundMark x1="6214" y1="70935" x2="5832" y2="71862"/>
                        <a14:foregroundMark x1="59560" y1="33024" x2="73423" y2="30666"/>
                        <a14:foregroundMark x1="73423" y1="30666" x2="73614" y2="30666"/>
                        <a14:foregroundMark x1="50574" y1="9773" x2="55545" y2="14153"/>
                        <a14:foregroundMark x1="32218" y1="4465" x2="40535" y2="3286"/>
                        <a14:foregroundMark x1="41205" y1="2949" x2="42256" y2="3286"/>
                        <a14:foregroundMark x1="66922" y1="68324" x2="66922" y2="68324"/>
                        <a14:foregroundMark x1="22849" y1="67397" x2="25239" y2="69166"/>
                        <a14:foregroundMark x1="24187" y1="60320" x2="22180" y2="65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98" y="3153635"/>
            <a:ext cx="4456223" cy="50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istinctive brain pattern helps habits form - MIT McGovern Institute">
            <a:extLst>
              <a:ext uri="{FF2B5EF4-FFF2-40B4-BE49-F238E27FC236}">
                <a16:creationId xmlns:a16="http://schemas.microsoft.com/office/drawing/2014/main" id="{53B65CE2-EAA4-6895-10E8-9659A863D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052" y="4610099"/>
            <a:ext cx="4969812" cy="331320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ow to Politely Send Back Food at a Restaurant | EatingWell">
            <a:extLst>
              <a:ext uri="{FF2B5EF4-FFF2-40B4-BE49-F238E27FC236}">
                <a16:creationId xmlns:a16="http://schemas.microsoft.com/office/drawing/2014/main" id="{E464AEF6-0A4B-EE3E-E1F6-7D78FC88A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785" y="4610099"/>
            <a:ext cx="4969812" cy="331218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56FA9437-6D7B-6DD9-5FD3-C7695F3E675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63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8604920" y="2976602"/>
            <a:ext cx="777875" cy="7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0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709745" y="407843"/>
            <a:ext cx="17578255" cy="11191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What does the word mean?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47E7CF-7A4A-D5EB-2F93-71FE7943CD7B}"/>
              </a:ext>
            </a:extLst>
          </p:cNvPr>
          <p:cNvSpPr txBox="1"/>
          <p:nvPr/>
        </p:nvSpPr>
        <p:spPr>
          <a:xfrm>
            <a:off x="2808863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1C5551-156F-9928-A086-5619B1DC0353}"/>
              </a:ext>
            </a:extLst>
          </p:cNvPr>
          <p:cNvSpPr txBox="1"/>
          <p:nvPr/>
        </p:nvSpPr>
        <p:spPr>
          <a:xfrm>
            <a:off x="9189876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6515F2-F28B-51C7-1DB7-C0174BA3B1B7}"/>
              </a:ext>
            </a:extLst>
          </p:cNvPr>
          <p:cNvSpPr txBox="1"/>
          <p:nvPr/>
        </p:nvSpPr>
        <p:spPr>
          <a:xfrm>
            <a:off x="14900710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C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1C5C51-002D-9346-43AA-564D18E531E6}"/>
              </a:ext>
            </a:extLst>
          </p:cNvPr>
          <p:cNvSpPr/>
          <p:nvPr/>
        </p:nvSpPr>
        <p:spPr>
          <a:xfrm>
            <a:off x="206194" y="6118825"/>
            <a:ext cx="6118406" cy="18600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Có</a:t>
            </a:r>
            <a:r>
              <a:rPr lang="en-US" sz="7200" b="1" dirty="0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thói</a:t>
            </a:r>
            <a:r>
              <a:rPr lang="en-US" sz="7200" b="1" dirty="0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quen</a:t>
            </a:r>
            <a:r>
              <a:rPr lang="en-US" sz="7200" b="1" dirty="0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làm</a:t>
            </a:r>
            <a:r>
              <a:rPr lang="en-US" sz="7200" b="1" dirty="0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gì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rriweather Black" panose="00000A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07AA0F-EE0E-906C-9F52-EE99BC9F72DF}"/>
              </a:ext>
            </a:extLst>
          </p:cNvPr>
          <p:cNvSpPr/>
          <p:nvPr/>
        </p:nvSpPr>
        <p:spPr>
          <a:xfrm>
            <a:off x="14559309" y="8391913"/>
            <a:ext cx="1447800" cy="111102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3A9C148-3842-8670-AC00-4A09C2A649F1}"/>
              </a:ext>
            </a:extLst>
          </p:cNvPr>
          <p:cNvSpPr/>
          <p:nvPr/>
        </p:nvSpPr>
        <p:spPr>
          <a:xfrm>
            <a:off x="6515386" y="6168668"/>
            <a:ext cx="5654924" cy="18600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sz="7200" b="1" dirty="0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prstClr val="black"/>
                </a:solidFill>
                <a:latin typeface="Merriweather Black" panose="00000A00000000000000" pitchFamily="2" charset="0"/>
                <a:cs typeface="Times New Roman" panose="02020603050405020304" pitchFamily="18" charset="0"/>
              </a:rPr>
              <a:t>chào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rriweather Black" panose="00000A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5453096-22D6-E1D1-AD6C-3D49896137B4}"/>
              </a:ext>
            </a:extLst>
          </p:cNvPr>
          <p:cNvSpPr/>
          <p:nvPr/>
        </p:nvSpPr>
        <p:spPr>
          <a:xfrm>
            <a:off x="12740612" y="6168668"/>
            <a:ext cx="4748036" cy="18600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Times New Roman" panose="02020603050405020304" pitchFamily="18" charset="0"/>
              </a:rPr>
              <a:t>thông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Times New Roman" panose="02020603050405020304" pitchFamily="18" charset="0"/>
              </a:rPr>
              <a:t>lệ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rriweather Black" panose="00000A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Google Shape;1881;p31">
            <a:extLst>
              <a:ext uri="{FF2B5EF4-FFF2-40B4-BE49-F238E27FC236}">
                <a16:creationId xmlns:a16="http://schemas.microsoft.com/office/drawing/2014/main" id="{9FF1CD8D-B957-7037-DE7C-C3C8A416D541}"/>
              </a:ext>
            </a:extLst>
          </p:cNvPr>
          <p:cNvSpPr txBox="1">
            <a:spLocks/>
          </p:cNvSpPr>
          <p:nvPr/>
        </p:nvSpPr>
        <p:spPr>
          <a:xfrm>
            <a:off x="1941332" y="2406406"/>
            <a:ext cx="14628270" cy="2709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0" b="1" dirty="0">
                <a:solidFill>
                  <a:prstClr val="black"/>
                </a:solidFill>
                <a:latin typeface="Merriweather Black" panose="00000A00000000000000" pitchFamily="2" charset="0"/>
              </a:rPr>
              <a:t>common practice</a:t>
            </a:r>
            <a:r>
              <a:rPr kumimoji="0" lang="en-US" sz="9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 (n)  </a:t>
            </a:r>
          </a:p>
        </p:txBody>
      </p:sp>
      <p:pic>
        <p:nvPicPr>
          <p:cNvPr id="6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C12CBF71-0854-25F8-E648-802EFBF0A0A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63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604920" y="2976602"/>
            <a:ext cx="777875" cy="7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1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274320" y="619124"/>
            <a:ext cx="17906999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8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Listen to the sound and choose  the word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47E7CF-7A4A-D5EB-2F93-71FE7943CD7B}"/>
              </a:ext>
            </a:extLst>
          </p:cNvPr>
          <p:cNvSpPr txBox="1"/>
          <p:nvPr/>
        </p:nvSpPr>
        <p:spPr>
          <a:xfrm>
            <a:off x="2808863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1C5551-156F-9928-A086-5619B1DC0353}"/>
              </a:ext>
            </a:extLst>
          </p:cNvPr>
          <p:cNvSpPr txBox="1"/>
          <p:nvPr/>
        </p:nvSpPr>
        <p:spPr>
          <a:xfrm>
            <a:off x="9189876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6515F2-F28B-51C7-1DB7-C0174BA3B1B7}"/>
              </a:ext>
            </a:extLst>
          </p:cNvPr>
          <p:cNvSpPr txBox="1"/>
          <p:nvPr/>
        </p:nvSpPr>
        <p:spPr>
          <a:xfrm>
            <a:off x="14900710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C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1C5C51-002D-9346-43AA-564D18E531E6}"/>
              </a:ext>
            </a:extLst>
          </p:cNvPr>
          <p:cNvSpPr/>
          <p:nvPr/>
        </p:nvSpPr>
        <p:spPr>
          <a:xfrm>
            <a:off x="304800" y="5878596"/>
            <a:ext cx="5708420" cy="21287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common practice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07AA0F-EE0E-906C-9F52-EE99BC9F72DF}"/>
              </a:ext>
            </a:extLst>
          </p:cNvPr>
          <p:cNvSpPr/>
          <p:nvPr/>
        </p:nvSpPr>
        <p:spPr>
          <a:xfrm>
            <a:off x="14755237" y="8313893"/>
            <a:ext cx="1447800" cy="111102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3A9C148-3842-8670-AC00-4A09C2A649F1}"/>
              </a:ext>
            </a:extLst>
          </p:cNvPr>
          <p:cNvSpPr/>
          <p:nvPr/>
        </p:nvSpPr>
        <p:spPr>
          <a:xfrm>
            <a:off x="6248400" y="5899978"/>
            <a:ext cx="6434194" cy="21287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serve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5453096-22D6-E1D1-AD6C-3D49896137B4}"/>
              </a:ext>
            </a:extLst>
          </p:cNvPr>
          <p:cNvSpPr/>
          <p:nvPr/>
        </p:nvSpPr>
        <p:spPr>
          <a:xfrm>
            <a:off x="12877800" y="5878596"/>
            <a:ext cx="4610847" cy="21501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greeting</a:t>
            </a:r>
          </a:p>
        </p:txBody>
      </p:sp>
      <p:pic>
        <p:nvPicPr>
          <p:cNvPr id="12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30899929-2DAE-1414-C97D-B8A7A66DF8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1" end="4618.3333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22397" y="1924318"/>
            <a:ext cx="3886200" cy="3886200"/>
          </a:xfrm>
          <a:prstGeom prst="rect">
            <a:avLst/>
          </a:prstGeom>
        </p:spPr>
      </p:pic>
      <p:pic>
        <p:nvPicPr>
          <p:cNvPr id="13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E788FB9F-9E7B-7BD0-59F3-D1F345739D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7163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604920" y="2976602"/>
            <a:ext cx="777875" cy="7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2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875741" y="413065"/>
            <a:ext cx="16536518" cy="1092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Choose the correct picture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47E7CF-7A4A-D5EB-2F93-71FE7943CD7B}"/>
              </a:ext>
            </a:extLst>
          </p:cNvPr>
          <p:cNvSpPr txBox="1"/>
          <p:nvPr/>
        </p:nvSpPr>
        <p:spPr>
          <a:xfrm>
            <a:off x="2808863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1C5551-156F-9928-A086-5619B1DC0353}"/>
              </a:ext>
            </a:extLst>
          </p:cNvPr>
          <p:cNvSpPr txBox="1"/>
          <p:nvPr/>
        </p:nvSpPr>
        <p:spPr>
          <a:xfrm>
            <a:off x="9189876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6515F2-F28B-51C7-1DB7-C0174BA3B1B7}"/>
              </a:ext>
            </a:extLst>
          </p:cNvPr>
          <p:cNvSpPr txBox="1"/>
          <p:nvPr/>
        </p:nvSpPr>
        <p:spPr>
          <a:xfrm>
            <a:off x="14900710" y="8207687"/>
            <a:ext cx="764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</a:rPr>
              <a:t>C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1C5C51-002D-9346-43AA-564D18E531E6}"/>
              </a:ext>
            </a:extLst>
          </p:cNvPr>
          <p:cNvSpPr/>
          <p:nvPr/>
        </p:nvSpPr>
        <p:spPr>
          <a:xfrm>
            <a:off x="5029200" y="1689405"/>
            <a:ext cx="7620000" cy="18600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serve (v)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07AA0F-EE0E-906C-9F52-EE99BC9F72DF}"/>
              </a:ext>
            </a:extLst>
          </p:cNvPr>
          <p:cNvSpPr/>
          <p:nvPr/>
        </p:nvSpPr>
        <p:spPr>
          <a:xfrm>
            <a:off x="2497904" y="8367378"/>
            <a:ext cx="1447800" cy="111102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pic>
        <p:nvPicPr>
          <p:cNvPr id="2" name="Picture 1" descr="Pin on uj">
            <a:extLst>
              <a:ext uri="{FF2B5EF4-FFF2-40B4-BE49-F238E27FC236}">
                <a16:creationId xmlns:a16="http://schemas.microsoft.com/office/drawing/2014/main" id="{7C486419-2D7E-2F14-1768-A395EA274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179" y="4031316"/>
            <a:ext cx="3922391" cy="3922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How to Politely Send Back Food at a Restaurant | EatingWell">
            <a:extLst>
              <a:ext uri="{FF2B5EF4-FFF2-40B4-BE49-F238E27FC236}">
                <a16:creationId xmlns:a16="http://schemas.microsoft.com/office/drawing/2014/main" id="{341EFA43-8B94-5879-6AAD-F0E625529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6042"/>
            <a:ext cx="5572412" cy="37137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ways to say hello - MyEnglishTeacher.eu Blog">
            <a:extLst>
              <a:ext uri="{FF2B5EF4-FFF2-40B4-BE49-F238E27FC236}">
                <a16:creationId xmlns:a16="http://schemas.microsoft.com/office/drawing/2014/main" id="{57B5E95B-7E63-5F59-65A6-9F8C8A81DD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89" b="99683" l="9643" r="88304">
                        <a14:foregroundMark x1="15179" y1="77143" x2="14911" y2="90317"/>
                        <a14:foregroundMark x1="14911" y1="90317" x2="17500" y2="90476"/>
                        <a14:foregroundMark x1="52857" y1="60000" x2="54286" y2="65397"/>
                        <a14:foregroundMark x1="35357" y1="19683" x2="40357" y2="13333"/>
                        <a14:foregroundMark x1="40357" y1="13333" x2="41071" y2="18730"/>
                        <a14:foregroundMark x1="60179" y1="18095" x2="67500" y2="16508"/>
                        <a14:foregroundMark x1="67500" y1="16508" x2="63393" y2="23810"/>
                        <a14:foregroundMark x1="79196" y1="27302" x2="84911" y2="21270"/>
                        <a14:foregroundMark x1="84911" y1="21270" x2="85089" y2="28254"/>
                        <a14:foregroundMark x1="70625" y1="86349" x2="79375" y2="96190"/>
                        <a14:foregroundMark x1="73661" y1="73333" x2="72768" y2="61905"/>
                        <a14:foregroundMark x1="75804" y1="80000" x2="79554" y2="72381"/>
                        <a14:foregroundMark x1="67500" y1="67302" x2="65179" y2="74603"/>
                        <a14:foregroundMark x1="9821" y1="87619" x2="10714" y2="86032"/>
                        <a14:foregroundMark x1="36607" y1="21587" x2="32321" y2="13968"/>
                        <a14:foregroundMark x1="32321" y1="13968" x2="38482" y2="10476"/>
                        <a14:foregroundMark x1="38482" y1="10476" x2="41339" y2="21746"/>
                        <a14:foregroundMark x1="41339" y1="21746" x2="38036" y2="24762"/>
                        <a14:foregroundMark x1="60536" y1="21270" x2="62143" y2="10476"/>
                        <a14:foregroundMark x1="62143" y1="10476" x2="66964" y2="18413"/>
                        <a14:foregroundMark x1="66964" y1="18413" x2="63750" y2="24127"/>
                        <a14:foregroundMark x1="80982" y1="28889" x2="75268" y2="20952"/>
                        <a14:foregroundMark x1="75268" y1="20952" x2="84464" y2="20159"/>
                        <a14:foregroundMark x1="84464" y1="20159" x2="82232" y2="27302"/>
                        <a14:foregroundMark x1="68482" y1="31429" x2="68304" y2="32063"/>
                        <a14:foregroundMark x1="58571" y1="13968" x2="59107" y2="24762"/>
                        <a14:foregroundMark x1="59107" y1="24762" x2="59643" y2="25397"/>
                        <a14:foregroundMark x1="60714" y1="10159" x2="68125" y2="11429"/>
                        <a14:foregroundMark x1="68125" y1="11429" x2="68482" y2="23175"/>
                        <a14:foregroundMark x1="68482" y1="23175" x2="65714" y2="25714"/>
                        <a14:foregroundMark x1="61429" y1="10159" x2="55089" y2="22540"/>
                        <a14:foregroundMark x1="55089" y1="22540" x2="55000" y2="24444"/>
                        <a14:foregroundMark x1="56786" y1="19365" x2="65446" y2="12063"/>
                        <a14:foregroundMark x1="65446" y1="12063" x2="69732" y2="17778"/>
                        <a14:foregroundMark x1="77411" y1="27619" x2="81071" y2="15556"/>
                        <a14:foregroundMark x1="81071" y1="15556" x2="87054" y2="24286"/>
                        <a14:foregroundMark x1="87054" y1="24286" x2="82232" y2="31429"/>
                        <a14:foregroundMark x1="75982" y1="95556" x2="70625" y2="96508"/>
                        <a14:foregroundMark x1="46607" y1="97778" x2="50357" y2="99683"/>
                        <a14:foregroundMark x1="56071" y1="18095" x2="59821" y2="8889"/>
                        <a14:foregroundMark x1="59821" y1="8889" x2="68482" y2="10317"/>
                        <a14:foregroundMark x1="68482" y1="10317" x2="69375" y2="17143"/>
                        <a14:foregroundMark x1="78482" y1="30159" x2="75804" y2="24444"/>
                        <a14:foregroundMark x1="84196" y1="15556" x2="88304" y2="20000"/>
                        <a14:foregroundMark x1="78839" y1="30159" x2="77768" y2="32063"/>
                        <a14:foregroundMark x1="76875" y1="33651" x2="76875" y2="33651"/>
                        <a14:foregroundMark x1="60179" y1="26667" x2="60179" y2="26667"/>
                        <a14:foregroundMark x1="65536" y1="24127" x2="64464" y2="24127"/>
                        <a14:foregroundMark x1="64107" y1="24444" x2="63393" y2="25714"/>
                        <a14:foregroundMark x1="63214" y1="25714" x2="61786" y2="26349"/>
                        <a14:foregroundMark x1="60357" y1="27302" x2="60357" y2="27302"/>
                        <a14:foregroundMark x1="58750" y1="26349" x2="58214" y2="26349"/>
                        <a14:foregroundMark x1="57679" y1="27619" x2="64375" y2="26032"/>
                        <a14:foregroundMark x1="64375" y1="26032" x2="65000" y2="25397"/>
                        <a14:foregroundMark x1="32679" y1="13651" x2="36875" y2="23333"/>
                        <a14:foregroundMark x1="36875" y1="23333" x2="36964" y2="28254"/>
                        <a14:foregroundMark x1="35179" y1="23810" x2="32143" y2="168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7" t="3674" r="8043"/>
          <a:stretch/>
        </p:blipFill>
        <p:spPr bwMode="auto">
          <a:xfrm>
            <a:off x="12262437" y="3831307"/>
            <a:ext cx="5713277" cy="41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168489D0-4D63-1A23-6666-BDBEE09AC9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63.833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604920" y="2976602"/>
            <a:ext cx="777875" cy="7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1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05200" y="2588954"/>
            <a:ext cx="12490509" cy="51090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600">
                <a:solidFill>
                  <a:srgbClr val="112838"/>
                </a:solidFill>
                <a:latin typeface="Merriweather Black" panose="00000A00000000000000" pitchFamily="2" charset="0"/>
              </a:rPr>
              <a:t>II.LISTEN AND  READ</a:t>
            </a:r>
            <a:endParaRPr lang="en-US" sz="16600" dirty="0">
              <a:solidFill>
                <a:srgbClr val="112838"/>
              </a:solidFill>
              <a:latin typeface="Merriweather Black" panose="00000A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E3F5BD8-0E9F-4597-84C2-868ECC46B0B1}"/>
              </a:ext>
            </a:extLst>
          </p:cNvPr>
          <p:cNvSpPr/>
          <p:nvPr/>
        </p:nvSpPr>
        <p:spPr>
          <a:xfrm>
            <a:off x="838200" y="395663"/>
            <a:ext cx="16016120" cy="21564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Lifestyle differences </a:t>
            </a:r>
          </a:p>
          <a:p>
            <a:pPr algn="ctr"/>
            <a:r>
              <a:rPr lang="en-US" sz="54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between Tom’s country and Nam’s country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DDDE60-A3E3-CF64-FAC0-E27C4984B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556" y="2552072"/>
            <a:ext cx="13709266" cy="7718951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10972800" y="8987638"/>
            <a:ext cx="4191000" cy="129936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89"/>
              </a:lnSpc>
            </a:pPr>
            <a:r>
              <a:rPr lang="en-US" sz="9330" dirty="0">
                <a:solidFill>
                  <a:srgbClr val="112838"/>
                </a:solidFill>
                <a:latin typeface="Merriweather Black" panose="00000A00000000000000" pitchFamily="2" charset="0"/>
              </a:rPr>
              <a:t>Tom</a:t>
            </a: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B511CA4E-9C64-2A57-E269-DC1F42469AEA}"/>
              </a:ext>
            </a:extLst>
          </p:cNvPr>
          <p:cNvSpPr txBox="1"/>
          <p:nvPr/>
        </p:nvSpPr>
        <p:spPr>
          <a:xfrm>
            <a:off x="3581400" y="8987638"/>
            <a:ext cx="4191000" cy="129936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89"/>
              </a:lnSpc>
            </a:pPr>
            <a:r>
              <a:rPr lang="en-US" sz="9330" dirty="0">
                <a:solidFill>
                  <a:srgbClr val="112838"/>
                </a:solidFill>
                <a:latin typeface="Merriweather Black" panose="00000A00000000000000" pitchFamily="2" charset="0"/>
              </a:rPr>
              <a:t>Nam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7"/>
          <p:cNvSpPr txBox="1"/>
          <p:nvPr/>
        </p:nvSpPr>
        <p:spPr>
          <a:xfrm>
            <a:off x="304800" y="402173"/>
            <a:ext cx="12344400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88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Listen and</a:t>
            </a:r>
            <a:r>
              <a:rPr kumimoji="0" lang="en-US" sz="933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 answer</a:t>
            </a:r>
            <a:endParaRPr kumimoji="0" lang="en-US" sz="933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sp>
        <p:nvSpPr>
          <p:cNvPr id="5" name="Hộp Văn bản 5">
            <a:extLst>
              <a:ext uri="{FF2B5EF4-FFF2-40B4-BE49-F238E27FC236}">
                <a16:creationId xmlns:a16="http://schemas.microsoft.com/office/drawing/2014/main" id="{01B8E7E5-77D7-9694-36F7-7483C4A752B4}"/>
              </a:ext>
            </a:extLst>
          </p:cNvPr>
          <p:cNvSpPr txBox="1"/>
          <p:nvPr/>
        </p:nvSpPr>
        <p:spPr>
          <a:xfrm>
            <a:off x="1066800" y="2171700"/>
            <a:ext cx="16154400" cy="6565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dirty="0">
                <a:solidFill>
                  <a:schemeClr val="accent6">
                    <a:lumMod val="75000"/>
                  </a:schemeClr>
                </a:solidFill>
                <a:latin typeface="Merriweather Black" panose="00000A00000000000000" pitchFamily="2" charset="0"/>
                <a:cs typeface="Rubik" panose="020B0604020202020204" charset="-79"/>
              </a:rPr>
              <a:t>1. </a:t>
            </a:r>
            <a:r>
              <a:rPr lang="en-US" sz="7200" dirty="0">
                <a:latin typeface="Merriweather Black" panose="00000A00000000000000" pitchFamily="2" charset="0"/>
                <a:cs typeface="Rubik" panose="020B0604020202020204" charset="-79"/>
              </a:rPr>
              <a:t>How many different things are mentioned in the conversation?</a:t>
            </a:r>
          </a:p>
          <a:p>
            <a:pPr>
              <a:lnSpc>
                <a:spcPct val="150000"/>
              </a:lnSpc>
            </a:pPr>
            <a:endParaRPr lang="en-US" sz="7200" dirty="0">
              <a:latin typeface="Merriweather Black" panose="00000A00000000000000" pitchFamily="2" charset="0"/>
              <a:cs typeface="Rubik" panose="020B0604020202020204" charset="-79"/>
            </a:endParaRPr>
          </a:p>
          <a:p>
            <a:pPr>
              <a:lnSpc>
                <a:spcPct val="150000"/>
              </a:lnSpc>
            </a:pPr>
            <a:r>
              <a:rPr lang="en-US" sz="7200" dirty="0">
                <a:solidFill>
                  <a:schemeClr val="accent6">
                    <a:lumMod val="75000"/>
                  </a:schemeClr>
                </a:solidFill>
                <a:latin typeface="Merriweather Black" panose="00000A00000000000000" pitchFamily="2" charset="0"/>
                <a:cs typeface="Rubik" panose="020B0604020202020204" charset="-79"/>
              </a:rPr>
              <a:t>2. </a:t>
            </a:r>
            <a:r>
              <a:rPr lang="en-US" sz="7200" dirty="0">
                <a:latin typeface="Merriweather Black" panose="00000A00000000000000" pitchFamily="2" charset="0"/>
                <a:cs typeface="Rubik" panose="020B0604020202020204" charset="-79"/>
              </a:rPr>
              <a:t>What are they? </a:t>
            </a:r>
            <a:endParaRPr lang="vi-VN" sz="7200" dirty="0">
              <a:latin typeface="Merriweather Black" panose="00000A00000000000000" pitchFamily="2" charset="0"/>
              <a:cs typeface="Rubik" panose="020B0604020202020204" charset="-79"/>
            </a:endParaRPr>
          </a:p>
        </p:txBody>
      </p:sp>
      <p:pic>
        <p:nvPicPr>
          <p:cNvPr id="6" name="Track 32">
            <a:hlinkClick r:id="" action="ppaction://media"/>
            <a:extLst>
              <a:ext uri="{FF2B5EF4-FFF2-40B4-BE49-F238E27FC236}">
                <a16:creationId xmlns:a16="http://schemas.microsoft.com/office/drawing/2014/main" id="{3E9DECE7-DAF9-0FAB-CAFD-8487E5528B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43413" y="359625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7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31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7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CEDABB37-77A8-460D-D363-AB9DA4F28B12}"/>
              </a:ext>
            </a:extLst>
          </p:cNvPr>
          <p:cNvSpPr txBox="1"/>
          <p:nvPr/>
        </p:nvSpPr>
        <p:spPr>
          <a:xfrm>
            <a:off x="129397" y="766445"/>
            <a:ext cx="18029205" cy="95205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﻿</a:t>
            </a: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Hello, Tom. How’re things?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Oh good. I like it here. The lifestyle is interesting and different from that in my country.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Really?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Sure.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Students here call their</a:t>
            </a:r>
            <a:r>
              <a:rPr lang="en-US" sz="32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teachers by their title “teacher”, not by their names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Right. How do you greet your teachers?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We usually say “Hello” or “Good morning” then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Mrs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, or Miss and their</a:t>
            </a:r>
            <a:r>
              <a:rPr lang="en-US" sz="32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surnames, for example “Good morning,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 Smith.”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A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re there other differences?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00B05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People buy and sell a lot of street food here. In my country, people usually buy food in a store or a restaurant.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Y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eah. Buying street food is a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common practice in my city.</a:t>
            </a:r>
          </a:p>
          <a:p>
            <a:pPr>
              <a:spcAft>
                <a:spcPts val="400"/>
              </a:spcAft>
            </a:pP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﻿</a:t>
            </a: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And </a:t>
            </a:r>
            <a:r>
              <a:rPr lang="en-US" sz="3200" dirty="0">
                <a:solidFill>
                  <a:srgbClr val="0070C0"/>
                </a:solidFill>
                <a:latin typeface="Merriweather Black" panose="00000A00000000000000" pitchFamily="2" charset="0"/>
                <a:cs typeface="Rubik" panose="020B0604020202020204" charset="-79"/>
              </a:rPr>
              <a:t>I’ve noticed that many people have breakfast on the street too! In my country, we typically have a light breakfast at home.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I see. But here many adults are in the habit of having breakfast outside of their homes. If they’re not in a hurry, they’ll even have a leisurely coffee there.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That’s fascinating!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543800" y="0"/>
            <a:ext cx="10210800" cy="1219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88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Listen and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 read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pic>
        <p:nvPicPr>
          <p:cNvPr id="5" name="Track 32">
            <a:hlinkClick r:id="" action="ppaction://media"/>
            <a:extLst>
              <a:ext uri="{FF2B5EF4-FFF2-40B4-BE49-F238E27FC236}">
                <a16:creationId xmlns:a16="http://schemas.microsoft.com/office/drawing/2014/main" id="{3874FAFC-6D04-4923-B5BC-813B3B746B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606249" y="494934"/>
            <a:ext cx="1524000" cy="121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6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381000" y="4475240"/>
            <a:ext cx="18288000" cy="1336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87"/>
              </a:lnSpc>
            </a:pPr>
            <a:r>
              <a:rPr lang="en-US" sz="11500" dirty="0">
                <a:solidFill>
                  <a:srgbClr val="C00000"/>
                </a:solidFill>
                <a:latin typeface="Merriweather Black" panose="00000A00000000000000" pitchFamily="2" charset="0"/>
              </a:rPr>
              <a:t>THIS OR THAT GAME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8A388E-1F81-582C-8BCC-C17005B43661}"/>
              </a:ext>
            </a:extLst>
          </p:cNvPr>
          <p:cNvSpPr txBox="1"/>
          <p:nvPr/>
        </p:nvSpPr>
        <p:spPr>
          <a:xfrm>
            <a:off x="4476136" y="5981700"/>
            <a:ext cx="933572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hlinkClick r:id="rId3"/>
              </a:rPr>
              <a:t>https://english6unit5.my.canva.site/interactive-game-this-or-that-lifestyle-differences</a:t>
            </a:r>
            <a:r>
              <a:rPr lang="en-US" sz="6600" dirty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CEDABB37-77A8-460D-D363-AB9DA4F28B12}"/>
              </a:ext>
            </a:extLst>
          </p:cNvPr>
          <p:cNvSpPr txBox="1"/>
          <p:nvPr/>
        </p:nvSpPr>
        <p:spPr>
          <a:xfrm>
            <a:off x="129397" y="766445"/>
            <a:ext cx="18029205" cy="95205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﻿</a:t>
            </a: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Hello, Tom. How’re things?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Oh good. I like it here. The lifestyle is interesting and different from that in my country.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Really?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Sure.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Students here call their</a:t>
            </a:r>
            <a:r>
              <a:rPr lang="en-US" sz="32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teachers by their title “teacher”, not by their names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Right. How do you greet your teachers?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We usually say “Hello” or “Good morning” then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Mrs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, or Miss and their</a:t>
            </a:r>
            <a:r>
              <a:rPr lang="en-US" sz="32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surnames, for example “Good morning, </a:t>
            </a:r>
            <a:r>
              <a:rPr lang="en-US" sz="3200" dirty="0" err="1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C0000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 Smith.”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A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re there other differences?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00B050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People buy and sell a lot of street food here. In my country, people usually buy food in a store or a restaurant.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Y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eah. Buying street food is a</a:t>
            </a:r>
            <a:r>
              <a:rPr lang="en-US" sz="3200" dirty="0">
                <a:solidFill>
                  <a:srgbClr val="242021"/>
                </a:solidFill>
                <a:latin typeface="Merriweather Black" panose="00000A00000000000000" pitchFamily="2" charset="0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242021"/>
                </a:solidFill>
                <a:effectLst/>
                <a:latin typeface="Merriweather Black" panose="00000A00000000000000" pitchFamily="2" charset="0"/>
                <a:cs typeface="Rubik" panose="020B0604020202020204" charset="-79"/>
              </a:rPr>
              <a:t>common practice in my city.</a:t>
            </a:r>
          </a:p>
          <a:p>
            <a:pPr>
              <a:spcAft>
                <a:spcPts val="400"/>
              </a:spcAft>
            </a:pP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﻿</a:t>
            </a: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And </a:t>
            </a:r>
            <a:r>
              <a:rPr lang="en-US" sz="3200" dirty="0">
                <a:solidFill>
                  <a:srgbClr val="0070C0"/>
                </a:solidFill>
                <a:latin typeface="Merriweather Black" panose="00000A00000000000000" pitchFamily="2" charset="0"/>
                <a:cs typeface="Rubik" panose="020B0604020202020204" charset="-79"/>
              </a:rPr>
              <a:t>I’ve noticed that many people have breakfast on the street too! In my country, we typically have a light breakfast at home.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Nam: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I see. But here many adults are in the habit of having breakfast outside of their homes. If they’re not in a hurry, they’ll even have a leisurely coffee there.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Merriweather Black" panose="00000A00000000000000" pitchFamily="2" charset="0"/>
                <a:cs typeface="Rubik" panose="020B0604020202020204" charset="-79"/>
              </a:rPr>
              <a:t>Tom: </a:t>
            </a:r>
            <a:r>
              <a:rPr lang="en-US" sz="3200" dirty="0">
                <a:latin typeface="Merriweather Black" panose="00000A00000000000000" pitchFamily="2" charset="0"/>
                <a:cs typeface="Rubik" panose="020B0604020202020204" charset="-79"/>
              </a:rPr>
              <a:t>That’s fascinating!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543800" y="0"/>
            <a:ext cx="10210800" cy="1219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88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Listen and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 read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7"/>
          <p:cNvSpPr txBox="1"/>
          <p:nvPr/>
        </p:nvSpPr>
        <p:spPr>
          <a:xfrm>
            <a:off x="304800" y="402173"/>
            <a:ext cx="12344400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88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Check your answer</a:t>
            </a:r>
          </a:p>
        </p:txBody>
      </p:sp>
      <p:sp>
        <p:nvSpPr>
          <p:cNvPr id="5" name="Hộp Văn bản 5">
            <a:extLst>
              <a:ext uri="{FF2B5EF4-FFF2-40B4-BE49-F238E27FC236}">
                <a16:creationId xmlns:a16="http://schemas.microsoft.com/office/drawing/2014/main" id="{01B8E7E5-77D7-9694-36F7-7483C4A752B4}"/>
              </a:ext>
            </a:extLst>
          </p:cNvPr>
          <p:cNvSpPr txBox="1"/>
          <p:nvPr/>
        </p:nvSpPr>
        <p:spPr>
          <a:xfrm>
            <a:off x="304800" y="2022878"/>
            <a:ext cx="16154400" cy="5476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1. 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How many different things are mentioned in the conversation?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rriweather Black" panose="00000A00000000000000" pitchFamily="2" charset="0"/>
              <a:cs typeface="Rubik" panose="020B0604020202020204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2. 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rriweather Black" panose="00000A00000000000000" pitchFamily="2" charset="0"/>
                <a:cs typeface="Rubik" panose="020B0604020202020204" charset="-79"/>
              </a:rPr>
              <a:t>What are they? </a:t>
            </a:r>
            <a:endParaRPr kumimoji="0" lang="vi-VN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rriweather Black" panose="00000A00000000000000" pitchFamily="2" charset="0"/>
              <a:cs typeface="Rubik" panose="020B0604020202020204" charset="-79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B6B566C-6867-BB40-281E-074E429F4788}"/>
              </a:ext>
            </a:extLst>
          </p:cNvPr>
          <p:cNvSpPr/>
          <p:nvPr/>
        </p:nvSpPr>
        <p:spPr>
          <a:xfrm>
            <a:off x="1263233" y="5039648"/>
            <a:ext cx="6492240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3 things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296BED5-1995-3825-1C4E-B00579169E34}"/>
              </a:ext>
            </a:extLst>
          </p:cNvPr>
          <p:cNvSpPr/>
          <p:nvPr/>
        </p:nvSpPr>
        <p:spPr>
          <a:xfrm>
            <a:off x="7957004" y="6497898"/>
            <a:ext cx="8593636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66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- Greeting teachers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3E3E3E2-960E-645E-4376-3798BC33A75A}"/>
              </a:ext>
            </a:extLst>
          </p:cNvPr>
          <p:cNvSpPr/>
          <p:nvPr/>
        </p:nvSpPr>
        <p:spPr>
          <a:xfrm>
            <a:off x="7957004" y="7915825"/>
            <a:ext cx="8593636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66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- Eating breakfast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83C7F8F-E940-04FA-3D10-5BE4DA5A6861}"/>
              </a:ext>
            </a:extLst>
          </p:cNvPr>
          <p:cNvSpPr/>
          <p:nvPr/>
        </p:nvSpPr>
        <p:spPr>
          <a:xfrm>
            <a:off x="7972244" y="9128303"/>
            <a:ext cx="8578396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6600" dirty="0">
                <a:solidFill>
                  <a:srgbClr val="C00000"/>
                </a:solidFill>
                <a:latin typeface="Merriweather Black" panose="00000A00000000000000" pitchFamily="2" charset="0"/>
                <a:cs typeface="Rubik" panose="020B0604020202020204" charset="-79"/>
              </a:rPr>
              <a:t>- Buying food</a:t>
            </a:r>
          </a:p>
        </p:txBody>
      </p:sp>
    </p:spTree>
    <p:extLst>
      <p:ext uri="{BB962C8B-B14F-4D97-AF65-F5344CB8AC3E}">
        <p14:creationId xmlns:p14="http://schemas.microsoft.com/office/powerpoint/2010/main" val="345279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997F8BF-CC52-ECA4-0BB5-6297815DAECC}"/>
              </a:ext>
            </a:extLst>
          </p:cNvPr>
          <p:cNvSpPr txBox="1"/>
          <p:nvPr/>
        </p:nvSpPr>
        <p:spPr>
          <a:xfrm>
            <a:off x="190500" y="92271"/>
            <a:ext cx="17068800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﻿2. Read the conversation again and complete the table.</a:t>
            </a:r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B20C95C4-E1B6-F9E3-2F59-DF0BF2CFB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169244"/>
              </p:ext>
            </p:extLst>
          </p:nvPr>
        </p:nvGraphicFramePr>
        <p:xfrm>
          <a:off x="2873992" y="1934538"/>
          <a:ext cx="13352058" cy="5982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76029">
                  <a:extLst>
                    <a:ext uri="{9D8B030D-6E8A-4147-A177-3AD203B41FA5}">
                      <a16:colId xmlns:a16="http://schemas.microsoft.com/office/drawing/2014/main" val="3125397952"/>
                    </a:ext>
                  </a:extLst>
                </a:gridCol>
                <a:gridCol w="6676029">
                  <a:extLst>
                    <a:ext uri="{9D8B030D-6E8A-4147-A177-3AD203B41FA5}">
                      <a16:colId xmlns:a16="http://schemas.microsoft.com/office/drawing/2014/main" val="4094159785"/>
                    </a:ext>
                  </a:extLst>
                </a:gridCol>
              </a:tblGrid>
              <a:tr h="709053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Nam’s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Tom’s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51487"/>
                  </a:ext>
                </a:extLst>
              </a:tr>
              <a:tr h="341116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greet teachers by their title.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(2) ______________.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buy and sell food on the roadside.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refer to their teachers as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Mrs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or Miss and their teachers’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(1) 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at home.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often buy food in a (3) ____________.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428060"/>
                  </a:ext>
                </a:extLst>
              </a:tr>
            </a:tbl>
          </a:graphicData>
        </a:graphic>
      </p:graphicFrame>
      <p:sp>
        <p:nvSpPr>
          <p:cNvPr id="13" name="Hình chữ nhật: Góc Tròn 22">
            <a:extLst>
              <a:ext uri="{FF2B5EF4-FFF2-40B4-BE49-F238E27FC236}">
                <a16:creationId xmlns:a16="http://schemas.microsoft.com/office/drawing/2014/main" id="{A0415EB9-99D9-F6AF-4DC3-B0E1F358775A}"/>
              </a:ext>
            </a:extLst>
          </p:cNvPr>
          <p:cNvSpPr/>
          <p:nvPr/>
        </p:nvSpPr>
        <p:spPr>
          <a:xfrm>
            <a:off x="10034567" y="4547358"/>
            <a:ext cx="4337234" cy="337089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Rubik" panose="020B0604020202020204" charset="-79"/>
                <a:cs typeface="Rubik" panose="020B0604020202020204" charset="-79"/>
              </a:rPr>
              <a:t>surnames</a:t>
            </a:r>
            <a:endParaRPr lang="vi-VN" sz="4000" b="1" dirty="0">
              <a:solidFill>
                <a:srgbClr val="FF0000"/>
              </a:solidFill>
              <a:cs typeface="Rubik" panose="020B0604020202020204" charset="-79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AE1B24-4610-28C9-A1E4-402229570A11}"/>
              </a:ext>
            </a:extLst>
          </p:cNvPr>
          <p:cNvSpPr txBox="1"/>
          <p:nvPr/>
        </p:nvSpPr>
        <p:spPr>
          <a:xfrm>
            <a:off x="609600" y="8320847"/>
            <a:ext cx="17469402" cy="18056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36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6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Right. How do you greet your teachers?</a:t>
            </a:r>
          </a:p>
          <a:p>
            <a:pPr>
              <a:spcAft>
                <a:spcPts val="400"/>
              </a:spcAft>
            </a:pPr>
            <a:r>
              <a:rPr lang="en-US" sz="36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600" dirty="0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We usually say “Hello” or “Good morning” then </a:t>
            </a:r>
            <a:r>
              <a:rPr lang="en-US" sz="3600" dirty="0" err="1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</a:t>
            </a:r>
            <a:r>
              <a:rPr lang="en-US" sz="3600" dirty="0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, </a:t>
            </a:r>
            <a:r>
              <a:rPr lang="en-US" sz="3600" dirty="0" err="1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Mrs</a:t>
            </a:r>
            <a:r>
              <a:rPr lang="en-US" sz="3600" dirty="0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, or Miss and their</a:t>
            </a:r>
            <a:r>
              <a:rPr lang="en-US" sz="3600" dirty="0">
                <a:solidFill>
                  <a:srgbClr val="C00000"/>
                </a:solidFill>
                <a:latin typeface="Rubik" panose="020B0604020202020204" charset="-79"/>
                <a:cs typeface="Rubik" panose="020B0604020202020204" charset="-79"/>
              </a:rPr>
              <a:t> </a:t>
            </a:r>
            <a:r>
              <a:rPr lang="en-US" sz="3600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Rubik" panose="020B0604020202020204" charset="-79"/>
                <a:cs typeface="Rubik" panose="020B0604020202020204" charset="-79"/>
              </a:rPr>
              <a:t>surnames</a:t>
            </a:r>
            <a:r>
              <a:rPr lang="en-US" sz="3600" dirty="0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, for example “Good morning, </a:t>
            </a:r>
            <a:r>
              <a:rPr lang="en-US" sz="3600" dirty="0" err="1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</a:t>
            </a:r>
            <a:r>
              <a:rPr lang="en-US" sz="3600" dirty="0">
                <a:solidFill>
                  <a:srgbClr val="C00000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 Smith.”</a:t>
            </a:r>
          </a:p>
        </p:txBody>
      </p:sp>
      <p:pic>
        <p:nvPicPr>
          <p:cNvPr id="17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184C7482-E20E-A519-3606-49798969CE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/>
      <p:bldP spid="13" grpId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997F8BF-CC52-ECA4-0BB5-6297815DAECC}"/>
              </a:ext>
            </a:extLst>
          </p:cNvPr>
          <p:cNvSpPr txBox="1"/>
          <p:nvPr/>
        </p:nvSpPr>
        <p:spPr>
          <a:xfrm>
            <a:off x="190500" y="92271"/>
            <a:ext cx="17068800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﻿2. Read the conversation again and complete the table.</a:t>
            </a:r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B20C95C4-E1B6-F9E3-2F59-DF0BF2CFB91E}"/>
              </a:ext>
            </a:extLst>
          </p:cNvPr>
          <p:cNvGraphicFramePr>
            <a:graphicFrameLocks noGrp="1"/>
          </p:cNvGraphicFramePr>
          <p:nvPr/>
        </p:nvGraphicFramePr>
        <p:xfrm>
          <a:off x="2873992" y="1934538"/>
          <a:ext cx="13352058" cy="5982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76029">
                  <a:extLst>
                    <a:ext uri="{9D8B030D-6E8A-4147-A177-3AD203B41FA5}">
                      <a16:colId xmlns:a16="http://schemas.microsoft.com/office/drawing/2014/main" val="3125397952"/>
                    </a:ext>
                  </a:extLst>
                </a:gridCol>
                <a:gridCol w="6676029">
                  <a:extLst>
                    <a:ext uri="{9D8B030D-6E8A-4147-A177-3AD203B41FA5}">
                      <a16:colId xmlns:a16="http://schemas.microsoft.com/office/drawing/2014/main" val="4094159785"/>
                    </a:ext>
                  </a:extLst>
                </a:gridCol>
              </a:tblGrid>
              <a:tr h="709053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Nam’s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Tom’s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51487"/>
                  </a:ext>
                </a:extLst>
              </a:tr>
              <a:tr h="341116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greet teachers by their title.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(2) ______________.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buy and sell food on the roadside.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refer to their teachers as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Mrs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or Miss and their teachers’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(1) 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at home.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often buy food in a (3) ____________.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428060"/>
                  </a:ext>
                </a:extLst>
              </a:tr>
            </a:tbl>
          </a:graphicData>
        </a:graphic>
      </p:graphicFrame>
      <p:sp>
        <p:nvSpPr>
          <p:cNvPr id="13" name="Hình chữ nhật: Góc Tròn 22">
            <a:extLst>
              <a:ext uri="{FF2B5EF4-FFF2-40B4-BE49-F238E27FC236}">
                <a16:creationId xmlns:a16="http://schemas.microsoft.com/office/drawing/2014/main" id="{A0415EB9-99D9-F6AF-4DC3-B0E1F358775A}"/>
              </a:ext>
            </a:extLst>
          </p:cNvPr>
          <p:cNvSpPr/>
          <p:nvPr/>
        </p:nvSpPr>
        <p:spPr>
          <a:xfrm>
            <a:off x="10034567" y="4547358"/>
            <a:ext cx="4337234" cy="337089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surnames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14" name="Hình chữ nhật: Góc Tròn 22">
            <a:extLst>
              <a:ext uri="{FF2B5EF4-FFF2-40B4-BE49-F238E27FC236}">
                <a16:creationId xmlns:a16="http://schemas.microsoft.com/office/drawing/2014/main" id="{916E34D4-4B4F-A1E8-D0AE-DAAAC5DFD99B}"/>
              </a:ext>
            </a:extLst>
          </p:cNvPr>
          <p:cNvSpPr/>
          <p:nvPr/>
        </p:nvSpPr>
        <p:spPr>
          <a:xfrm>
            <a:off x="3879052" y="5966199"/>
            <a:ext cx="4366420" cy="461665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on the street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1152166" y="3515471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AE1B24-4610-28C9-A1E4-402229570A11}"/>
              </a:ext>
            </a:extLst>
          </p:cNvPr>
          <p:cNvSpPr txBox="1"/>
          <p:nvPr/>
        </p:nvSpPr>
        <p:spPr>
          <a:xfrm>
            <a:off x="485183" y="8461836"/>
            <a:ext cx="17317634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4000" b="1" dirty="0"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And I’ve noticed that many people 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Rubik" panose="020B0604020202020204" charset="-79"/>
                <a:cs typeface="Rubik" panose="020B0604020202020204" charset="-79"/>
              </a:rPr>
              <a:t>have breakfast on the street too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! In my country, we typically have a light breakfast at home.</a:t>
            </a:r>
          </a:p>
        </p:txBody>
      </p:sp>
      <p:pic>
        <p:nvPicPr>
          <p:cNvPr id="17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184C7482-E20E-A519-3606-49798969CE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  <p:bldP spid="14" grpId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997F8BF-CC52-ECA4-0BB5-6297815DAECC}"/>
              </a:ext>
            </a:extLst>
          </p:cNvPr>
          <p:cNvSpPr txBox="1"/>
          <p:nvPr/>
        </p:nvSpPr>
        <p:spPr>
          <a:xfrm>
            <a:off x="190500" y="92271"/>
            <a:ext cx="17068800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﻿2. Read the conversation again and complete the table.</a:t>
            </a:r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B20C95C4-E1B6-F9E3-2F59-DF0BF2CFB91E}"/>
              </a:ext>
            </a:extLst>
          </p:cNvPr>
          <p:cNvGraphicFramePr>
            <a:graphicFrameLocks noGrp="1"/>
          </p:cNvGraphicFramePr>
          <p:nvPr/>
        </p:nvGraphicFramePr>
        <p:xfrm>
          <a:off x="2873992" y="1934538"/>
          <a:ext cx="13352058" cy="5982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76029">
                  <a:extLst>
                    <a:ext uri="{9D8B030D-6E8A-4147-A177-3AD203B41FA5}">
                      <a16:colId xmlns:a16="http://schemas.microsoft.com/office/drawing/2014/main" val="3125397952"/>
                    </a:ext>
                  </a:extLst>
                </a:gridCol>
                <a:gridCol w="6676029">
                  <a:extLst>
                    <a:ext uri="{9D8B030D-6E8A-4147-A177-3AD203B41FA5}">
                      <a16:colId xmlns:a16="http://schemas.microsoft.com/office/drawing/2014/main" val="4094159785"/>
                    </a:ext>
                  </a:extLst>
                </a:gridCol>
              </a:tblGrid>
              <a:tr h="709053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Nam’s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Tom’s country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51487"/>
                  </a:ext>
                </a:extLst>
              </a:tr>
              <a:tr h="341116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greet teachers by their title.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(2) ______________.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buy and sell food on the roadside.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refer to their teachers as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Mrs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or Miss and their teachers’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(1) 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at home.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often buy food in a (3) ____________.</a:t>
                      </a:r>
                      <a:endParaRPr lang="en-VN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428060"/>
                  </a:ext>
                </a:extLst>
              </a:tr>
            </a:tbl>
          </a:graphicData>
        </a:graphic>
      </p:graphicFrame>
      <p:sp>
        <p:nvSpPr>
          <p:cNvPr id="13" name="Hình chữ nhật: Góc Tròn 22">
            <a:extLst>
              <a:ext uri="{FF2B5EF4-FFF2-40B4-BE49-F238E27FC236}">
                <a16:creationId xmlns:a16="http://schemas.microsoft.com/office/drawing/2014/main" id="{A0415EB9-99D9-F6AF-4DC3-B0E1F358775A}"/>
              </a:ext>
            </a:extLst>
          </p:cNvPr>
          <p:cNvSpPr/>
          <p:nvPr/>
        </p:nvSpPr>
        <p:spPr>
          <a:xfrm>
            <a:off x="10034567" y="4547358"/>
            <a:ext cx="4337234" cy="337089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surnames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14" name="Hình chữ nhật: Góc Tròn 22">
            <a:extLst>
              <a:ext uri="{FF2B5EF4-FFF2-40B4-BE49-F238E27FC236}">
                <a16:creationId xmlns:a16="http://schemas.microsoft.com/office/drawing/2014/main" id="{916E34D4-4B4F-A1E8-D0AE-DAAAC5DFD99B}"/>
              </a:ext>
            </a:extLst>
          </p:cNvPr>
          <p:cNvSpPr/>
          <p:nvPr/>
        </p:nvSpPr>
        <p:spPr>
          <a:xfrm>
            <a:off x="3879052" y="5966199"/>
            <a:ext cx="4366420" cy="461665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on the street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15" name="Hình chữ nhật: Góc Tròn 22">
            <a:extLst>
              <a:ext uri="{FF2B5EF4-FFF2-40B4-BE49-F238E27FC236}">
                <a16:creationId xmlns:a16="http://schemas.microsoft.com/office/drawing/2014/main" id="{23C617D6-2AC0-ECAF-0877-5DAA55207AC0}"/>
              </a:ext>
            </a:extLst>
          </p:cNvPr>
          <p:cNvSpPr/>
          <p:nvPr/>
        </p:nvSpPr>
        <p:spPr>
          <a:xfrm>
            <a:off x="10210800" y="7154080"/>
            <a:ext cx="5789914" cy="3929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store / restaurant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AE1B24-4610-28C9-A1E4-402229570A11}"/>
              </a:ext>
            </a:extLst>
          </p:cNvPr>
          <p:cNvSpPr txBox="1"/>
          <p:nvPr/>
        </p:nvSpPr>
        <p:spPr>
          <a:xfrm>
            <a:off x="533400" y="8314084"/>
            <a:ext cx="17373600" cy="16209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People buy and sell a lot of street food here. In my country, people usually 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Rubik" panose="020B0604020202020204" charset="-79"/>
                <a:cs typeface="Rubik" panose="020B0604020202020204" charset="-79"/>
              </a:rPr>
              <a:t>buy food in a store or a restaurant.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Yeah. </a:t>
            </a: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Buying street food 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is a common practice in my city.</a:t>
            </a:r>
          </a:p>
        </p:txBody>
      </p:sp>
      <p:pic>
        <p:nvPicPr>
          <p:cNvPr id="17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184C7482-E20E-A519-3606-49798969CE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9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5" grpId="0"/>
      <p:bldP spid="15" grpId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226E55-07E4-CD1C-F03B-22B0572DD178}"/>
              </a:ext>
            </a:extLst>
          </p:cNvPr>
          <p:cNvSpPr txBox="1"/>
          <p:nvPr/>
        </p:nvSpPr>
        <p:spPr>
          <a:xfrm>
            <a:off x="76222" y="191578"/>
            <a:ext cx="17830778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3. Complete the sentences with the words and phrases from the box.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75D85B-13C3-42E3-8F10-4B0BBF83258B}"/>
              </a:ext>
            </a:extLst>
          </p:cNvPr>
          <p:cNvSpPr/>
          <p:nvPr/>
        </p:nvSpPr>
        <p:spPr>
          <a:xfrm>
            <a:off x="2222586" y="3192426"/>
            <a:ext cx="3187614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8DFE259-7FE5-83EC-A694-BB3DB5293096}"/>
              </a:ext>
            </a:extLst>
          </p:cNvPr>
          <p:cNvSpPr/>
          <p:nvPr/>
        </p:nvSpPr>
        <p:spPr>
          <a:xfrm>
            <a:off x="6481475" y="3218543"/>
            <a:ext cx="2081138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DA35BB-7866-5291-7E10-5202DEA698CA}"/>
              </a:ext>
            </a:extLst>
          </p:cNvPr>
          <p:cNvSpPr/>
          <p:nvPr/>
        </p:nvSpPr>
        <p:spPr>
          <a:xfrm>
            <a:off x="13247312" y="3218543"/>
            <a:ext cx="1916488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4CAF94-0B87-7555-A8DA-C646B9BC4A4C}"/>
              </a:ext>
            </a:extLst>
          </p:cNvPr>
          <p:cNvSpPr/>
          <p:nvPr/>
        </p:nvSpPr>
        <p:spPr>
          <a:xfrm>
            <a:off x="1824188" y="4346313"/>
            <a:ext cx="8310411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722501A-3011-E7D7-8BC7-AEA4BA986CF6}"/>
              </a:ext>
            </a:extLst>
          </p:cNvPr>
          <p:cNvSpPr/>
          <p:nvPr/>
        </p:nvSpPr>
        <p:spPr>
          <a:xfrm>
            <a:off x="1824187" y="5629573"/>
            <a:ext cx="5477997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2F8E0D5-3479-6B2E-6907-8361BFE6D340}"/>
              </a:ext>
            </a:extLst>
          </p:cNvPr>
          <p:cNvSpPr/>
          <p:nvPr/>
        </p:nvSpPr>
        <p:spPr>
          <a:xfrm>
            <a:off x="10522733" y="5629573"/>
            <a:ext cx="1135867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20048F4-5C6C-A7AD-51AC-E04534B0F13A}"/>
              </a:ext>
            </a:extLst>
          </p:cNvPr>
          <p:cNvSpPr/>
          <p:nvPr/>
        </p:nvSpPr>
        <p:spPr>
          <a:xfrm>
            <a:off x="10872983" y="6272775"/>
            <a:ext cx="2030046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F5B5FFA-C853-D273-B5A1-8E8B74CE86AD}"/>
              </a:ext>
            </a:extLst>
          </p:cNvPr>
          <p:cNvSpPr/>
          <p:nvPr/>
        </p:nvSpPr>
        <p:spPr>
          <a:xfrm>
            <a:off x="10294199" y="7465844"/>
            <a:ext cx="4630276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F188417-0BB2-52A3-C2AB-CD6E0050F3F2}"/>
              </a:ext>
            </a:extLst>
          </p:cNvPr>
          <p:cNvSpPr/>
          <p:nvPr/>
        </p:nvSpPr>
        <p:spPr>
          <a:xfrm>
            <a:off x="1208570" y="8090383"/>
            <a:ext cx="5954230" cy="7046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ộp Văn bản 5">
            <a:extLst>
              <a:ext uri="{FF2B5EF4-FFF2-40B4-BE49-F238E27FC236}">
                <a16:creationId xmlns:a16="http://schemas.microsoft.com/office/drawing/2014/main" id="{41BA8D76-D76E-3D29-94AB-AD39346F347A}"/>
              </a:ext>
            </a:extLst>
          </p:cNvPr>
          <p:cNvSpPr txBox="1"/>
          <p:nvPr/>
        </p:nvSpPr>
        <p:spPr>
          <a:xfrm>
            <a:off x="1208570" y="3165704"/>
            <a:ext cx="16154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﻿1.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A balanced diet and exercise are important for a healthy ___________.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2.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Handshaking, bowing, and hugging are some of the ways in which people _________ one another.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3.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Waiters and waitresses ________ food in restaurants.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4.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Going out for breakfast has become a common _________ in this city.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5.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My mum is _______________ keeping everything in the kitchen bright and clean.</a:t>
            </a:r>
            <a:endParaRPr lang="vi-VN" sz="4000" dirty="0">
              <a:cs typeface="Rubik" panose="020B0604020202020204" charset="-79"/>
            </a:endParaRPr>
          </a:p>
        </p:txBody>
      </p:sp>
      <p:sp>
        <p:nvSpPr>
          <p:cNvPr id="20" name="Hình chữ nhật: Góc Tròn 6">
            <a:extLst>
              <a:ext uri="{FF2B5EF4-FFF2-40B4-BE49-F238E27FC236}">
                <a16:creationId xmlns:a16="http://schemas.microsoft.com/office/drawing/2014/main" id="{5781BC08-F2D1-B110-F8FF-52ACD3B51086}"/>
              </a:ext>
            </a:extLst>
          </p:cNvPr>
          <p:cNvSpPr/>
          <p:nvPr/>
        </p:nvSpPr>
        <p:spPr>
          <a:xfrm>
            <a:off x="1033238" y="2292913"/>
            <a:ext cx="1960717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greet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:a16="http://schemas.microsoft.com/office/drawing/2014/main" id="{F5A2D6D7-4003-AE97-32AB-9155E22448B5}"/>
              </a:ext>
            </a:extLst>
          </p:cNvPr>
          <p:cNvSpPr/>
          <p:nvPr/>
        </p:nvSpPr>
        <p:spPr>
          <a:xfrm>
            <a:off x="3417996" y="2319635"/>
            <a:ext cx="2343705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practice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14A83267-7618-92C9-B726-DF7E3437427F}"/>
              </a:ext>
            </a:extLst>
          </p:cNvPr>
          <p:cNvSpPr/>
          <p:nvPr/>
        </p:nvSpPr>
        <p:spPr>
          <a:xfrm>
            <a:off x="6130044" y="2319635"/>
            <a:ext cx="2432569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lifestyle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:a16="http://schemas.microsoft.com/office/drawing/2014/main" id="{99502E80-4CC8-96F2-F12B-2F00121D3AB7}"/>
              </a:ext>
            </a:extLst>
          </p:cNvPr>
          <p:cNvSpPr/>
          <p:nvPr/>
        </p:nvSpPr>
        <p:spPr>
          <a:xfrm>
            <a:off x="8892857" y="2319635"/>
            <a:ext cx="1645116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serve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4" name="Hình chữ nhật: Góc Tròn 23">
            <a:extLst>
              <a:ext uri="{FF2B5EF4-FFF2-40B4-BE49-F238E27FC236}">
                <a16:creationId xmlns:a16="http://schemas.microsoft.com/office/drawing/2014/main" id="{43D03DB4-9A30-7FEA-E546-5C35E59BAF05}"/>
              </a:ext>
            </a:extLst>
          </p:cNvPr>
          <p:cNvSpPr/>
          <p:nvPr/>
        </p:nvSpPr>
        <p:spPr>
          <a:xfrm>
            <a:off x="10872983" y="2319635"/>
            <a:ext cx="4051492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in the habit of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7 4.93827E-7 L -0.21476 0.1405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38" y="702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95062E-6 L 0.22509 0.2695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347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728 L -0.04497 0.3226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2" y="1699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0.00432 L 0.54905 0.3780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09" y="1912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4.93827E-7 L -0.30599 0.496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75" y="2483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8917232-77A9-9BCE-05C9-B524BFE9D073}"/>
              </a:ext>
            </a:extLst>
          </p:cNvPr>
          <p:cNvSpPr txBox="1"/>
          <p:nvPr/>
        </p:nvSpPr>
        <p:spPr>
          <a:xfrm>
            <a:off x="476260" y="273018"/>
            <a:ext cx="1733547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﻿4. Label each picture with a word or phrase from the box.</a:t>
            </a:r>
          </a:p>
        </p:txBody>
      </p:sp>
      <p:sp>
        <p:nvSpPr>
          <p:cNvPr id="20" name="Hình chữ nhật: Góc Tròn 1">
            <a:extLst>
              <a:ext uri="{FF2B5EF4-FFF2-40B4-BE49-F238E27FC236}">
                <a16:creationId xmlns:a16="http://schemas.microsoft.com/office/drawing/2014/main" id="{8E01BCDA-D909-22B7-5D41-94812FF9EC5C}"/>
              </a:ext>
            </a:extLst>
          </p:cNvPr>
          <p:cNvSpPr/>
          <p:nvPr/>
        </p:nvSpPr>
        <p:spPr>
          <a:xfrm>
            <a:off x="1074800" y="2058780"/>
            <a:ext cx="2876524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  <a:latin typeface="Rubik" panose="020B0604020202020204" charset="-79"/>
                <a:cs typeface="Rubik" panose="020B0604020202020204" charset="-79"/>
              </a:rPr>
              <a:t>greeting</a:t>
            </a:r>
            <a:endParaRPr lang="vi-VN" sz="4800" dirty="0">
              <a:solidFill>
                <a:schemeClr val="tx1"/>
              </a:solidFill>
              <a:cs typeface="Rubik" panose="020B0604020202020204" charset="-79"/>
            </a:endParaRPr>
          </a:p>
        </p:txBody>
      </p:sp>
      <p:sp>
        <p:nvSpPr>
          <p:cNvPr id="21" name="Hình chữ nhật: Góc Tròn 2">
            <a:extLst>
              <a:ext uri="{FF2B5EF4-FFF2-40B4-BE49-F238E27FC236}">
                <a16:creationId xmlns:a16="http://schemas.microsoft.com/office/drawing/2014/main" id="{FC7588F0-4603-B750-4835-8CAC54B57B40}"/>
              </a:ext>
            </a:extLst>
          </p:cNvPr>
          <p:cNvSpPr/>
          <p:nvPr/>
        </p:nvSpPr>
        <p:spPr>
          <a:xfrm>
            <a:off x="1074800" y="3070207"/>
            <a:ext cx="4589949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  <a:latin typeface="Rubik" panose="020B0604020202020204" charset="-79"/>
                <a:cs typeface="Rubik" panose="020B0604020202020204" charset="-79"/>
              </a:rPr>
              <a:t>online learning</a:t>
            </a:r>
            <a:endParaRPr lang="vi-VN" sz="4800" dirty="0">
              <a:solidFill>
                <a:schemeClr val="tx1"/>
              </a:solidFill>
              <a:cs typeface="Rubik" panose="020B0604020202020204" charset="-79"/>
            </a:endParaRPr>
          </a:p>
        </p:txBody>
      </p:sp>
      <p:sp>
        <p:nvSpPr>
          <p:cNvPr id="22" name="Hình chữ nhật: Góc Tròn 5">
            <a:extLst>
              <a:ext uri="{FF2B5EF4-FFF2-40B4-BE49-F238E27FC236}">
                <a16:creationId xmlns:a16="http://schemas.microsoft.com/office/drawing/2014/main" id="{F30E8262-ED9D-93D4-B3CA-A0662DD01CA8}"/>
              </a:ext>
            </a:extLst>
          </p:cNvPr>
          <p:cNvSpPr/>
          <p:nvPr/>
        </p:nvSpPr>
        <p:spPr>
          <a:xfrm>
            <a:off x="1074800" y="4081634"/>
            <a:ext cx="2036039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  <a:latin typeface="Rubik" panose="020B0604020202020204" charset="-79"/>
                <a:cs typeface="Rubik" panose="020B0604020202020204" charset="-79"/>
              </a:rPr>
              <a:t>pizza</a:t>
            </a:r>
            <a:endParaRPr lang="vi-VN" sz="4800" dirty="0">
              <a:solidFill>
                <a:schemeClr val="tx1"/>
              </a:solidFill>
              <a:cs typeface="Rubik" panose="020B0604020202020204" charset="-79"/>
            </a:endParaRPr>
          </a:p>
        </p:txBody>
      </p:sp>
      <p:sp>
        <p:nvSpPr>
          <p:cNvPr id="23" name="Hình chữ nhật: Góc Tròn 6">
            <a:extLst>
              <a:ext uri="{FF2B5EF4-FFF2-40B4-BE49-F238E27FC236}">
                <a16:creationId xmlns:a16="http://schemas.microsoft.com/office/drawing/2014/main" id="{B90915C0-0918-C6D5-4F92-22DF4014A0D1}"/>
              </a:ext>
            </a:extLst>
          </p:cNvPr>
          <p:cNvSpPr/>
          <p:nvPr/>
        </p:nvSpPr>
        <p:spPr>
          <a:xfrm>
            <a:off x="1074800" y="5091597"/>
            <a:ext cx="3700513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  <a:latin typeface="Rubik" panose="020B0604020202020204" charset="-79"/>
                <a:cs typeface="Rubik" panose="020B0604020202020204" charset="-79"/>
              </a:rPr>
              <a:t>street food</a:t>
            </a:r>
            <a:endParaRPr lang="vi-VN" sz="4800" dirty="0">
              <a:solidFill>
                <a:schemeClr val="tx1"/>
              </a:solidFill>
              <a:cs typeface="Rubik" panose="020B0604020202020204" charset="-79"/>
            </a:endParaRPr>
          </a:p>
        </p:txBody>
      </p:sp>
      <p:sp>
        <p:nvSpPr>
          <p:cNvPr id="24" name="Hình chữ nhật: Góc Tròn 7">
            <a:extLst>
              <a:ext uri="{FF2B5EF4-FFF2-40B4-BE49-F238E27FC236}">
                <a16:creationId xmlns:a16="http://schemas.microsoft.com/office/drawing/2014/main" id="{27DC72A4-D29D-928D-51CA-608BE8984235}"/>
              </a:ext>
            </a:extLst>
          </p:cNvPr>
          <p:cNvSpPr/>
          <p:nvPr/>
        </p:nvSpPr>
        <p:spPr>
          <a:xfrm>
            <a:off x="1074800" y="6101560"/>
            <a:ext cx="5430431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chemeClr val="tx1"/>
                </a:solidFill>
                <a:latin typeface="Rubik" panose="020B0604020202020204" charset="-79"/>
                <a:cs typeface="Rubik" panose="020B0604020202020204" charset="-79"/>
              </a:rPr>
              <a:t>food in restaurant</a:t>
            </a:r>
            <a:endParaRPr lang="vi-VN" sz="4800" dirty="0">
              <a:solidFill>
                <a:schemeClr val="tx1"/>
              </a:solidFill>
              <a:cs typeface="Rubik" panose="020B0604020202020204" charset="-79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DE78F78-7B41-73E2-F575-C33673521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231" y="1594325"/>
            <a:ext cx="10924062" cy="29574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275D2C-C306-216B-FD84-23FD9AB82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7678" y="5703934"/>
            <a:ext cx="9187795" cy="32406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FABFED6-7823-AE27-8929-A5619071B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0489" y="1635234"/>
            <a:ext cx="644459" cy="7089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94E4CAF-6C1F-965E-D968-A2D7FF7F08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4947" y="1638300"/>
            <a:ext cx="732785" cy="73278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140B58E-8514-2220-D17D-5FC5C560CC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7731" y="1646457"/>
            <a:ext cx="737341" cy="7246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DDD765A-4767-CD66-687E-BC68A645F60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1501"/>
          <a:stretch/>
        </p:blipFill>
        <p:spPr>
          <a:xfrm>
            <a:off x="7174948" y="5703934"/>
            <a:ext cx="848803" cy="7300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2543FA-B94A-E901-92E4-3860BB39DFE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5086"/>
          <a:stretch/>
        </p:blipFill>
        <p:spPr>
          <a:xfrm>
            <a:off x="11864165" y="5636653"/>
            <a:ext cx="695057" cy="712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154A85C-C7DD-5EC5-BF74-81FBF333F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342900"/>
            <a:ext cx="11582400" cy="1158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AC34D762-8FE0-75EB-FD0C-E8982A37ED35}"/>
              </a:ext>
            </a:extLst>
          </p:cNvPr>
          <p:cNvSpPr txBox="1"/>
          <p:nvPr/>
        </p:nvSpPr>
        <p:spPr>
          <a:xfrm>
            <a:off x="9677400" y="1181100"/>
            <a:ext cx="8059831" cy="76944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000"/>
              </a:lnSpc>
            </a:pPr>
            <a:r>
              <a:rPr lang="en-US" sz="16700" dirty="0">
                <a:solidFill>
                  <a:srgbClr val="C00000"/>
                </a:solidFill>
                <a:latin typeface="Rubik" panose="020B0604020202020204" charset="-79"/>
                <a:cs typeface="Rubik" panose="020B0604020202020204" charset="-79"/>
              </a:rPr>
              <a:t>Break the beehive</a:t>
            </a:r>
          </a:p>
        </p:txBody>
      </p:sp>
    </p:spTree>
    <p:extLst>
      <p:ext uri="{BB962C8B-B14F-4D97-AF65-F5344CB8AC3E}">
        <p14:creationId xmlns:p14="http://schemas.microsoft.com/office/powerpoint/2010/main" val="377892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914DF5-9DD8-DD6B-B1EA-30BE3C4F3E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6449"/>
          <a:stretch/>
        </p:blipFill>
        <p:spPr>
          <a:xfrm>
            <a:off x="3545392" y="574080"/>
            <a:ext cx="11451907" cy="9240735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45C9010C-B600-4B44-BFD4-01CE29925BE9}"/>
              </a:ext>
            </a:extLst>
          </p:cNvPr>
          <p:cNvSpPr txBox="1"/>
          <p:nvPr/>
        </p:nvSpPr>
        <p:spPr>
          <a:xfrm>
            <a:off x="5883890" y="8529859"/>
            <a:ext cx="698855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street food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0241021-A08B-4C07-AE2E-95EB201A65B0}"/>
              </a:ext>
            </a:extLst>
          </p:cNvPr>
          <p:cNvSpPr/>
          <p:nvPr/>
        </p:nvSpPr>
        <p:spPr>
          <a:xfrm>
            <a:off x="7510065" y="29075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DD87DAE8-8168-4D4B-9424-B1850175EC52}"/>
              </a:ext>
            </a:extLst>
          </p:cNvPr>
          <p:cNvSpPr/>
          <p:nvPr/>
        </p:nvSpPr>
        <p:spPr>
          <a:xfrm>
            <a:off x="5837901" y="-6119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8301687-7B71-4980-AEA2-04CC9C887530}"/>
              </a:ext>
            </a:extLst>
          </p:cNvPr>
          <p:cNvSpPr/>
          <p:nvPr/>
        </p:nvSpPr>
        <p:spPr>
          <a:xfrm>
            <a:off x="12768705" y="-5905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D90BF15-A3E6-40AD-B1F8-31732258A8BB}"/>
              </a:ext>
            </a:extLst>
          </p:cNvPr>
          <p:cNvSpPr/>
          <p:nvPr/>
        </p:nvSpPr>
        <p:spPr>
          <a:xfrm>
            <a:off x="14510186" y="5778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9A48751-B732-402B-9E3E-998BB73692CF}"/>
              </a:ext>
            </a:extLst>
          </p:cNvPr>
          <p:cNvSpPr/>
          <p:nvPr/>
        </p:nvSpPr>
        <p:spPr>
          <a:xfrm>
            <a:off x="7471023" y="74830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BCD75F-F55A-479C-B8DF-DACC2351B018}"/>
              </a:ext>
            </a:extLst>
          </p:cNvPr>
          <p:cNvSpPr/>
          <p:nvPr/>
        </p:nvSpPr>
        <p:spPr>
          <a:xfrm>
            <a:off x="4056056" y="28723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C358F84-0F59-4332-BABA-5A7AF68F3CD6}"/>
              </a:ext>
            </a:extLst>
          </p:cNvPr>
          <p:cNvSpPr/>
          <p:nvPr/>
        </p:nvSpPr>
        <p:spPr>
          <a:xfrm>
            <a:off x="2302442" y="86859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2AB216B9-CAA5-44D2-8FA2-1C9570754096}"/>
              </a:ext>
            </a:extLst>
          </p:cNvPr>
          <p:cNvSpPr/>
          <p:nvPr/>
        </p:nvSpPr>
        <p:spPr>
          <a:xfrm>
            <a:off x="12768705" y="17114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00E8451-10D9-487E-9937-6848DB228B75}"/>
              </a:ext>
            </a:extLst>
          </p:cNvPr>
          <p:cNvSpPr/>
          <p:nvPr/>
        </p:nvSpPr>
        <p:spPr>
          <a:xfrm>
            <a:off x="11017239" y="289401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9860078F-734E-4EE7-AF7C-089473E1A170}"/>
              </a:ext>
            </a:extLst>
          </p:cNvPr>
          <p:cNvSpPr/>
          <p:nvPr/>
        </p:nvSpPr>
        <p:spPr>
          <a:xfrm>
            <a:off x="14521149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6590B8E-460E-48A5-A29A-56C687C9969C}"/>
              </a:ext>
            </a:extLst>
          </p:cNvPr>
          <p:cNvSpPr/>
          <p:nvPr/>
        </p:nvSpPr>
        <p:spPr>
          <a:xfrm>
            <a:off x="14513012" y="52438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020BD009-22B6-45D4-B9B6-723028CCAC7C}"/>
              </a:ext>
            </a:extLst>
          </p:cNvPr>
          <p:cNvSpPr/>
          <p:nvPr/>
        </p:nvSpPr>
        <p:spPr>
          <a:xfrm>
            <a:off x="14502999" y="291330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216AE6B1-248C-44D3-9617-2FA789E4B12E}"/>
              </a:ext>
            </a:extLst>
          </p:cNvPr>
          <p:cNvSpPr/>
          <p:nvPr/>
        </p:nvSpPr>
        <p:spPr>
          <a:xfrm>
            <a:off x="9264615" y="-55494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D6F9B393-E604-4CAB-A141-FCA7F4B85FE7}"/>
              </a:ext>
            </a:extLst>
          </p:cNvPr>
          <p:cNvSpPr/>
          <p:nvPr/>
        </p:nvSpPr>
        <p:spPr>
          <a:xfrm>
            <a:off x="7540727" y="58158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FD3E6CA-B95B-465E-ABD9-652C5C5ED1CB}"/>
              </a:ext>
            </a:extLst>
          </p:cNvPr>
          <p:cNvSpPr/>
          <p:nvPr/>
        </p:nvSpPr>
        <p:spPr>
          <a:xfrm>
            <a:off x="9248565" y="632586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96088C8-7BC5-4BBE-880D-898805AFFB41}"/>
              </a:ext>
            </a:extLst>
          </p:cNvPr>
          <p:cNvSpPr/>
          <p:nvPr/>
        </p:nvSpPr>
        <p:spPr>
          <a:xfrm>
            <a:off x="5783919" y="404313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54F23996-2682-49D6-9F86-EBBD7A8B9D3B}"/>
              </a:ext>
            </a:extLst>
          </p:cNvPr>
          <p:cNvSpPr/>
          <p:nvPr/>
        </p:nvSpPr>
        <p:spPr>
          <a:xfrm>
            <a:off x="2288723" y="635580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176E155-FFF7-426E-9F4E-B332ABDD8F34}"/>
              </a:ext>
            </a:extLst>
          </p:cNvPr>
          <p:cNvSpPr/>
          <p:nvPr/>
        </p:nvSpPr>
        <p:spPr>
          <a:xfrm>
            <a:off x="2288723" y="40242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17B12E31-4A60-46C3-B644-D53FF29223D1}"/>
              </a:ext>
            </a:extLst>
          </p:cNvPr>
          <p:cNvSpPr/>
          <p:nvPr/>
        </p:nvSpPr>
        <p:spPr>
          <a:xfrm>
            <a:off x="9268914" y="40501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F7E5DB3C-37ED-4C61-B783-D9CB8D334900}"/>
              </a:ext>
            </a:extLst>
          </p:cNvPr>
          <p:cNvSpPr/>
          <p:nvPr/>
        </p:nvSpPr>
        <p:spPr>
          <a:xfrm>
            <a:off x="12779528" y="40490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8D43E8E-A9FE-40AD-9124-5ACCE467B4C7}"/>
              </a:ext>
            </a:extLst>
          </p:cNvPr>
          <p:cNvSpPr/>
          <p:nvPr/>
        </p:nvSpPr>
        <p:spPr>
          <a:xfrm>
            <a:off x="4047930" y="519037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E1F29D0B-34C2-46C6-89AA-C966D686FCD3}"/>
              </a:ext>
            </a:extLst>
          </p:cNvPr>
          <p:cNvSpPr/>
          <p:nvPr/>
        </p:nvSpPr>
        <p:spPr>
          <a:xfrm>
            <a:off x="7533849" y="519756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802A9F6-8B73-4F97-8E1A-E93AA95F35A4}"/>
              </a:ext>
            </a:extLst>
          </p:cNvPr>
          <p:cNvSpPr/>
          <p:nvPr/>
        </p:nvSpPr>
        <p:spPr>
          <a:xfrm>
            <a:off x="12765261" y="637005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B52E1A88-76C6-4383-8656-B47A82BC605A}"/>
              </a:ext>
            </a:extLst>
          </p:cNvPr>
          <p:cNvSpPr/>
          <p:nvPr/>
        </p:nvSpPr>
        <p:spPr>
          <a:xfrm>
            <a:off x="9247253" y="864032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FD3E104C-788B-474D-92B9-82EA4DA8A249}"/>
              </a:ext>
            </a:extLst>
          </p:cNvPr>
          <p:cNvSpPr/>
          <p:nvPr/>
        </p:nvSpPr>
        <p:spPr>
          <a:xfrm>
            <a:off x="11003328" y="752895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A999412-094B-4CAA-9A0F-221B8D67AE88}"/>
              </a:ext>
            </a:extLst>
          </p:cNvPr>
          <p:cNvSpPr/>
          <p:nvPr/>
        </p:nvSpPr>
        <p:spPr>
          <a:xfrm>
            <a:off x="5745215" y="860667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7DADBD16-5434-4851-90E1-F0EE976295AE}"/>
              </a:ext>
            </a:extLst>
          </p:cNvPr>
          <p:cNvSpPr/>
          <p:nvPr/>
        </p:nvSpPr>
        <p:spPr>
          <a:xfrm>
            <a:off x="11016465" y="518799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EB57A2E0-7AF6-439C-9782-D16460683C19}"/>
              </a:ext>
            </a:extLst>
          </p:cNvPr>
          <p:cNvSpPr/>
          <p:nvPr/>
        </p:nvSpPr>
        <p:spPr>
          <a:xfrm>
            <a:off x="9296400" y="176783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31A99587-AA0F-4979-BFDD-4AAB031EC9E9}"/>
              </a:ext>
            </a:extLst>
          </p:cNvPr>
          <p:cNvSpPr/>
          <p:nvPr/>
        </p:nvSpPr>
        <p:spPr>
          <a:xfrm>
            <a:off x="5790975" y="63372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id="{B870B961-F14E-4317-96C5-43E5463DA794}"/>
              </a:ext>
            </a:extLst>
          </p:cNvPr>
          <p:cNvSpPr/>
          <p:nvPr/>
        </p:nvSpPr>
        <p:spPr>
          <a:xfrm>
            <a:off x="11024426" y="54098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7CAB7B80-0105-462D-AA15-45B880EFBAD6}"/>
              </a:ext>
            </a:extLst>
          </p:cNvPr>
          <p:cNvSpPr/>
          <p:nvPr/>
        </p:nvSpPr>
        <p:spPr>
          <a:xfrm>
            <a:off x="4035221" y="75084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0D5640BB-DE6F-491C-8879-5E66E3E3E6AE}"/>
              </a:ext>
            </a:extLst>
          </p:cNvPr>
          <p:cNvSpPr/>
          <p:nvPr/>
        </p:nvSpPr>
        <p:spPr>
          <a:xfrm>
            <a:off x="5797307" y="170627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1D98D805-7A4B-4080-800F-F96557D2175B}"/>
              </a:ext>
            </a:extLst>
          </p:cNvPr>
          <p:cNvSpPr/>
          <p:nvPr/>
        </p:nvSpPr>
        <p:spPr>
          <a:xfrm>
            <a:off x="2310062" y="169540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DA62C19D-BCCF-4A95-83AE-CF44D536839A}"/>
              </a:ext>
            </a:extLst>
          </p:cNvPr>
          <p:cNvSpPr/>
          <p:nvPr/>
        </p:nvSpPr>
        <p:spPr>
          <a:xfrm>
            <a:off x="578729" y="522042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AA98F402-D3B0-4687-915D-37F611A2008B}"/>
              </a:ext>
            </a:extLst>
          </p:cNvPr>
          <p:cNvSpPr/>
          <p:nvPr/>
        </p:nvSpPr>
        <p:spPr>
          <a:xfrm>
            <a:off x="577064" y="28864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5800D428-1F0B-49EA-9DCD-F029B7063529}"/>
              </a:ext>
            </a:extLst>
          </p:cNvPr>
          <p:cNvSpPr/>
          <p:nvPr/>
        </p:nvSpPr>
        <p:spPr>
          <a:xfrm>
            <a:off x="593714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Hexagon 82">
            <a:extLst>
              <a:ext uri="{FF2B5EF4-FFF2-40B4-BE49-F238E27FC236}">
                <a16:creationId xmlns:a16="http://schemas.microsoft.com/office/drawing/2014/main" id="{BA927944-4B48-40FA-89D0-6485BA99C529}"/>
              </a:ext>
            </a:extLst>
          </p:cNvPr>
          <p:cNvSpPr/>
          <p:nvPr/>
        </p:nvSpPr>
        <p:spPr>
          <a:xfrm>
            <a:off x="577064" y="75431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Hexagon 87">
            <a:extLst>
              <a:ext uri="{FF2B5EF4-FFF2-40B4-BE49-F238E27FC236}">
                <a16:creationId xmlns:a16="http://schemas.microsoft.com/office/drawing/2014/main" id="{7BE7DA9C-EEEF-4271-970E-D95200CE9E22}"/>
              </a:ext>
            </a:extLst>
          </p:cNvPr>
          <p:cNvSpPr/>
          <p:nvPr/>
        </p:nvSpPr>
        <p:spPr>
          <a:xfrm>
            <a:off x="4075521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72307436-E897-4569-8D9D-4763AA170F82}"/>
              </a:ext>
            </a:extLst>
          </p:cNvPr>
          <p:cNvSpPr/>
          <p:nvPr/>
        </p:nvSpPr>
        <p:spPr>
          <a:xfrm>
            <a:off x="2340542" y="-61201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Hexagon 100">
            <a:extLst>
              <a:ext uri="{FF2B5EF4-FFF2-40B4-BE49-F238E27FC236}">
                <a16:creationId xmlns:a16="http://schemas.microsoft.com/office/drawing/2014/main" id="{53E9E314-8262-4F0B-B58C-8053BC4E914C}"/>
              </a:ext>
            </a:extLst>
          </p:cNvPr>
          <p:cNvSpPr/>
          <p:nvPr/>
        </p:nvSpPr>
        <p:spPr>
          <a:xfrm>
            <a:off x="12771120" y="86786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79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9" grpId="0" animBg="1"/>
      <p:bldP spid="74" grpId="0" animBg="1"/>
      <p:bldP spid="75" grpId="0" animBg="1"/>
      <p:bldP spid="76" grpId="0" animBg="1"/>
      <p:bldP spid="83" grpId="0" animBg="1"/>
      <p:bldP spid="88" grpId="0" animBg="1"/>
      <p:bldP spid="89" grpId="0" animBg="1"/>
      <p:bldP spid="10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EA3D73-FAA5-3E1C-76F7-A2CB94495F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97" r="32524"/>
          <a:stretch/>
        </p:blipFill>
        <p:spPr>
          <a:xfrm>
            <a:off x="2955914" y="765178"/>
            <a:ext cx="10847847" cy="8592293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45C9010C-B600-4B44-BFD4-01CE29925BE9}"/>
              </a:ext>
            </a:extLst>
          </p:cNvPr>
          <p:cNvSpPr txBox="1"/>
          <p:nvPr/>
        </p:nvSpPr>
        <p:spPr>
          <a:xfrm>
            <a:off x="3032401" y="7708647"/>
            <a:ext cx="11884626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Food in restaurant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0241021-A08B-4C07-AE2E-95EB201A65B0}"/>
              </a:ext>
            </a:extLst>
          </p:cNvPr>
          <p:cNvSpPr/>
          <p:nvPr/>
        </p:nvSpPr>
        <p:spPr>
          <a:xfrm>
            <a:off x="7510065" y="29075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DD87DAE8-8168-4D4B-9424-B1850175EC52}"/>
              </a:ext>
            </a:extLst>
          </p:cNvPr>
          <p:cNvSpPr/>
          <p:nvPr/>
        </p:nvSpPr>
        <p:spPr>
          <a:xfrm>
            <a:off x="5837901" y="-6119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8301687-7B71-4980-AEA2-04CC9C887530}"/>
              </a:ext>
            </a:extLst>
          </p:cNvPr>
          <p:cNvSpPr/>
          <p:nvPr/>
        </p:nvSpPr>
        <p:spPr>
          <a:xfrm>
            <a:off x="12768705" y="-5905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D90BF15-A3E6-40AD-B1F8-31732258A8BB}"/>
              </a:ext>
            </a:extLst>
          </p:cNvPr>
          <p:cNvSpPr/>
          <p:nvPr/>
        </p:nvSpPr>
        <p:spPr>
          <a:xfrm>
            <a:off x="14510186" y="5778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9A48751-B732-402B-9E3E-998BB73692CF}"/>
              </a:ext>
            </a:extLst>
          </p:cNvPr>
          <p:cNvSpPr/>
          <p:nvPr/>
        </p:nvSpPr>
        <p:spPr>
          <a:xfrm>
            <a:off x="7536781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BCD75F-F55A-479C-B8DF-DACC2351B018}"/>
              </a:ext>
            </a:extLst>
          </p:cNvPr>
          <p:cNvSpPr/>
          <p:nvPr/>
        </p:nvSpPr>
        <p:spPr>
          <a:xfrm>
            <a:off x="4056056" y="28723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C358F84-0F59-4332-BABA-5A7AF68F3CD6}"/>
              </a:ext>
            </a:extLst>
          </p:cNvPr>
          <p:cNvSpPr/>
          <p:nvPr/>
        </p:nvSpPr>
        <p:spPr>
          <a:xfrm>
            <a:off x="2302442" y="86859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2AB216B9-CAA5-44D2-8FA2-1C9570754096}"/>
              </a:ext>
            </a:extLst>
          </p:cNvPr>
          <p:cNvSpPr/>
          <p:nvPr/>
        </p:nvSpPr>
        <p:spPr>
          <a:xfrm>
            <a:off x="12768705" y="17114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00E8451-10D9-487E-9937-6848DB228B75}"/>
              </a:ext>
            </a:extLst>
          </p:cNvPr>
          <p:cNvSpPr/>
          <p:nvPr/>
        </p:nvSpPr>
        <p:spPr>
          <a:xfrm>
            <a:off x="11032052" y="28769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9860078F-734E-4EE7-AF7C-089473E1A170}"/>
              </a:ext>
            </a:extLst>
          </p:cNvPr>
          <p:cNvSpPr/>
          <p:nvPr/>
        </p:nvSpPr>
        <p:spPr>
          <a:xfrm>
            <a:off x="14521149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6590B8E-460E-48A5-A29A-56C687C9969C}"/>
              </a:ext>
            </a:extLst>
          </p:cNvPr>
          <p:cNvSpPr/>
          <p:nvPr/>
        </p:nvSpPr>
        <p:spPr>
          <a:xfrm>
            <a:off x="14513012" y="52438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020BD009-22B6-45D4-B9B6-723028CCAC7C}"/>
              </a:ext>
            </a:extLst>
          </p:cNvPr>
          <p:cNvSpPr/>
          <p:nvPr/>
        </p:nvSpPr>
        <p:spPr>
          <a:xfrm>
            <a:off x="14502999" y="291330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216AE6B1-248C-44D3-9617-2FA789E4B12E}"/>
              </a:ext>
            </a:extLst>
          </p:cNvPr>
          <p:cNvSpPr/>
          <p:nvPr/>
        </p:nvSpPr>
        <p:spPr>
          <a:xfrm>
            <a:off x="9264615" y="-55494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D6F9B393-E604-4CAB-A141-FCA7F4B85FE7}"/>
              </a:ext>
            </a:extLst>
          </p:cNvPr>
          <p:cNvSpPr/>
          <p:nvPr/>
        </p:nvSpPr>
        <p:spPr>
          <a:xfrm>
            <a:off x="7540727" y="58158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FD3E6CA-B95B-465E-ABD9-652C5C5ED1CB}"/>
              </a:ext>
            </a:extLst>
          </p:cNvPr>
          <p:cNvSpPr/>
          <p:nvPr/>
        </p:nvSpPr>
        <p:spPr>
          <a:xfrm>
            <a:off x="9248565" y="632586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96088C8-7BC5-4BBE-880D-898805AFFB41}"/>
              </a:ext>
            </a:extLst>
          </p:cNvPr>
          <p:cNvSpPr/>
          <p:nvPr/>
        </p:nvSpPr>
        <p:spPr>
          <a:xfrm>
            <a:off x="5783919" y="404313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54F23996-2682-49D6-9F86-EBBD7A8B9D3B}"/>
              </a:ext>
            </a:extLst>
          </p:cNvPr>
          <p:cNvSpPr/>
          <p:nvPr/>
        </p:nvSpPr>
        <p:spPr>
          <a:xfrm>
            <a:off x="2288723" y="635580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176E155-FFF7-426E-9F4E-B332ABDD8F34}"/>
              </a:ext>
            </a:extLst>
          </p:cNvPr>
          <p:cNvSpPr/>
          <p:nvPr/>
        </p:nvSpPr>
        <p:spPr>
          <a:xfrm>
            <a:off x="2288723" y="40242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17B12E31-4A60-46C3-B644-D53FF29223D1}"/>
              </a:ext>
            </a:extLst>
          </p:cNvPr>
          <p:cNvSpPr/>
          <p:nvPr/>
        </p:nvSpPr>
        <p:spPr>
          <a:xfrm>
            <a:off x="9268914" y="40501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F7E5DB3C-37ED-4C61-B783-D9CB8D334900}"/>
              </a:ext>
            </a:extLst>
          </p:cNvPr>
          <p:cNvSpPr/>
          <p:nvPr/>
        </p:nvSpPr>
        <p:spPr>
          <a:xfrm>
            <a:off x="12779528" y="40490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8D43E8E-A9FE-40AD-9124-5ACCE467B4C7}"/>
              </a:ext>
            </a:extLst>
          </p:cNvPr>
          <p:cNvSpPr/>
          <p:nvPr/>
        </p:nvSpPr>
        <p:spPr>
          <a:xfrm>
            <a:off x="4047930" y="519037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E1F29D0B-34C2-46C6-89AA-C966D686FCD3}"/>
              </a:ext>
            </a:extLst>
          </p:cNvPr>
          <p:cNvSpPr/>
          <p:nvPr/>
        </p:nvSpPr>
        <p:spPr>
          <a:xfrm>
            <a:off x="7533849" y="519756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802A9F6-8B73-4F97-8E1A-E93AA95F35A4}"/>
              </a:ext>
            </a:extLst>
          </p:cNvPr>
          <p:cNvSpPr/>
          <p:nvPr/>
        </p:nvSpPr>
        <p:spPr>
          <a:xfrm>
            <a:off x="12765261" y="637005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B52E1A88-76C6-4383-8656-B47A82BC605A}"/>
              </a:ext>
            </a:extLst>
          </p:cNvPr>
          <p:cNvSpPr/>
          <p:nvPr/>
        </p:nvSpPr>
        <p:spPr>
          <a:xfrm>
            <a:off x="9247253" y="864032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FD3E104C-788B-474D-92B9-82EA4DA8A249}"/>
              </a:ext>
            </a:extLst>
          </p:cNvPr>
          <p:cNvSpPr/>
          <p:nvPr/>
        </p:nvSpPr>
        <p:spPr>
          <a:xfrm>
            <a:off x="11003328" y="752895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A999412-094B-4CAA-9A0F-221B8D67AE88}"/>
              </a:ext>
            </a:extLst>
          </p:cNvPr>
          <p:cNvSpPr/>
          <p:nvPr/>
        </p:nvSpPr>
        <p:spPr>
          <a:xfrm>
            <a:off x="5745215" y="860667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7DADBD16-5434-4851-90E1-F0EE976295AE}"/>
              </a:ext>
            </a:extLst>
          </p:cNvPr>
          <p:cNvSpPr/>
          <p:nvPr/>
        </p:nvSpPr>
        <p:spPr>
          <a:xfrm>
            <a:off x="11016465" y="518799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EB57A2E0-7AF6-439C-9782-D16460683C19}"/>
              </a:ext>
            </a:extLst>
          </p:cNvPr>
          <p:cNvSpPr/>
          <p:nvPr/>
        </p:nvSpPr>
        <p:spPr>
          <a:xfrm>
            <a:off x="9281100" y="17520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31A99587-AA0F-4979-BFDD-4AAB031EC9E9}"/>
              </a:ext>
            </a:extLst>
          </p:cNvPr>
          <p:cNvSpPr/>
          <p:nvPr/>
        </p:nvSpPr>
        <p:spPr>
          <a:xfrm>
            <a:off x="5790975" y="63372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id="{B870B961-F14E-4317-96C5-43E5463DA794}"/>
              </a:ext>
            </a:extLst>
          </p:cNvPr>
          <p:cNvSpPr/>
          <p:nvPr/>
        </p:nvSpPr>
        <p:spPr>
          <a:xfrm>
            <a:off x="11024426" y="54098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7CAB7B80-0105-462D-AA15-45B880EFBAD6}"/>
              </a:ext>
            </a:extLst>
          </p:cNvPr>
          <p:cNvSpPr/>
          <p:nvPr/>
        </p:nvSpPr>
        <p:spPr>
          <a:xfrm>
            <a:off x="4016862" y="752209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0D5640BB-DE6F-491C-8879-5E66E3E3E6AE}"/>
              </a:ext>
            </a:extLst>
          </p:cNvPr>
          <p:cNvSpPr/>
          <p:nvPr/>
        </p:nvSpPr>
        <p:spPr>
          <a:xfrm>
            <a:off x="5797307" y="170627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1D98D805-7A4B-4080-800F-F96557D2175B}"/>
              </a:ext>
            </a:extLst>
          </p:cNvPr>
          <p:cNvSpPr/>
          <p:nvPr/>
        </p:nvSpPr>
        <p:spPr>
          <a:xfrm>
            <a:off x="2310062" y="169540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DA62C19D-BCCF-4A95-83AE-CF44D536839A}"/>
              </a:ext>
            </a:extLst>
          </p:cNvPr>
          <p:cNvSpPr/>
          <p:nvPr/>
        </p:nvSpPr>
        <p:spPr>
          <a:xfrm>
            <a:off x="578729" y="522042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AA98F402-D3B0-4687-915D-37F611A2008B}"/>
              </a:ext>
            </a:extLst>
          </p:cNvPr>
          <p:cNvSpPr/>
          <p:nvPr/>
        </p:nvSpPr>
        <p:spPr>
          <a:xfrm>
            <a:off x="577064" y="28864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5800D428-1F0B-49EA-9DCD-F029B7063529}"/>
              </a:ext>
            </a:extLst>
          </p:cNvPr>
          <p:cNvSpPr/>
          <p:nvPr/>
        </p:nvSpPr>
        <p:spPr>
          <a:xfrm>
            <a:off x="593714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Hexagon 82">
            <a:extLst>
              <a:ext uri="{FF2B5EF4-FFF2-40B4-BE49-F238E27FC236}">
                <a16:creationId xmlns:a16="http://schemas.microsoft.com/office/drawing/2014/main" id="{BA927944-4B48-40FA-89D0-6485BA99C529}"/>
              </a:ext>
            </a:extLst>
          </p:cNvPr>
          <p:cNvSpPr/>
          <p:nvPr/>
        </p:nvSpPr>
        <p:spPr>
          <a:xfrm>
            <a:off x="577064" y="75431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Hexagon 87">
            <a:extLst>
              <a:ext uri="{FF2B5EF4-FFF2-40B4-BE49-F238E27FC236}">
                <a16:creationId xmlns:a16="http://schemas.microsoft.com/office/drawing/2014/main" id="{7BE7DA9C-EEEF-4271-970E-D95200CE9E22}"/>
              </a:ext>
            </a:extLst>
          </p:cNvPr>
          <p:cNvSpPr/>
          <p:nvPr/>
        </p:nvSpPr>
        <p:spPr>
          <a:xfrm>
            <a:off x="4075521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72307436-E897-4569-8D9D-4763AA170F82}"/>
              </a:ext>
            </a:extLst>
          </p:cNvPr>
          <p:cNvSpPr/>
          <p:nvPr/>
        </p:nvSpPr>
        <p:spPr>
          <a:xfrm>
            <a:off x="2340542" y="-61201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Hexagon 100">
            <a:extLst>
              <a:ext uri="{FF2B5EF4-FFF2-40B4-BE49-F238E27FC236}">
                <a16:creationId xmlns:a16="http://schemas.microsoft.com/office/drawing/2014/main" id="{53E9E314-8262-4F0B-B58C-8053BC4E914C}"/>
              </a:ext>
            </a:extLst>
          </p:cNvPr>
          <p:cNvSpPr/>
          <p:nvPr/>
        </p:nvSpPr>
        <p:spPr>
          <a:xfrm>
            <a:off x="12771120" y="86786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59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9" grpId="0" animBg="1"/>
      <p:bldP spid="74" grpId="0" animBg="1"/>
      <p:bldP spid="75" grpId="0" animBg="1"/>
      <p:bldP spid="76" grpId="0" animBg="1"/>
      <p:bldP spid="83" grpId="0" animBg="1"/>
      <p:bldP spid="88" grpId="0" animBg="1"/>
      <p:bldP spid="89" grpId="0" animBg="1"/>
      <p:bldP spid="1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5"/>
          <p:cNvSpPr txBox="1"/>
          <p:nvPr/>
        </p:nvSpPr>
        <p:spPr>
          <a:xfrm>
            <a:off x="672492" y="3086100"/>
            <a:ext cx="16855556" cy="4296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65"/>
              </a:lnSpc>
            </a:pPr>
            <a:r>
              <a:rPr lang="en-US" sz="8000" dirty="0">
                <a:solidFill>
                  <a:srgbClr val="112838"/>
                </a:solidFill>
                <a:latin typeface="Merriweather Black" panose="00000A00000000000000" pitchFamily="2" charset="0"/>
              </a:rPr>
              <a:t>Unit 6: </a:t>
            </a:r>
          </a:p>
          <a:p>
            <a:pPr algn="ctr"/>
            <a:r>
              <a:rPr lang="en-US" sz="18500" dirty="0">
                <a:solidFill>
                  <a:srgbClr val="C00000"/>
                </a:solidFill>
                <a:latin typeface="Merriweather Black" panose="00000A00000000000000" pitchFamily="2" charset="0"/>
              </a:rPr>
              <a:t>LIFESTYLES</a:t>
            </a:r>
            <a:endParaRPr lang="en-US" sz="12800" dirty="0">
              <a:solidFill>
                <a:srgbClr val="C00000"/>
              </a:solidFill>
              <a:latin typeface="Merriweather Black" panose="00000A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3FCD47-3BCB-CDC5-6EE1-C01CF45B76E1}"/>
              </a:ext>
            </a:extLst>
          </p:cNvPr>
          <p:cNvSpPr txBox="1"/>
          <p:nvPr/>
        </p:nvSpPr>
        <p:spPr>
          <a:xfrm>
            <a:off x="638079" y="7741196"/>
            <a:ext cx="16408400" cy="1357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1265"/>
              </a:lnSpc>
            </a:pPr>
            <a:r>
              <a:rPr lang="en-US" sz="4800" dirty="0">
                <a:solidFill>
                  <a:srgbClr val="112838"/>
                </a:solidFill>
                <a:latin typeface="Merriweather Black" panose="00000A00000000000000" pitchFamily="2" charset="0"/>
              </a:rPr>
              <a:t>Lesson 1: Getting Started – </a:t>
            </a:r>
            <a:r>
              <a:rPr lang="en-US" sz="4800" dirty="0">
                <a:solidFill>
                  <a:srgbClr val="C00000"/>
                </a:solidFill>
                <a:latin typeface="Merriweather Black" panose="00000A00000000000000" pitchFamily="2" charset="0"/>
              </a:rPr>
              <a:t>Lifestyle differences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1F0558-9CB0-1377-1053-CC9129638E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477"/>
          <a:stretch/>
        </p:blipFill>
        <p:spPr>
          <a:xfrm>
            <a:off x="3290701" y="388280"/>
            <a:ext cx="11202285" cy="9324835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45C9010C-B600-4B44-BFD4-01CE29925BE9}"/>
              </a:ext>
            </a:extLst>
          </p:cNvPr>
          <p:cNvSpPr txBox="1"/>
          <p:nvPr/>
        </p:nvSpPr>
        <p:spPr>
          <a:xfrm>
            <a:off x="7050111" y="8243536"/>
            <a:ext cx="698855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pizza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0241021-A08B-4C07-AE2E-95EB201A65B0}"/>
              </a:ext>
            </a:extLst>
          </p:cNvPr>
          <p:cNvSpPr/>
          <p:nvPr/>
        </p:nvSpPr>
        <p:spPr>
          <a:xfrm>
            <a:off x="7510065" y="29075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DD87DAE8-8168-4D4B-9424-B1850175EC52}"/>
              </a:ext>
            </a:extLst>
          </p:cNvPr>
          <p:cNvSpPr/>
          <p:nvPr/>
        </p:nvSpPr>
        <p:spPr>
          <a:xfrm>
            <a:off x="5837901" y="-6119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8301687-7B71-4980-AEA2-04CC9C887530}"/>
              </a:ext>
            </a:extLst>
          </p:cNvPr>
          <p:cNvSpPr/>
          <p:nvPr/>
        </p:nvSpPr>
        <p:spPr>
          <a:xfrm>
            <a:off x="12768705" y="-5905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D90BF15-A3E6-40AD-B1F8-31732258A8BB}"/>
              </a:ext>
            </a:extLst>
          </p:cNvPr>
          <p:cNvSpPr/>
          <p:nvPr/>
        </p:nvSpPr>
        <p:spPr>
          <a:xfrm>
            <a:off x="14510186" y="5778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9A48751-B732-402B-9E3E-998BB73692CF}"/>
              </a:ext>
            </a:extLst>
          </p:cNvPr>
          <p:cNvSpPr/>
          <p:nvPr/>
        </p:nvSpPr>
        <p:spPr>
          <a:xfrm>
            <a:off x="9296400" y="864870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BCD75F-F55A-479C-B8DF-DACC2351B018}"/>
              </a:ext>
            </a:extLst>
          </p:cNvPr>
          <p:cNvSpPr/>
          <p:nvPr/>
        </p:nvSpPr>
        <p:spPr>
          <a:xfrm>
            <a:off x="4056056" y="28723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C358F84-0F59-4332-BABA-5A7AF68F3CD6}"/>
              </a:ext>
            </a:extLst>
          </p:cNvPr>
          <p:cNvSpPr/>
          <p:nvPr/>
        </p:nvSpPr>
        <p:spPr>
          <a:xfrm>
            <a:off x="2302442" y="86859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2AB216B9-CAA5-44D2-8FA2-1C9570754096}"/>
              </a:ext>
            </a:extLst>
          </p:cNvPr>
          <p:cNvSpPr/>
          <p:nvPr/>
        </p:nvSpPr>
        <p:spPr>
          <a:xfrm>
            <a:off x="12768705" y="17114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00E8451-10D9-487E-9937-6848DB228B75}"/>
              </a:ext>
            </a:extLst>
          </p:cNvPr>
          <p:cNvSpPr/>
          <p:nvPr/>
        </p:nvSpPr>
        <p:spPr>
          <a:xfrm>
            <a:off x="11017239" y="289401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9860078F-734E-4EE7-AF7C-089473E1A170}"/>
              </a:ext>
            </a:extLst>
          </p:cNvPr>
          <p:cNvSpPr/>
          <p:nvPr/>
        </p:nvSpPr>
        <p:spPr>
          <a:xfrm>
            <a:off x="14521149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6590B8E-460E-48A5-A29A-56C687C9969C}"/>
              </a:ext>
            </a:extLst>
          </p:cNvPr>
          <p:cNvSpPr/>
          <p:nvPr/>
        </p:nvSpPr>
        <p:spPr>
          <a:xfrm>
            <a:off x="14513012" y="52438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020BD009-22B6-45D4-B9B6-723028CCAC7C}"/>
              </a:ext>
            </a:extLst>
          </p:cNvPr>
          <p:cNvSpPr/>
          <p:nvPr/>
        </p:nvSpPr>
        <p:spPr>
          <a:xfrm>
            <a:off x="14502999" y="291330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216AE6B1-248C-44D3-9617-2FA789E4B12E}"/>
              </a:ext>
            </a:extLst>
          </p:cNvPr>
          <p:cNvSpPr/>
          <p:nvPr/>
        </p:nvSpPr>
        <p:spPr>
          <a:xfrm>
            <a:off x="9264615" y="-55494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D6F9B393-E604-4CAB-A141-FCA7F4B85FE7}"/>
              </a:ext>
            </a:extLst>
          </p:cNvPr>
          <p:cNvSpPr/>
          <p:nvPr/>
        </p:nvSpPr>
        <p:spPr>
          <a:xfrm>
            <a:off x="7540727" y="58158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FD3E6CA-B95B-465E-ABD9-652C5C5ED1CB}"/>
              </a:ext>
            </a:extLst>
          </p:cNvPr>
          <p:cNvSpPr/>
          <p:nvPr/>
        </p:nvSpPr>
        <p:spPr>
          <a:xfrm>
            <a:off x="9248565" y="632586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96088C8-7BC5-4BBE-880D-898805AFFB41}"/>
              </a:ext>
            </a:extLst>
          </p:cNvPr>
          <p:cNvSpPr/>
          <p:nvPr/>
        </p:nvSpPr>
        <p:spPr>
          <a:xfrm>
            <a:off x="5783919" y="404313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54F23996-2682-49D6-9F86-EBBD7A8B9D3B}"/>
              </a:ext>
            </a:extLst>
          </p:cNvPr>
          <p:cNvSpPr/>
          <p:nvPr/>
        </p:nvSpPr>
        <p:spPr>
          <a:xfrm>
            <a:off x="2288723" y="635580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176E155-FFF7-426E-9F4E-B332ABDD8F34}"/>
              </a:ext>
            </a:extLst>
          </p:cNvPr>
          <p:cNvSpPr/>
          <p:nvPr/>
        </p:nvSpPr>
        <p:spPr>
          <a:xfrm>
            <a:off x="2288723" y="40242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17B12E31-4A60-46C3-B644-D53FF29223D1}"/>
              </a:ext>
            </a:extLst>
          </p:cNvPr>
          <p:cNvSpPr/>
          <p:nvPr/>
        </p:nvSpPr>
        <p:spPr>
          <a:xfrm>
            <a:off x="9268914" y="40501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F7E5DB3C-37ED-4C61-B783-D9CB8D334900}"/>
              </a:ext>
            </a:extLst>
          </p:cNvPr>
          <p:cNvSpPr/>
          <p:nvPr/>
        </p:nvSpPr>
        <p:spPr>
          <a:xfrm>
            <a:off x="12779528" y="40490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8D43E8E-A9FE-40AD-9124-5ACCE467B4C7}"/>
              </a:ext>
            </a:extLst>
          </p:cNvPr>
          <p:cNvSpPr/>
          <p:nvPr/>
        </p:nvSpPr>
        <p:spPr>
          <a:xfrm>
            <a:off x="4047930" y="519037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E1F29D0B-34C2-46C6-89AA-C966D686FCD3}"/>
              </a:ext>
            </a:extLst>
          </p:cNvPr>
          <p:cNvSpPr/>
          <p:nvPr/>
        </p:nvSpPr>
        <p:spPr>
          <a:xfrm>
            <a:off x="7533849" y="519756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802A9F6-8B73-4F97-8E1A-E93AA95F35A4}"/>
              </a:ext>
            </a:extLst>
          </p:cNvPr>
          <p:cNvSpPr/>
          <p:nvPr/>
        </p:nvSpPr>
        <p:spPr>
          <a:xfrm>
            <a:off x="12765261" y="637005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B52E1A88-76C6-4383-8656-B47A82BC605A}"/>
              </a:ext>
            </a:extLst>
          </p:cNvPr>
          <p:cNvSpPr/>
          <p:nvPr/>
        </p:nvSpPr>
        <p:spPr>
          <a:xfrm>
            <a:off x="7525313" y="752895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FD3E104C-788B-474D-92B9-82EA4DA8A249}"/>
              </a:ext>
            </a:extLst>
          </p:cNvPr>
          <p:cNvSpPr/>
          <p:nvPr/>
        </p:nvSpPr>
        <p:spPr>
          <a:xfrm>
            <a:off x="11019325" y="746737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A999412-094B-4CAA-9A0F-221B8D67AE88}"/>
              </a:ext>
            </a:extLst>
          </p:cNvPr>
          <p:cNvSpPr/>
          <p:nvPr/>
        </p:nvSpPr>
        <p:spPr>
          <a:xfrm>
            <a:off x="5745215" y="860667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7DADBD16-5434-4851-90E1-F0EE976295AE}"/>
              </a:ext>
            </a:extLst>
          </p:cNvPr>
          <p:cNvSpPr/>
          <p:nvPr/>
        </p:nvSpPr>
        <p:spPr>
          <a:xfrm>
            <a:off x="11016465" y="518799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EB57A2E0-7AF6-439C-9782-D16460683C19}"/>
              </a:ext>
            </a:extLst>
          </p:cNvPr>
          <p:cNvSpPr/>
          <p:nvPr/>
        </p:nvSpPr>
        <p:spPr>
          <a:xfrm>
            <a:off x="9296400" y="176783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31A99587-AA0F-4979-BFDD-4AAB031EC9E9}"/>
              </a:ext>
            </a:extLst>
          </p:cNvPr>
          <p:cNvSpPr/>
          <p:nvPr/>
        </p:nvSpPr>
        <p:spPr>
          <a:xfrm>
            <a:off x="5790975" y="63372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id="{B870B961-F14E-4317-96C5-43E5463DA794}"/>
              </a:ext>
            </a:extLst>
          </p:cNvPr>
          <p:cNvSpPr/>
          <p:nvPr/>
        </p:nvSpPr>
        <p:spPr>
          <a:xfrm>
            <a:off x="11024426" y="54098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7CAB7B80-0105-462D-AA15-45B880EFBAD6}"/>
              </a:ext>
            </a:extLst>
          </p:cNvPr>
          <p:cNvSpPr/>
          <p:nvPr/>
        </p:nvSpPr>
        <p:spPr>
          <a:xfrm>
            <a:off x="4035221" y="75084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0D5640BB-DE6F-491C-8879-5E66E3E3E6AE}"/>
              </a:ext>
            </a:extLst>
          </p:cNvPr>
          <p:cNvSpPr/>
          <p:nvPr/>
        </p:nvSpPr>
        <p:spPr>
          <a:xfrm>
            <a:off x="5797307" y="170627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1D98D805-7A4B-4080-800F-F96557D2175B}"/>
              </a:ext>
            </a:extLst>
          </p:cNvPr>
          <p:cNvSpPr/>
          <p:nvPr/>
        </p:nvSpPr>
        <p:spPr>
          <a:xfrm>
            <a:off x="2310062" y="169540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DA62C19D-BCCF-4A95-83AE-CF44D536839A}"/>
              </a:ext>
            </a:extLst>
          </p:cNvPr>
          <p:cNvSpPr/>
          <p:nvPr/>
        </p:nvSpPr>
        <p:spPr>
          <a:xfrm>
            <a:off x="578729" y="522042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AA98F402-D3B0-4687-915D-37F611A2008B}"/>
              </a:ext>
            </a:extLst>
          </p:cNvPr>
          <p:cNvSpPr/>
          <p:nvPr/>
        </p:nvSpPr>
        <p:spPr>
          <a:xfrm>
            <a:off x="577064" y="28864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5800D428-1F0B-49EA-9DCD-F029B7063529}"/>
              </a:ext>
            </a:extLst>
          </p:cNvPr>
          <p:cNvSpPr/>
          <p:nvPr/>
        </p:nvSpPr>
        <p:spPr>
          <a:xfrm>
            <a:off x="593714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Hexagon 82">
            <a:extLst>
              <a:ext uri="{FF2B5EF4-FFF2-40B4-BE49-F238E27FC236}">
                <a16:creationId xmlns:a16="http://schemas.microsoft.com/office/drawing/2014/main" id="{BA927944-4B48-40FA-89D0-6485BA99C529}"/>
              </a:ext>
            </a:extLst>
          </p:cNvPr>
          <p:cNvSpPr/>
          <p:nvPr/>
        </p:nvSpPr>
        <p:spPr>
          <a:xfrm>
            <a:off x="577064" y="75431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Hexagon 87">
            <a:extLst>
              <a:ext uri="{FF2B5EF4-FFF2-40B4-BE49-F238E27FC236}">
                <a16:creationId xmlns:a16="http://schemas.microsoft.com/office/drawing/2014/main" id="{7BE7DA9C-EEEF-4271-970E-D95200CE9E22}"/>
              </a:ext>
            </a:extLst>
          </p:cNvPr>
          <p:cNvSpPr/>
          <p:nvPr/>
        </p:nvSpPr>
        <p:spPr>
          <a:xfrm>
            <a:off x="4075521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72307436-E897-4569-8D9D-4763AA170F82}"/>
              </a:ext>
            </a:extLst>
          </p:cNvPr>
          <p:cNvSpPr/>
          <p:nvPr/>
        </p:nvSpPr>
        <p:spPr>
          <a:xfrm>
            <a:off x="2340542" y="-61201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Hexagon 100">
            <a:extLst>
              <a:ext uri="{FF2B5EF4-FFF2-40B4-BE49-F238E27FC236}">
                <a16:creationId xmlns:a16="http://schemas.microsoft.com/office/drawing/2014/main" id="{53E9E314-8262-4F0B-B58C-8053BC4E914C}"/>
              </a:ext>
            </a:extLst>
          </p:cNvPr>
          <p:cNvSpPr/>
          <p:nvPr/>
        </p:nvSpPr>
        <p:spPr>
          <a:xfrm>
            <a:off x="12771120" y="86786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22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9" grpId="0" animBg="1"/>
      <p:bldP spid="74" grpId="0" animBg="1"/>
      <p:bldP spid="75" grpId="0" animBg="1"/>
      <p:bldP spid="76" grpId="0" animBg="1"/>
      <p:bldP spid="83" grpId="0" animBg="1"/>
      <p:bldP spid="88" grpId="0" animBg="1"/>
      <p:bldP spid="89" grpId="0" animBg="1"/>
      <p:bldP spid="10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D02709-F857-F59B-9FEC-BCE45639AC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680"/>
          <a:stretch/>
        </p:blipFill>
        <p:spPr>
          <a:xfrm>
            <a:off x="2441383" y="703125"/>
            <a:ext cx="12669865" cy="8880749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45C9010C-B600-4B44-BFD4-01CE29925BE9}"/>
              </a:ext>
            </a:extLst>
          </p:cNvPr>
          <p:cNvSpPr txBox="1"/>
          <p:nvPr/>
        </p:nvSpPr>
        <p:spPr>
          <a:xfrm>
            <a:off x="3787115" y="8211476"/>
            <a:ext cx="929104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Online learning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0241021-A08B-4C07-AE2E-95EB201A65B0}"/>
              </a:ext>
            </a:extLst>
          </p:cNvPr>
          <p:cNvSpPr/>
          <p:nvPr/>
        </p:nvSpPr>
        <p:spPr>
          <a:xfrm>
            <a:off x="7510065" y="29075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DD87DAE8-8168-4D4B-9424-B1850175EC52}"/>
              </a:ext>
            </a:extLst>
          </p:cNvPr>
          <p:cNvSpPr/>
          <p:nvPr/>
        </p:nvSpPr>
        <p:spPr>
          <a:xfrm>
            <a:off x="5837901" y="-6119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8301687-7B71-4980-AEA2-04CC9C887530}"/>
              </a:ext>
            </a:extLst>
          </p:cNvPr>
          <p:cNvSpPr/>
          <p:nvPr/>
        </p:nvSpPr>
        <p:spPr>
          <a:xfrm>
            <a:off x="12768705" y="-5905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D90BF15-A3E6-40AD-B1F8-31732258A8BB}"/>
              </a:ext>
            </a:extLst>
          </p:cNvPr>
          <p:cNvSpPr/>
          <p:nvPr/>
        </p:nvSpPr>
        <p:spPr>
          <a:xfrm>
            <a:off x="14510186" y="5778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9A48751-B732-402B-9E3E-998BB73692CF}"/>
              </a:ext>
            </a:extLst>
          </p:cNvPr>
          <p:cNvSpPr/>
          <p:nvPr/>
        </p:nvSpPr>
        <p:spPr>
          <a:xfrm>
            <a:off x="9217261" y="865515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BCD75F-F55A-479C-B8DF-DACC2351B018}"/>
              </a:ext>
            </a:extLst>
          </p:cNvPr>
          <p:cNvSpPr/>
          <p:nvPr/>
        </p:nvSpPr>
        <p:spPr>
          <a:xfrm>
            <a:off x="4056056" y="28723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C358F84-0F59-4332-BABA-5A7AF68F3CD6}"/>
              </a:ext>
            </a:extLst>
          </p:cNvPr>
          <p:cNvSpPr/>
          <p:nvPr/>
        </p:nvSpPr>
        <p:spPr>
          <a:xfrm>
            <a:off x="2302442" y="86859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2AB216B9-CAA5-44D2-8FA2-1C9570754096}"/>
              </a:ext>
            </a:extLst>
          </p:cNvPr>
          <p:cNvSpPr/>
          <p:nvPr/>
        </p:nvSpPr>
        <p:spPr>
          <a:xfrm>
            <a:off x="12768705" y="17114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00E8451-10D9-487E-9937-6848DB228B75}"/>
              </a:ext>
            </a:extLst>
          </p:cNvPr>
          <p:cNvSpPr/>
          <p:nvPr/>
        </p:nvSpPr>
        <p:spPr>
          <a:xfrm>
            <a:off x="11017239" y="289401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9860078F-734E-4EE7-AF7C-089473E1A170}"/>
              </a:ext>
            </a:extLst>
          </p:cNvPr>
          <p:cNvSpPr/>
          <p:nvPr/>
        </p:nvSpPr>
        <p:spPr>
          <a:xfrm>
            <a:off x="14521149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6590B8E-460E-48A5-A29A-56C687C9969C}"/>
              </a:ext>
            </a:extLst>
          </p:cNvPr>
          <p:cNvSpPr/>
          <p:nvPr/>
        </p:nvSpPr>
        <p:spPr>
          <a:xfrm>
            <a:off x="14513012" y="52438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020BD009-22B6-45D4-B9B6-723028CCAC7C}"/>
              </a:ext>
            </a:extLst>
          </p:cNvPr>
          <p:cNvSpPr/>
          <p:nvPr/>
        </p:nvSpPr>
        <p:spPr>
          <a:xfrm>
            <a:off x="14502999" y="291330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216AE6B1-248C-44D3-9617-2FA789E4B12E}"/>
              </a:ext>
            </a:extLst>
          </p:cNvPr>
          <p:cNvSpPr/>
          <p:nvPr/>
        </p:nvSpPr>
        <p:spPr>
          <a:xfrm>
            <a:off x="9264615" y="-55494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D6F9B393-E604-4CAB-A141-FCA7F4B85FE7}"/>
              </a:ext>
            </a:extLst>
          </p:cNvPr>
          <p:cNvSpPr/>
          <p:nvPr/>
        </p:nvSpPr>
        <p:spPr>
          <a:xfrm>
            <a:off x="7540727" y="58158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FD3E6CA-B95B-465E-ABD9-652C5C5ED1CB}"/>
              </a:ext>
            </a:extLst>
          </p:cNvPr>
          <p:cNvSpPr/>
          <p:nvPr/>
        </p:nvSpPr>
        <p:spPr>
          <a:xfrm>
            <a:off x="9248565" y="632586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96088C8-7BC5-4BBE-880D-898805AFFB41}"/>
              </a:ext>
            </a:extLst>
          </p:cNvPr>
          <p:cNvSpPr/>
          <p:nvPr/>
        </p:nvSpPr>
        <p:spPr>
          <a:xfrm>
            <a:off x="5783919" y="404313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54F23996-2682-49D6-9F86-EBBD7A8B9D3B}"/>
              </a:ext>
            </a:extLst>
          </p:cNvPr>
          <p:cNvSpPr/>
          <p:nvPr/>
        </p:nvSpPr>
        <p:spPr>
          <a:xfrm>
            <a:off x="2288723" y="635580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176E155-FFF7-426E-9F4E-B332ABDD8F34}"/>
              </a:ext>
            </a:extLst>
          </p:cNvPr>
          <p:cNvSpPr/>
          <p:nvPr/>
        </p:nvSpPr>
        <p:spPr>
          <a:xfrm>
            <a:off x="2288723" y="40242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17B12E31-4A60-46C3-B644-D53FF29223D1}"/>
              </a:ext>
            </a:extLst>
          </p:cNvPr>
          <p:cNvSpPr/>
          <p:nvPr/>
        </p:nvSpPr>
        <p:spPr>
          <a:xfrm>
            <a:off x="9268914" y="40501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F7E5DB3C-37ED-4C61-B783-D9CB8D334900}"/>
              </a:ext>
            </a:extLst>
          </p:cNvPr>
          <p:cNvSpPr/>
          <p:nvPr/>
        </p:nvSpPr>
        <p:spPr>
          <a:xfrm>
            <a:off x="12779528" y="40490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8D43E8E-A9FE-40AD-9124-5ACCE467B4C7}"/>
              </a:ext>
            </a:extLst>
          </p:cNvPr>
          <p:cNvSpPr/>
          <p:nvPr/>
        </p:nvSpPr>
        <p:spPr>
          <a:xfrm>
            <a:off x="4047930" y="519037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E1F29D0B-34C2-46C6-89AA-C966D686FCD3}"/>
              </a:ext>
            </a:extLst>
          </p:cNvPr>
          <p:cNvSpPr/>
          <p:nvPr/>
        </p:nvSpPr>
        <p:spPr>
          <a:xfrm>
            <a:off x="7533849" y="519756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802A9F6-8B73-4F97-8E1A-E93AA95F35A4}"/>
              </a:ext>
            </a:extLst>
          </p:cNvPr>
          <p:cNvSpPr/>
          <p:nvPr/>
        </p:nvSpPr>
        <p:spPr>
          <a:xfrm>
            <a:off x="12765261" y="637005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B52E1A88-76C6-4383-8656-B47A82BC605A}"/>
              </a:ext>
            </a:extLst>
          </p:cNvPr>
          <p:cNvSpPr/>
          <p:nvPr/>
        </p:nvSpPr>
        <p:spPr>
          <a:xfrm>
            <a:off x="7493378" y="745172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FD3E104C-788B-474D-92B9-82EA4DA8A249}"/>
              </a:ext>
            </a:extLst>
          </p:cNvPr>
          <p:cNvSpPr/>
          <p:nvPr/>
        </p:nvSpPr>
        <p:spPr>
          <a:xfrm>
            <a:off x="11003328" y="752895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A999412-094B-4CAA-9A0F-221B8D67AE88}"/>
              </a:ext>
            </a:extLst>
          </p:cNvPr>
          <p:cNvSpPr/>
          <p:nvPr/>
        </p:nvSpPr>
        <p:spPr>
          <a:xfrm>
            <a:off x="5745215" y="860667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7DADBD16-5434-4851-90E1-F0EE976295AE}"/>
              </a:ext>
            </a:extLst>
          </p:cNvPr>
          <p:cNvSpPr/>
          <p:nvPr/>
        </p:nvSpPr>
        <p:spPr>
          <a:xfrm>
            <a:off x="11016465" y="518799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EB57A2E0-7AF6-439C-9782-D16460683C19}"/>
              </a:ext>
            </a:extLst>
          </p:cNvPr>
          <p:cNvSpPr/>
          <p:nvPr/>
        </p:nvSpPr>
        <p:spPr>
          <a:xfrm>
            <a:off x="9296400" y="176783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31A99587-AA0F-4979-BFDD-4AAB031EC9E9}"/>
              </a:ext>
            </a:extLst>
          </p:cNvPr>
          <p:cNvSpPr/>
          <p:nvPr/>
        </p:nvSpPr>
        <p:spPr>
          <a:xfrm>
            <a:off x="5790975" y="63372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id="{B870B961-F14E-4317-96C5-43E5463DA794}"/>
              </a:ext>
            </a:extLst>
          </p:cNvPr>
          <p:cNvSpPr/>
          <p:nvPr/>
        </p:nvSpPr>
        <p:spPr>
          <a:xfrm>
            <a:off x="11024426" y="54098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7CAB7B80-0105-462D-AA15-45B880EFBAD6}"/>
              </a:ext>
            </a:extLst>
          </p:cNvPr>
          <p:cNvSpPr/>
          <p:nvPr/>
        </p:nvSpPr>
        <p:spPr>
          <a:xfrm>
            <a:off x="4035221" y="75084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0D5640BB-DE6F-491C-8879-5E66E3E3E6AE}"/>
              </a:ext>
            </a:extLst>
          </p:cNvPr>
          <p:cNvSpPr/>
          <p:nvPr/>
        </p:nvSpPr>
        <p:spPr>
          <a:xfrm>
            <a:off x="5797307" y="170627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1D98D805-7A4B-4080-800F-F96557D2175B}"/>
              </a:ext>
            </a:extLst>
          </p:cNvPr>
          <p:cNvSpPr/>
          <p:nvPr/>
        </p:nvSpPr>
        <p:spPr>
          <a:xfrm>
            <a:off x="2310062" y="169540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DA62C19D-BCCF-4A95-83AE-CF44D536839A}"/>
              </a:ext>
            </a:extLst>
          </p:cNvPr>
          <p:cNvSpPr/>
          <p:nvPr/>
        </p:nvSpPr>
        <p:spPr>
          <a:xfrm>
            <a:off x="578729" y="522042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AA98F402-D3B0-4687-915D-37F611A2008B}"/>
              </a:ext>
            </a:extLst>
          </p:cNvPr>
          <p:cNvSpPr/>
          <p:nvPr/>
        </p:nvSpPr>
        <p:spPr>
          <a:xfrm>
            <a:off x="577064" y="28864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5800D428-1F0B-49EA-9DCD-F029B7063529}"/>
              </a:ext>
            </a:extLst>
          </p:cNvPr>
          <p:cNvSpPr/>
          <p:nvPr/>
        </p:nvSpPr>
        <p:spPr>
          <a:xfrm>
            <a:off x="593714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Hexagon 82">
            <a:extLst>
              <a:ext uri="{FF2B5EF4-FFF2-40B4-BE49-F238E27FC236}">
                <a16:creationId xmlns:a16="http://schemas.microsoft.com/office/drawing/2014/main" id="{BA927944-4B48-40FA-89D0-6485BA99C529}"/>
              </a:ext>
            </a:extLst>
          </p:cNvPr>
          <p:cNvSpPr/>
          <p:nvPr/>
        </p:nvSpPr>
        <p:spPr>
          <a:xfrm>
            <a:off x="577064" y="75431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Hexagon 87">
            <a:extLst>
              <a:ext uri="{FF2B5EF4-FFF2-40B4-BE49-F238E27FC236}">
                <a16:creationId xmlns:a16="http://schemas.microsoft.com/office/drawing/2014/main" id="{7BE7DA9C-EEEF-4271-970E-D95200CE9E22}"/>
              </a:ext>
            </a:extLst>
          </p:cNvPr>
          <p:cNvSpPr/>
          <p:nvPr/>
        </p:nvSpPr>
        <p:spPr>
          <a:xfrm>
            <a:off x="4075521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72307436-E897-4569-8D9D-4763AA170F82}"/>
              </a:ext>
            </a:extLst>
          </p:cNvPr>
          <p:cNvSpPr/>
          <p:nvPr/>
        </p:nvSpPr>
        <p:spPr>
          <a:xfrm>
            <a:off x="2340542" y="-61201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Hexagon 100">
            <a:extLst>
              <a:ext uri="{FF2B5EF4-FFF2-40B4-BE49-F238E27FC236}">
                <a16:creationId xmlns:a16="http://schemas.microsoft.com/office/drawing/2014/main" id="{53E9E314-8262-4F0B-B58C-8053BC4E914C}"/>
              </a:ext>
            </a:extLst>
          </p:cNvPr>
          <p:cNvSpPr/>
          <p:nvPr/>
        </p:nvSpPr>
        <p:spPr>
          <a:xfrm>
            <a:off x="12771120" y="86786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9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9" grpId="0" animBg="1"/>
      <p:bldP spid="74" grpId="0" animBg="1"/>
      <p:bldP spid="75" grpId="0" animBg="1"/>
      <p:bldP spid="76" grpId="0" animBg="1"/>
      <p:bldP spid="83" grpId="0" animBg="1"/>
      <p:bldP spid="88" grpId="0" animBg="1"/>
      <p:bldP spid="89" grpId="0" animBg="1"/>
      <p:bldP spid="10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7E3500-DDFC-04C5-D743-B8917C48BC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320"/>
          <a:stretch/>
        </p:blipFill>
        <p:spPr>
          <a:xfrm>
            <a:off x="2514600" y="628091"/>
            <a:ext cx="12836416" cy="9113493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45C9010C-B600-4B44-BFD4-01CE29925BE9}"/>
              </a:ext>
            </a:extLst>
          </p:cNvPr>
          <p:cNvSpPr txBox="1"/>
          <p:nvPr/>
        </p:nvSpPr>
        <p:spPr>
          <a:xfrm>
            <a:off x="5844054" y="8372081"/>
            <a:ext cx="698855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greeting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0241021-A08B-4C07-AE2E-95EB201A65B0}"/>
              </a:ext>
            </a:extLst>
          </p:cNvPr>
          <p:cNvSpPr/>
          <p:nvPr/>
        </p:nvSpPr>
        <p:spPr>
          <a:xfrm>
            <a:off x="7510065" y="29075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DD87DAE8-8168-4D4B-9424-B1850175EC52}"/>
              </a:ext>
            </a:extLst>
          </p:cNvPr>
          <p:cNvSpPr/>
          <p:nvPr/>
        </p:nvSpPr>
        <p:spPr>
          <a:xfrm>
            <a:off x="5837901" y="-6119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8301687-7B71-4980-AEA2-04CC9C887530}"/>
              </a:ext>
            </a:extLst>
          </p:cNvPr>
          <p:cNvSpPr/>
          <p:nvPr/>
        </p:nvSpPr>
        <p:spPr>
          <a:xfrm>
            <a:off x="12768705" y="-5905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D90BF15-A3E6-40AD-B1F8-31732258A8BB}"/>
              </a:ext>
            </a:extLst>
          </p:cNvPr>
          <p:cNvSpPr/>
          <p:nvPr/>
        </p:nvSpPr>
        <p:spPr>
          <a:xfrm>
            <a:off x="14510186" y="5778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9A48751-B732-402B-9E3E-998BB73692CF}"/>
              </a:ext>
            </a:extLst>
          </p:cNvPr>
          <p:cNvSpPr/>
          <p:nvPr/>
        </p:nvSpPr>
        <p:spPr>
          <a:xfrm>
            <a:off x="9238434" y="853672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BCD75F-F55A-479C-B8DF-DACC2351B018}"/>
              </a:ext>
            </a:extLst>
          </p:cNvPr>
          <p:cNvSpPr/>
          <p:nvPr/>
        </p:nvSpPr>
        <p:spPr>
          <a:xfrm>
            <a:off x="4056056" y="28723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C358F84-0F59-4332-BABA-5A7AF68F3CD6}"/>
              </a:ext>
            </a:extLst>
          </p:cNvPr>
          <p:cNvSpPr/>
          <p:nvPr/>
        </p:nvSpPr>
        <p:spPr>
          <a:xfrm>
            <a:off x="2302442" y="868596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2AB216B9-CAA5-44D2-8FA2-1C9570754096}"/>
              </a:ext>
            </a:extLst>
          </p:cNvPr>
          <p:cNvSpPr/>
          <p:nvPr/>
        </p:nvSpPr>
        <p:spPr>
          <a:xfrm>
            <a:off x="12768705" y="17114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00E8451-10D9-487E-9937-6848DB228B75}"/>
              </a:ext>
            </a:extLst>
          </p:cNvPr>
          <p:cNvSpPr/>
          <p:nvPr/>
        </p:nvSpPr>
        <p:spPr>
          <a:xfrm>
            <a:off x="11017239" y="289401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9860078F-734E-4EE7-AF7C-089473E1A170}"/>
              </a:ext>
            </a:extLst>
          </p:cNvPr>
          <p:cNvSpPr/>
          <p:nvPr/>
        </p:nvSpPr>
        <p:spPr>
          <a:xfrm>
            <a:off x="14521149" y="7516558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6590B8E-460E-48A5-A29A-56C687C9969C}"/>
              </a:ext>
            </a:extLst>
          </p:cNvPr>
          <p:cNvSpPr/>
          <p:nvPr/>
        </p:nvSpPr>
        <p:spPr>
          <a:xfrm>
            <a:off x="14513012" y="5243860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020BD009-22B6-45D4-B9B6-723028CCAC7C}"/>
              </a:ext>
            </a:extLst>
          </p:cNvPr>
          <p:cNvSpPr/>
          <p:nvPr/>
        </p:nvSpPr>
        <p:spPr>
          <a:xfrm>
            <a:off x="14502999" y="291330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216AE6B1-248C-44D3-9617-2FA789E4B12E}"/>
              </a:ext>
            </a:extLst>
          </p:cNvPr>
          <p:cNvSpPr/>
          <p:nvPr/>
        </p:nvSpPr>
        <p:spPr>
          <a:xfrm>
            <a:off x="9264615" y="-55494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D6F9B393-E604-4CAB-A141-FCA7F4B85FE7}"/>
              </a:ext>
            </a:extLst>
          </p:cNvPr>
          <p:cNvSpPr/>
          <p:nvPr/>
        </p:nvSpPr>
        <p:spPr>
          <a:xfrm>
            <a:off x="7540727" y="58158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FD3E6CA-B95B-465E-ABD9-652C5C5ED1CB}"/>
              </a:ext>
            </a:extLst>
          </p:cNvPr>
          <p:cNvSpPr/>
          <p:nvPr/>
        </p:nvSpPr>
        <p:spPr>
          <a:xfrm>
            <a:off x="9248565" y="632586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96088C8-7BC5-4BBE-880D-898805AFFB41}"/>
              </a:ext>
            </a:extLst>
          </p:cNvPr>
          <p:cNvSpPr/>
          <p:nvPr/>
        </p:nvSpPr>
        <p:spPr>
          <a:xfrm>
            <a:off x="5783919" y="404313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54F23996-2682-49D6-9F86-EBBD7A8B9D3B}"/>
              </a:ext>
            </a:extLst>
          </p:cNvPr>
          <p:cNvSpPr/>
          <p:nvPr/>
        </p:nvSpPr>
        <p:spPr>
          <a:xfrm>
            <a:off x="2288723" y="635580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176E155-FFF7-426E-9F4E-B332ABDD8F34}"/>
              </a:ext>
            </a:extLst>
          </p:cNvPr>
          <p:cNvSpPr/>
          <p:nvPr/>
        </p:nvSpPr>
        <p:spPr>
          <a:xfrm>
            <a:off x="2288723" y="402429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17B12E31-4A60-46C3-B644-D53FF29223D1}"/>
              </a:ext>
            </a:extLst>
          </p:cNvPr>
          <p:cNvSpPr/>
          <p:nvPr/>
        </p:nvSpPr>
        <p:spPr>
          <a:xfrm>
            <a:off x="9268914" y="40501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F7E5DB3C-37ED-4C61-B783-D9CB8D334900}"/>
              </a:ext>
            </a:extLst>
          </p:cNvPr>
          <p:cNvSpPr/>
          <p:nvPr/>
        </p:nvSpPr>
        <p:spPr>
          <a:xfrm>
            <a:off x="12779528" y="40490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8D43E8E-A9FE-40AD-9124-5ACCE467B4C7}"/>
              </a:ext>
            </a:extLst>
          </p:cNvPr>
          <p:cNvSpPr/>
          <p:nvPr/>
        </p:nvSpPr>
        <p:spPr>
          <a:xfrm>
            <a:off x="4047930" y="519037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E1F29D0B-34C2-46C6-89AA-C966D686FCD3}"/>
              </a:ext>
            </a:extLst>
          </p:cNvPr>
          <p:cNvSpPr/>
          <p:nvPr/>
        </p:nvSpPr>
        <p:spPr>
          <a:xfrm>
            <a:off x="7533849" y="519756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802A9F6-8B73-4F97-8E1A-E93AA95F35A4}"/>
              </a:ext>
            </a:extLst>
          </p:cNvPr>
          <p:cNvSpPr/>
          <p:nvPr/>
        </p:nvSpPr>
        <p:spPr>
          <a:xfrm>
            <a:off x="12765261" y="637005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B52E1A88-76C6-4383-8656-B47A82BC605A}"/>
              </a:ext>
            </a:extLst>
          </p:cNvPr>
          <p:cNvSpPr/>
          <p:nvPr/>
        </p:nvSpPr>
        <p:spPr>
          <a:xfrm>
            <a:off x="7530534" y="752575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FD3E104C-788B-474D-92B9-82EA4DA8A249}"/>
              </a:ext>
            </a:extLst>
          </p:cNvPr>
          <p:cNvSpPr/>
          <p:nvPr/>
        </p:nvSpPr>
        <p:spPr>
          <a:xfrm>
            <a:off x="11003328" y="7528956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A999412-094B-4CAA-9A0F-221B8D67AE88}"/>
              </a:ext>
            </a:extLst>
          </p:cNvPr>
          <p:cNvSpPr/>
          <p:nvPr/>
        </p:nvSpPr>
        <p:spPr>
          <a:xfrm>
            <a:off x="5745215" y="860667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7DADBD16-5434-4851-90E1-F0EE976295AE}"/>
              </a:ext>
            </a:extLst>
          </p:cNvPr>
          <p:cNvSpPr/>
          <p:nvPr/>
        </p:nvSpPr>
        <p:spPr>
          <a:xfrm>
            <a:off x="11016465" y="518799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EB57A2E0-7AF6-439C-9782-D16460683C19}"/>
              </a:ext>
            </a:extLst>
          </p:cNvPr>
          <p:cNvSpPr/>
          <p:nvPr/>
        </p:nvSpPr>
        <p:spPr>
          <a:xfrm>
            <a:off x="9296400" y="176783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31A99587-AA0F-4979-BFDD-4AAB031EC9E9}"/>
              </a:ext>
            </a:extLst>
          </p:cNvPr>
          <p:cNvSpPr/>
          <p:nvPr/>
        </p:nvSpPr>
        <p:spPr>
          <a:xfrm>
            <a:off x="5790975" y="633729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id="{B870B961-F14E-4317-96C5-43E5463DA794}"/>
              </a:ext>
            </a:extLst>
          </p:cNvPr>
          <p:cNvSpPr/>
          <p:nvPr/>
        </p:nvSpPr>
        <p:spPr>
          <a:xfrm>
            <a:off x="11024426" y="54098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id="{7CAB7B80-0105-462D-AA15-45B880EFBAD6}"/>
              </a:ext>
            </a:extLst>
          </p:cNvPr>
          <p:cNvSpPr/>
          <p:nvPr/>
        </p:nvSpPr>
        <p:spPr>
          <a:xfrm>
            <a:off x="4035221" y="7508444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0D5640BB-DE6F-491C-8879-5E66E3E3E6AE}"/>
              </a:ext>
            </a:extLst>
          </p:cNvPr>
          <p:cNvSpPr/>
          <p:nvPr/>
        </p:nvSpPr>
        <p:spPr>
          <a:xfrm>
            <a:off x="5797307" y="170627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1D98D805-7A4B-4080-800F-F96557D2175B}"/>
              </a:ext>
            </a:extLst>
          </p:cNvPr>
          <p:cNvSpPr/>
          <p:nvPr/>
        </p:nvSpPr>
        <p:spPr>
          <a:xfrm>
            <a:off x="2310062" y="1695403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DA62C19D-BCCF-4A95-83AE-CF44D536839A}"/>
              </a:ext>
            </a:extLst>
          </p:cNvPr>
          <p:cNvSpPr/>
          <p:nvPr/>
        </p:nvSpPr>
        <p:spPr>
          <a:xfrm>
            <a:off x="578729" y="5220427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AA98F402-D3B0-4687-915D-37F611A2008B}"/>
              </a:ext>
            </a:extLst>
          </p:cNvPr>
          <p:cNvSpPr/>
          <p:nvPr/>
        </p:nvSpPr>
        <p:spPr>
          <a:xfrm>
            <a:off x="577064" y="28864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Hexagon 75">
            <a:extLst>
              <a:ext uri="{FF2B5EF4-FFF2-40B4-BE49-F238E27FC236}">
                <a16:creationId xmlns:a16="http://schemas.microsoft.com/office/drawing/2014/main" id="{5800D428-1F0B-49EA-9DCD-F029B7063529}"/>
              </a:ext>
            </a:extLst>
          </p:cNvPr>
          <p:cNvSpPr/>
          <p:nvPr/>
        </p:nvSpPr>
        <p:spPr>
          <a:xfrm>
            <a:off x="593714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Hexagon 82">
            <a:extLst>
              <a:ext uri="{FF2B5EF4-FFF2-40B4-BE49-F238E27FC236}">
                <a16:creationId xmlns:a16="http://schemas.microsoft.com/office/drawing/2014/main" id="{BA927944-4B48-40FA-89D0-6485BA99C529}"/>
              </a:ext>
            </a:extLst>
          </p:cNvPr>
          <p:cNvSpPr/>
          <p:nvPr/>
        </p:nvSpPr>
        <p:spPr>
          <a:xfrm>
            <a:off x="577064" y="7543169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Hexagon 87">
            <a:extLst>
              <a:ext uri="{FF2B5EF4-FFF2-40B4-BE49-F238E27FC236}">
                <a16:creationId xmlns:a16="http://schemas.microsoft.com/office/drawing/2014/main" id="{7BE7DA9C-EEEF-4271-970E-D95200CE9E22}"/>
              </a:ext>
            </a:extLst>
          </p:cNvPr>
          <p:cNvSpPr/>
          <p:nvPr/>
        </p:nvSpPr>
        <p:spPr>
          <a:xfrm>
            <a:off x="4075521" y="547331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72307436-E897-4569-8D9D-4763AA170F82}"/>
              </a:ext>
            </a:extLst>
          </p:cNvPr>
          <p:cNvSpPr/>
          <p:nvPr/>
        </p:nvSpPr>
        <p:spPr>
          <a:xfrm>
            <a:off x="2340542" y="-612012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Hexagon 100">
            <a:extLst>
              <a:ext uri="{FF2B5EF4-FFF2-40B4-BE49-F238E27FC236}">
                <a16:creationId xmlns:a16="http://schemas.microsoft.com/office/drawing/2014/main" id="{53E9E314-8262-4F0B-B58C-8053BC4E914C}"/>
              </a:ext>
            </a:extLst>
          </p:cNvPr>
          <p:cNvSpPr/>
          <p:nvPr/>
        </p:nvSpPr>
        <p:spPr>
          <a:xfrm>
            <a:off x="12771120" y="8678615"/>
            <a:ext cx="2331720" cy="233172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6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9" grpId="0" animBg="1"/>
      <p:bldP spid="74" grpId="0" animBg="1"/>
      <p:bldP spid="75" grpId="0" animBg="1"/>
      <p:bldP spid="76" grpId="0" animBg="1"/>
      <p:bldP spid="83" grpId="0" animBg="1"/>
      <p:bldP spid="88" grpId="0" animBg="1"/>
      <p:bldP spid="89" grpId="0" animBg="1"/>
      <p:bldP spid="10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8917232-77A9-9BCE-05C9-B524BFE9D073}"/>
              </a:ext>
            </a:extLst>
          </p:cNvPr>
          <p:cNvSpPr txBox="1"/>
          <p:nvPr/>
        </p:nvSpPr>
        <p:spPr>
          <a:xfrm>
            <a:off x="952521" y="259773"/>
            <a:ext cx="17335479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Look at the answers again</a:t>
            </a:r>
          </a:p>
        </p:txBody>
      </p:sp>
      <p:sp>
        <p:nvSpPr>
          <p:cNvPr id="20" name="Hình chữ nhật: Góc Tròn 1">
            <a:extLst>
              <a:ext uri="{FF2B5EF4-FFF2-40B4-BE49-F238E27FC236}">
                <a16:creationId xmlns:a16="http://schemas.microsoft.com/office/drawing/2014/main" id="{8E01BCDA-D909-22B7-5D41-94812FF9EC5C}"/>
              </a:ext>
            </a:extLst>
          </p:cNvPr>
          <p:cNvSpPr/>
          <p:nvPr/>
        </p:nvSpPr>
        <p:spPr>
          <a:xfrm>
            <a:off x="13833439" y="8982151"/>
            <a:ext cx="2876524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F4B66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greeting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EF4B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21" name="Hình chữ nhật: Góc Tròn 2">
            <a:extLst>
              <a:ext uri="{FF2B5EF4-FFF2-40B4-BE49-F238E27FC236}">
                <a16:creationId xmlns:a16="http://schemas.microsoft.com/office/drawing/2014/main" id="{FC7588F0-4603-B750-4835-8CAC54B57B40}"/>
              </a:ext>
            </a:extLst>
          </p:cNvPr>
          <p:cNvSpPr/>
          <p:nvPr/>
        </p:nvSpPr>
        <p:spPr>
          <a:xfrm>
            <a:off x="7550480" y="8969628"/>
            <a:ext cx="4589949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F4B66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online learning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EF4B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22" name="Hình chữ nhật: Góc Tròn 5">
            <a:extLst>
              <a:ext uri="{FF2B5EF4-FFF2-40B4-BE49-F238E27FC236}">
                <a16:creationId xmlns:a16="http://schemas.microsoft.com/office/drawing/2014/main" id="{F30E8262-ED9D-93D4-B3CA-A0662DD01CA8}"/>
              </a:ext>
            </a:extLst>
          </p:cNvPr>
          <p:cNvSpPr/>
          <p:nvPr/>
        </p:nvSpPr>
        <p:spPr>
          <a:xfrm>
            <a:off x="13932491" y="4600473"/>
            <a:ext cx="2036039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F4B66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pizza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EF4B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23" name="Hình chữ nhật: Góc Tròn 6">
            <a:extLst>
              <a:ext uri="{FF2B5EF4-FFF2-40B4-BE49-F238E27FC236}">
                <a16:creationId xmlns:a16="http://schemas.microsoft.com/office/drawing/2014/main" id="{B90915C0-0918-C6D5-4F92-22DF4014A0D1}"/>
              </a:ext>
            </a:extLst>
          </p:cNvPr>
          <p:cNvSpPr/>
          <p:nvPr/>
        </p:nvSpPr>
        <p:spPr>
          <a:xfrm>
            <a:off x="2667000" y="4591099"/>
            <a:ext cx="3700513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F4B66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street food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EF4B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sp>
        <p:nvSpPr>
          <p:cNvPr id="24" name="Hình chữ nhật: Góc Tròn 7">
            <a:extLst>
              <a:ext uri="{FF2B5EF4-FFF2-40B4-BE49-F238E27FC236}">
                <a16:creationId xmlns:a16="http://schemas.microsoft.com/office/drawing/2014/main" id="{27DC72A4-D29D-928D-51CA-608BE8984235}"/>
              </a:ext>
            </a:extLst>
          </p:cNvPr>
          <p:cNvSpPr/>
          <p:nvPr/>
        </p:nvSpPr>
        <p:spPr>
          <a:xfrm>
            <a:off x="7131688" y="4576817"/>
            <a:ext cx="5427534" cy="854653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F4B66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food in restaurant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srgbClr val="EF4B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Rubik" panose="020B0604020202020204" charset="-79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DE78F78-7B41-73E2-F575-C33673521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594325"/>
            <a:ext cx="15059093" cy="29574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275D2C-C306-216B-FD84-23FD9AB82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7678" y="5703934"/>
            <a:ext cx="10338322" cy="32406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FABFED6-7823-AE27-8929-A5619071B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1610487"/>
            <a:ext cx="644459" cy="7089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94E4CAF-6C1F-965E-D968-A2D7FF7F08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3819" y="1640233"/>
            <a:ext cx="732785" cy="73278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140B58E-8514-2220-D17D-5FC5C560CC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89702" y="1588892"/>
            <a:ext cx="737341" cy="7246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DDD765A-4767-CD66-687E-BC68A645F60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1501"/>
          <a:stretch/>
        </p:blipFill>
        <p:spPr>
          <a:xfrm>
            <a:off x="7174948" y="5703934"/>
            <a:ext cx="848803" cy="7300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2543FA-B94A-E901-92E4-3860BB39DFE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5086"/>
          <a:stretch/>
        </p:blipFill>
        <p:spPr>
          <a:xfrm>
            <a:off x="12427347" y="5699194"/>
            <a:ext cx="695057" cy="7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0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>
              <a:hlinkClick r:id="rId7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C00000"/>
                </a:solidFill>
                <a:latin typeface="Cooper Black" panose="0208090404030B020404" pitchFamily="18" charset="0"/>
                <a:cs typeface="Rubik Semi-Bold" panose="020B0604020202020204" charset="-79"/>
              </a:rPr>
              <a:t>Travelling with me </a:t>
            </a:r>
            <a:endParaRPr lang="en-US" sz="8800" b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ooper Black" panose="0208090404030B020404" pitchFamily="18" charset="0"/>
              <a:cs typeface="Rubik Semi-Bold" panose="020B0604020202020204" charset="-79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5D48A45F-8A44-2CE4-64F1-E5D554188927}"/>
              </a:ext>
            </a:extLst>
          </p:cNvPr>
          <p:cNvSpPr/>
          <p:nvPr/>
        </p:nvSpPr>
        <p:spPr>
          <a:xfrm>
            <a:off x="-3403172" y="4945747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xe-khoi-dong-v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7DF86728-4BDB-4637-31F0-AF1D169F73A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95.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860742" y="40323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25938 -0.0121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-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5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22E0270-72A2-FB63-3EE0-7E99AD00AD6B}"/>
              </a:ext>
            </a:extLst>
          </p:cNvPr>
          <p:cNvSpPr txBox="1"/>
          <p:nvPr/>
        </p:nvSpPr>
        <p:spPr>
          <a:xfrm>
            <a:off x="4371209" y="2287396"/>
            <a:ext cx="13230991" cy="618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1.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Which is probably the most common way of greeting around the world?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Shaking hands.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Sticking out one’s tongue.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8374389-3668-84BF-89C9-BEB9CF6D2FED}"/>
              </a:ext>
            </a:extLst>
          </p:cNvPr>
          <p:cNvSpPr/>
          <p:nvPr/>
        </p:nvSpPr>
        <p:spPr>
          <a:xfrm>
            <a:off x="5257800" y="5051825"/>
            <a:ext cx="914400" cy="8902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619D7791-F087-11EC-77D8-CDBBBAFA746E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5B122C3E-463B-18C3-B25C-8E0B3E021FE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>
              <a:hlinkClick r:id="rId9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2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3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321445" y="5014722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xe-khoi-dong-v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4721BE83-444A-4859-FF4C-5B55599DA4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80" end="13010.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394051" y="3820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3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95062E-6 L 0.13273 -3.95062E-6 C 0.19219 -3.95062E-6 0.26554 0.05402 0.26554 0.09784 L 0.26554 0.19584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73" y="97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2E0270-72A2-FB63-3EE0-7E99AD00AD6B}"/>
              </a:ext>
            </a:extLst>
          </p:cNvPr>
          <p:cNvSpPr txBox="1"/>
          <p:nvPr/>
        </p:nvSpPr>
        <p:spPr>
          <a:xfrm>
            <a:off x="4371209" y="1610182"/>
            <a:ext cx="12691133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2.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In the USA, people greet each other by ______.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shaking heads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saying “hello”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8374389-3668-84BF-89C9-BEB9CF6D2FED}"/>
              </a:ext>
            </a:extLst>
          </p:cNvPr>
          <p:cNvSpPr/>
          <p:nvPr/>
        </p:nvSpPr>
        <p:spPr>
          <a:xfrm>
            <a:off x="4981450" y="5448300"/>
            <a:ext cx="1190749" cy="11038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B2900120-5704-A414-6D00-7A04E259433F}"/>
              </a:ext>
            </a:extLst>
          </p:cNvPr>
          <p:cNvGrpSpPr>
            <a:grpSpLocks noChangeAspect="1"/>
          </p:cNvGrpSpPr>
          <p:nvPr/>
        </p:nvGrpSpPr>
        <p:grpSpPr>
          <a:xfrm>
            <a:off x="1117988" y="2322928"/>
            <a:ext cx="2778575" cy="3354296"/>
            <a:chOff x="0" y="0"/>
            <a:chExt cx="6350000" cy="7665720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7CC4B1D0-9608-96D1-1EDD-07C2F8B851F7}"/>
                </a:ext>
              </a:extLst>
            </p:cNvPr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21A4D224-6CBD-45C7-070C-D35F072CFFEC}"/>
                </a:ext>
              </a:extLst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7D2E4C0-C7AC-17C6-A2D8-C3511BE9ADAC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:a16="http://schemas.microsoft.com/office/drawing/2014/main" id="{C07B07D7-8D0D-B725-2B33-1D8E824FFBFB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4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FB4922CD-1658-BBCE-9CD8-4E845EBAC6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  <p:pic>
        <p:nvPicPr>
          <p:cNvPr id="5" name="Japanese Greetings + American Greetings = -">
            <a:hlinkClick r:id="" action="ppaction://media"/>
            <a:extLst>
              <a:ext uri="{FF2B5EF4-FFF2-40B4-BE49-F238E27FC236}">
                <a16:creationId xmlns:a16="http://schemas.microsoft.com/office/drawing/2014/main" id="{FDBF53F2-1A33-E935-0FCC-A1381144ED7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2735" end="2350.645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751516" y="3037519"/>
            <a:ext cx="4035041" cy="717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5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>
              <a:hlinkClick r:id="rId9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2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3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5869687" y="6796770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xe-khoi-dong-v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648B20C6-4DCE-A36E-52E6-1C1AEE9D24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80" end="13010.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394051" y="3820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7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58025E-6 L 0.12144 3.58025E-6 C 0.17596 3.58025E-6 0.24323 0.01265 0.24323 0.02299 L 0.24323 0.04629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61" y="23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39965" y="2884523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6204B2-6C09-336E-707C-E3D84605B7A4}"/>
              </a:ext>
            </a:extLst>
          </p:cNvPr>
          <p:cNvSpPr txBox="1"/>
          <p:nvPr/>
        </p:nvSpPr>
        <p:spPr>
          <a:xfrm>
            <a:off x="4572000" y="2431771"/>
            <a:ext cx="13182600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F7941E"/>
                </a:solidFill>
                <a:latin typeface="Rubik" panose="020B0604020202020204" charset="-79"/>
                <a:cs typeface="Rubik" panose="020B0604020202020204" charset="-79"/>
              </a:rPr>
              <a:t>3.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Thais greet their elders by saying “</a:t>
            </a:r>
            <a:r>
              <a:rPr lang="en-US" sz="5400" dirty="0" err="1">
                <a:latin typeface="Rubik" panose="020B0604020202020204" charset="-79"/>
                <a:cs typeface="Rubik" panose="020B0604020202020204" charset="-79"/>
              </a:rPr>
              <a:t>sawadee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” and ______.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saying their surname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slightly bowing to them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2FD52C-0FAE-25F8-7B5F-FD110C039230}"/>
              </a:ext>
            </a:extLst>
          </p:cNvPr>
          <p:cNvSpPr/>
          <p:nvPr/>
        </p:nvSpPr>
        <p:spPr>
          <a:xfrm>
            <a:off x="5257800" y="6362699"/>
            <a:ext cx="1066800" cy="10110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36BE62-1DA8-A28A-F2D7-ED0BCA60AB06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79000B98-FD24-EE5F-6AA9-974B54D7BA0B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2DB03F8B-46EE-EA2B-ECFA-5C011DDBEB3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  <p:pic>
        <p:nvPicPr>
          <p:cNvPr id="4" name="How to say hello in Thai-">
            <a:hlinkClick r:id="" action="ppaction://media"/>
            <a:extLst>
              <a:ext uri="{FF2B5EF4-FFF2-40B4-BE49-F238E27FC236}">
                <a16:creationId xmlns:a16="http://schemas.microsoft.com/office/drawing/2014/main" id="{3888E999-0A4B-1FC8-443F-59DBCC2F9CD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617960" y="3689378"/>
            <a:ext cx="3700520" cy="657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1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09600" y="4518296"/>
            <a:ext cx="17145000" cy="15070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74"/>
              </a:lnSpc>
            </a:pPr>
            <a:r>
              <a:rPr lang="en-US" sz="16600">
                <a:solidFill>
                  <a:srgbClr val="112838"/>
                </a:solidFill>
                <a:latin typeface="Merriweather Black" panose="00000A00000000000000" pitchFamily="2" charset="0"/>
              </a:rPr>
              <a:t>I.VOCABULARY</a:t>
            </a:r>
            <a:endParaRPr lang="en-US" sz="16600" dirty="0">
              <a:solidFill>
                <a:srgbClr val="112838"/>
              </a:solidFill>
              <a:latin typeface="Merriweather Black" panose="00000A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>
              <a:hlinkClick r:id="rId9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2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3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0420505" y="697139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xe-khoi-dong-v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D7CDB9C3-20EE-0F09-5C4A-CABEBDB086C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80" end="13010.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394051" y="3820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1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1E-6 -1.7284E-6 L 0.11154 -1.7284E-6 C 0.16163 -1.7284E-6 0.22352 -0.03858 0.22352 -0.06991 L 0.22352 -0.14058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-70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24244" y="2322928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6204B2-6C09-336E-707C-E3D84605B7A4}"/>
              </a:ext>
            </a:extLst>
          </p:cNvPr>
          <p:cNvSpPr txBox="1"/>
          <p:nvPr/>
        </p:nvSpPr>
        <p:spPr>
          <a:xfrm>
            <a:off x="3291441" y="1816466"/>
            <a:ext cx="13777359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4.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The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Maori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of New Zealand greet each other by ______.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kissing each other’s cheek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pressing their noses together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2FD52C-0FAE-25F8-7B5F-FD110C039230}"/>
              </a:ext>
            </a:extLst>
          </p:cNvPr>
          <p:cNvSpPr/>
          <p:nvPr/>
        </p:nvSpPr>
        <p:spPr>
          <a:xfrm>
            <a:off x="4038600" y="5715648"/>
            <a:ext cx="1066800" cy="1100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977DC3-CC15-B91B-330E-071F10C0D182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:a16="http://schemas.microsoft.com/office/drawing/2014/main" id="{B4E26BC8-E432-5047-B164-BD6508026E8E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19">
            <a:extLst>
              <a:ext uri="{FF2B5EF4-FFF2-40B4-BE49-F238E27FC236}">
                <a16:creationId xmlns:a16="http://schemas.microsoft.com/office/drawing/2014/main" id="{660D7B26-65C6-F58D-F761-31D8EBDB76FE}"/>
              </a:ext>
            </a:extLst>
          </p:cNvPr>
          <p:cNvSpPr/>
          <p:nvPr/>
        </p:nvSpPr>
        <p:spPr>
          <a:xfrm>
            <a:off x="12633041" y="266941"/>
            <a:ext cx="2111663" cy="1386019"/>
          </a:xfrm>
          <a:custGeom>
            <a:avLst/>
            <a:gdLst/>
            <a:ahLst/>
            <a:cxnLst/>
            <a:rect l="l" t="t" r="r" b="b"/>
            <a:pathLst>
              <a:path w="2111663" h="1386019">
                <a:moveTo>
                  <a:pt x="0" y="0"/>
                </a:moveTo>
                <a:lnTo>
                  <a:pt x="2111663" y="0"/>
                </a:lnTo>
                <a:lnTo>
                  <a:pt x="2111663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C2EED891-9EEC-4E98-C4B5-F7C4CBA2446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  <p:pic>
        <p:nvPicPr>
          <p:cNvPr id="7" name="Harry and Meghan receive traditional Maori haka greeting in New Zealand - ITV News">
            <a:hlinkClick r:id="" action="ppaction://media"/>
            <a:extLst>
              <a:ext uri="{FF2B5EF4-FFF2-40B4-BE49-F238E27FC236}">
                <a16:creationId xmlns:a16="http://schemas.microsoft.com/office/drawing/2014/main" id="{6BFFDD81-9A3D-8A5F-2926-85969506BF1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45923" end="49897.4687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772661" y="4374756"/>
            <a:ext cx="10477194" cy="589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7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7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>
              <a:hlinkClick r:id="rId9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2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3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4383880" y="5276121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xe-khoi-dong-va-chay-www_tiengdong_com">
            <a:hlinkClick r:id="" action="ppaction://media"/>
            <a:extLst>
              <a:ext uri="{FF2B5EF4-FFF2-40B4-BE49-F238E27FC236}">
                <a16:creationId xmlns:a16="http://schemas.microsoft.com/office/drawing/2014/main" id="{9A55085C-C278-2701-1317-7880511479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80" end="13010.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394051" y="3820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5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08642E-6 L 0.14297 3.08642E-6 C 0.20721 3.08642E-6 0.28681 0.07747 0.28681 0.14074 L 0.28681 0.28364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0" y="1418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3110465" y="4204732"/>
            <a:ext cx="11279388" cy="8274299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333091" y="5093618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1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41274" y="6907693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2"/>
              <a:stretch>
                <a:fillRect l="-24665" r="-246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598910" y="6218592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3"/>
              <a:stretch>
                <a:fillRect l="-24572" r="-2457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234037" y="6494708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4"/>
              <a:stretch>
                <a:fillRect l="-81859" r="-818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5441263-115B-079E-7A6B-95730403240F}"/>
              </a:ext>
            </a:extLst>
          </p:cNvPr>
          <p:cNvSpPr txBox="1"/>
          <p:nvPr/>
        </p:nvSpPr>
        <p:spPr>
          <a:xfrm>
            <a:off x="2868198" y="1619589"/>
            <a:ext cx="14367036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F7941E"/>
                </a:solidFill>
                <a:latin typeface="Rubik" panose="020B0604020202020204" charset="-79"/>
                <a:cs typeface="Rubik" panose="020B0604020202020204" charset="-79"/>
              </a:rPr>
              <a:t>5.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How do people in Japan normally greet each other?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They bow to each other.	</a:t>
            </a:r>
          </a:p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	B.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They hug each other.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C55BE2-92D8-82A8-3532-0905E06BD20E}"/>
              </a:ext>
            </a:extLst>
          </p:cNvPr>
          <p:cNvSpPr/>
          <p:nvPr/>
        </p:nvSpPr>
        <p:spPr>
          <a:xfrm>
            <a:off x="3619417" y="4267746"/>
            <a:ext cx="1129527" cy="10156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E350E8-0D1F-52C9-1A66-B1A59FF1E37D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7FF31B43-8BD9-4E6A-3C63-FB74AE181B81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F1A0C41F-CBD3-885C-73FC-CBE06A38C0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52.8333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665860" y="3271789"/>
            <a:ext cx="487363" cy="487363"/>
          </a:xfrm>
          <a:prstGeom prst="rect">
            <a:avLst/>
          </a:prstGeom>
        </p:spPr>
      </p:pic>
      <p:pic>
        <p:nvPicPr>
          <p:cNvPr id="17" name="Japanese Greetings + American Greetings = -">
            <a:hlinkClick r:id="" action="ppaction://media"/>
            <a:extLst>
              <a:ext uri="{FF2B5EF4-FFF2-40B4-BE49-F238E27FC236}">
                <a16:creationId xmlns:a16="http://schemas.microsoft.com/office/drawing/2014/main" id="{3391E305-7543-2458-6815-F008546771F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end="5117.6458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751516" y="3037519"/>
            <a:ext cx="4035041" cy="717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3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2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4197292" y="1133475"/>
            <a:ext cx="9893415" cy="1189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0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505" dirty="0">
                <a:solidFill>
                  <a:srgbClr val="C00000"/>
                </a:solidFill>
                <a:latin typeface="Merriweather Black" panose="00000A00000000000000" pitchFamily="2" charset="0"/>
              </a:rPr>
              <a:t>WRAP - UP</a:t>
            </a:r>
            <a:endParaRPr kumimoji="0" lang="en-US" sz="8505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rriweather Black" panose="00000A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02904C-FAEB-AFA2-20F4-0B3C1A1BA5CF}"/>
              </a:ext>
            </a:extLst>
          </p:cNvPr>
          <p:cNvSpPr txBox="1"/>
          <p:nvPr/>
        </p:nvSpPr>
        <p:spPr>
          <a:xfrm>
            <a:off x="1143000" y="2781300"/>
            <a:ext cx="17449800" cy="618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dirty="0">
                <a:solidFill>
                  <a:srgbClr val="002060"/>
                </a:solidFill>
                <a:latin typeface="Merriweather Black" panose="00000A00000000000000" pitchFamily="2" charset="0"/>
                <a:cs typeface="Rubik" panose="020B0604020202020204" charset="-79"/>
              </a:rPr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5400" dirty="0">
                <a:latin typeface="Merriweather Black" panose="00000A00000000000000" pitchFamily="2" charset="0"/>
                <a:cs typeface="Rubik" panose="020B0604020202020204" charset="-79"/>
              </a:rPr>
              <a:t>identify the topic of the unit: Lifestyles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5400" dirty="0">
                <a:latin typeface="Merriweather Black" panose="00000A00000000000000" pitchFamily="2" charset="0"/>
                <a:cs typeface="Rubik" panose="020B0604020202020204" charset="-79"/>
              </a:rPr>
              <a:t>use lexical items related to lifestyles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5400" dirty="0">
                <a:latin typeface="Merriweather Black" panose="00000A00000000000000" pitchFamily="2" charset="0"/>
                <a:cs typeface="Rubik" panose="020B0604020202020204" charset="-79"/>
              </a:rPr>
              <a:t>identify the language features that are covered in the unit</a:t>
            </a:r>
          </a:p>
        </p:txBody>
      </p:sp>
    </p:spTree>
    <p:extLst>
      <p:ext uri="{BB962C8B-B14F-4D97-AF65-F5344CB8AC3E}">
        <p14:creationId xmlns:p14="http://schemas.microsoft.com/office/powerpoint/2010/main" val="52672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4197292" y="1133475"/>
            <a:ext cx="12795308" cy="1106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15"/>
              </a:lnSpc>
            </a:pPr>
            <a:r>
              <a:rPr lang="en-US" sz="7200">
                <a:solidFill>
                  <a:srgbClr val="C00000"/>
                </a:solidFill>
                <a:latin typeface="Merriweather Black" panose="00000A00000000000000" pitchFamily="2" charset="0"/>
              </a:rPr>
              <a:t>III.HOME  ASSIGNMENTS</a:t>
            </a:r>
            <a:endParaRPr lang="en-US" sz="7200" dirty="0">
              <a:solidFill>
                <a:srgbClr val="C00000"/>
              </a:solidFill>
              <a:latin typeface="Merriweather Black" panose="00000A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B9D7F0-DEB4-49F1-F490-236577574D24}"/>
              </a:ext>
            </a:extLst>
          </p:cNvPr>
          <p:cNvSpPr txBox="1"/>
          <p:nvPr/>
        </p:nvSpPr>
        <p:spPr>
          <a:xfrm>
            <a:off x="1295400" y="3238500"/>
            <a:ext cx="16754605" cy="4403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latin typeface="Merriweather Black" panose="00000A00000000000000" pitchFamily="2" charset="0"/>
                <a:cs typeface="Rubik" panose="020B0604020202020204" charset="-79"/>
              </a:rPr>
              <a:t>- Name a list of 10 ways of greetings from different countries.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latin typeface="Merriweather Black" panose="00000A00000000000000" pitchFamily="2" charset="0"/>
                <a:cs typeface="Rubik" panose="020B0604020202020204" charset="-79"/>
              </a:rPr>
              <a:t>- Do exercises in the workbook.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latin typeface="Merriweather Black" panose="00000A00000000000000" pitchFamily="2" charset="0"/>
                <a:cs typeface="Rubik" panose="020B0604020202020204" charset="-79"/>
              </a:rPr>
              <a:t>- Start preparing for the Project of the unit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22D7C2BC-DAE1-E203-85F6-F062D2242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863" y="4304999"/>
            <a:ext cx="10598265" cy="593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7B65763-2E2D-A773-3CB6-1500A7197B41}"/>
              </a:ext>
            </a:extLst>
          </p:cNvPr>
          <p:cNvGrpSpPr/>
          <p:nvPr/>
        </p:nvGrpSpPr>
        <p:grpSpPr>
          <a:xfrm>
            <a:off x="46702" y="2238808"/>
            <a:ext cx="7954298" cy="6322058"/>
            <a:chOff x="-98526" y="564930"/>
            <a:chExt cx="4935482" cy="3907477"/>
          </a:xfrm>
        </p:grpSpPr>
        <p:sp>
          <p:nvSpPr>
            <p:cNvPr id="7" name="Arrow: Circular 6">
              <a:extLst>
                <a:ext uri="{FF2B5EF4-FFF2-40B4-BE49-F238E27FC236}">
                  <a16:creationId xmlns:a16="http://schemas.microsoft.com/office/drawing/2014/main" id="{5D8704CB-E2B5-E2C3-3AA0-7F9740C5C10C}"/>
                </a:ext>
              </a:extLst>
            </p:cNvPr>
            <p:cNvSpPr/>
            <p:nvPr/>
          </p:nvSpPr>
          <p:spPr>
            <a:xfrm>
              <a:off x="415477" y="564930"/>
              <a:ext cx="3907477" cy="3907477"/>
            </a:xfrm>
            <a:prstGeom prst="circularArrow">
              <a:avLst>
                <a:gd name="adj1" fmla="val 5544"/>
                <a:gd name="adj2" fmla="val 330680"/>
                <a:gd name="adj3" fmla="val 13856199"/>
                <a:gd name="adj4" fmla="val 17337301"/>
                <a:gd name="adj5" fmla="val 5757"/>
              </a:avLst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matte">
              <a:bevelT w="144450" h="6350" prst="relaxedInset"/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Merriweather Black" panose="00000A00000000000000" pitchFamily="2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875A057-85D0-D0C2-FF44-956AD27C8593}"/>
                </a:ext>
              </a:extLst>
            </p:cNvPr>
            <p:cNvSpPr/>
            <p:nvPr/>
          </p:nvSpPr>
          <p:spPr>
            <a:xfrm>
              <a:off x="1486221" y="586047"/>
              <a:ext cx="1765988" cy="882994"/>
            </a:xfrm>
            <a:custGeom>
              <a:avLst/>
              <a:gdLst>
                <a:gd name="connsiteX0" fmla="*/ 0 w 1765988"/>
                <a:gd name="connsiteY0" fmla="*/ 147169 h 882994"/>
                <a:gd name="connsiteX1" fmla="*/ 147169 w 1765988"/>
                <a:gd name="connsiteY1" fmla="*/ 0 h 882994"/>
                <a:gd name="connsiteX2" fmla="*/ 1618819 w 1765988"/>
                <a:gd name="connsiteY2" fmla="*/ 0 h 882994"/>
                <a:gd name="connsiteX3" fmla="*/ 1765988 w 1765988"/>
                <a:gd name="connsiteY3" fmla="*/ 147169 h 882994"/>
                <a:gd name="connsiteX4" fmla="*/ 1765988 w 1765988"/>
                <a:gd name="connsiteY4" fmla="*/ 735825 h 882994"/>
                <a:gd name="connsiteX5" fmla="*/ 1618819 w 1765988"/>
                <a:gd name="connsiteY5" fmla="*/ 882994 h 882994"/>
                <a:gd name="connsiteX6" fmla="*/ 147169 w 1765988"/>
                <a:gd name="connsiteY6" fmla="*/ 882994 h 882994"/>
                <a:gd name="connsiteX7" fmla="*/ 0 w 1765988"/>
                <a:gd name="connsiteY7" fmla="*/ 735825 h 882994"/>
                <a:gd name="connsiteX8" fmla="*/ 0 w 1765988"/>
                <a:gd name="connsiteY8" fmla="*/ 147169 h 88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988" h="882994">
                  <a:moveTo>
                    <a:pt x="0" y="147169"/>
                  </a:moveTo>
                  <a:cubicBezTo>
                    <a:pt x="0" y="65890"/>
                    <a:pt x="65890" y="0"/>
                    <a:pt x="147169" y="0"/>
                  </a:cubicBezTo>
                  <a:lnTo>
                    <a:pt x="1618819" y="0"/>
                  </a:lnTo>
                  <a:cubicBezTo>
                    <a:pt x="1700098" y="0"/>
                    <a:pt x="1765988" y="65890"/>
                    <a:pt x="1765988" y="147169"/>
                  </a:cubicBezTo>
                  <a:lnTo>
                    <a:pt x="1765988" y="735825"/>
                  </a:lnTo>
                  <a:cubicBezTo>
                    <a:pt x="1765988" y="817104"/>
                    <a:pt x="1700098" y="882994"/>
                    <a:pt x="1618819" y="882994"/>
                  </a:cubicBezTo>
                  <a:lnTo>
                    <a:pt x="147169" y="882994"/>
                  </a:lnTo>
                  <a:cubicBezTo>
                    <a:pt x="65890" y="882994"/>
                    <a:pt x="0" y="817104"/>
                    <a:pt x="0" y="735825"/>
                  </a:cubicBezTo>
                  <a:lnTo>
                    <a:pt x="0" y="147169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784" tIns="149784" rIns="149784" bIns="149784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rgbClr val="FF0000"/>
                  </a:solidFill>
                  <a:latin typeface="Merriweather Black" panose="00000A00000000000000" pitchFamily="2" charset="0"/>
                  <a:cs typeface="Rubik" panose="020B0604020202020204" charset="-79"/>
                </a:rPr>
                <a:t>PROJECT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66D0DD-D9B3-4D87-9378-3E12DCADC4A2}"/>
                </a:ext>
              </a:extLst>
            </p:cNvPr>
            <p:cNvSpPr/>
            <p:nvPr/>
          </p:nvSpPr>
          <p:spPr>
            <a:xfrm>
              <a:off x="3070968" y="1737433"/>
              <a:ext cx="1765988" cy="882994"/>
            </a:xfrm>
            <a:custGeom>
              <a:avLst/>
              <a:gdLst>
                <a:gd name="connsiteX0" fmla="*/ 0 w 1765988"/>
                <a:gd name="connsiteY0" fmla="*/ 147169 h 882994"/>
                <a:gd name="connsiteX1" fmla="*/ 147169 w 1765988"/>
                <a:gd name="connsiteY1" fmla="*/ 0 h 882994"/>
                <a:gd name="connsiteX2" fmla="*/ 1618819 w 1765988"/>
                <a:gd name="connsiteY2" fmla="*/ 0 h 882994"/>
                <a:gd name="connsiteX3" fmla="*/ 1765988 w 1765988"/>
                <a:gd name="connsiteY3" fmla="*/ 147169 h 882994"/>
                <a:gd name="connsiteX4" fmla="*/ 1765988 w 1765988"/>
                <a:gd name="connsiteY4" fmla="*/ 735825 h 882994"/>
                <a:gd name="connsiteX5" fmla="*/ 1618819 w 1765988"/>
                <a:gd name="connsiteY5" fmla="*/ 882994 h 882994"/>
                <a:gd name="connsiteX6" fmla="*/ 147169 w 1765988"/>
                <a:gd name="connsiteY6" fmla="*/ 882994 h 882994"/>
                <a:gd name="connsiteX7" fmla="*/ 0 w 1765988"/>
                <a:gd name="connsiteY7" fmla="*/ 735825 h 882994"/>
                <a:gd name="connsiteX8" fmla="*/ 0 w 1765988"/>
                <a:gd name="connsiteY8" fmla="*/ 147169 h 88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988" h="882994">
                  <a:moveTo>
                    <a:pt x="0" y="147169"/>
                  </a:moveTo>
                  <a:cubicBezTo>
                    <a:pt x="0" y="65890"/>
                    <a:pt x="65890" y="0"/>
                    <a:pt x="147169" y="0"/>
                  </a:cubicBezTo>
                  <a:lnTo>
                    <a:pt x="1618819" y="0"/>
                  </a:lnTo>
                  <a:cubicBezTo>
                    <a:pt x="1700098" y="0"/>
                    <a:pt x="1765988" y="65890"/>
                    <a:pt x="1765988" y="147169"/>
                  </a:cubicBezTo>
                  <a:lnTo>
                    <a:pt x="1765988" y="735825"/>
                  </a:lnTo>
                  <a:cubicBezTo>
                    <a:pt x="1765988" y="817104"/>
                    <a:pt x="1700098" y="882994"/>
                    <a:pt x="1618819" y="882994"/>
                  </a:cubicBezTo>
                  <a:lnTo>
                    <a:pt x="147169" y="882994"/>
                  </a:lnTo>
                  <a:cubicBezTo>
                    <a:pt x="65890" y="882994"/>
                    <a:pt x="0" y="817104"/>
                    <a:pt x="0" y="735825"/>
                  </a:cubicBezTo>
                  <a:lnTo>
                    <a:pt x="0" y="147169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784" tIns="149784" rIns="149784" bIns="149784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latin typeface="Merriweather Black" panose="00000A00000000000000" pitchFamily="2" charset="0"/>
                  <a:cs typeface="Rubik" panose="020B0604020202020204" charset="-79"/>
                </a:rPr>
                <a:t>1. Find the information 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471A059-FC9C-C55D-942E-C23C14349FD0}"/>
                </a:ext>
              </a:extLst>
            </p:cNvPr>
            <p:cNvSpPr/>
            <p:nvPr/>
          </p:nvSpPr>
          <p:spPr>
            <a:xfrm>
              <a:off x="2412632" y="3589413"/>
              <a:ext cx="1765988" cy="882994"/>
            </a:xfrm>
            <a:custGeom>
              <a:avLst/>
              <a:gdLst>
                <a:gd name="connsiteX0" fmla="*/ 0 w 1765988"/>
                <a:gd name="connsiteY0" fmla="*/ 147169 h 882994"/>
                <a:gd name="connsiteX1" fmla="*/ 147169 w 1765988"/>
                <a:gd name="connsiteY1" fmla="*/ 0 h 882994"/>
                <a:gd name="connsiteX2" fmla="*/ 1618819 w 1765988"/>
                <a:gd name="connsiteY2" fmla="*/ 0 h 882994"/>
                <a:gd name="connsiteX3" fmla="*/ 1765988 w 1765988"/>
                <a:gd name="connsiteY3" fmla="*/ 147169 h 882994"/>
                <a:gd name="connsiteX4" fmla="*/ 1765988 w 1765988"/>
                <a:gd name="connsiteY4" fmla="*/ 735825 h 882994"/>
                <a:gd name="connsiteX5" fmla="*/ 1618819 w 1765988"/>
                <a:gd name="connsiteY5" fmla="*/ 882994 h 882994"/>
                <a:gd name="connsiteX6" fmla="*/ 147169 w 1765988"/>
                <a:gd name="connsiteY6" fmla="*/ 882994 h 882994"/>
                <a:gd name="connsiteX7" fmla="*/ 0 w 1765988"/>
                <a:gd name="connsiteY7" fmla="*/ 735825 h 882994"/>
                <a:gd name="connsiteX8" fmla="*/ 0 w 1765988"/>
                <a:gd name="connsiteY8" fmla="*/ 147169 h 88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988" h="882994">
                  <a:moveTo>
                    <a:pt x="0" y="147169"/>
                  </a:moveTo>
                  <a:cubicBezTo>
                    <a:pt x="0" y="65890"/>
                    <a:pt x="65890" y="0"/>
                    <a:pt x="147169" y="0"/>
                  </a:cubicBezTo>
                  <a:lnTo>
                    <a:pt x="1618819" y="0"/>
                  </a:lnTo>
                  <a:cubicBezTo>
                    <a:pt x="1700098" y="0"/>
                    <a:pt x="1765988" y="65890"/>
                    <a:pt x="1765988" y="147169"/>
                  </a:cubicBezTo>
                  <a:lnTo>
                    <a:pt x="1765988" y="735825"/>
                  </a:lnTo>
                  <a:cubicBezTo>
                    <a:pt x="1765988" y="817104"/>
                    <a:pt x="1700098" y="882994"/>
                    <a:pt x="1618819" y="882994"/>
                  </a:cubicBezTo>
                  <a:lnTo>
                    <a:pt x="147169" y="882994"/>
                  </a:lnTo>
                  <a:cubicBezTo>
                    <a:pt x="65890" y="882994"/>
                    <a:pt x="0" y="817104"/>
                    <a:pt x="0" y="735825"/>
                  </a:cubicBezTo>
                  <a:lnTo>
                    <a:pt x="0" y="147169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784" tIns="149784" rIns="149784" bIns="149784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latin typeface="Merriweather Black" panose="00000A00000000000000" pitchFamily="2" charset="0"/>
                  <a:cs typeface="Rubik" panose="020B0604020202020204" charset="-79"/>
                </a:rPr>
                <a:t>2. Make a poster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1BA9410-9AD8-76D2-DF5C-845D313AED16}"/>
                </a:ext>
              </a:extLst>
            </p:cNvPr>
            <p:cNvSpPr/>
            <p:nvPr/>
          </p:nvSpPr>
          <p:spPr>
            <a:xfrm>
              <a:off x="79568" y="3333868"/>
              <a:ext cx="1765988" cy="882994"/>
            </a:xfrm>
            <a:custGeom>
              <a:avLst/>
              <a:gdLst>
                <a:gd name="connsiteX0" fmla="*/ 0 w 1765988"/>
                <a:gd name="connsiteY0" fmla="*/ 147169 h 882994"/>
                <a:gd name="connsiteX1" fmla="*/ 147169 w 1765988"/>
                <a:gd name="connsiteY1" fmla="*/ 0 h 882994"/>
                <a:gd name="connsiteX2" fmla="*/ 1618819 w 1765988"/>
                <a:gd name="connsiteY2" fmla="*/ 0 h 882994"/>
                <a:gd name="connsiteX3" fmla="*/ 1765988 w 1765988"/>
                <a:gd name="connsiteY3" fmla="*/ 147169 h 882994"/>
                <a:gd name="connsiteX4" fmla="*/ 1765988 w 1765988"/>
                <a:gd name="connsiteY4" fmla="*/ 735825 h 882994"/>
                <a:gd name="connsiteX5" fmla="*/ 1618819 w 1765988"/>
                <a:gd name="connsiteY5" fmla="*/ 882994 h 882994"/>
                <a:gd name="connsiteX6" fmla="*/ 147169 w 1765988"/>
                <a:gd name="connsiteY6" fmla="*/ 882994 h 882994"/>
                <a:gd name="connsiteX7" fmla="*/ 0 w 1765988"/>
                <a:gd name="connsiteY7" fmla="*/ 735825 h 882994"/>
                <a:gd name="connsiteX8" fmla="*/ 0 w 1765988"/>
                <a:gd name="connsiteY8" fmla="*/ 147169 h 88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988" h="882994">
                  <a:moveTo>
                    <a:pt x="0" y="147169"/>
                  </a:moveTo>
                  <a:cubicBezTo>
                    <a:pt x="0" y="65890"/>
                    <a:pt x="65890" y="0"/>
                    <a:pt x="147169" y="0"/>
                  </a:cubicBezTo>
                  <a:lnTo>
                    <a:pt x="1618819" y="0"/>
                  </a:lnTo>
                  <a:cubicBezTo>
                    <a:pt x="1700098" y="0"/>
                    <a:pt x="1765988" y="65890"/>
                    <a:pt x="1765988" y="147169"/>
                  </a:cubicBezTo>
                  <a:lnTo>
                    <a:pt x="1765988" y="735825"/>
                  </a:lnTo>
                  <a:cubicBezTo>
                    <a:pt x="1765988" y="817104"/>
                    <a:pt x="1700098" y="882994"/>
                    <a:pt x="1618819" y="882994"/>
                  </a:cubicBezTo>
                  <a:lnTo>
                    <a:pt x="147169" y="882994"/>
                  </a:lnTo>
                  <a:cubicBezTo>
                    <a:pt x="65890" y="882994"/>
                    <a:pt x="0" y="817104"/>
                    <a:pt x="0" y="735825"/>
                  </a:cubicBezTo>
                  <a:lnTo>
                    <a:pt x="0" y="147169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784" tIns="149784" rIns="149784" bIns="149784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latin typeface="Merriweather Black" panose="00000A00000000000000" pitchFamily="2" charset="0"/>
                  <a:cs typeface="Rubik" panose="020B0604020202020204" charset="-79"/>
                </a:rPr>
                <a:t>3. Present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63BCB26-975A-89FF-F6CF-07F6B95425A0}"/>
                </a:ext>
              </a:extLst>
            </p:cNvPr>
            <p:cNvSpPr/>
            <p:nvPr/>
          </p:nvSpPr>
          <p:spPr>
            <a:xfrm>
              <a:off x="-98526" y="1737433"/>
              <a:ext cx="1765988" cy="882994"/>
            </a:xfrm>
            <a:custGeom>
              <a:avLst/>
              <a:gdLst>
                <a:gd name="connsiteX0" fmla="*/ 0 w 1765988"/>
                <a:gd name="connsiteY0" fmla="*/ 147169 h 882994"/>
                <a:gd name="connsiteX1" fmla="*/ 147169 w 1765988"/>
                <a:gd name="connsiteY1" fmla="*/ 0 h 882994"/>
                <a:gd name="connsiteX2" fmla="*/ 1618819 w 1765988"/>
                <a:gd name="connsiteY2" fmla="*/ 0 h 882994"/>
                <a:gd name="connsiteX3" fmla="*/ 1765988 w 1765988"/>
                <a:gd name="connsiteY3" fmla="*/ 147169 h 882994"/>
                <a:gd name="connsiteX4" fmla="*/ 1765988 w 1765988"/>
                <a:gd name="connsiteY4" fmla="*/ 735825 h 882994"/>
                <a:gd name="connsiteX5" fmla="*/ 1618819 w 1765988"/>
                <a:gd name="connsiteY5" fmla="*/ 882994 h 882994"/>
                <a:gd name="connsiteX6" fmla="*/ 147169 w 1765988"/>
                <a:gd name="connsiteY6" fmla="*/ 882994 h 882994"/>
                <a:gd name="connsiteX7" fmla="*/ 0 w 1765988"/>
                <a:gd name="connsiteY7" fmla="*/ 735825 h 882994"/>
                <a:gd name="connsiteX8" fmla="*/ 0 w 1765988"/>
                <a:gd name="connsiteY8" fmla="*/ 147169 h 88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988" h="882994">
                  <a:moveTo>
                    <a:pt x="0" y="147169"/>
                  </a:moveTo>
                  <a:cubicBezTo>
                    <a:pt x="0" y="65890"/>
                    <a:pt x="65890" y="0"/>
                    <a:pt x="147169" y="0"/>
                  </a:cubicBezTo>
                  <a:lnTo>
                    <a:pt x="1618819" y="0"/>
                  </a:lnTo>
                  <a:cubicBezTo>
                    <a:pt x="1700098" y="0"/>
                    <a:pt x="1765988" y="65890"/>
                    <a:pt x="1765988" y="147169"/>
                  </a:cubicBezTo>
                  <a:lnTo>
                    <a:pt x="1765988" y="735825"/>
                  </a:lnTo>
                  <a:cubicBezTo>
                    <a:pt x="1765988" y="817104"/>
                    <a:pt x="1700098" y="882994"/>
                    <a:pt x="1618819" y="882994"/>
                  </a:cubicBezTo>
                  <a:lnTo>
                    <a:pt x="147169" y="882994"/>
                  </a:lnTo>
                  <a:cubicBezTo>
                    <a:pt x="65890" y="882994"/>
                    <a:pt x="0" y="817104"/>
                    <a:pt x="0" y="735825"/>
                  </a:cubicBezTo>
                  <a:lnTo>
                    <a:pt x="0" y="147169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9784" tIns="149784" rIns="149784" bIns="149784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latin typeface="Merriweather Black" panose="00000A00000000000000" pitchFamily="2" charset="0"/>
                  <a:cs typeface="Rubik" panose="020B0604020202020204" charset="-79"/>
                </a:rPr>
                <a:t>4. Vote</a:t>
              </a:r>
            </a:p>
          </p:txBody>
        </p:sp>
      </p:grpSp>
      <p:sp>
        <p:nvSpPr>
          <p:cNvPr id="16" name="TextBox 13">
            <a:extLst>
              <a:ext uri="{FF2B5EF4-FFF2-40B4-BE49-F238E27FC236}">
                <a16:creationId xmlns:a16="http://schemas.microsoft.com/office/drawing/2014/main" id="{AD04A2DC-5C4B-EE2F-0243-2174C2D52D3E}"/>
              </a:ext>
            </a:extLst>
          </p:cNvPr>
          <p:cNvSpPr txBox="1"/>
          <p:nvPr/>
        </p:nvSpPr>
        <p:spPr>
          <a:xfrm>
            <a:off x="3778656" y="610986"/>
            <a:ext cx="9893415" cy="1189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15"/>
              </a:lnSpc>
            </a:pPr>
            <a:r>
              <a:rPr lang="en-US" sz="8505" dirty="0">
                <a:solidFill>
                  <a:srgbClr val="C00000"/>
                </a:solidFill>
                <a:latin typeface="Merriweather Black" panose="00000A00000000000000" pitchFamily="2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1258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1219200" y="1714500"/>
            <a:ext cx="15506892" cy="73558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3900" dirty="0">
                <a:solidFill>
                  <a:srgbClr val="112838"/>
                </a:solidFill>
                <a:latin typeface="Merriweather Black" panose="00000A00000000000000" pitchFamily="2" charset="0"/>
              </a:rPr>
              <a:t>THANK YOU!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sp>
        <p:nvSpPr>
          <p:cNvPr id="14" name="Google Shape;1881;p31">
            <a:extLst>
              <a:ext uri="{FF2B5EF4-FFF2-40B4-BE49-F238E27FC236}">
                <a16:creationId xmlns:a16="http://schemas.microsoft.com/office/drawing/2014/main" id="{AE5F0499-ACB4-5ACF-E627-A4B7261431A6}"/>
              </a:ext>
            </a:extLst>
          </p:cNvPr>
          <p:cNvSpPr txBox="1">
            <a:spLocks/>
          </p:cNvSpPr>
          <p:nvPr/>
        </p:nvSpPr>
        <p:spPr>
          <a:xfrm>
            <a:off x="1275924" y="3040207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greet</a:t>
            </a:r>
            <a:r>
              <a:rPr lang="en-US" sz="72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 (v)</a:t>
            </a:r>
            <a:endParaRPr lang="en-US" sz="6600" b="1" dirty="0">
              <a:solidFill>
                <a:srgbClr val="AD4F0F"/>
              </a:solidFill>
              <a:latin typeface="Merriweather Black" panose="00000A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566537-82F7-958F-4F8C-1266B20B7417}"/>
              </a:ext>
            </a:extLst>
          </p:cNvPr>
          <p:cNvSpPr/>
          <p:nvPr/>
        </p:nvSpPr>
        <p:spPr>
          <a:xfrm>
            <a:off x="1516818" y="6784321"/>
            <a:ext cx="4050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 err="1">
                <a:latin typeface="Merriweather Black" panose="00000A00000000000000" pitchFamily="2" charset="0"/>
              </a:rPr>
              <a:t>chào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hỏi</a:t>
            </a:r>
            <a:endParaRPr lang="en-US" sz="6600" dirty="0">
              <a:latin typeface="Merriweather Black" panose="00000A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22C2A1-4A8E-FDA8-0C38-A60B0FE4F9CE}"/>
              </a:ext>
            </a:extLst>
          </p:cNvPr>
          <p:cNvSpPr/>
          <p:nvPr/>
        </p:nvSpPr>
        <p:spPr>
          <a:xfrm>
            <a:off x="2157982" y="5176308"/>
            <a:ext cx="304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﻿/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ɡriːt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 </a:t>
            </a:r>
          </a:p>
        </p:txBody>
      </p:sp>
      <p:pic>
        <p:nvPicPr>
          <p:cNvPr id="17" name="Picture 4" descr="Say Hello Vector Art, Icons, and Graphics for Free Download">
            <a:extLst>
              <a:ext uri="{FF2B5EF4-FFF2-40B4-BE49-F238E27FC236}">
                <a16:creationId xmlns:a16="http://schemas.microsoft.com/office/drawing/2014/main" id="{5104BE43-BB71-45FB-1B64-E35630E96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9" b="93345" l="5832" r="89962">
                        <a14:foregroundMark x1="36902" y1="4465" x2="67208" y2="7666"/>
                        <a14:foregroundMark x1="41205" y1="14153" x2="60229" y2="18281"/>
                        <a14:foregroundMark x1="31549" y1="5055" x2="39388" y2="20135"/>
                        <a14:foregroundMark x1="39388" y1="20135" x2="53442" y2="20135"/>
                        <a14:foregroundMark x1="53442" y1="20135" x2="63002" y2="14490"/>
                        <a14:foregroundMark x1="63002" y1="14490" x2="55736" y2="5729"/>
                        <a14:foregroundMark x1="55736" y1="5729" x2="44264" y2="6487"/>
                        <a14:foregroundMark x1="30497" y1="9436" x2="30210" y2="23083"/>
                        <a14:foregroundMark x1="30210" y1="23083" x2="63576" y2="19714"/>
                        <a14:foregroundMark x1="63576" y1="19714" x2="64245" y2="19714"/>
                        <a14:foregroundMark x1="65966" y1="6234" x2="66348" y2="19545"/>
                        <a14:foregroundMark x1="66348" y1="19545" x2="59560" y2="26537"/>
                        <a14:foregroundMark x1="61281" y1="42965" x2="66252" y2="47094"/>
                        <a14:foregroundMark x1="75621" y1="40944" x2="78585" y2="45324"/>
                        <a14:foregroundMark x1="66635" y1="90396" x2="64627" y2="92755"/>
                        <a14:foregroundMark x1="75908" y1="91575" x2="80306" y2="93345"/>
                        <a14:foregroundMark x1="13862" y1="85678" x2="24761" y2="76917"/>
                        <a14:foregroundMark x1="24761" y1="76917" x2="29828" y2="54170"/>
                        <a14:foregroundMark x1="29828" y1="54170" x2="23901" y2="40270"/>
                        <a14:foregroundMark x1="23901" y1="40270" x2="16826" y2="52148"/>
                        <a14:foregroundMark x1="18164" y1="34204" x2="32505" y2="36226"/>
                        <a14:foregroundMark x1="17878" y1="33024" x2="34512" y2="34457"/>
                        <a14:foregroundMark x1="34512" y1="34457" x2="35851" y2="35383"/>
                        <a14:foregroundMark x1="17208" y1="35636" x2="4015" y2="44566"/>
                        <a14:foregroundMark x1="4015" y1="44566" x2="7839" y2="54339"/>
                        <a14:foregroundMark x1="7839" y1="54339" x2="13862" y2="52738"/>
                        <a14:foregroundMark x1="61281" y1="35636" x2="75048" y2="35131"/>
                        <a14:foregroundMark x1="75048" y1="35131" x2="80593" y2="38585"/>
                        <a14:foregroundMark x1="57553" y1="13564" x2="57553" y2="15922"/>
                        <a14:foregroundMark x1="61950" y1="67734" x2="66252" y2="71862"/>
                        <a14:foregroundMark x1="65296" y1="74221" x2="64627" y2="68324"/>
                        <a14:foregroundMark x1="69598" y1="60657" x2="63576" y2="56529"/>
                        <a14:foregroundMark x1="46941" y1="10615" x2="44264" y2="9773"/>
                        <a14:foregroundMark x1="26195" y1="93345" x2="26577" y2="87700"/>
                        <a14:foregroundMark x1="56597" y1="68576" x2="59273" y2="73041"/>
                        <a14:foregroundMark x1="56883" y1="72452" x2="57266" y2="75990"/>
                        <a14:foregroundMark x1="37859" y1="29149" x2="42925" y2="25611"/>
                        <a14:foregroundMark x1="20554" y1="65965" x2="20554" y2="69503"/>
                        <a14:foregroundMark x1="6214" y1="70935" x2="5832" y2="71862"/>
                        <a14:foregroundMark x1="59560" y1="33024" x2="73423" y2="30666"/>
                        <a14:foregroundMark x1="73423" y1="30666" x2="73614" y2="30666"/>
                        <a14:foregroundMark x1="50574" y1="9773" x2="55545" y2="14153"/>
                        <a14:foregroundMark x1="32218" y1="4465" x2="40535" y2="3286"/>
                        <a14:foregroundMark x1="41205" y1="2949" x2="42256" y2="3286"/>
                        <a14:foregroundMark x1="66922" y1="68324" x2="66922" y2="68324"/>
                        <a14:foregroundMark x1="22849" y1="67397" x2="25239" y2="69166"/>
                        <a14:foregroundMark x1="24187" y1="60320" x2="22180" y2="65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918" y="89046"/>
            <a:ext cx="7934974" cy="899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eet__us_1">
            <a:hlinkClick r:id="" action="ppaction://media"/>
            <a:extLst>
              <a:ext uri="{FF2B5EF4-FFF2-40B4-BE49-F238E27FC236}">
                <a16:creationId xmlns:a16="http://schemas.microsoft.com/office/drawing/2014/main" id="{18391C96-8D63-4AFD-F4A5-FAFB72431C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72573" y="5176309"/>
            <a:ext cx="923330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4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4" grpId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24000" y="389724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pic>
        <p:nvPicPr>
          <p:cNvPr id="7" name="Picture 6" descr="ways to say hello - MyEnglishTeacher.eu Blog">
            <a:extLst>
              <a:ext uri="{FF2B5EF4-FFF2-40B4-BE49-F238E27FC236}">
                <a16:creationId xmlns:a16="http://schemas.microsoft.com/office/drawing/2014/main" id="{71594F20-A4AC-197F-7F4C-A464A0DD5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89" b="99683" l="9643" r="88304">
                        <a14:foregroundMark x1="15179" y1="77143" x2="14911" y2="90317"/>
                        <a14:foregroundMark x1="14911" y1="90317" x2="17500" y2="90476"/>
                        <a14:foregroundMark x1="52857" y1="60000" x2="54286" y2="65397"/>
                        <a14:foregroundMark x1="35357" y1="19683" x2="40357" y2="13333"/>
                        <a14:foregroundMark x1="40357" y1="13333" x2="41071" y2="18730"/>
                        <a14:foregroundMark x1="60179" y1="18095" x2="67500" y2="16508"/>
                        <a14:foregroundMark x1="67500" y1="16508" x2="63393" y2="23810"/>
                        <a14:foregroundMark x1="79196" y1="27302" x2="84911" y2="21270"/>
                        <a14:foregroundMark x1="84911" y1="21270" x2="85089" y2="28254"/>
                        <a14:foregroundMark x1="70625" y1="86349" x2="79375" y2="96190"/>
                        <a14:foregroundMark x1="73661" y1="73333" x2="72768" y2="61905"/>
                        <a14:foregroundMark x1="75804" y1="80000" x2="79554" y2="72381"/>
                        <a14:foregroundMark x1="67500" y1="67302" x2="65179" y2="74603"/>
                        <a14:foregroundMark x1="9821" y1="87619" x2="10714" y2="86032"/>
                        <a14:foregroundMark x1="36607" y1="21587" x2="32321" y2="13968"/>
                        <a14:foregroundMark x1="32321" y1="13968" x2="38482" y2="10476"/>
                        <a14:foregroundMark x1="38482" y1="10476" x2="41339" y2="21746"/>
                        <a14:foregroundMark x1="41339" y1="21746" x2="38036" y2="24762"/>
                        <a14:foregroundMark x1="60536" y1="21270" x2="62143" y2="10476"/>
                        <a14:foregroundMark x1="62143" y1="10476" x2="66964" y2="18413"/>
                        <a14:foregroundMark x1="66964" y1="18413" x2="63750" y2="24127"/>
                        <a14:foregroundMark x1="80982" y1="28889" x2="75268" y2="20952"/>
                        <a14:foregroundMark x1="75268" y1="20952" x2="84464" y2="20159"/>
                        <a14:foregroundMark x1="84464" y1="20159" x2="82232" y2="27302"/>
                        <a14:foregroundMark x1="68482" y1="31429" x2="68304" y2="32063"/>
                        <a14:foregroundMark x1="58571" y1="13968" x2="59107" y2="24762"/>
                        <a14:foregroundMark x1="59107" y1="24762" x2="59643" y2="25397"/>
                        <a14:foregroundMark x1="60714" y1="10159" x2="68125" y2="11429"/>
                        <a14:foregroundMark x1="68125" y1="11429" x2="68482" y2="23175"/>
                        <a14:foregroundMark x1="68482" y1="23175" x2="65714" y2="25714"/>
                        <a14:foregroundMark x1="61429" y1="10159" x2="55089" y2="22540"/>
                        <a14:foregroundMark x1="55089" y1="22540" x2="55000" y2="24444"/>
                        <a14:foregroundMark x1="56786" y1="19365" x2="65446" y2="12063"/>
                        <a14:foregroundMark x1="65446" y1="12063" x2="69732" y2="17778"/>
                        <a14:foregroundMark x1="77411" y1="27619" x2="81071" y2="15556"/>
                        <a14:foregroundMark x1="81071" y1="15556" x2="87054" y2="24286"/>
                        <a14:foregroundMark x1="87054" y1="24286" x2="82232" y2="31429"/>
                        <a14:foregroundMark x1="75982" y1="95556" x2="70625" y2="96508"/>
                        <a14:foregroundMark x1="46607" y1="97778" x2="50357" y2="99683"/>
                        <a14:foregroundMark x1="56071" y1="18095" x2="59821" y2="8889"/>
                        <a14:foregroundMark x1="59821" y1="8889" x2="68482" y2="10317"/>
                        <a14:foregroundMark x1="68482" y1="10317" x2="69375" y2="17143"/>
                        <a14:foregroundMark x1="78482" y1="30159" x2="75804" y2="24444"/>
                        <a14:foregroundMark x1="84196" y1="15556" x2="88304" y2="20000"/>
                        <a14:foregroundMark x1="78839" y1="30159" x2="77768" y2="32063"/>
                        <a14:foregroundMark x1="76875" y1="33651" x2="76875" y2="33651"/>
                        <a14:foregroundMark x1="60179" y1="26667" x2="60179" y2="26667"/>
                        <a14:foregroundMark x1="65536" y1="24127" x2="64464" y2="24127"/>
                        <a14:foregroundMark x1="64107" y1="24444" x2="63393" y2="25714"/>
                        <a14:foregroundMark x1="63214" y1="25714" x2="61786" y2="26349"/>
                        <a14:foregroundMark x1="60357" y1="27302" x2="60357" y2="27302"/>
                        <a14:foregroundMark x1="58750" y1="26349" x2="58214" y2="26349"/>
                        <a14:foregroundMark x1="57679" y1="27619" x2="64375" y2="26032"/>
                        <a14:foregroundMark x1="64375" y1="26032" x2="65000" y2="25397"/>
                        <a14:foregroundMark x1="32679" y1="13651" x2="36875" y2="23333"/>
                        <a14:foregroundMark x1="36875" y1="23333" x2="36964" y2="28254"/>
                        <a14:foregroundMark x1="35179" y1="23810" x2="32143" y2="168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7" t="3674" r="8043"/>
          <a:stretch/>
        </p:blipFill>
        <p:spPr bwMode="auto">
          <a:xfrm>
            <a:off x="8068636" y="3358352"/>
            <a:ext cx="10604677" cy="682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1881;p31">
            <a:extLst>
              <a:ext uri="{FF2B5EF4-FFF2-40B4-BE49-F238E27FC236}">
                <a16:creationId xmlns:a16="http://schemas.microsoft.com/office/drawing/2014/main" id="{13149DBE-4312-6F51-6E3D-D63568E40847}"/>
              </a:ext>
            </a:extLst>
          </p:cNvPr>
          <p:cNvSpPr txBox="1">
            <a:spLocks/>
          </p:cNvSpPr>
          <p:nvPr/>
        </p:nvSpPr>
        <p:spPr>
          <a:xfrm>
            <a:off x="1981200" y="3358352"/>
            <a:ext cx="7550417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greeting</a:t>
            </a:r>
            <a:r>
              <a:rPr lang="en-US" sz="72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 (n)</a:t>
            </a:r>
            <a:endParaRPr lang="en-US" sz="6000" b="1" dirty="0">
              <a:solidFill>
                <a:srgbClr val="AD4F0F"/>
              </a:solidFill>
              <a:latin typeface="Merriweather Black" panose="00000A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C7A896-D49A-D226-13B5-2184B4DC1751}"/>
              </a:ext>
            </a:extLst>
          </p:cNvPr>
          <p:cNvSpPr/>
          <p:nvPr/>
        </p:nvSpPr>
        <p:spPr>
          <a:xfrm>
            <a:off x="2354903" y="7704424"/>
            <a:ext cx="36250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 err="1">
                <a:latin typeface="Merriweather Black" panose="00000A00000000000000" pitchFamily="2" charset="0"/>
              </a:rPr>
              <a:t>lời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chào</a:t>
            </a:r>
            <a:endParaRPr lang="en-US" sz="6600" dirty="0">
              <a:latin typeface="Merriweather Black" panose="00000A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F8C646-D33E-B3D7-2059-40BBDB4A8454}"/>
              </a:ext>
            </a:extLst>
          </p:cNvPr>
          <p:cNvSpPr/>
          <p:nvPr/>
        </p:nvSpPr>
        <p:spPr>
          <a:xfrm>
            <a:off x="2730495" y="5641503"/>
            <a:ext cx="39055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﻿/ˈ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ɡriːtɪŋ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 </a:t>
            </a:r>
          </a:p>
        </p:txBody>
      </p:sp>
      <p:pic>
        <p:nvPicPr>
          <p:cNvPr id="15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6811B8CC-206B-DB76-A275-3700BBD6E8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1" end="4618.3333"/>
                </p14:media>
              </p:ext>
            </p:extLst>
          </p:nvPr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07128" y="5869292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7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8" grpId="0"/>
      <p:bldP spid="8" grpId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sp>
        <p:nvSpPr>
          <p:cNvPr id="7" name="Google Shape;1881;p31">
            <a:extLst>
              <a:ext uri="{FF2B5EF4-FFF2-40B4-BE49-F238E27FC236}">
                <a16:creationId xmlns:a16="http://schemas.microsoft.com/office/drawing/2014/main" id="{F4AF3F18-219E-3303-6FD3-1BA1FD7C2D20}"/>
              </a:ext>
            </a:extLst>
          </p:cNvPr>
          <p:cNvSpPr txBox="1">
            <a:spLocks/>
          </p:cNvSpPr>
          <p:nvPr/>
        </p:nvSpPr>
        <p:spPr>
          <a:xfrm>
            <a:off x="864872" y="217455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serve</a:t>
            </a:r>
            <a:r>
              <a:rPr lang="en-US" sz="72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 (v)</a:t>
            </a:r>
            <a:endParaRPr lang="en-US" sz="6000" b="1" dirty="0">
              <a:solidFill>
                <a:srgbClr val="AD4F0F"/>
              </a:solidFill>
              <a:latin typeface="Merriweather Black" panose="00000A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399D4F-B5A7-E81A-901A-00BFA8337312}"/>
              </a:ext>
            </a:extLst>
          </p:cNvPr>
          <p:cNvSpPr/>
          <p:nvPr/>
        </p:nvSpPr>
        <p:spPr>
          <a:xfrm>
            <a:off x="1118204" y="6147788"/>
            <a:ext cx="36250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 err="1">
                <a:latin typeface="Merriweather Black" panose="00000A00000000000000" pitchFamily="2" charset="0"/>
              </a:rPr>
              <a:t>phục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vụ</a:t>
            </a:r>
            <a:endParaRPr lang="en-US" sz="6600" dirty="0">
              <a:latin typeface="Merriweather Black" panose="00000A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300B8B-6A12-B2F6-7047-A4BEA09BA096}"/>
              </a:ext>
            </a:extLst>
          </p:cNvPr>
          <p:cNvSpPr/>
          <p:nvPr/>
        </p:nvSpPr>
        <p:spPr>
          <a:xfrm>
            <a:off x="1544719" y="4462060"/>
            <a:ext cx="304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sɜːv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  </a:t>
            </a:r>
          </a:p>
        </p:txBody>
      </p:sp>
      <p:pic>
        <p:nvPicPr>
          <p:cNvPr id="13" name="Picture 2" descr="How to Politely Send Back Food at a Restaurant | EatingWell">
            <a:extLst>
              <a:ext uri="{FF2B5EF4-FFF2-40B4-BE49-F238E27FC236}">
                <a16:creationId xmlns:a16="http://schemas.microsoft.com/office/drawing/2014/main" id="{F43DDF85-5FDC-80FA-32C7-1A81CBEF2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2314178"/>
            <a:ext cx="10961057" cy="730511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5F6435E5-71BB-5786-DB42-913DBFE6B4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1" end="3503.3333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4872" y="4708899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7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7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sp>
        <p:nvSpPr>
          <p:cNvPr id="7" name="Google Shape;1881;p31">
            <a:extLst>
              <a:ext uri="{FF2B5EF4-FFF2-40B4-BE49-F238E27FC236}">
                <a16:creationId xmlns:a16="http://schemas.microsoft.com/office/drawing/2014/main" id="{18435306-B402-6A2E-B319-6C431995FE23}"/>
              </a:ext>
            </a:extLst>
          </p:cNvPr>
          <p:cNvSpPr txBox="1">
            <a:spLocks/>
          </p:cNvSpPr>
          <p:nvPr/>
        </p:nvSpPr>
        <p:spPr>
          <a:xfrm>
            <a:off x="325529" y="1890971"/>
            <a:ext cx="10674617" cy="1081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common practice</a:t>
            </a:r>
            <a:r>
              <a:rPr lang="en-US" sz="60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 (n)</a:t>
            </a:r>
            <a:endParaRPr lang="en-US" sz="4800" b="1" dirty="0">
              <a:solidFill>
                <a:srgbClr val="AD4F0F"/>
              </a:solidFill>
              <a:latin typeface="Merriweather Black" panose="00000A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E4ED7D-CC17-9996-5384-8248E73ACFFE}"/>
              </a:ext>
            </a:extLst>
          </p:cNvPr>
          <p:cNvSpPr/>
          <p:nvPr/>
        </p:nvSpPr>
        <p:spPr>
          <a:xfrm>
            <a:off x="977108" y="6515100"/>
            <a:ext cx="83954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 err="1">
                <a:latin typeface="Merriweather Black" panose="00000A00000000000000" pitchFamily="2" charset="0"/>
              </a:rPr>
              <a:t>thông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lệ</a:t>
            </a:r>
            <a:r>
              <a:rPr lang="en-US" sz="6600" dirty="0">
                <a:latin typeface="Merriweather Black" panose="00000A00000000000000" pitchFamily="2" charset="0"/>
              </a:rPr>
              <a:t>, </a:t>
            </a:r>
            <a:r>
              <a:rPr lang="en-US" sz="6600" dirty="0" err="1">
                <a:latin typeface="Merriweather Black" panose="00000A00000000000000" pitchFamily="2" charset="0"/>
              </a:rPr>
              <a:t>phong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tục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phổ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biến</a:t>
            </a:r>
            <a:endParaRPr lang="en-US" sz="6600" dirty="0">
              <a:latin typeface="Merriweather Black" panose="00000A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AD946C-F5D8-0975-AF46-3B352221F519}"/>
              </a:ext>
            </a:extLst>
          </p:cNvPr>
          <p:cNvSpPr/>
          <p:nvPr/>
        </p:nvSpPr>
        <p:spPr>
          <a:xfrm>
            <a:off x="977108" y="4416363"/>
            <a:ext cx="91574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﻿/ˈ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kɒmən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 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præktɪs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  </a:t>
            </a:r>
          </a:p>
        </p:txBody>
      </p:sp>
      <p:pic>
        <p:nvPicPr>
          <p:cNvPr id="13" name="Picture 12" descr="Pin on uj">
            <a:extLst>
              <a:ext uri="{FF2B5EF4-FFF2-40B4-BE49-F238E27FC236}">
                <a16:creationId xmlns:a16="http://schemas.microsoft.com/office/drawing/2014/main" id="{8A2256C4-F381-4449-A240-E22CEF36C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6533" y="2738882"/>
            <a:ext cx="7552436" cy="755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DE7645C7-3EC2-4A0C-4F94-C79D0EC547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04" end="1815.3333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9667" y="4447959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38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5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 animBg="1"/>
      <p:bldP spid="7" grpId="1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rriweather Black" panose="00000A00000000000000" pitchFamily="2" charset="0"/>
              </a:rPr>
              <a:t>VOCABULARY</a:t>
            </a:r>
          </a:p>
        </p:txBody>
      </p:sp>
      <p:sp>
        <p:nvSpPr>
          <p:cNvPr id="7" name="Google Shape;1881;p31">
            <a:extLst>
              <a:ext uri="{FF2B5EF4-FFF2-40B4-BE49-F238E27FC236}">
                <a16:creationId xmlns:a16="http://schemas.microsoft.com/office/drawing/2014/main" id="{847592E4-463A-97D5-2967-D219D15F2C76}"/>
              </a:ext>
            </a:extLst>
          </p:cNvPr>
          <p:cNvSpPr txBox="1">
            <a:spLocks/>
          </p:cNvSpPr>
          <p:nvPr/>
        </p:nvSpPr>
        <p:spPr>
          <a:xfrm>
            <a:off x="354068" y="2095875"/>
            <a:ext cx="8637532" cy="1125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  <a:latin typeface="Merriweather Black" panose="00000A00000000000000" pitchFamily="2" charset="0"/>
              </a:rPr>
              <a:t>in the habit of</a:t>
            </a:r>
            <a:endParaRPr lang="en-US" sz="8000" b="1" dirty="0">
              <a:solidFill>
                <a:srgbClr val="AD4F0F"/>
              </a:solidFill>
              <a:latin typeface="Merriweather Black" panose="00000A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D566E6-6F16-2DEC-901F-281C2060EBA4}"/>
              </a:ext>
            </a:extLst>
          </p:cNvPr>
          <p:cNvSpPr/>
          <p:nvPr/>
        </p:nvSpPr>
        <p:spPr>
          <a:xfrm>
            <a:off x="450583" y="5851922"/>
            <a:ext cx="556438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600" dirty="0" err="1">
                <a:latin typeface="Merriweather Black" panose="00000A00000000000000" pitchFamily="2" charset="0"/>
              </a:rPr>
              <a:t>có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thói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quen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làm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  <a:r>
              <a:rPr lang="en-US" sz="6600" dirty="0" err="1">
                <a:latin typeface="Merriweather Black" panose="00000A00000000000000" pitchFamily="2" charset="0"/>
              </a:rPr>
              <a:t>gì</a:t>
            </a:r>
            <a:r>
              <a:rPr lang="en-US" sz="6600" dirty="0">
                <a:latin typeface="Merriweather Black" panose="00000A00000000000000" pitchFamily="2" charset="0"/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A44439-3E81-77B8-4352-9031B1936BE5}"/>
              </a:ext>
            </a:extLst>
          </p:cNvPr>
          <p:cNvSpPr/>
          <p:nvPr/>
        </p:nvSpPr>
        <p:spPr>
          <a:xfrm>
            <a:off x="701422" y="4178086"/>
            <a:ext cx="475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﻿/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ɪn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ðə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 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hæbɪt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əv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  <a:latin typeface="Merriweather Black" panose="00000A00000000000000" pitchFamily="2" charset="0"/>
              </a:rPr>
              <a:t>/ </a:t>
            </a:r>
          </a:p>
        </p:txBody>
      </p:sp>
      <p:pic>
        <p:nvPicPr>
          <p:cNvPr id="13" name="Picture 2" descr="Distinctive brain pattern helps habits form - MIT McGovern Institute">
            <a:extLst>
              <a:ext uri="{FF2B5EF4-FFF2-40B4-BE49-F238E27FC236}">
                <a16:creationId xmlns:a16="http://schemas.microsoft.com/office/drawing/2014/main" id="{88F02BB8-5EB4-9986-80A6-43B1F566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81" y="3187102"/>
            <a:ext cx="10649851" cy="709989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:a16="http://schemas.microsoft.com/office/drawing/2014/main" id="{242816D4-C53C-125E-1987-28BDC009265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83" end="195.3333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081" y="4208101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7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637</Words>
  <Application>Microsoft Office PowerPoint</Application>
  <PresentationFormat>Custom</PresentationFormat>
  <Paragraphs>235</Paragraphs>
  <Slides>47</Slides>
  <Notes>7</Notes>
  <HiddenSlides>0</HiddenSlides>
  <MMClips>34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Calibri</vt:lpstr>
      <vt:lpstr>Wingdings</vt:lpstr>
      <vt:lpstr>Rubik Semi-Bold</vt:lpstr>
      <vt:lpstr>Rubik</vt:lpstr>
      <vt:lpstr>Merriweather Black</vt:lpstr>
      <vt:lpstr>Cooper Black</vt:lpstr>
      <vt:lpstr>Arial</vt:lpstr>
      <vt:lpstr>Arial Rounded MT 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Colorful Illustrative Travel Animated Presentation</dc:title>
  <cp:lastModifiedBy>Windows 11</cp:lastModifiedBy>
  <cp:revision>13</cp:revision>
  <dcterms:created xsi:type="dcterms:W3CDTF">2006-08-16T00:00:00Z</dcterms:created>
  <dcterms:modified xsi:type="dcterms:W3CDTF">2025-12-08T07:52:54Z</dcterms:modified>
  <dc:identifier>DAFre4P-cPc</dc:identifier>
</cp:coreProperties>
</file>