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66" r:id="rId3"/>
    <p:sldId id="256" r:id="rId4"/>
    <p:sldId id="257" r:id="rId5"/>
    <p:sldId id="289" r:id="rId6"/>
    <p:sldId id="258" r:id="rId7"/>
    <p:sldId id="269" r:id="rId8"/>
    <p:sldId id="268" r:id="rId9"/>
    <p:sldId id="267" r:id="rId10"/>
    <p:sldId id="288" r:id="rId11"/>
    <p:sldId id="261" r:id="rId12"/>
    <p:sldId id="291" r:id="rId13"/>
    <p:sldId id="262" r:id="rId14"/>
    <p:sldId id="292" r:id="rId15"/>
    <p:sldId id="264" r:id="rId16"/>
    <p:sldId id="273" r:id="rId17"/>
    <p:sldId id="280" r:id="rId18"/>
    <p:sldId id="281" r:id="rId19"/>
    <p:sldId id="282" r:id="rId20"/>
    <p:sldId id="283" r:id="rId21"/>
    <p:sldId id="284" r:id="rId22"/>
    <p:sldId id="286" r:id="rId23"/>
    <p:sldId id="290" r:id="rId24"/>
    <p:sldId id="287" r:id="rId25"/>
    <p:sldId id="270" r:id="rId26"/>
    <p:sldId id="260" r:id="rId27"/>
    <p:sldId id="263" r:id="rId28"/>
    <p:sldId id="272" r:id="rId29"/>
    <p:sldId id="271" r:id="rId30"/>
    <p:sldId id="265" r:id="rId31"/>
  </p:sldIdLst>
  <p:sldSz cx="18288000" cy="10287000"/>
  <p:notesSz cx="6858000" cy="9144000"/>
  <p:embeddedFontLst>
    <p:embeddedFont>
      <p:font typeface="Congenial" panose="02000503040000020004" pitchFamily="2" charset="0"/>
      <p:regular r:id="rId33"/>
      <p:bold r:id="rId34"/>
      <p:italic r:id="rId35"/>
      <p:boldItalic r:id="rId36"/>
    </p:embeddedFont>
    <p:embeddedFont>
      <p:font typeface="Imprint MT Shadow" panose="04020605060303030202" pitchFamily="82" charset="0"/>
      <p:regular r:id="rId37"/>
    </p:embeddedFont>
    <p:embeddedFont>
      <p:font typeface="Jumble" panose="02000503000000020004" pitchFamily="2" charset="0"/>
      <p:regular r:id="rId38"/>
    </p:embeddedFont>
    <p:embeddedFont>
      <p:font typeface="Lilita One" panose="020B0604020202020204" charset="0"/>
      <p:regular r:id="rId39"/>
    </p:embeddedFont>
    <p:embeddedFont>
      <p:font typeface="Yu Gothic UI Semibold" panose="020B0700000000000000" pitchFamily="34" charset="-128"/>
      <p:bold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4E6657-113D-4E61-B38B-D8FFA6150A5F}" v="194" dt="2023-09-20T09:06:16.5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102" autoAdjust="0"/>
    <p:restoredTop sz="94095" autoAdjust="0"/>
  </p:normalViewPr>
  <p:slideViewPr>
    <p:cSldViewPr>
      <p:cViewPr>
        <p:scale>
          <a:sx n="33" d="100"/>
          <a:sy n="33" d="100"/>
        </p:scale>
        <p:origin x="590" y="6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microsoft.com/office/2015/10/relationships/revisionInfo" Target="revisionInfo.xml"/><Relationship Id="rId20" Type="http://schemas.openxmlformats.org/officeDocument/2006/relationships/slide" Target="slides/slide18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yên Lương" userId="3a9e482f-ceb4-484a-8eab-f708ff3e9a36" providerId="ADAL" clId="{214E6657-113D-4E61-B38B-D8FFA6150A5F}"/>
    <pc:docChg chg="undo custSel addSld delSld modSld">
      <pc:chgData name="Duyên Lương" userId="3a9e482f-ceb4-484a-8eab-f708ff3e9a36" providerId="ADAL" clId="{214E6657-113D-4E61-B38B-D8FFA6150A5F}" dt="2023-09-20T09:09:16.337" v="576" actId="20577"/>
      <pc:docMkLst>
        <pc:docMk/>
      </pc:docMkLst>
      <pc:sldChg chg="modSp mod modAnim">
        <pc:chgData name="Duyên Lương" userId="3a9e482f-ceb4-484a-8eab-f708ff3e9a36" providerId="ADAL" clId="{214E6657-113D-4E61-B38B-D8FFA6150A5F}" dt="2023-09-20T09:06:16.563" v="566" actId="207"/>
        <pc:sldMkLst>
          <pc:docMk/>
          <pc:sldMk cId="0" sldId="256"/>
        </pc:sldMkLst>
        <pc:spChg chg="mod">
          <ac:chgData name="Duyên Lương" userId="3a9e482f-ceb4-484a-8eab-f708ff3e9a36" providerId="ADAL" clId="{214E6657-113D-4E61-B38B-D8FFA6150A5F}" dt="2023-09-20T08:52:49.433" v="340" actId="14100"/>
          <ac:spMkLst>
            <pc:docMk/>
            <pc:sldMk cId="0" sldId="256"/>
            <ac:spMk id="2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9:06:16.563" v="566" actId="207"/>
          <ac:spMkLst>
            <pc:docMk/>
            <pc:sldMk cId="0" sldId="256"/>
            <ac:spMk id="17" creationId="{00000000-0000-0000-0000-000000000000}"/>
          </ac:spMkLst>
        </pc:spChg>
      </pc:sldChg>
      <pc:sldChg chg="modSp mod">
        <pc:chgData name="Duyên Lương" userId="3a9e482f-ceb4-484a-8eab-f708ff3e9a36" providerId="ADAL" clId="{214E6657-113D-4E61-B38B-D8FFA6150A5F}" dt="2023-09-20T08:27:21.696" v="20" actId="207"/>
        <pc:sldMkLst>
          <pc:docMk/>
          <pc:sldMk cId="0" sldId="257"/>
        </pc:sldMkLst>
        <pc:spChg chg="mod">
          <ac:chgData name="Duyên Lương" userId="3a9e482f-ceb4-484a-8eab-f708ff3e9a36" providerId="ADAL" clId="{214E6657-113D-4E61-B38B-D8FFA6150A5F}" dt="2023-09-20T08:27:03.492" v="13" actId="14100"/>
          <ac:spMkLst>
            <pc:docMk/>
            <pc:sldMk cId="0" sldId="257"/>
            <ac:spMk id="2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26:31.618" v="1" actId="1076"/>
          <ac:spMkLst>
            <pc:docMk/>
            <pc:sldMk cId="0" sldId="257"/>
            <ac:spMk id="3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27:21.696" v="20" actId="207"/>
          <ac:spMkLst>
            <pc:docMk/>
            <pc:sldMk cId="0" sldId="257"/>
            <ac:spMk id="4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27:10.014" v="15" actId="207"/>
          <ac:spMkLst>
            <pc:docMk/>
            <pc:sldMk cId="0" sldId="257"/>
            <ac:spMk id="5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27:17.019" v="18" actId="403"/>
          <ac:spMkLst>
            <pc:docMk/>
            <pc:sldMk cId="0" sldId="257"/>
            <ac:spMk id="6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26:49.534" v="6" actId="1076"/>
          <ac:spMkLst>
            <pc:docMk/>
            <pc:sldMk cId="0" sldId="257"/>
            <ac:spMk id="11" creationId="{00000000-0000-0000-0000-000000000000}"/>
          </ac:spMkLst>
        </pc:spChg>
      </pc:sldChg>
      <pc:sldChg chg="addSp modSp mod modAnim modNotesTx">
        <pc:chgData name="Duyên Lương" userId="3a9e482f-ceb4-484a-8eab-f708ff3e9a36" providerId="ADAL" clId="{214E6657-113D-4E61-B38B-D8FFA6150A5F}" dt="2023-09-20T09:09:16.337" v="576" actId="20577"/>
        <pc:sldMkLst>
          <pc:docMk/>
          <pc:sldMk cId="0" sldId="259"/>
        </pc:sldMkLst>
        <pc:picChg chg="add mod">
          <ac:chgData name="Duyên Lương" userId="3a9e482f-ceb4-484a-8eab-f708ff3e9a36" providerId="ADAL" clId="{214E6657-113D-4E61-B38B-D8FFA6150A5F}" dt="2023-09-20T08:29:10.967" v="22" actId="1076"/>
          <ac:picMkLst>
            <pc:docMk/>
            <pc:sldMk cId="0" sldId="259"/>
            <ac:picMk id="3" creationId="{4DD14293-3EB2-C264-86E3-2BA459153A39}"/>
          </ac:picMkLst>
        </pc:picChg>
        <pc:picChg chg="add mod">
          <ac:chgData name="Duyên Lương" userId="3a9e482f-ceb4-484a-8eab-f708ff3e9a36" providerId="ADAL" clId="{214E6657-113D-4E61-B38B-D8FFA6150A5F}" dt="2023-09-20T08:29:26.787" v="25" actId="1076"/>
          <ac:picMkLst>
            <pc:docMk/>
            <pc:sldMk cId="0" sldId="259"/>
            <ac:picMk id="6" creationId="{4AFFCBFC-BB12-B798-41B0-DA003D24AAF9}"/>
          </ac:picMkLst>
        </pc:picChg>
        <pc:picChg chg="add mod">
          <ac:chgData name="Duyên Lương" userId="3a9e482f-ceb4-484a-8eab-f708ff3e9a36" providerId="ADAL" clId="{214E6657-113D-4E61-B38B-D8FFA6150A5F}" dt="2023-09-20T08:29:47.163" v="30" actId="1076"/>
          <ac:picMkLst>
            <pc:docMk/>
            <pc:sldMk cId="0" sldId="259"/>
            <ac:picMk id="7" creationId="{BE3A3D43-E037-3810-0A45-A61DE98ECFC3}"/>
          </ac:picMkLst>
        </pc:picChg>
        <pc:picChg chg="add mod">
          <ac:chgData name="Duyên Lương" userId="3a9e482f-ceb4-484a-8eab-f708ff3e9a36" providerId="ADAL" clId="{214E6657-113D-4E61-B38B-D8FFA6150A5F}" dt="2023-09-20T08:30:07.035" v="34" actId="1076"/>
          <ac:picMkLst>
            <pc:docMk/>
            <pc:sldMk cId="0" sldId="259"/>
            <ac:picMk id="11" creationId="{04E1CBF8-F17E-35E4-D3CD-E02494954050}"/>
          </ac:picMkLst>
        </pc:picChg>
        <pc:picChg chg="add mod">
          <ac:chgData name="Duyên Lương" userId="3a9e482f-ceb4-484a-8eab-f708ff3e9a36" providerId="ADAL" clId="{214E6657-113D-4E61-B38B-D8FFA6150A5F}" dt="2023-09-20T08:35:59.225" v="146" actId="1076"/>
          <ac:picMkLst>
            <pc:docMk/>
            <pc:sldMk cId="0" sldId="259"/>
            <ac:picMk id="12" creationId="{F33E6F1A-F64E-3659-980C-A7EB524C8184}"/>
          </ac:picMkLst>
        </pc:picChg>
      </pc:sldChg>
      <pc:sldChg chg="modSp mod">
        <pc:chgData name="Duyên Lương" userId="3a9e482f-ceb4-484a-8eab-f708ff3e9a36" providerId="ADAL" clId="{214E6657-113D-4E61-B38B-D8FFA6150A5F}" dt="2023-09-20T08:55:34.504" v="352" actId="1076"/>
        <pc:sldMkLst>
          <pc:docMk/>
          <pc:sldMk cId="0" sldId="260"/>
        </pc:sldMkLst>
        <pc:picChg chg="mod">
          <ac:chgData name="Duyên Lương" userId="3a9e482f-ceb4-484a-8eab-f708ff3e9a36" providerId="ADAL" clId="{214E6657-113D-4E61-B38B-D8FFA6150A5F}" dt="2023-09-20T08:55:34.504" v="352" actId="1076"/>
          <ac:picMkLst>
            <pc:docMk/>
            <pc:sldMk cId="0" sldId="260"/>
            <ac:picMk id="30" creationId="{26314892-E9C0-C50B-7595-01F93B0476FD}"/>
          </ac:picMkLst>
        </pc:picChg>
      </pc:sldChg>
      <pc:sldChg chg="addSp delSp modSp mod delAnim modAnim">
        <pc:chgData name="Duyên Lương" userId="3a9e482f-ceb4-484a-8eab-f708ff3e9a36" providerId="ADAL" clId="{214E6657-113D-4E61-B38B-D8FFA6150A5F}" dt="2023-09-20T08:39:57.323" v="193" actId="2711"/>
        <pc:sldMkLst>
          <pc:docMk/>
          <pc:sldMk cId="0" sldId="261"/>
        </pc:sldMkLst>
        <pc:spChg chg="del mod">
          <ac:chgData name="Duyên Lương" userId="3a9e482f-ceb4-484a-8eab-f708ff3e9a36" providerId="ADAL" clId="{214E6657-113D-4E61-B38B-D8FFA6150A5F}" dt="2023-09-20T08:38:46.197" v="178" actId="478"/>
          <ac:spMkLst>
            <pc:docMk/>
            <pc:sldMk cId="0" sldId="261"/>
            <ac:spMk id="20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38:52.706" v="181" actId="1076"/>
          <ac:spMkLst>
            <pc:docMk/>
            <pc:sldMk cId="0" sldId="261"/>
            <ac:spMk id="27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38:49.274" v="179" actId="1076"/>
          <ac:spMkLst>
            <pc:docMk/>
            <pc:sldMk cId="0" sldId="261"/>
            <ac:spMk id="36" creationId="{FF9F205D-7926-1581-B7D8-B03852B2F66A}"/>
          </ac:spMkLst>
        </pc:spChg>
        <pc:spChg chg="mod">
          <ac:chgData name="Duyên Lương" userId="3a9e482f-ceb4-484a-8eab-f708ff3e9a36" providerId="ADAL" clId="{214E6657-113D-4E61-B38B-D8FFA6150A5F}" dt="2023-09-20T08:38:50.862" v="180" actId="1076"/>
          <ac:spMkLst>
            <pc:docMk/>
            <pc:sldMk cId="0" sldId="261"/>
            <ac:spMk id="39" creationId="{D918A476-8B20-8035-39CE-EBF446D9996B}"/>
          </ac:spMkLst>
        </pc:spChg>
        <pc:spChg chg="del mod">
          <ac:chgData name="Duyên Lương" userId="3a9e482f-ceb4-484a-8eab-f708ff3e9a36" providerId="ADAL" clId="{214E6657-113D-4E61-B38B-D8FFA6150A5F}" dt="2023-09-20T08:38:44.574" v="177" actId="478"/>
          <ac:spMkLst>
            <pc:docMk/>
            <pc:sldMk cId="0" sldId="261"/>
            <ac:spMk id="40" creationId="{02B0B466-3344-C504-2D1C-55F576AFCE9D}"/>
          </ac:spMkLst>
        </pc:spChg>
        <pc:grpChg chg="mod">
          <ac:chgData name="Duyên Lương" userId="3a9e482f-ceb4-484a-8eab-f708ff3e9a36" providerId="ADAL" clId="{214E6657-113D-4E61-B38B-D8FFA6150A5F}" dt="2023-09-20T08:39:17.126" v="186" actId="1076"/>
          <ac:grpSpMkLst>
            <pc:docMk/>
            <pc:sldMk cId="0" sldId="261"/>
            <ac:grpSpMk id="33" creationId="{6154D8A0-F95A-17FD-4E77-91F86371D053}"/>
          </ac:grpSpMkLst>
        </pc:grpChg>
        <pc:graphicFrameChg chg="mod modGraphic">
          <ac:chgData name="Duyên Lương" userId="3a9e482f-ceb4-484a-8eab-f708ff3e9a36" providerId="ADAL" clId="{214E6657-113D-4E61-B38B-D8FFA6150A5F}" dt="2023-09-20T08:39:57.323" v="193" actId="2711"/>
          <ac:graphicFrameMkLst>
            <pc:docMk/>
            <pc:sldMk cId="0" sldId="261"/>
            <ac:graphicFrameMk id="28" creationId="{F36D34DC-4596-3A15-7235-A97233959EA4}"/>
          </ac:graphicFrameMkLst>
        </pc:graphicFrameChg>
        <pc:picChg chg="add del mod">
          <ac:chgData name="Duyên Lương" userId="3a9e482f-ceb4-484a-8eab-f708ff3e9a36" providerId="ADAL" clId="{214E6657-113D-4E61-B38B-D8FFA6150A5F}" dt="2023-09-20T08:37:58.394" v="153" actId="478"/>
          <ac:picMkLst>
            <pc:docMk/>
            <pc:sldMk cId="0" sldId="261"/>
            <ac:picMk id="2" creationId="{D2795A17-9D6B-4502-21B9-B11CDE122C15}"/>
          </ac:picMkLst>
        </pc:picChg>
        <pc:picChg chg="del">
          <ac:chgData name="Duyên Lương" userId="3a9e482f-ceb4-484a-8eab-f708ff3e9a36" providerId="ADAL" clId="{214E6657-113D-4E61-B38B-D8FFA6150A5F}" dt="2023-09-20T08:37:55.272" v="149" actId="478"/>
          <ac:picMkLst>
            <pc:docMk/>
            <pc:sldMk cId="0" sldId="261"/>
            <ac:picMk id="29" creationId="{F1AD8634-888D-0C6D-AA79-E45076ACFBBC}"/>
          </ac:picMkLst>
        </pc:picChg>
        <pc:picChg chg="del">
          <ac:chgData name="Duyên Lương" userId="3a9e482f-ceb4-484a-8eab-f708ff3e9a36" providerId="ADAL" clId="{214E6657-113D-4E61-B38B-D8FFA6150A5F}" dt="2023-09-20T08:37:56.957" v="151" actId="478"/>
          <ac:picMkLst>
            <pc:docMk/>
            <pc:sldMk cId="0" sldId="261"/>
            <ac:picMk id="30" creationId="{F387E2D6-6D0D-1A20-8763-2037558EE63E}"/>
          </ac:picMkLst>
        </pc:picChg>
        <pc:picChg chg="del">
          <ac:chgData name="Duyên Lương" userId="3a9e482f-ceb4-484a-8eab-f708ff3e9a36" providerId="ADAL" clId="{214E6657-113D-4E61-B38B-D8FFA6150A5F}" dt="2023-09-20T08:37:57.675" v="152" actId="478"/>
          <ac:picMkLst>
            <pc:docMk/>
            <pc:sldMk cId="0" sldId="261"/>
            <ac:picMk id="31" creationId="{3D726559-3E70-56D3-473D-914DFCC5FDED}"/>
          </ac:picMkLst>
        </pc:picChg>
        <pc:picChg chg="del">
          <ac:chgData name="Duyên Lương" userId="3a9e482f-ceb4-484a-8eab-f708ff3e9a36" providerId="ADAL" clId="{214E6657-113D-4E61-B38B-D8FFA6150A5F}" dt="2023-09-20T08:37:56.122" v="150" actId="478"/>
          <ac:picMkLst>
            <pc:docMk/>
            <pc:sldMk cId="0" sldId="261"/>
            <ac:picMk id="32" creationId="{BBFA50D7-7607-971A-F1E4-C36134201AAB}"/>
          </ac:picMkLst>
        </pc:picChg>
      </pc:sldChg>
      <pc:sldChg chg="addSp modSp mod modAnim">
        <pc:chgData name="Duyên Lương" userId="3a9e482f-ceb4-484a-8eab-f708ff3e9a36" providerId="ADAL" clId="{214E6657-113D-4E61-B38B-D8FFA6150A5F}" dt="2023-09-20T08:50:39.809" v="330"/>
        <pc:sldMkLst>
          <pc:docMk/>
          <pc:sldMk cId="0" sldId="262"/>
        </pc:sldMkLst>
        <pc:spChg chg="mod">
          <ac:chgData name="Duyên Lương" userId="3a9e482f-ceb4-484a-8eab-f708ff3e9a36" providerId="ADAL" clId="{214E6657-113D-4E61-B38B-D8FFA6150A5F}" dt="2023-09-20T08:45:05.541" v="259" actId="1076"/>
          <ac:spMkLst>
            <pc:docMk/>
            <pc:sldMk cId="0" sldId="262"/>
            <ac:spMk id="2" creationId="{00000000-0000-0000-0000-000000000000}"/>
          </ac:spMkLst>
        </pc:spChg>
        <pc:spChg chg="add mod">
          <ac:chgData name="Duyên Lương" userId="3a9e482f-ceb4-484a-8eab-f708ff3e9a36" providerId="ADAL" clId="{214E6657-113D-4E61-B38B-D8FFA6150A5F}" dt="2023-09-20T08:49:35.894" v="322" actId="1036"/>
          <ac:spMkLst>
            <pc:docMk/>
            <pc:sldMk cId="0" sldId="262"/>
            <ac:spMk id="3" creationId="{B9472DE3-F539-BA1D-A923-88CDA790A8F5}"/>
          </ac:spMkLst>
        </pc:spChg>
        <pc:spChg chg="mod">
          <ac:chgData name="Duyên Lương" userId="3a9e482f-ceb4-484a-8eab-f708ff3e9a36" providerId="ADAL" clId="{214E6657-113D-4E61-B38B-D8FFA6150A5F}" dt="2023-09-20T08:42:03.998" v="220" actId="1076"/>
          <ac:spMkLst>
            <pc:docMk/>
            <pc:sldMk cId="0" sldId="262"/>
            <ac:spMk id="5" creationId="{00000000-0000-0000-0000-000000000000}"/>
          </ac:spMkLst>
        </pc:spChg>
        <pc:spChg chg="add mod">
          <ac:chgData name="Duyên Lương" userId="3a9e482f-ceb4-484a-8eab-f708ff3e9a36" providerId="ADAL" clId="{214E6657-113D-4E61-B38B-D8FFA6150A5F}" dt="2023-09-20T08:47:51.365" v="300" actId="14100"/>
          <ac:spMkLst>
            <pc:docMk/>
            <pc:sldMk cId="0" sldId="262"/>
            <ac:spMk id="6" creationId="{AE5CAA46-A1AB-8A0D-5D2A-4428CA1F9EE5}"/>
          </ac:spMkLst>
        </pc:spChg>
        <pc:spChg chg="add mod">
          <ac:chgData name="Duyên Lương" userId="3a9e482f-ceb4-484a-8eab-f708ff3e9a36" providerId="ADAL" clId="{214E6657-113D-4E61-B38B-D8FFA6150A5F}" dt="2023-09-20T08:48:02.137" v="303" actId="14100"/>
          <ac:spMkLst>
            <pc:docMk/>
            <pc:sldMk cId="0" sldId="262"/>
            <ac:spMk id="7" creationId="{71BAE47A-8C30-30EE-BC72-3C1268A31A4F}"/>
          </ac:spMkLst>
        </pc:spChg>
        <pc:spChg chg="mod">
          <ac:chgData name="Duyên Lương" userId="3a9e482f-ceb4-484a-8eab-f708ff3e9a36" providerId="ADAL" clId="{214E6657-113D-4E61-B38B-D8FFA6150A5F}" dt="2023-09-20T08:41:06.113" v="203" actId="1076"/>
          <ac:spMkLst>
            <pc:docMk/>
            <pc:sldMk cId="0" sldId="262"/>
            <ac:spMk id="8" creationId="{00000000-0000-0000-0000-000000000000}"/>
          </ac:spMkLst>
        </pc:spChg>
        <pc:spChg chg="mod ord">
          <ac:chgData name="Duyên Lương" userId="3a9e482f-ceb4-484a-8eab-f708ff3e9a36" providerId="ADAL" clId="{214E6657-113D-4E61-B38B-D8FFA6150A5F}" dt="2023-09-20T08:49:12.933" v="318" actId="166"/>
          <ac:spMkLst>
            <pc:docMk/>
            <pc:sldMk cId="0" sldId="262"/>
            <ac:spMk id="10" creationId="{DCF484F6-F4DE-B5EF-3B2A-E5DA74D7744A}"/>
          </ac:spMkLst>
        </pc:spChg>
        <pc:spChg chg="mod">
          <ac:chgData name="Duyên Lương" userId="3a9e482f-ceb4-484a-8eab-f708ff3e9a36" providerId="ADAL" clId="{214E6657-113D-4E61-B38B-D8FFA6150A5F}" dt="2023-09-20T08:45:23.132" v="263" actId="14100"/>
          <ac:spMkLst>
            <pc:docMk/>
            <pc:sldMk cId="0" sldId="262"/>
            <ac:spMk id="11" creationId="{AACB7E19-41FE-3BB0-E90B-5BAB3E6247CB}"/>
          </ac:spMkLst>
        </pc:spChg>
        <pc:spChg chg="mod">
          <ac:chgData name="Duyên Lương" userId="3a9e482f-ceb4-484a-8eab-f708ff3e9a36" providerId="ADAL" clId="{214E6657-113D-4E61-B38B-D8FFA6150A5F}" dt="2023-09-20T08:44:53.015" v="256" actId="1076"/>
          <ac:spMkLst>
            <pc:docMk/>
            <pc:sldMk cId="0" sldId="262"/>
            <ac:spMk id="12" creationId="{40D5B67A-24EB-6644-9A55-95D9149DCB66}"/>
          </ac:spMkLst>
        </pc:spChg>
        <pc:spChg chg="mod">
          <ac:chgData name="Duyên Lương" userId="3a9e482f-ceb4-484a-8eab-f708ff3e9a36" providerId="ADAL" clId="{214E6657-113D-4E61-B38B-D8FFA6150A5F}" dt="2023-09-20T08:44:23.948" v="243" actId="14100"/>
          <ac:spMkLst>
            <pc:docMk/>
            <pc:sldMk cId="0" sldId="262"/>
            <ac:spMk id="13" creationId="{086DBB1D-0268-3EC5-DE70-A49E682454AC}"/>
          </ac:spMkLst>
        </pc:spChg>
        <pc:spChg chg="mod">
          <ac:chgData name="Duyên Lương" userId="3a9e482f-ceb4-484a-8eab-f708ff3e9a36" providerId="ADAL" clId="{214E6657-113D-4E61-B38B-D8FFA6150A5F}" dt="2023-09-20T08:45:15.367" v="261" actId="1076"/>
          <ac:spMkLst>
            <pc:docMk/>
            <pc:sldMk cId="0" sldId="262"/>
            <ac:spMk id="14" creationId="{AE76AF95-4985-5E29-7051-739223631849}"/>
          </ac:spMkLst>
        </pc:spChg>
        <pc:spChg chg="mod">
          <ac:chgData name="Duyên Lương" userId="3a9e482f-ceb4-484a-8eab-f708ff3e9a36" providerId="ADAL" clId="{214E6657-113D-4E61-B38B-D8FFA6150A5F}" dt="2023-09-20T08:45:10.909" v="260" actId="1076"/>
          <ac:spMkLst>
            <pc:docMk/>
            <pc:sldMk cId="0" sldId="262"/>
            <ac:spMk id="15" creationId="{7942BF86-5B2A-96E9-B5A3-FD06B0434FBB}"/>
          </ac:spMkLst>
        </pc:spChg>
        <pc:spChg chg="add mod">
          <ac:chgData name="Duyên Lương" userId="3a9e482f-ceb4-484a-8eab-f708ff3e9a36" providerId="ADAL" clId="{214E6657-113D-4E61-B38B-D8FFA6150A5F}" dt="2023-09-20T08:48:37.681" v="308" actId="14100"/>
          <ac:spMkLst>
            <pc:docMk/>
            <pc:sldMk cId="0" sldId="262"/>
            <ac:spMk id="16" creationId="{794657B0-A3DA-EAE0-58EB-0A509AE7503A}"/>
          </ac:spMkLst>
        </pc:spChg>
        <pc:spChg chg="add mod">
          <ac:chgData name="Duyên Lương" userId="3a9e482f-ceb4-484a-8eab-f708ff3e9a36" providerId="ADAL" clId="{214E6657-113D-4E61-B38B-D8FFA6150A5F}" dt="2023-09-20T08:48:50.936" v="312" actId="14100"/>
          <ac:spMkLst>
            <pc:docMk/>
            <pc:sldMk cId="0" sldId="262"/>
            <ac:spMk id="17" creationId="{173A9AC2-3A76-647F-D065-44B4090F18B0}"/>
          </ac:spMkLst>
        </pc:spChg>
        <pc:spChg chg="add mod">
          <ac:chgData name="Duyên Lương" userId="3a9e482f-ceb4-484a-8eab-f708ff3e9a36" providerId="ADAL" clId="{214E6657-113D-4E61-B38B-D8FFA6150A5F}" dt="2023-09-20T08:49:02.913" v="316" actId="14100"/>
          <ac:spMkLst>
            <pc:docMk/>
            <pc:sldMk cId="0" sldId="262"/>
            <ac:spMk id="18" creationId="{2FD87357-6579-4A7F-9BCA-551CD9E0D1E5}"/>
          </ac:spMkLst>
        </pc:spChg>
      </pc:sldChg>
      <pc:sldChg chg="modSp mod">
        <pc:chgData name="Duyên Lương" userId="3a9e482f-ceb4-484a-8eab-f708ff3e9a36" providerId="ADAL" clId="{214E6657-113D-4E61-B38B-D8FFA6150A5F}" dt="2023-09-20T09:06:59.843" v="573" actId="1076"/>
        <pc:sldMkLst>
          <pc:docMk/>
          <pc:sldMk cId="0" sldId="263"/>
        </pc:sldMkLst>
        <pc:spChg chg="mod">
          <ac:chgData name="Duyên Lương" userId="3a9e482f-ceb4-484a-8eab-f708ff3e9a36" providerId="ADAL" clId="{214E6657-113D-4E61-B38B-D8FFA6150A5F}" dt="2023-09-20T09:06:54.569" v="570" actId="14100"/>
          <ac:spMkLst>
            <pc:docMk/>
            <pc:sldMk cId="0" sldId="263"/>
            <ac:spMk id="15" creationId="{20BFB883-5FF7-192F-BF20-6C28639FA870}"/>
          </ac:spMkLst>
        </pc:spChg>
        <pc:picChg chg="mod">
          <ac:chgData name="Duyên Lương" userId="3a9e482f-ceb4-484a-8eab-f708ff3e9a36" providerId="ADAL" clId="{214E6657-113D-4E61-B38B-D8FFA6150A5F}" dt="2023-09-20T09:06:59.843" v="573" actId="1076"/>
          <ac:picMkLst>
            <pc:docMk/>
            <pc:sldMk cId="0" sldId="263"/>
            <ac:picMk id="33" creationId="{B55545C2-8CA5-CD14-41EC-E504DC4934A9}"/>
          </ac:picMkLst>
        </pc:picChg>
      </pc:sldChg>
      <pc:sldChg chg="modSp mod modAnim">
        <pc:chgData name="Duyên Lương" userId="3a9e482f-ceb4-484a-8eab-f708ff3e9a36" providerId="ADAL" clId="{214E6657-113D-4E61-B38B-D8FFA6150A5F}" dt="2023-09-20T08:52:23.312" v="337" actId="207"/>
        <pc:sldMkLst>
          <pc:docMk/>
          <pc:sldMk cId="3624317430" sldId="266"/>
        </pc:sldMkLst>
        <pc:spChg chg="mod">
          <ac:chgData name="Duyên Lương" userId="3a9e482f-ceb4-484a-8eab-f708ff3e9a36" providerId="ADAL" clId="{214E6657-113D-4E61-B38B-D8FFA6150A5F}" dt="2023-09-20T08:25:15.058" v="0" actId="1076"/>
          <ac:spMkLst>
            <pc:docMk/>
            <pc:sldMk cId="3624317430" sldId="266"/>
            <ac:spMk id="2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52:23.312" v="337" actId="207"/>
          <ac:spMkLst>
            <pc:docMk/>
            <pc:sldMk cId="3624317430" sldId="266"/>
            <ac:spMk id="6" creationId="{00000000-0000-0000-0000-000000000000}"/>
          </ac:spMkLst>
        </pc:spChg>
      </pc:sldChg>
      <pc:sldChg chg="modSp mod">
        <pc:chgData name="Duyên Lương" userId="3a9e482f-ceb4-484a-8eab-f708ff3e9a36" providerId="ADAL" clId="{214E6657-113D-4E61-B38B-D8FFA6150A5F}" dt="2023-09-20T09:07:29.863" v="574" actId="1076"/>
        <pc:sldMkLst>
          <pc:docMk/>
          <pc:sldMk cId="1611166156" sldId="271"/>
        </pc:sldMkLst>
        <pc:spChg chg="mod">
          <ac:chgData name="Duyên Lương" userId="3a9e482f-ceb4-484a-8eab-f708ff3e9a36" providerId="ADAL" clId="{214E6657-113D-4E61-B38B-D8FFA6150A5F}" dt="2023-09-20T09:07:29.863" v="574" actId="1076"/>
          <ac:spMkLst>
            <pc:docMk/>
            <pc:sldMk cId="1611166156" sldId="271"/>
            <ac:spMk id="2" creationId="{00000000-0000-0000-0000-000000000000}"/>
          </ac:spMkLst>
        </pc:spChg>
      </pc:sldChg>
      <pc:sldChg chg="addSp delSp modSp mod delAnim modAnim">
        <pc:chgData name="Duyên Lương" userId="3a9e482f-ceb4-484a-8eab-f708ff3e9a36" providerId="ADAL" clId="{214E6657-113D-4E61-B38B-D8FFA6150A5F}" dt="2023-09-20T08:35:41.537" v="144" actId="1076"/>
        <pc:sldMkLst>
          <pc:docMk/>
          <pc:sldMk cId="3501789261" sldId="288"/>
        </pc:sldMkLst>
        <pc:spChg chg="mod">
          <ac:chgData name="Duyên Lương" userId="3a9e482f-ceb4-484a-8eab-f708ff3e9a36" providerId="ADAL" clId="{214E6657-113D-4E61-B38B-D8FFA6150A5F}" dt="2023-09-20T08:35:03.403" v="136" actId="1076"/>
          <ac:spMkLst>
            <pc:docMk/>
            <pc:sldMk cId="3501789261" sldId="288"/>
            <ac:spMk id="2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35:10.544" v="139" actId="1076"/>
          <ac:spMkLst>
            <pc:docMk/>
            <pc:sldMk cId="3501789261" sldId="288"/>
            <ac:spMk id="8" creationId="{67A48C93-83BF-BB13-3E30-78C96CAE1B97}"/>
          </ac:spMkLst>
        </pc:spChg>
        <pc:spChg chg="mod">
          <ac:chgData name="Duyên Lương" userId="3a9e482f-ceb4-484a-8eab-f708ff3e9a36" providerId="ADAL" clId="{214E6657-113D-4E61-B38B-D8FFA6150A5F}" dt="2023-09-20T08:34:21.595" v="129" actId="20577"/>
          <ac:spMkLst>
            <pc:docMk/>
            <pc:sldMk cId="3501789261" sldId="288"/>
            <ac:spMk id="11" creationId="{A553B2DF-6729-CA05-6DCF-6A50C8063383}"/>
          </ac:spMkLst>
        </pc:spChg>
        <pc:spChg chg="mod">
          <ac:chgData name="Duyên Lương" userId="3a9e482f-ceb4-484a-8eab-f708ff3e9a36" providerId="ADAL" clId="{214E6657-113D-4E61-B38B-D8FFA6150A5F}" dt="2023-09-20T08:34:40.199" v="132" actId="113"/>
          <ac:spMkLst>
            <pc:docMk/>
            <pc:sldMk cId="3501789261" sldId="288"/>
            <ac:spMk id="15" creationId="{880E2E98-6C76-5775-1D70-06599348FD3F}"/>
          </ac:spMkLst>
        </pc:spChg>
        <pc:picChg chg="add mod">
          <ac:chgData name="Duyên Lương" userId="3a9e482f-ceb4-484a-8eab-f708ff3e9a36" providerId="ADAL" clId="{214E6657-113D-4E61-B38B-D8FFA6150A5F}" dt="2023-09-20T08:35:41.537" v="144" actId="1076"/>
          <ac:picMkLst>
            <pc:docMk/>
            <pc:sldMk cId="3501789261" sldId="288"/>
            <ac:picMk id="10" creationId="{37F65393-07DB-E6CF-E605-B53E7DEB6930}"/>
          </ac:picMkLst>
        </pc:picChg>
        <pc:picChg chg="del">
          <ac:chgData name="Duyên Lương" userId="3a9e482f-ceb4-484a-8eab-f708ff3e9a36" providerId="ADAL" clId="{214E6657-113D-4E61-B38B-D8FFA6150A5F}" dt="2023-09-20T08:32:40.777" v="108" actId="478"/>
          <ac:picMkLst>
            <pc:docMk/>
            <pc:sldMk cId="3501789261" sldId="288"/>
            <ac:picMk id="16" creationId="{CB134B51-222C-1B40-CB57-5D9D0579379D}"/>
          </ac:picMkLst>
        </pc:picChg>
        <pc:picChg chg="del mod">
          <ac:chgData name="Duyên Lương" userId="3a9e482f-ceb4-484a-8eab-f708ff3e9a36" providerId="ADAL" clId="{214E6657-113D-4E61-B38B-D8FFA6150A5F}" dt="2023-09-20T08:35:26.519" v="141" actId="478"/>
          <ac:picMkLst>
            <pc:docMk/>
            <pc:sldMk cId="3501789261" sldId="288"/>
            <ac:picMk id="17" creationId="{9A774FB4-1D0D-0D9F-0564-D7CD81C92C18}"/>
          </ac:picMkLst>
        </pc:picChg>
        <pc:picChg chg="add mod">
          <ac:chgData name="Duyên Lương" userId="3a9e482f-ceb4-484a-8eab-f708ff3e9a36" providerId="ADAL" clId="{214E6657-113D-4E61-B38B-D8FFA6150A5F}" dt="2023-09-20T08:34:09.812" v="114" actId="1076"/>
          <ac:picMkLst>
            <pc:docMk/>
            <pc:sldMk cId="3501789261" sldId="288"/>
            <ac:picMk id="1026" creationId="{017D4A12-3F3E-A21D-B546-0B05A20D3D2A}"/>
          </ac:picMkLst>
        </pc:picChg>
      </pc:sldChg>
      <pc:sldChg chg="addSp delSp modSp mod">
        <pc:chgData name="Duyên Lương" userId="3a9e482f-ceb4-484a-8eab-f708ff3e9a36" providerId="ADAL" clId="{214E6657-113D-4E61-B38B-D8FFA6150A5F}" dt="2023-09-20T08:58:38.763" v="374" actId="1076"/>
        <pc:sldMkLst>
          <pc:docMk/>
          <pc:sldMk cId="3048531611" sldId="289"/>
        </pc:sldMkLst>
        <pc:spChg chg="add del mod">
          <ac:chgData name="Duyên Lương" userId="3a9e482f-ceb4-484a-8eab-f708ff3e9a36" providerId="ADAL" clId="{214E6657-113D-4E61-B38B-D8FFA6150A5F}" dt="2023-09-20T08:58:27.977" v="371" actId="14100"/>
          <ac:spMkLst>
            <pc:docMk/>
            <pc:sldMk cId="3048531611" sldId="289"/>
            <ac:spMk id="2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58:16.178" v="365" actId="1076"/>
          <ac:spMkLst>
            <pc:docMk/>
            <pc:sldMk cId="3048531611" sldId="289"/>
            <ac:spMk id="3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58:17.077" v="366" actId="1076"/>
          <ac:spMkLst>
            <pc:docMk/>
            <pc:sldMk cId="3048531611" sldId="289"/>
            <ac:spMk id="11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58:38.763" v="374" actId="1076"/>
          <ac:spMkLst>
            <pc:docMk/>
            <pc:sldMk cId="3048531611" sldId="289"/>
            <ac:spMk id="12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58:32.670" v="373" actId="207"/>
          <ac:spMkLst>
            <pc:docMk/>
            <pc:sldMk cId="3048531611" sldId="289"/>
            <ac:spMk id="17" creationId="{00000000-0000-0000-0000-000000000000}"/>
          </ac:spMkLst>
        </pc:spChg>
        <pc:spChg chg="del mod">
          <ac:chgData name="Duyên Lương" userId="3a9e482f-ceb4-484a-8eab-f708ff3e9a36" providerId="ADAL" clId="{214E6657-113D-4E61-B38B-D8FFA6150A5F}" dt="2023-09-20T08:58:24.476" v="370" actId="478"/>
          <ac:spMkLst>
            <pc:docMk/>
            <pc:sldMk cId="3048531611" sldId="289"/>
            <ac:spMk id="18" creationId="{00000000-0000-0000-0000-000000000000}"/>
          </ac:spMkLst>
        </pc:spChg>
      </pc:sldChg>
      <pc:sldChg chg="modSp mod">
        <pc:chgData name="Duyên Lương" userId="3a9e482f-ceb4-484a-8eab-f708ff3e9a36" providerId="ADAL" clId="{214E6657-113D-4E61-B38B-D8FFA6150A5F}" dt="2023-09-20T08:59:10.827" v="391" actId="1076"/>
        <pc:sldMkLst>
          <pc:docMk/>
          <pc:sldMk cId="566398082" sldId="290"/>
        </pc:sldMkLst>
        <pc:spChg chg="mod">
          <ac:chgData name="Duyên Lương" userId="3a9e482f-ceb4-484a-8eab-f708ff3e9a36" providerId="ADAL" clId="{214E6657-113D-4E61-B38B-D8FFA6150A5F}" dt="2023-09-20T08:59:10.827" v="391" actId="1076"/>
          <ac:spMkLst>
            <pc:docMk/>
            <pc:sldMk cId="566398082" sldId="290"/>
            <ac:spMk id="2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8:58:53.704" v="388" actId="14100"/>
          <ac:spMkLst>
            <pc:docMk/>
            <pc:sldMk cId="566398082" sldId="290"/>
            <ac:spMk id="17" creationId="{00000000-0000-0000-0000-000000000000}"/>
          </ac:spMkLst>
        </pc:spChg>
      </pc:sldChg>
      <pc:sldChg chg="addSp delSp modSp mod delAnim modAnim">
        <pc:chgData name="Duyên Lương" userId="3a9e482f-ceb4-484a-8eab-f708ff3e9a36" providerId="ADAL" clId="{214E6657-113D-4E61-B38B-D8FFA6150A5F}" dt="2023-09-20T09:04:48.315" v="564" actId="2711"/>
        <pc:sldMkLst>
          <pc:docMk/>
          <pc:sldMk cId="807474983" sldId="291"/>
        </pc:sldMkLst>
        <pc:spChg chg="del">
          <ac:chgData name="Duyên Lương" userId="3a9e482f-ceb4-484a-8eab-f708ff3e9a36" providerId="ADAL" clId="{214E6657-113D-4E61-B38B-D8FFA6150A5F}" dt="2023-09-20T09:02:56.303" v="499" actId="478"/>
          <ac:spMkLst>
            <pc:docMk/>
            <pc:sldMk cId="807474983" sldId="291"/>
            <ac:spMk id="2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9:03:28.736" v="514" actId="1076"/>
          <ac:spMkLst>
            <pc:docMk/>
            <pc:sldMk cId="807474983" sldId="291"/>
            <ac:spMk id="3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9:03:11.572" v="507" actId="1076"/>
          <ac:spMkLst>
            <pc:docMk/>
            <pc:sldMk cId="807474983" sldId="291"/>
            <ac:spMk id="6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9:03:45.098" v="521" actId="1076"/>
          <ac:spMkLst>
            <pc:docMk/>
            <pc:sldMk cId="807474983" sldId="291"/>
            <ac:spMk id="7" creationId="{00000000-0000-0000-0000-000000000000}"/>
          </ac:spMkLst>
        </pc:spChg>
        <pc:spChg chg="del mod">
          <ac:chgData name="Duyên Lương" userId="3a9e482f-ceb4-484a-8eab-f708ff3e9a36" providerId="ADAL" clId="{214E6657-113D-4E61-B38B-D8FFA6150A5F}" dt="2023-09-20T09:04:03.231" v="550" actId="478"/>
          <ac:spMkLst>
            <pc:docMk/>
            <pc:sldMk cId="807474983" sldId="291"/>
            <ac:spMk id="8" creationId="{67A48C93-83BF-BB13-3E30-78C96CAE1B97}"/>
          </ac:spMkLst>
        </pc:spChg>
        <pc:spChg chg="mod">
          <ac:chgData name="Duyên Lương" userId="3a9e482f-ceb4-484a-8eab-f708ff3e9a36" providerId="ADAL" clId="{214E6657-113D-4E61-B38B-D8FFA6150A5F}" dt="2023-09-20T09:04:25.595" v="562" actId="1076"/>
          <ac:spMkLst>
            <pc:docMk/>
            <pc:sldMk cId="807474983" sldId="291"/>
            <ac:spMk id="9" creationId="{00000000-0000-0000-0000-000000000000}"/>
          </ac:spMkLst>
        </pc:spChg>
        <pc:spChg chg="mod">
          <ac:chgData name="Duyên Lương" userId="3a9e482f-ceb4-484a-8eab-f708ff3e9a36" providerId="ADAL" clId="{214E6657-113D-4E61-B38B-D8FFA6150A5F}" dt="2023-09-20T09:04:48.315" v="564" actId="2711"/>
          <ac:spMkLst>
            <pc:docMk/>
            <pc:sldMk cId="807474983" sldId="291"/>
            <ac:spMk id="11" creationId="{A553B2DF-6729-CA05-6DCF-6A50C8063383}"/>
          </ac:spMkLst>
        </pc:spChg>
        <pc:spChg chg="del">
          <ac:chgData name="Duyên Lương" userId="3a9e482f-ceb4-484a-8eab-f708ff3e9a36" providerId="ADAL" clId="{214E6657-113D-4E61-B38B-D8FFA6150A5F}" dt="2023-09-20T09:02:40.100" v="468" actId="478"/>
          <ac:spMkLst>
            <pc:docMk/>
            <pc:sldMk cId="807474983" sldId="291"/>
            <ac:spMk id="15" creationId="{880E2E98-6C76-5775-1D70-06599348FD3F}"/>
          </ac:spMkLst>
        </pc:spChg>
        <pc:picChg chg="del">
          <ac:chgData name="Duyên Lương" userId="3a9e482f-ceb4-484a-8eab-f708ff3e9a36" providerId="ADAL" clId="{214E6657-113D-4E61-B38B-D8FFA6150A5F}" dt="2023-09-20T09:02:38.693" v="467" actId="478"/>
          <ac:picMkLst>
            <pc:docMk/>
            <pc:sldMk cId="807474983" sldId="291"/>
            <ac:picMk id="10" creationId="{37F65393-07DB-E6CF-E605-B53E7DEB6930}"/>
          </ac:picMkLst>
        </pc:picChg>
        <pc:picChg chg="del">
          <ac:chgData name="Duyên Lương" userId="3a9e482f-ceb4-484a-8eab-f708ff3e9a36" providerId="ADAL" clId="{214E6657-113D-4E61-B38B-D8FFA6150A5F}" dt="2023-09-20T09:01:45.167" v="396" actId="478"/>
          <ac:picMkLst>
            <pc:docMk/>
            <pc:sldMk cId="807474983" sldId="291"/>
            <ac:picMk id="1026" creationId="{017D4A12-3F3E-A21D-B546-0B05A20D3D2A}"/>
          </ac:picMkLst>
        </pc:picChg>
        <pc:picChg chg="add mod">
          <ac:chgData name="Duyên Lương" userId="3a9e482f-ceb4-484a-8eab-f708ff3e9a36" providerId="ADAL" clId="{214E6657-113D-4E61-B38B-D8FFA6150A5F}" dt="2023-09-20T09:03:34.107" v="517" actId="14100"/>
          <ac:picMkLst>
            <pc:docMk/>
            <pc:sldMk cId="807474983" sldId="291"/>
            <ac:picMk id="2050" creationId="{A3E4351A-83C8-AC09-EB3C-D211080BDC50}"/>
          </ac:picMkLst>
        </pc:picChg>
      </pc:sldChg>
      <pc:sldChg chg="new del">
        <pc:chgData name="Duyên Lương" userId="3a9e482f-ceb4-484a-8eab-f708ff3e9a36" providerId="ADAL" clId="{214E6657-113D-4E61-B38B-D8FFA6150A5F}" dt="2023-09-20T09:01:40.990" v="395" actId="47"/>
        <pc:sldMkLst>
          <pc:docMk/>
          <pc:sldMk cId="1092997318" sldId="291"/>
        </pc:sldMkLst>
      </pc:sldChg>
      <pc:sldChg chg="add del setBg">
        <pc:chgData name="Duyên Lương" userId="3a9e482f-ceb4-484a-8eab-f708ff3e9a36" providerId="ADAL" clId="{214E6657-113D-4E61-B38B-D8FFA6150A5F}" dt="2023-09-20T09:01:39.814" v="394"/>
        <pc:sldMkLst>
          <pc:docMk/>
          <pc:sldMk cId="580997484" sldId="292"/>
        </pc:sldMkLst>
      </pc:sldChg>
    </pc:docChg>
  </pc:docChgLst>
  <pc:docChgLst>
    <pc:chgData name="Duyên Lương" userId="3a9e482f-ceb4-484a-8eab-f708ff3e9a36" providerId="ADAL" clId="{03982033-014B-4C32-AB73-C989153DCCA3}"/>
    <pc:docChg chg="undo custSel addSld delSld modSld sldOrd">
      <pc:chgData name="Duyên Lương" userId="3a9e482f-ceb4-484a-8eab-f708ff3e9a36" providerId="ADAL" clId="{03982033-014B-4C32-AB73-C989153DCCA3}" dt="2023-08-15T04:50:11.567" v="1765"/>
      <pc:docMkLst>
        <pc:docMk/>
      </pc:docMkLst>
      <pc:sldChg chg="modSp mod modTransition">
        <pc:chgData name="Duyên Lương" userId="3a9e482f-ceb4-484a-8eab-f708ff3e9a36" providerId="ADAL" clId="{03982033-014B-4C32-AB73-C989153DCCA3}" dt="2023-08-15T04:48:38.589" v="1764"/>
        <pc:sldMkLst>
          <pc:docMk/>
          <pc:sldMk cId="0" sldId="256"/>
        </pc:sldMkLst>
        <pc:spChg chg="mod">
          <ac:chgData name="Duyên Lương" userId="3a9e482f-ceb4-484a-8eab-f708ff3e9a36" providerId="ADAL" clId="{03982033-014B-4C32-AB73-C989153DCCA3}" dt="2023-08-14T15:21:00.787" v="386" actId="1076"/>
          <ac:spMkLst>
            <pc:docMk/>
            <pc:sldMk cId="0" sldId="256"/>
            <ac:spMk id="17" creationId="{00000000-0000-0000-0000-000000000000}"/>
          </ac:spMkLst>
        </pc:spChg>
      </pc:sldChg>
      <pc:sldChg chg="delSp modSp mod modTransition">
        <pc:chgData name="Duyên Lương" userId="3a9e482f-ceb4-484a-8eab-f708ff3e9a36" providerId="ADAL" clId="{03982033-014B-4C32-AB73-C989153DCCA3}" dt="2023-08-15T04:48:38.589" v="1764"/>
        <pc:sldMkLst>
          <pc:docMk/>
          <pc:sldMk cId="0" sldId="257"/>
        </pc:sldMkLst>
        <pc:spChg chg="mod">
          <ac:chgData name="Duyên Lương" userId="3a9e482f-ceb4-484a-8eab-f708ff3e9a36" providerId="ADAL" clId="{03982033-014B-4C32-AB73-C989153DCCA3}" dt="2023-08-14T15:23:27.022" v="488" actId="1076"/>
          <ac:spMkLst>
            <pc:docMk/>
            <pc:sldMk cId="0" sldId="257"/>
            <ac:spMk id="2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4T15:22:58.143" v="486" actId="1076"/>
          <ac:spMkLst>
            <pc:docMk/>
            <pc:sldMk cId="0" sldId="257"/>
            <ac:spMk id="3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4T15:23:13.230" v="487" actId="2711"/>
          <ac:spMkLst>
            <pc:docMk/>
            <pc:sldMk cId="0" sldId="257"/>
            <ac:spMk id="4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4T15:23:13.230" v="487" actId="2711"/>
          <ac:spMkLst>
            <pc:docMk/>
            <pc:sldMk cId="0" sldId="257"/>
            <ac:spMk id="5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4T15:23:34.595" v="490" actId="207"/>
          <ac:spMkLst>
            <pc:docMk/>
            <pc:sldMk cId="0" sldId="257"/>
            <ac:spMk id="6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4T15:21:45.037" v="441" actId="478"/>
          <ac:spMkLst>
            <pc:docMk/>
            <pc:sldMk cId="0" sldId="257"/>
            <ac:spMk id="7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4T15:21:46.047" v="442" actId="478"/>
          <ac:spMkLst>
            <pc:docMk/>
            <pc:sldMk cId="0" sldId="257"/>
            <ac:spMk id="8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4T15:21:46.948" v="443" actId="478"/>
          <ac:spMkLst>
            <pc:docMk/>
            <pc:sldMk cId="0" sldId="257"/>
            <ac:spMk id="9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4T15:21:48.034" v="444" actId="478"/>
          <ac:spMkLst>
            <pc:docMk/>
            <pc:sldMk cId="0" sldId="257"/>
            <ac:spMk id="10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4T15:21:20.858" v="393" actId="20577"/>
          <ac:spMkLst>
            <pc:docMk/>
            <pc:sldMk cId="0" sldId="257"/>
            <ac:spMk id="11" creationId="{00000000-0000-0000-0000-000000000000}"/>
          </ac:spMkLst>
        </pc:spChg>
      </pc:sldChg>
      <pc:sldChg chg="addSp delSp modSp mod modTransition modAnim">
        <pc:chgData name="Duyên Lương" userId="3a9e482f-ceb4-484a-8eab-f708ff3e9a36" providerId="ADAL" clId="{03982033-014B-4C32-AB73-C989153DCCA3}" dt="2023-08-15T04:48:38.589" v="1764"/>
        <pc:sldMkLst>
          <pc:docMk/>
          <pc:sldMk cId="0" sldId="258"/>
        </pc:sldMkLst>
        <pc:spChg chg="mod">
          <ac:chgData name="Duyên Lương" userId="3a9e482f-ceb4-484a-8eab-f708ff3e9a36" providerId="ADAL" clId="{03982033-014B-4C32-AB73-C989153DCCA3}" dt="2023-08-15T02:10:01.402" v="511" actId="1076"/>
          <ac:spMkLst>
            <pc:docMk/>
            <pc:sldMk cId="0" sldId="258"/>
            <ac:spMk id="2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2:19:08.163" v="629" actId="1076"/>
          <ac:spMkLst>
            <pc:docMk/>
            <pc:sldMk cId="0" sldId="258"/>
            <ac:spMk id="3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09:12.219" v="501" actId="478"/>
          <ac:spMkLst>
            <pc:docMk/>
            <pc:sldMk cId="0" sldId="258"/>
            <ac:spMk id="8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2:08:45.649" v="500" actId="20577"/>
          <ac:spMkLst>
            <pc:docMk/>
            <pc:sldMk cId="0" sldId="258"/>
            <ac:spMk id="9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09:52.436" v="506" actId="478"/>
          <ac:spMkLst>
            <pc:docMk/>
            <pc:sldMk cId="0" sldId="258"/>
            <ac:spMk id="10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09:14.460" v="502" actId="478"/>
          <ac:spMkLst>
            <pc:docMk/>
            <pc:sldMk cId="0" sldId="258"/>
            <ac:spMk id="11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09:54.436" v="507" actId="478"/>
          <ac:spMkLst>
            <pc:docMk/>
            <pc:sldMk cId="0" sldId="258"/>
            <ac:spMk id="12" creationId="{00000000-0000-0000-0000-000000000000}"/>
          </ac:spMkLst>
        </pc:spChg>
        <pc:spChg chg="add mod">
          <ac:chgData name="Duyên Lương" userId="3a9e482f-ceb4-484a-8eab-f708ff3e9a36" providerId="ADAL" clId="{03982033-014B-4C32-AB73-C989153DCCA3}" dt="2023-08-15T02:19:00.495" v="628" actId="14100"/>
          <ac:spMkLst>
            <pc:docMk/>
            <pc:sldMk cId="0" sldId="258"/>
            <ac:spMk id="15" creationId="{2C622092-8B5B-3604-411A-12A29E582751}"/>
          </ac:spMkLst>
        </pc:spChg>
        <pc:spChg chg="add mod">
          <ac:chgData name="Duyên Lương" userId="3a9e482f-ceb4-484a-8eab-f708ff3e9a36" providerId="ADAL" clId="{03982033-014B-4C32-AB73-C989153DCCA3}" dt="2023-08-15T02:18:51.761" v="623" actId="14100"/>
          <ac:spMkLst>
            <pc:docMk/>
            <pc:sldMk cId="0" sldId="258"/>
            <ac:spMk id="16" creationId="{C9793C61-3199-64B0-CF6B-25F3E98797C2}"/>
          </ac:spMkLst>
        </pc:spChg>
        <pc:spChg chg="add mod">
          <ac:chgData name="Duyên Lương" userId="3a9e482f-ceb4-484a-8eab-f708ff3e9a36" providerId="ADAL" clId="{03982033-014B-4C32-AB73-C989153DCCA3}" dt="2023-08-15T02:18:51.761" v="623" actId="14100"/>
          <ac:spMkLst>
            <pc:docMk/>
            <pc:sldMk cId="0" sldId="258"/>
            <ac:spMk id="17" creationId="{1D37C5E4-C44E-0C9B-3FEA-8B70DD5C043D}"/>
          </ac:spMkLst>
        </pc:spChg>
        <pc:picChg chg="add mod">
          <ac:chgData name="Duyên Lương" userId="3a9e482f-ceb4-484a-8eab-f708ff3e9a36" providerId="ADAL" clId="{03982033-014B-4C32-AB73-C989153DCCA3}" dt="2023-08-15T02:19:11.856" v="631" actId="14100"/>
          <ac:picMkLst>
            <pc:docMk/>
            <pc:sldMk cId="0" sldId="258"/>
            <ac:picMk id="18" creationId="{B2E0CBFF-C318-6F98-38D8-0F0982CD8045}"/>
          </ac:picMkLst>
        </pc:picChg>
        <pc:picChg chg="add mod">
          <ac:chgData name="Duyên Lương" userId="3a9e482f-ceb4-484a-8eab-f708ff3e9a36" providerId="ADAL" clId="{03982033-014B-4C32-AB73-C989153DCCA3}" dt="2023-08-15T02:10:12.377" v="514"/>
          <ac:picMkLst>
            <pc:docMk/>
            <pc:sldMk cId="0" sldId="258"/>
            <ac:picMk id="19" creationId="{4D1661FA-8969-A343-4858-0F5916A82B3C}"/>
          </ac:picMkLst>
        </pc:picChg>
      </pc:sldChg>
      <pc:sldChg chg="addSp delSp modSp mod ord modTransition modAnim modNotesTx">
        <pc:chgData name="Duyên Lương" userId="3a9e482f-ceb4-484a-8eab-f708ff3e9a36" providerId="ADAL" clId="{03982033-014B-4C32-AB73-C989153DCCA3}" dt="2023-08-15T04:48:38.589" v="1764"/>
        <pc:sldMkLst>
          <pc:docMk/>
          <pc:sldMk cId="0" sldId="259"/>
        </pc:sldMkLst>
        <pc:spChg chg="mod">
          <ac:chgData name="Duyên Lương" userId="3a9e482f-ceb4-484a-8eab-f708ff3e9a36" providerId="ADAL" clId="{03982033-014B-4C32-AB73-C989153DCCA3}" dt="2023-08-14T15:12:31.572" v="117" actId="1076"/>
          <ac:spMkLst>
            <pc:docMk/>
            <pc:sldMk cId="0" sldId="259"/>
            <ac:spMk id="2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4T15:03:47.858" v="24" actId="478"/>
          <ac:spMkLst>
            <pc:docMk/>
            <pc:sldMk cId="0" sldId="259"/>
            <ac:spMk id="3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4T15:05:44.704" v="68" actId="207"/>
          <ac:spMkLst>
            <pc:docMk/>
            <pc:sldMk cId="0" sldId="259"/>
            <ac:spMk id="21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4T15:16:02.576" v="255" actId="1036"/>
          <ac:spMkLst>
            <pc:docMk/>
            <pc:sldMk cId="0" sldId="259"/>
            <ac:spMk id="22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4T15:18:49.496" v="277" actId="14100"/>
          <ac:spMkLst>
            <pc:docMk/>
            <pc:sldMk cId="0" sldId="259"/>
            <ac:spMk id="23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4T15:16:15.130" v="258" actId="1076"/>
          <ac:spMkLst>
            <pc:docMk/>
            <pc:sldMk cId="0" sldId="259"/>
            <ac:spMk id="24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4T15:03:49.041" v="25" actId="478"/>
          <ac:spMkLst>
            <pc:docMk/>
            <pc:sldMk cId="0" sldId="259"/>
            <ac:spMk id="25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4T15:16:08.003" v="256" actId="14100"/>
          <ac:spMkLst>
            <pc:docMk/>
            <pc:sldMk cId="0" sldId="259"/>
            <ac:spMk id="26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4T15:16:02.576" v="255" actId="1036"/>
          <ac:spMkLst>
            <pc:docMk/>
            <pc:sldMk cId="0" sldId="259"/>
            <ac:spMk id="27" creationId="{00000000-0000-0000-0000-000000000000}"/>
          </ac:spMkLst>
        </pc:spChg>
        <pc:spChg chg="add del mod">
          <ac:chgData name="Duyên Lương" userId="3a9e482f-ceb4-484a-8eab-f708ff3e9a36" providerId="ADAL" clId="{03982033-014B-4C32-AB73-C989153DCCA3}" dt="2023-08-14T15:06:57.729" v="95" actId="478"/>
          <ac:spMkLst>
            <pc:docMk/>
            <pc:sldMk cId="0" sldId="259"/>
            <ac:spMk id="33" creationId="{D9C4E602-E441-1802-4412-7C71D1F82DC7}"/>
          </ac:spMkLst>
        </pc:spChg>
        <pc:spChg chg="add del mod">
          <ac:chgData name="Duyên Lương" userId="3a9e482f-ceb4-484a-8eab-f708ff3e9a36" providerId="ADAL" clId="{03982033-014B-4C32-AB73-C989153DCCA3}" dt="2023-08-14T15:12:27.960" v="114" actId="478"/>
          <ac:spMkLst>
            <pc:docMk/>
            <pc:sldMk cId="0" sldId="259"/>
            <ac:spMk id="34" creationId="{33CF3DEC-16FD-4BC9-377B-53A4724161E5}"/>
          </ac:spMkLst>
        </pc:spChg>
        <pc:spChg chg="add del mod">
          <ac:chgData name="Duyên Lương" userId="3a9e482f-ceb4-484a-8eab-f708ff3e9a36" providerId="ADAL" clId="{03982033-014B-4C32-AB73-C989153DCCA3}" dt="2023-08-14T15:12:48.614" v="149" actId="478"/>
          <ac:spMkLst>
            <pc:docMk/>
            <pc:sldMk cId="0" sldId="259"/>
            <ac:spMk id="35" creationId="{66723541-63B5-A36F-4008-9BAAAFC27BB4}"/>
          </ac:spMkLst>
        </pc:spChg>
        <pc:spChg chg="add del mod">
          <ac:chgData name="Duyên Lương" userId="3a9e482f-ceb4-484a-8eab-f708ff3e9a36" providerId="ADAL" clId="{03982033-014B-4C32-AB73-C989153DCCA3}" dt="2023-08-14T15:13:07.943" v="174" actId="478"/>
          <ac:spMkLst>
            <pc:docMk/>
            <pc:sldMk cId="0" sldId="259"/>
            <ac:spMk id="36" creationId="{B03DE327-2B8D-1760-11EA-7E14CCC3C7E6}"/>
          </ac:spMkLst>
        </pc:spChg>
        <pc:spChg chg="add del mod">
          <ac:chgData name="Duyên Lương" userId="3a9e482f-ceb4-484a-8eab-f708ff3e9a36" providerId="ADAL" clId="{03982033-014B-4C32-AB73-C989153DCCA3}" dt="2023-08-14T15:13:06.643" v="173" actId="478"/>
          <ac:spMkLst>
            <pc:docMk/>
            <pc:sldMk cId="0" sldId="259"/>
            <ac:spMk id="37" creationId="{B09980E5-6CFA-EF46-D281-DB7E4C5CBD2B}"/>
          </ac:spMkLst>
        </pc:spChg>
        <pc:spChg chg="add mod">
          <ac:chgData name="Duyên Lương" userId="3a9e482f-ceb4-484a-8eab-f708ff3e9a36" providerId="ADAL" clId="{03982033-014B-4C32-AB73-C989153DCCA3}" dt="2023-08-14T15:14:30.210" v="187" actId="207"/>
          <ac:spMkLst>
            <pc:docMk/>
            <pc:sldMk cId="0" sldId="259"/>
            <ac:spMk id="38" creationId="{345AFAFD-1BC3-8728-FA7F-78C5FC8EB045}"/>
          </ac:spMkLst>
        </pc:spChg>
        <pc:spChg chg="add mod">
          <ac:chgData name="Duyên Lương" userId="3a9e482f-ceb4-484a-8eab-f708ff3e9a36" providerId="ADAL" clId="{03982033-014B-4C32-AB73-C989153DCCA3}" dt="2023-08-14T15:14:30.210" v="187" actId="207"/>
          <ac:spMkLst>
            <pc:docMk/>
            <pc:sldMk cId="0" sldId="259"/>
            <ac:spMk id="39" creationId="{FF9776F3-1FC3-17F4-F4FD-949C31BB3262}"/>
          </ac:spMkLst>
        </pc:spChg>
        <pc:spChg chg="add mod">
          <ac:chgData name="Duyên Lương" userId="3a9e482f-ceb4-484a-8eab-f708ff3e9a36" providerId="ADAL" clId="{03982033-014B-4C32-AB73-C989153DCCA3}" dt="2023-08-14T15:14:30.210" v="187" actId="207"/>
          <ac:spMkLst>
            <pc:docMk/>
            <pc:sldMk cId="0" sldId="259"/>
            <ac:spMk id="40" creationId="{69376314-1D56-3A37-ACF1-F886AFDA5AEE}"/>
          </ac:spMkLst>
        </pc:spChg>
        <pc:spChg chg="add mod">
          <ac:chgData name="Duyên Lương" userId="3a9e482f-ceb4-484a-8eab-f708ff3e9a36" providerId="ADAL" clId="{03982033-014B-4C32-AB73-C989153DCCA3}" dt="2023-08-14T15:14:30.210" v="187" actId="207"/>
          <ac:spMkLst>
            <pc:docMk/>
            <pc:sldMk cId="0" sldId="259"/>
            <ac:spMk id="41" creationId="{7E9D76BF-BA40-E91A-BF3E-E1B73C5C9FE5}"/>
          </ac:spMkLst>
        </pc:spChg>
        <pc:spChg chg="add mod">
          <ac:chgData name="Duyên Lương" userId="3a9e482f-ceb4-484a-8eab-f708ff3e9a36" providerId="ADAL" clId="{03982033-014B-4C32-AB73-C989153DCCA3}" dt="2023-08-14T15:14:30.210" v="187" actId="207"/>
          <ac:spMkLst>
            <pc:docMk/>
            <pc:sldMk cId="0" sldId="259"/>
            <ac:spMk id="42" creationId="{841ADA9B-EAB8-9A02-08C7-2C7AB2E15BEC}"/>
          </ac:spMkLst>
        </pc:spChg>
        <pc:grpChg chg="del">
          <ac:chgData name="Duyên Lương" userId="3a9e482f-ceb4-484a-8eab-f708ff3e9a36" providerId="ADAL" clId="{03982033-014B-4C32-AB73-C989153DCCA3}" dt="2023-08-14T15:03:39.774" v="21" actId="478"/>
          <ac:grpSpMkLst>
            <pc:docMk/>
            <pc:sldMk cId="0" sldId="259"/>
            <ac:grpSpMk id="6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4T15:03:49.590" v="26" actId="478"/>
          <ac:grpSpMkLst>
            <pc:docMk/>
            <pc:sldMk cId="0" sldId="259"/>
            <ac:grpSpMk id="11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4T15:03:50.769" v="28" actId="478"/>
          <ac:grpSpMkLst>
            <pc:docMk/>
            <pc:sldMk cId="0" sldId="259"/>
            <ac:grpSpMk id="13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4T15:03:40.485" v="22" actId="478"/>
          <ac:grpSpMkLst>
            <pc:docMk/>
            <pc:sldMk cId="0" sldId="259"/>
            <ac:grpSpMk id="15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4T15:03:47.163" v="23" actId="478"/>
          <ac:grpSpMkLst>
            <pc:docMk/>
            <pc:sldMk cId="0" sldId="259"/>
            <ac:grpSpMk id="17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4T15:03:50.060" v="27" actId="478"/>
          <ac:grpSpMkLst>
            <pc:docMk/>
            <pc:sldMk cId="0" sldId="259"/>
            <ac:grpSpMk id="19" creationId="{00000000-0000-0000-0000-000000000000}"/>
          </ac:grpSpMkLst>
        </pc:grpChg>
        <pc:picChg chg="del topLvl">
          <ac:chgData name="Duyên Lương" userId="3a9e482f-ceb4-484a-8eab-f708ff3e9a36" providerId="ADAL" clId="{03982033-014B-4C32-AB73-C989153DCCA3}" dt="2023-08-14T15:03:47.163" v="23" actId="478"/>
          <ac:picMkLst>
            <pc:docMk/>
            <pc:sldMk cId="0" sldId="259"/>
            <ac:picMk id="18" creationId="{00000000-0000-0000-0000-000000000000}"/>
          </ac:picMkLst>
        </pc:picChg>
        <pc:picChg chg="add mod">
          <ac:chgData name="Duyên Lương" userId="3a9e482f-ceb4-484a-8eab-f708ff3e9a36" providerId="ADAL" clId="{03982033-014B-4C32-AB73-C989153DCCA3}" dt="2023-08-14T15:03:58.539" v="31" actId="1076"/>
          <ac:picMkLst>
            <pc:docMk/>
            <pc:sldMk cId="0" sldId="259"/>
            <ac:picMk id="28" creationId="{6D4278B4-3D95-6AA2-F24E-02818E619E5C}"/>
          </ac:picMkLst>
        </pc:picChg>
        <pc:picChg chg="add mod">
          <ac:chgData name="Duyên Lương" userId="3a9e482f-ceb4-484a-8eab-f708ff3e9a36" providerId="ADAL" clId="{03982033-014B-4C32-AB73-C989153DCCA3}" dt="2023-08-14T15:04:01.460" v="32" actId="1076"/>
          <ac:picMkLst>
            <pc:docMk/>
            <pc:sldMk cId="0" sldId="259"/>
            <ac:picMk id="29" creationId="{731A35FE-D356-8786-A381-36722BC1F396}"/>
          </ac:picMkLst>
        </pc:picChg>
        <pc:picChg chg="add mod">
          <ac:chgData name="Duyên Lương" userId="3a9e482f-ceb4-484a-8eab-f708ff3e9a36" providerId="ADAL" clId="{03982033-014B-4C32-AB73-C989153DCCA3}" dt="2023-08-14T15:04:06.692" v="34" actId="14100"/>
          <ac:picMkLst>
            <pc:docMk/>
            <pc:sldMk cId="0" sldId="259"/>
            <ac:picMk id="30" creationId="{72DBECDE-5531-9846-3A10-F7742E18F3FC}"/>
          </ac:picMkLst>
        </pc:picChg>
        <pc:picChg chg="add mod">
          <ac:chgData name="Duyên Lương" userId="3a9e482f-ceb4-484a-8eab-f708ff3e9a36" providerId="ADAL" clId="{03982033-014B-4C32-AB73-C989153DCCA3}" dt="2023-08-14T15:04:13.958" v="37" actId="1076"/>
          <ac:picMkLst>
            <pc:docMk/>
            <pc:sldMk cId="0" sldId="259"/>
            <ac:picMk id="31" creationId="{016D6809-2EBE-9EB7-BE30-37A73E1B924B}"/>
          </ac:picMkLst>
        </pc:picChg>
        <pc:picChg chg="add mod">
          <ac:chgData name="Duyên Lương" userId="3a9e482f-ceb4-484a-8eab-f708ff3e9a36" providerId="ADAL" clId="{03982033-014B-4C32-AB73-C989153DCCA3}" dt="2023-08-14T15:04:21.468" v="41" actId="14100"/>
          <ac:picMkLst>
            <pc:docMk/>
            <pc:sldMk cId="0" sldId="259"/>
            <ac:picMk id="32" creationId="{8D228C20-D51A-A192-506C-9384F77BF841}"/>
          </ac:picMkLst>
        </pc:picChg>
      </pc:sldChg>
      <pc:sldChg chg="addSp delSp modSp mod modTransition modAnim">
        <pc:chgData name="Duyên Lương" userId="3a9e482f-ceb4-484a-8eab-f708ff3e9a36" providerId="ADAL" clId="{03982033-014B-4C32-AB73-C989153DCCA3}" dt="2023-08-15T04:48:38.589" v="1764"/>
        <pc:sldMkLst>
          <pc:docMk/>
          <pc:sldMk cId="0" sldId="260"/>
        </pc:sldMkLst>
        <pc:spChg chg="del">
          <ac:chgData name="Duyên Lương" userId="3a9e482f-ceb4-484a-8eab-f708ff3e9a36" providerId="ADAL" clId="{03982033-014B-4C32-AB73-C989153DCCA3}" dt="2023-08-15T02:13:44.250" v="571" actId="478"/>
          <ac:spMkLst>
            <pc:docMk/>
            <pc:sldMk cId="0" sldId="260"/>
            <ac:spMk id="3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4:05:59.724" v="1508" actId="1076"/>
          <ac:spMkLst>
            <pc:docMk/>
            <pc:sldMk cId="0" sldId="260"/>
            <ac:spMk id="4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3:46.700" v="574" actId="478"/>
          <ac:spMkLst>
            <pc:docMk/>
            <pc:sldMk cId="0" sldId="260"/>
            <ac:spMk id="8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4:03:44.412" v="1469" actId="478"/>
          <ac:spMkLst>
            <pc:docMk/>
            <pc:sldMk cId="0" sldId="260"/>
            <ac:spMk id="11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4:04:22.595" v="1490" actId="478"/>
          <ac:spMkLst>
            <pc:docMk/>
            <pc:sldMk cId="0" sldId="260"/>
            <ac:spMk id="12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4:04:25.964" v="1492" actId="478"/>
          <ac:spMkLst>
            <pc:docMk/>
            <pc:sldMk cId="0" sldId="260"/>
            <ac:spMk id="13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4:04:24.428" v="1491" actId="478"/>
          <ac:spMkLst>
            <pc:docMk/>
            <pc:sldMk cId="0" sldId="260"/>
            <ac:spMk id="14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3:46.082" v="573" actId="478"/>
          <ac:spMkLst>
            <pc:docMk/>
            <pc:sldMk cId="0" sldId="260"/>
            <ac:spMk id="15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3:47.557" v="575" actId="478"/>
          <ac:spMkLst>
            <pc:docMk/>
            <pc:sldMk cId="0" sldId="260"/>
            <ac:spMk id="18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4:04:27.411" v="1493" actId="478"/>
          <ac:spMkLst>
            <pc:docMk/>
            <pc:sldMk cId="0" sldId="260"/>
            <ac:spMk id="21" creationId="{00000000-0000-0000-0000-000000000000}"/>
          </ac:spMkLst>
        </pc:spChg>
        <pc:spChg chg="add mod">
          <ac:chgData name="Duyên Lương" userId="3a9e482f-ceb4-484a-8eab-f708ff3e9a36" providerId="ADAL" clId="{03982033-014B-4C32-AB73-C989153DCCA3}" dt="2023-08-15T04:04:13.746" v="1489" actId="207"/>
          <ac:spMkLst>
            <pc:docMk/>
            <pc:sldMk cId="0" sldId="260"/>
            <ac:spMk id="28" creationId="{CAE08A21-5D31-40E7-BFFB-F5A07AEE55E9}"/>
          </ac:spMkLst>
        </pc:spChg>
        <pc:grpChg chg="del">
          <ac:chgData name="Duyên Lương" userId="3a9e482f-ceb4-484a-8eab-f708ff3e9a36" providerId="ADAL" clId="{03982033-014B-4C32-AB73-C989153DCCA3}" dt="2023-08-15T04:06:06.801" v="1509" actId="478"/>
          <ac:grpSpMkLst>
            <pc:docMk/>
            <pc:sldMk cId="0" sldId="260"/>
            <ac:grpSpMk id="6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5T02:13:44.802" v="572" actId="478"/>
          <ac:grpSpMkLst>
            <pc:docMk/>
            <pc:sldMk cId="0" sldId="260"/>
            <ac:grpSpMk id="16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5T04:06:08.963" v="1512" actId="478"/>
          <ac:grpSpMkLst>
            <pc:docMk/>
            <pc:sldMk cId="0" sldId="260"/>
            <ac:grpSpMk id="19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5T04:06:07.703" v="1510" actId="478"/>
          <ac:grpSpMkLst>
            <pc:docMk/>
            <pc:sldMk cId="0" sldId="260"/>
            <ac:grpSpMk id="22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5T02:13:43.666" v="570" actId="478"/>
          <ac:grpSpMkLst>
            <pc:docMk/>
            <pc:sldMk cId="0" sldId="260"/>
            <ac:grpSpMk id="24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5T04:06:08.394" v="1511" actId="478"/>
          <ac:grpSpMkLst>
            <pc:docMk/>
            <pc:sldMk cId="0" sldId="260"/>
            <ac:grpSpMk id="26" creationId="{00000000-0000-0000-0000-000000000000}"/>
          </ac:grpSpMkLst>
        </pc:grpChg>
        <pc:graphicFrameChg chg="add mod modGraphic">
          <ac:chgData name="Duyên Lương" userId="3a9e482f-ceb4-484a-8eab-f708ff3e9a36" providerId="ADAL" clId="{03982033-014B-4C32-AB73-C989153DCCA3}" dt="2023-08-15T04:05:02.560" v="1504" actId="1076"/>
          <ac:graphicFrameMkLst>
            <pc:docMk/>
            <pc:sldMk cId="0" sldId="260"/>
            <ac:graphicFrameMk id="29" creationId="{6D7E40B8-3811-AC58-E31E-3D87FBEBD749}"/>
          </ac:graphicFrameMkLst>
        </pc:graphicFrameChg>
        <pc:picChg chg="add mod">
          <ac:chgData name="Duyên Lương" userId="3a9e482f-ceb4-484a-8eab-f708ff3e9a36" providerId="ADAL" clId="{03982033-014B-4C32-AB73-C989153DCCA3}" dt="2023-08-15T04:04:57.473" v="1503" actId="1076"/>
          <ac:picMkLst>
            <pc:docMk/>
            <pc:sldMk cId="0" sldId="260"/>
            <ac:picMk id="30" creationId="{26314892-E9C0-C50B-7595-01F93B0476FD}"/>
          </ac:picMkLst>
        </pc:picChg>
        <pc:picChg chg="add mod">
          <ac:chgData name="Duyên Lương" userId="3a9e482f-ceb4-484a-8eab-f708ff3e9a36" providerId="ADAL" clId="{03982033-014B-4C32-AB73-C989153DCCA3}" dt="2023-08-15T04:06:37.242" v="1517" actId="1076"/>
          <ac:picMkLst>
            <pc:docMk/>
            <pc:sldMk cId="0" sldId="260"/>
            <ac:picMk id="20482" creationId="{69DB3387-BA3C-47CC-78BB-8660EF3088AB}"/>
          </ac:picMkLst>
        </pc:picChg>
        <pc:picChg chg="add mod">
          <ac:chgData name="Duyên Lương" userId="3a9e482f-ceb4-484a-8eab-f708ff3e9a36" providerId="ADAL" clId="{03982033-014B-4C32-AB73-C989153DCCA3}" dt="2023-08-15T04:07:28.994" v="1524" actId="1076"/>
          <ac:picMkLst>
            <pc:docMk/>
            <pc:sldMk cId="0" sldId="260"/>
            <ac:picMk id="20484" creationId="{ABD6FB8E-A7AE-9D14-8AF1-2C85AF1E82F1}"/>
          </ac:picMkLst>
        </pc:picChg>
        <pc:picChg chg="add mod">
          <ac:chgData name="Duyên Lương" userId="3a9e482f-ceb4-484a-8eab-f708ff3e9a36" providerId="ADAL" clId="{03982033-014B-4C32-AB73-C989153DCCA3}" dt="2023-08-15T04:08:01.814" v="1529" actId="1076"/>
          <ac:picMkLst>
            <pc:docMk/>
            <pc:sldMk cId="0" sldId="260"/>
            <ac:picMk id="20486" creationId="{5FFCB0E6-FBE6-CB57-E973-B9DD0AED1774}"/>
          </ac:picMkLst>
        </pc:picChg>
        <pc:picChg chg="add mod">
          <ac:chgData name="Duyên Lương" userId="3a9e482f-ceb4-484a-8eab-f708ff3e9a36" providerId="ADAL" clId="{03982033-014B-4C32-AB73-C989153DCCA3}" dt="2023-08-15T04:08:40.162" v="1531" actId="1076"/>
          <ac:picMkLst>
            <pc:docMk/>
            <pc:sldMk cId="0" sldId="260"/>
            <ac:picMk id="20488" creationId="{297C8E55-4D29-A91F-1F37-D62716107FE3}"/>
          </ac:picMkLst>
        </pc:picChg>
      </pc:sldChg>
      <pc:sldChg chg="addSp delSp modSp mod ord modTransition modAnim">
        <pc:chgData name="Duyên Lương" userId="3a9e482f-ceb4-484a-8eab-f708ff3e9a36" providerId="ADAL" clId="{03982033-014B-4C32-AB73-C989153DCCA3}" dt="2023-08-15T04:48:38.589" v="1764"/>
        <pc:sldMkLst>
          <pc:docMk/>
          <pc:sldMk cId="0" sldId="261"/>
        </pc:sldMkLst>
        <pc:spChg chg="del">
          <ac:chgData name="Duyên Lương" userId="3a9e482f-ceb4-484a-8eab-f708ff3e9a36" providerId="ADAL" clId="{03982033-014B-4C32-AB73-C989153DCCA3}" dt="2023-08-15T02:11:51.969" v="549" actId="478"/>
          <ac:spMkLst>
            <pc:docMk/>
            <pc:sldMk cId="0" sldId="261"/>
            <ac:spMk id="2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1:49.511" v="546" actId="478"/>
          <ac:spMkLst>
            <pc:docMk/>
            <pc:sldMk cId="0" sldId="261"/>
            <ac:spMk id="3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1:48.939" v="545" actId="478"/>
          <ac:spMkLst>
            <pc:docMk/>
            <pc:sldMk cId="0" sldId="261"/>
            <ac:spMk id="4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1:45.367" v="539" actId="478"/>
          <ac:spMkLst>
            <pc:docMk/>
            <pc:sldMk cId="0" sldId="261"/>
            <ac:spMk id="11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1:44.758" v="538" actId="478"/>
          <ac:spMkLst>
            <pc:docMk/>
            <pc:sldMk cId="0" sldId="261"/>
            <ac:spMk id="12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1:46.674" v="542" actId="478"/>
          <ac:spMkLst>
            <pc:docMk/>
            <pc:sldMk cId="0" sldId="261"/>
            <ac:spMk id="13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1:42.700" v="536" actId="478"/>
          <ac:spMkLst>
            <pc:docMk/>
            <pc:sldMk cId="0" sldId="261"/>
            <ac:spMk id="21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1:40.325" v="534" actId="478"/>
          <ac:spMkLst>
            <pc:docMk/>
            <pc:sldMk cId="0" sldId="261"/>
            <ac:spMk id="22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1:51.188" v="548" actId="478"/>
          <ac:spMkLst>
            <pc:docMk/>
            <pc:sldMk cId="0" sldId="261"/>
            <ac:spMk id="23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1:44.117" v="537" actId="478"/>
          <ac:spMkLst>
            <pc:docMk/>
            <pc:sldMk cId="0" sldId="261"/>
            <ac:spMk id="24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1:38.218" v="532" actId="478"/>
          <ac:spMkLst>
            <pc:docMk/>
            <pc:sldMk cId="0" sldId="261"/>
            <ac:spMk id="25" creationId="{00000000-0000-0000-0000-000000000000}"/>
          </ac:spMkLst>
        </pc:spChg>
        <pc:spChg chg="del mod">
          <ac:chgData name="Duyên Lương" userId="3a9e482f-ceb4-484a-8eab-f708ff3e9a36" providerId="ADAL" clId="{03982033-014B-4C32-AB73-C989153DCCA3}" dt="2023-08-15T02:11:48.358" v="544" actId="478"/>
          <ac:spMkLst>
            <pc:docMk/>
            <pc:sldMk cId="0" sldId="261"/>
            <ac:spMk id="26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2:22:05.381" v="712" actId="20577"/>
          <ac:spMkLst>
            <pc:docMk/>
            <pc:sldMk cId="0" sldId="261"/>
            <ac:spMk id="27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2:23:13.659" v="723"/>
          <ac:spMkLst>
            <pc:docMk/>
            <pc:sldMk cId="0" sldId="261"/>
            <ac:spMk id="34" creationId="{C2298435-9427-3903-0085-EAA9FE784D28}"/>
          </ac:spMkLst>
        </pc:spChg>
        <pc:spChg chg="mod">
          <ac:chgData name="Duyên Lương" userId="3a9e482f-ceb4-484a-8eab-f708ff3e9a36" providerId="ADAL" clId="{03982033-014B-4C32-AB73-C989153DCCA3}" dt="2023-08-15T02:23:13.659" v="723"/>
          <ac:spMkLst>
            <pc:docMk/>
            <pc:sldMk cId="0" sldId="261"/>
            <ac:spMk id="35" creationId="{95AA9D02-F7E9-8F63-83E3-E6353889077D}"/>
          </ac:spMkLst>
        </pc:spChg>
        <pc:spChg chg="add mod">
          <ac:chgData name="Duyên Lương" userId="3a9e482f-ceb4-484a-8eab-f708ff3e9a36" providerId="ADAL" clId="{03982033-014B-4C32-AB73-C989153DCCA3}" dt="2023-08-15T02:24:16.024" v="731" actId="1076"/>
          <ac:spMkLst>
            <pc:docMk/>
            <pc:sldMk cId="0" sldId="261"/>
            <ac:spMk id="36" creationId="{FF9F205D-7926-1581-B7D8-B03852B2F66A}"/>
          </ac:spMkLst>
        </pc:spChg>
        <pc:spChg chg="add mod">
          <ac:chgData name="Duyên Lương" userId="3a9e482f-ceb4-484a-8eab-f708ff3e9a36" providerId="ADAL" clId="{03982033-014B-4C32-AB73-C989153DCCA3}" dt="2023-08-15T02:23:23.702" v="726" actId="1076"/>
          <ac:spMkLst>
            <pc:docMk/>
            <pc:sldMk cId="0" sldId="261"/>
            <ac:spMk id="37" creationId="{2B194477-2AA7-D3A1-986F-B2B9CD145A28}"/>
          </ac:spMkLst>
        </pc:spChg>
        <pc:spChg chg="add mod">
          <ac:chgData name="Duyên Lương" userId="3a9e482f-ceb4-484a-8eab-f708ff3e9a36" providerId="ADAL" clId="{03982033-014B-4C32-AB73-C989153DCCA3}" dt="2023-08-15T02:23:24.747" v="727" actId="1076"/>
          <ac:spMkLst>
            <pc:docMk/>
            <pc:sldMk cId="0" sldId="261"/>
            <ac:spMk id="38" creationId="{D0EF3DB9-CFE8-7189-4999-A16DAE459387}"/>
          </ac:spMkLst>
        </pc:spChg>
        <pc:spChg chg="add mod">
          <ac:chgData name="Duyên Lương" userId="3a9e482f-ceb4-484a-8eab-f708ff3e9a36" providerId="ADAL" clId="{03982033-014B-4C32-AB73-C989153DCCA3}" dt="2023-08-15T02:24:17.291" v="732" actId="1076"/>
          <ac:spMkLst>
            <pc:docMk/>
            <pc:sldMk cId="0" sldId="261"/>
            <ac:spMk id="39" creationId="{D918A476-8B20-8035-39CE-EBF446D9996B}"/>
          </ac:spMkLst>
        </pc:spChg>
        <pc:spChg chg="add mod">
          <ac:chgData name="Duyên Lương" userId="3a9e482f-ceb4-484a-8eab-f708ff3e9a36" providerId="ADAL" clId="{03982033-014B-4C32-AB73-C989153DCCA3}" dt="2023-08-15T02:23:13.659" v="723"/>
          <ac:spMkLst>
            <pc:docMk/>
            <pc:sldMk cId="0" sldId="261"/>
            <ac:spMk id="40" creationId="{02B0B466-3344-C504-2D1C-55F576AFCE9D}"/>
          </ac:spMkLst>
        </pc:spChg>
        <pc:spChg chg="mod">
          <ac:chgData name="Duyên Lương" userId="3a9e482f-ceb4-484a-8eab-f708ff3e9a36" providerId="ADAL" clId="{03982033-014B-4C32-AB73-C989153DCCA3}" dt="2023-08-15T02:23:13.659" v="723"/>
          <ac:spMkLst>
            <pc:docMk/>
            <pc:sldMk cId="0" sldId="261"/>
            <ac:spMk id="42" creationId="{2254B126-221B-6A4A-FF9C-1098E0B7F756}"/>
          </ac:spMkLst>
        </pc:spChg>
        <pc:spChg chg="mod">
          <ac:chgData name="Duyên Lương" userId="3a9e482f-ceb4-484a-8eab-f708ff3e9a36" providerId="ADAL" clId="{03982033-014B-4C32-AB73-C989153DCCA3}" dt="2023-08-15T02:23:13.659" v="723"/>
          <ac:spMkLst>
            <pc:docMk/>
            <pc:sldMk cId="0" sldId="261"/>
            <ac:spMk id="43" creationId="{106BA882-0CD8-AF4B-9200-A3696453C8BE}"/>
          </ac:spMkLst>
        </pc:spChg>
        <pc:spChg chg="add mod">
          <ac:chgData name="Duyên Lương" userId="3a9e482f-ceb4-484a-8eab-f708ff3e9a36" providerId="ADAL" clId="{03982033-014B-4C32-AB73-C989153DCCA3}" dt="2023-08-15T02:23:13.659" v="723"/>
          <ac:spMkLst>
            <pc:docMk/>
            <pc:sldMk cId="0" sldId="261"/>
            <ac:spMk id="44" creationId="{EEF80D44-27E9-AD83-6CE8-A2B338BB0D14}"/>
          </ac:spMkLst>
        </pc:spChg>
        <pc:grpChg chg="del">
          <ac:chgData name="Duyên Lương" userId="3a9e482f-ceb4-484a-8eab-f708ff3e9a36" providerId="ADAL" clId="{03982033-014B-4C32-AB73-C989153DCCA3}" dt="2023-08-15T02:11:38.825" v="533" actId="478"/>
          <ac:grpSpMkLst>
            <pc:docMk/>
            <pc:sldMk cId="0" sldId="261"/>
            <ac:grpSpMk id="5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5T02:11:50.010" v="547" actId="478"/>
          <ac:grpSpMkLst>
            <pc:docMk/>
            <pc:sldMk cId="0" sldId="261"/>
            <ac:grpSpMk id="7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5T02:11:41.116" v="535" actId="478"/>
          <ac:grpSpMkLst>
            <pc:docMk/>
            <pc:sldMk cId="0" sldId="261"/>
            <ac:grpSpMk id="9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5T02:11:34.689" v="531" actId="478"/>
          <ac:grpSpMkLst>
            <pc:docMk/>
            <pc:sldMk cId="0" sldId="261"/>
            <ac:grpSpMk id="14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5T02:11:46.262" v="541" actId="478"/>
          <ac:grpSpMkLst>
            <pc:docMk/>
            <pc:sldMk cId="0" sldId="261"/>
            <ac:grpSpMk id="16" creationId="{00000000-0000-0000-0000-000000000000}"/>
          </ac:grpSpMkLst>
        </pc:grpChg>
        <pc:grpChg chg="del">
          <ac:chgData name="Duyên Lương" userId="3a9e482f-ceb4-484a-8eab-f708ff3e9a36" providerId="ADAL" clId="{03982033-014B-4C32-AB73-C989153DCCA3}" dt="2023-08-15T02:11:45.833" v="540" actId="478"/>
          <ac:grpSpMkLst>
            <pc:docMk/>
            <pc:sldMk cId="0" sldId="261"/>
            <ac:grpSpMk id="18" creationId="{00000000-0000-0000-0000-000000000000}"/>
          </ac:grpSpMkLst>
        </pc:grpChg>
        <pc:grpChg chg="add mod">
          <ac:chgData name="Duyên Lương" userId="3a9e482f-ceb4-484a-8eab-f708ff3e9a36" providerId="ADAL" clId="{03982033-014B-4C32-AB73-C989153DCCA3}" dt="2023-08-15T02:23:13.659" v="723"/>
          <ac:grpSpMkLst>
            <pc:docMk/>
            <pc:sldMk cId="0" sldId="261"/>
            <ac:grpSpMk id="33" creationId="{6154D8A0-F95A-17FD-4E77-91F86371D053}"/>
          </ac:grpSpMkLst>
        </pc:grpChg>
        <pc:grpChg chg="add mod">
          <ac:chgData name="Duyên Lương" userId="3a9e482f-ceb4-484a-8eab-f708ff3e9a36" providerId="ADAL" clId="{03982033-014B-4C32-AB73-C989153DCCA3}" dt="2023-08-15T02:23:13.659" v="723"/>
          <ac:grpSpMkLst>
            <pc:docMk/>
            <pc:sldMk cId="0" sldId="261"/>
            <ac:grpSpMk id="41" creationId="{16DE1200-B72B-146E-E883-F6CB38497765}"/>
          </ac:grpSpMkLst>
        </pc:grpChg>
        <pc:graphicFrameChg chg="add mod modGraphic">
          <ac:chgData name="Duyên Lương" userId="3a9e482f-ceb4-484a-8eab-f708ff3e9a36" providerId="ADAL" clId="{03982033-014B-4C32-AB73-C989153DCCA3}" dt="2023-08-15T02:23:53.227" v="730" actId="1076"/>
          <ac:graphicFrameMkLst>
            <pc:docMk/>
            <pc:sldMk cId="0" sldId="261"/>
            <ac:graphicFrameMk id="28" creationId="{F36D34DC-4596-3A15-7235-A97233959EA4}"/>
          </ac:graphicFrameMkLst>
        </pc:graphicFrameChg>
        <pc:picChg chg="add mod">
          <ac:chgData name="Duyên Lương" userId="3a9e482f-ceb4-484a-8eab-f708ff3e9a36" providerId="ADAL" clId="{03982033-014B-4C32-AB73-C989153DCCA3}" dt="2023-08-15T02:24:46.113" v="737"/>
          <ac:picMkLst>
            <pc:docMk/>
            <pc:sldMk cId="0" sldId="261"/>
            <ac:picMk id="29" creationId="{F1AD8634-888D-0C6D-AA79-E45076ACFBBC}"/>
          </ac:picMkLst>
        </pc:picChg>
        <pc:picChg chg="add mod">
          <ac:chgData name="Duyên Lương" userId="3a9e482f-ceb4-484a-8eab-f708ff3e9a36" providerId="ADAL" clId="{03982033-014B-4C32-AB73-C989153DCCA3}" dt="2023-08-15T02:24:46.113" v="737"/>
          <ac:picMkLst>
            <pc:docMk/>
            <pc:sldMk cId="0" sldId="261"/>
            <ac:picMk id="30" creationId="{F387E2D6-6D0D-1A20-8763-2037558EE63E}"/>
          </ac:picMkLst>
        </pc:picChg>
        <pc:picChg chg="add mod">
          <ac:chgData name="Duyên Lương" userId="3a9e482f-ceb4-484a-8eab-f708ff3e9a36" providerId="ADAL" clId="{03982033-014B-4C32-AB73-C989153DCCA3}" dt="2023-08-15T02:24:46.113" v="737"/>
          <ac:picMkLst>
            <pc:docMk/>
            <pc:sldMk cId="0" sldId="261"/>
            <ac:picMk id="31" creationId="{3D726559-3E70-56D3-473D-914DFCC5FDED}"/>
          </ac:picMkLst>
        </pc:picChg>
        <pc:picChg chg="add mod">
          <ac:chgData name="Duyên Lương" userId="3a9e482f-ceb4-484a-8eab-f708ff3e9a36" providerId="ADAL" clId="{03982033-014B-4C32-AB73-C989153DCCA3}" dt="2023-08-15T02:24:46.113" v="737"/>
          <ac:picMkLst>
            <pc:docMk/>
            <pc:sldMk cId="0" sldId="261"/>
            <ac:picMk id="32" creationId="{BBFA50D7-7607-971A-F1E4-C36134201AAB}"/>
          </ac:picMkLst>
        </pc:picChg>
      </pc:sldChg>
      <pc:sldChg chg="addSp delSp modSp mod ord modTransition modAnim">
        <pc:chgData name="Duyên Lương" userId="3a9e482f-ceb4-484a-8eab-f708ff3e9a36" providerId="ADAL" clId="{03982033-014B-4C32-AB73-C989153DCCA3}" dt="2023-08-15T04:48:38.589" v="1764"/>
        <pc:sldMkLst>
          <pc:docMk/>
          <pc:sldMk cId="0" sldId="262"/>
        </pc:sldMkLst>
        <pc:spChg chg="mod">
          <ac:chgData name="Duyên Lương" userId="3a9e482f-ceb4-484a-8eab-f708ff3e9a36" providerId="ADAL" clId="{03982033-014B-4C32-AB73-C989153DCCA3}" dt="2023-08-15T02:25:46.731" v="761" actId="14100"/>
          <ac:spMkLst>
            <pc:docMk/>
            <pc:sldMk cId="0" sldId="262"/>
            <ac:spMk id="2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2:25:24.426" v="754" actId="1076"/>
          <ac:spMkLst>
            <pc:docMk/>
            <pc:sldMk cId="0" sldId="262"/>
            <ac:spMk id="5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2:37.707" v="555" actId="478"/>
          <ac:spMkLst>
            <pc:docMk/>
            <pc:sldMk cId="0" sldId="262"/>
            <ac:spMk id="6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24:58.188" v="738" actId="478"/>
          <ac:spMkLst>
            <pc:docMk/>
            <pc:sldMk cId="0" sldId="262"/>
            <ac:spMk id="7" creationId="{00000000-0000-0000-0000-000000000000}"/>
          </ac:spMkLst>
        </pc:spChg>
        <pc:spChg chg="add mod">
          <ac:chgData name="Duyên Lương" userId="3a9e482f-ceb4-484a-8eab-f708ff3e9a36" providerId="ADAL" clId="{03982033-014B-4C32-AB73-C989153DCCA3}" dt="2023-08-15T02:25:17.718" v="751" actId="1076"/>
          <ac:spMkLst>
            <pc:docMk/>
            <pc:sldMk cId="0" sldId="262"/>
            <ac:spMk id="9" creationId="{8FC039E4-DB54-730E-E083-ECD8C06CD758}"/>
          </ac:spMkLst>
        </pc:spChg>
        <pc:spChg chg="add mod">
          <ac:chgData name="Duyên Lương" userId="3a9e482f-ceb4-484a-8eab-f708ff3e9a36" providerId="ADAL" clId="{03982033-014B-4C32-AB73-C989153DCCA3}" dt="2023-08-15T02:26:32.633" v="770" actId="1076"/>
          <ac:spMkLst>
            <pc:docMk/>
            <pc:sldMk cId="0" sldId="262"/>
            <ac:spMk id="10" creationId="{DCF484F6-F4DE-B5EF-3B2A-E5DA74D7744A}"/>
          </ac:spMkLst>
        </pc:spChg>
        <pc:spChg chg="add mod">
          <ac:chgData name="Duyên Lương" userId="3a9e482f-ceb4-484a-8eab-f708ff3e9a36" providerId="ADAL" clId="{03982033-014B-4C32-AB73-C989153DCCA3}" dt="2023-08-15T02:26:04.756" v="765" actId="1076"/>
          <ac:spMkLst>
            <pc:docMk/>
            <pc:sldMk cId="0" sldId="262"/>
            <ac:spMk id="11" creationId="{AACB7E19-41FE-3BB0-E90B-5BAB3E6247CB}"/>
          </ac:spMkLst>
        </pc:spChg>
        <pc:spChg chg="add mod">
          <ac:chgData name="Duyên Lương" userId="3a9e482f-ceb4-484a-8eab-f708ff3e9a36" providerId="ADAL" clId="{03982033-014B-4C32-AB73-C989153DCCA3}" dt="2023-08-15T02:26:26.148" v="769" actId="1076"/>
          <ac:spMkLst>
            <pc:docMk/>
            <pc:sldMk cId="0" sldId="262"/>
            <ac:spMk id="12" creationId="{40D5B67A-24EB-6644-9A55-95D9149DCB66}"/>
          </ac:spMkLst>
        </pc:spChg>
        <pc:spChg chg="add mod">
          <ac:chgData name="Duyên Lương" userId="3a9e482f-ceb4-484a-8eab-f708ff3e9a36" providerId="ADAL" clId="{03982033-014B-4C32-AB73-C989153DCCA3}" dt="2023-08-15T02:26:20.407" v="768" actId="1076"/>
          <ac:spMkLst>
            <pc:docMk/>
            <pc:sldMk cId="0" sldId="262"/>
            <ac:spMk id="13" creationId="{086DBB1D-0268-3EC5-DE70-A49E682454AC}"/>
          </ac:spMkLst>
        </pc:spChg>
        <pc:spChg chg="add mod">
          <ac:chgData name="Duyên Lương" userId="3a9e482f-ceb4-484a-8eab-f708ff3e9a36" providerId="ADAL" clId="{03982033-014B-4C32-AB73-C989153DCCA3}" dt="2023-08-15T02:26:17.785" v="767" actId="1076"/>
          <ac:spMkLst>
            <pc:docMk/>
            <pc:sldMk cId="0" sldId="262"/>
            <ac:spMk id="14" creationId="{AE76AF95-4985-5E29-7051-739223631849}"/>
          </ac:spMkLst>
        </pc:spChg>
        <pc:spChg chg="add mod">
          <ac:chgData name="Duyên Lương" userId="3a9e482f-ceb4-484a-8eab-f708ff3e9a36" providerId="ADAL" clId="{03982033-014B-4C32-AB73-C989153DCCA3}" dt="2023-08-15T02:26:11.660" v="766" actId="1076"/>
          <ac:spMkLst>
            <pc:docMk/>
            <pc:sldMk cId="0" sldId="262"/>
            <ac:spMk id="15" creationId="{7942BF86-5B2A-96E9-B5A3-FD06B0434FBB}"/>
          </ac:spMkLst>
        </pc:spChg>
        <pc:graphicFrameChg chg="del">
          <ac:chgData name="Duyên Lương" userId="3a9e482f-ceb4-484a-8eab-f708ff3e9a36" providerId="ADAL" clId="{03982033-014B-4C32-AB73-C989153DCCA3}" dt="2023-08-15T02:12:35.612" v="554" actId="478"/>
          <ac:graphicFrameMkLst>
            <pc:docMk/>
            <pc:sldMk cId="0" sldId="262"/>
            <ac:graphicFrameMk id="3" creationId="{00000000-0000-0000-0000-000000000000}"/>
          </ac:graphicFrameMkLst>
        </pc:graphicFrameChg>
      </pc:sldChg>
      <pc:sldChg chg="addSp delSp modSp mod modTransition modAnim">
        <pc:chgData name="Duyên Lương" userId="3a9e482f-ceb4-484a-8eab-f708ff3e9a36" providerId="ADAL" clId="{03982033-014B-4C32-AB73-C989153DCCA3}" dt="2023-08-15T04:48:38.589" v="1764"/>
        <pc:sldMkLst>
          <pc:docMk/>
          <pc:sldMk cId="0" sldId="263"/>
        </pc:sldMkLst>
        <pc:spChg chg="add del mod">
          <ac:chgData name="Duyên Lương" userId="3a9e482f-ceb4-484a-8eab-f708ff3e9a36" providerId="ADAL" clId="{03982033-014B-4C32-AB73-C989153DCCA3}" dt="2023-08-15T04:40:46.401" v="1556" actId="14100"/>
          <ac:spMkLst>
            <pc:docMk/>
            <pc:sldMk cId="0" sldId="263"/>
            <ac:spMk id="3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4:05:56.368" v="1507" actId="1076"/>
          <ac:spMkLst>
            <pc:docMk/>
            <pc:sldMk cId="0" sldId="263"/>
            <ac:spMk id="4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4:09:30.591" v="1550" actId="478"/>
          <ac:spMkLst>
            <pc:docMk/>
            <pc:sldMk cId="0" sldId="263"/>
            <ac:spMk id="5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4:29.139" v="578" actId="478"/>
          <ac:spMkLst>
            <pc:docMk/>
            <pc:sldMk cId="0" sldId="263"/>
            <ac:spMk id="6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4:33.747" v="580" actId="478"/>
          <ac:spMkLst>
            <pc:docMk/>
            <pc:sldMk cId="0" sldId="263"/>
            <ac:spMk id="7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4:39.067" v="582" actId="478"/>
          <ac:spMkLst>
            <pc:docMk/>
            <pc:sldMk cId="0" sldId="263"/>
            <ac:spMk id="8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4:45.564" v="586" actId="478"/>
          <ac:spMkLst>
            <pc:docMk/>
            <pc:sldMk cId="0" sldId="263"/>
            <ac:spMk id="9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4:30.449" v="579" actId="478"/>
          <ac:spMkLst>
            <pc:docMk/>
            <pc:sldMk cId="0" sldId="263"/>
            <ac:spMk id="10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4:37.218" v="581" actId="478"/>
          <ac:spMkLst>
            <pc:docMk/>
            <pc:sldMk cId="0" sldId="263"/>
            <ac:spMk id="11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4:40.947" v="583" actId="478"/>
          <ac:spMkLst>
            <pc:docMk/>
            <pc:sldMk cId="0" sldId="263"/>
            <ac:spMk id="12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4:50.407" v="589" actId="478"/>
          <ac:spMkLst>
            <pc:docMk/>
            <pc:sldMk cId="0" sldId="263"/>
            <ac:spMk id="13" creationId="{00000000-0000-0000-0000-000000000000}"/>
          </ac:spMkLst>
        </pc:spChg>
        <pc:spChg chg="add mod">
          <ac:chgData name="Duyên Lương" userId="3a9e482f-ceb4-484a-8eab-f708ff3e9a36" providerId="ADAL" clId="{03982033-014B-4C32-AB73-C989153DCCA3}" dt="2023-08-15T04:48:27.229" v="1763" actId="207"/>
          <ac:spMkLst>
            <pc:docMk/>
            <pc:sldMk cId="0" sldId="263"/>
            <ac:spMk id="15" creationId="{20BFB883-5FF7-192F-BF20-6C28639FA870}"/>
          </ac:spMkLst>
        </pc:spChg>
        <pc:spChg chg="add mod">
          <ac:chgData name="Duyên Lương" userId="3a9e482f-ceb4-484a-8eab-f708ff3e9a36" providerId="ADAL" clId="{03982033-014B-4C32-AB73-C989153DCCA3}" dt="2023-08-15T04:40:59.102" v="1558" actId="1076"/>
          <ac:spMkLst>
            <pc:docMk/>
            <pc:sldMk cId="0" sldId="263"/>
            <ac:spMk id="16" creationId="{7A93EE9E-16FB-1C5D-80AB-9B44CB917F31}"/>
          </ac:spMkLst>
        </pc:spChg>
        <pc:spChg chg="add mod">
          <ac:chgData name="Duyên Lương" userId="3a9e482f-ceb4-484a-8eab-f708ff3e9a36" providerId="ADAL" clId="{03982033-014B-4C32-AB73-C989153DCCA3}" dt="2023-08-15T04:41:13.512" v="1562" actId="14100"/>
          <ac:spMkLst>
            <pc:docMk/>
            <pc:sldMk cId="0" sldId="263"/>
            <ac:spMk id="17" creationId="{FF21595D-F005-6D69-8B44-8413E82DD154}"/>
          </ac:spMkLst>
        </pc:spChg>
        <pc:spChg chg="add mod">
          <ac:chgData name="Duyên Lương" userId="3a9e482f-ceb4-484a-8eab-f708ff3e9a36" providerId="ADAL" clId="{03982033-014B-4C32-AB73-C989153DCCA3}" dt="2023-08-15T04:41:29.497" v="1566" actId="14100"/>
          <ac:spMkLst>
            <pc:docMk/>
            <pc:sldMk cId="0" sldId="263"/>
            <ac:spMk id="20" creationId="{1D2CE2E6-DBCE-0BF7-F045-F0374DDD01C7}"/>
          </ac:spMkLst>
        </pc:spChg>
        <pc:spChg chg="add mod">
          <ac:chgData name="Duyên Lương" userId="3a9e482f-ceb4-484a-8eab-f708ff3e9a36" providerId="ADAL" clId="{03982033-014B-4C32-AB73-C989153DCCA3}" dt="2023-08-15T04:41:40.165" v="1570" actId="14100"/>
          <ac:spMkLst>
            <pc:docMk/>
            <pc:sldMk cId="0" sldId="263"/>
            <ac:spMk id="22" creationId="{C2D76FC1-6FC7-579C-3FE9-322A03B3EB50}"/>
          </ac:spMkLst>
        </pc:spChg>
        <pc:spChg chg="add mod">
          <ac:chgData name="Duyên Lương" userId="3a9e482f-ceb4-484a-8eab-f708ff3e9a36" providerId="ADAL" clId="{03982033-014B-4C32-AB73-C989153DCCA3}" dt="2023-08-15T04:41:48.120" v="1572" actId="14100"/>
          <ac:spMkLst>
            <pc:docMk/>
            <pc:sldMk cId="0" sldId="263"/>
            <ac:spMk id="23" creationId="{7D0E9D1D-10AD-2D43-4AEC-6E70738F99D7}"/>
          </ac:spMkLst>
        </pc:spChg>
        <pc:spChg chg="add mod">
          <ac:chgData name="Duyên Lương" userId="3a9e482f-ceb4-484a-8eab-f708ff3e9a36" providerId="ADAL" clId="{03982033-014B-4C32-AB73-C989153DCCA3}" dt="2023-08-15T04:42:10.661" v="1579" actId="14100"/>
          <ac:spMkLst>
            <pc:docMk/>
            <pc:sldMk cId="0" sldId="263"/>
            <ac:spMk id="25" creationId="{3E2965F9-0951-096D-8BB2-F897A1754C3A}"/>
          </ac:spMkLst>
        </pc:spChg>
        <pc:picChg chg="add mod">
          <ac:chgData name="Duyên Lương" userId="3a9e482f-ceb4-484a-8eab-f708ff3e9a36" providerId="ADAL" clId="{03982033-014B-4C32-AB73-C989153DCCA3}" dt="2023-08-15T04:44:45.042" v="1592" actId="1076"/>
          <ac:picMkLst>
            <pc:docMk/>
            <pc:sldMk cId="0" sldId="263"/>
            <ac:picMk id="33" creationId="{B55545C2-8CA5-CD14-41EC-E504DC4934A9}"/>
          </ac:picMkLst>
        </pc:picChg>
        <pc:cxnChg chg="add mod">
          <ac:chgData name="Duyên Lương" userId="3a9e482f-ceb4-484a-8eab-f708ff3e9a36" providerId="ADAL" clId="{03982033-014B-4C32-AB73-C989153DCCA3}" dt="2023-08-15T04:41:05.857" v="1560" actId="14100"/>
          <ac:cxnSpMkLst>
            <pc:docMk/>
            <pc:sldMk cId="0" sldId="263"/>
            <ac:cxnSpMk id="18" creationId="{4DF80400-02B2-DACD-39CC-B24584E0B37E}"/>
          </ac:cxnSpMkLst>
        </pc:cxnChg>
        <pc:cxnChg chg="add mod">
          <ac:chgData name="Duyên Lương" userId="3a9e482f-ceb4-484a-8eab-f708ff3e9a36" providerId="ADAL" clId="{03982033-014B-4C32-AB73-C989153DCCA3}" dt="2023-08-15T04:41:25.336" v="1564" actId="14100"/>
          <ac:cxnSpMkLst>
            <pc:docMk/>
            <pc:sldMk cId="0" sldId="263"/>
            <ac:cxnSpMk id="19" creationId="{3457D067-8D12-80B4-666A-7283101684FF}"/>
          </ac:cxnSpMkLst>
        </pc:cxnChg>
        <pc:cxnChg chg="add mod">
          <ac:chgData name="Duyên Lương" userId="3a9e482f-ceb4-484a-8eab-f708ff3e9a36" providerId="ADAL" clId="{03982033-014B-4C32-AB73-C989153DCCA3}" dt="2023-08-15T04:41:34.311" v="1568" actId="14100"/>
          <ac:cxnSpMkLst>
            <pc:docMk/>
            <pc:sldMk cId="0" sldId="263"/>
            <ac:cxnSpMk id="21" creationId="{12CCDBE6-63C7-BBD8-4766-8E498CAF2CAD}"/>
          </ac:cxnSpMkLst>
        </pc:cxnChg>
        <pc:cxnChg chg="add mod">
          <ac:chgData name="Duyên Lương" userId="3a9e482f-ceb4-484a-8eab-f708ff3e9a36" providerId="ADAL" clId="{03982033-014B-4C32-AB73-C989153DCCA3}" dt="2023-08-15T04:42:00.917" v="1577" actId="1038"/>
          <ac:cxnSpMkLst>
            <pc:docMk/>
            <pc:sldMk cId="0" sldId="263"/>
            <ac:cxnSpMk id="24" creationId="{06C1339B-E632-EB49-2BC3-93CE2089480A}"/>
          </ac:cxnSpMkLst>
        </pc:cxnChg>
        <pc:cxnChg chg="add mod">
          <ac:chgData name="Duyên Lương" userId="3a9e482f-ceb4-484a-8eab-f708ff3e9a36" providerId="ADAL" clId="{03982033-014B-4C32-AB73-C989153DCCA3}" dt="2023-08-15T04:42:24.058" v="1585" actId="1036"/>
          <ac:cxnSpMkLst>
            <pc:docMk/>
            <pc:sldMk cId="0" sldId="263"/>
            <ac:cxnSpMk id="26" creationId="{371BC5ED-BA6F-B2E4-1E34-0BDE72E56B0C}"/>
          </ac:cxnSpMkLst>
        </pc:cxnChg>
      </pc:sldChg>
      <pc:sldChg chg="addSp delSp modSp mod ord modTransition modAnim">
        <pc:chgData name="Duyên Lương" userId="3a9e482f-ceb4-484a-8eab-f708ff3e9a36" providerId="ADAL" clId="{03982033-014B-4C32-AB73-C989153DCCA3}" dt="2023-08-15T04:48:38.589" v="1764"/>
        <pc:sldMkLst>
          <pc:docMk/>
          <pc:sldMk cId="0" sldId="264"/>
        </pc:sldMkLst>
        <pc:spChg chg="del">
          <ac:chgData name="Duyên Lương" userId="3a9e482f-ceb4-484a-8eab-f708ff3e9a36" providerId="ADAL" clId="{03982033-014B-4C32-AB73-C989153DCCA3}" dt="2023-08-15T02:13:08.416" v="562" actId="478"/>
          <ac:spMkLst>
            <pc:docMk/>
            <pc:sldMk cId="0" sldId="264"/>
            <ac:spMk id="3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3:52:50.800" v="1301" actId="1076"/>
          <ac:spMkLst>
            <pc:docMk/>
            <pc:sldMk cId="0" sldId="264"/>
            <ac:spMk id="4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3:07.199" v="561" actId="478"/>
          <ac:spMkLst>
            <pc:docMk/>
            <pc:sldMk cId="0" sldId="264"/>
            <ac:spMk id="8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27:19.851" v="776" actId="478"/>
          <ac:spMkLst>
            <pc:docMk/>
            <pc:sldMk cId="0" sldId="264"/>
            <ac:spMk id="9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3:11.632" v="563" actId="478"/>
          <ac:spMkLst>
            <pc:docMk/>
            <pc:sldMk cId="0" sldId="264"/>
            <ac:spMk id="10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3:12.549" v="564" actId="478"/>
          <ac:spMkLst>
            <pc:docMk/>
            <pc:sldMk cId="0" sldId="264"/>
            <ac:spMk id="11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2:13:13.981" v="565" actId="1076"/>
          <ac:spMkLst>
            <pc:docMk/>
            <pc:sldMk cId="0" sldId="264"/>
            <ac:spMk id="12" creationId="{00000000-0000-0000-0000-000000000000}"/>
          </ac:spMkLst>
        </pc:spChg>
        <pc:spChg chg="add mod">
          <ac:chgData name="Duyên Lương" userId="3a9e482f-ceb4-484a-8eab-f708ff3e9a36" providerId="ADAL" clId="{03982033-014B-4C32-AB73-C989153DCCA3}" dt="2023-08-15T03:52:31.112" v="1297" actId="20577"/>
          <ac:spMkLst>
            <pc:docMk/>
            <pc:sldMk cId="0" sldId="264"/>
            <ac:spMk id="13" creationId="{30ABEF11-95D9-5D40-F921-B6F720DD4C21}"/>
          </ac:spMkLst>
        </pc:spChg>
        <pc:spChg chg="add mod">
          <ac:chgData name="Duyên Lương" userId="3a9e482f-ceb4-484a-8eab-f708ff3e9a36" providerId="ADAL" clId="{03982033-014B-4C32-AB73-C989153DCCA3}" dt="2023-08-15T02:27:44.543" v="791" actId="1076"/>
          <ac:spMkLst>
            <pc:docMk/>
            <pc:sldMk cId="0" sldId="264"/>
            <ac:spMk id="14" creationId="{C63C5B73-74E9-7B10-3785-AB3E9288D4E8}"/>
          </ac:spMkLst>
        </pc:spChg>
        <pc:spChg chg="add del mod">
          <ac:chgData name="Duyên Lương" userId="3a9e482f-ceb4-484a-8eab-f708ff3e9a36" providerId="ADAL" clId="{03982033-014B-4C32-AB73-C989153DCCA3}" dt="2023-08-15T03:51:01.955" v="1250" actId="478"/>
          <ac:spMkLst>
            <pc:docMk/>
            <pc:sldMk cId="0" sldId="264"/>
            <ac:spMk id="15" creationId="{39D53C88-7844-E8FB-91C9-69D90415D350}"/>
          </ac:spMkLst>
        </pc:spChg>
        <pc:spChg chg="add del mod">
          <ac:chgData name="Duyên Lương" userId="3a9e482f-ceb4-484a-8eab-f708ff3e9a36" providerId="ADAL" clId="{03982033-014B-4C32-AB73-C989153DCCA3}" dt="2023-08-15T03:51:01.955" v="1250" actId="478"/>
          <ac:spMkLst>
            <pc:docMk/>
            <pc:sldMk cId="0" sldId="264"/>
            <ac:spMk id="16" creationId="{DC371B1E-8961-E05B-270A-3CF26B8D7D31}"/>
          </ac:spMkLst>
        </pc:spChg>
        <pc:spChg chg="add del mod">
          <ac:chgData name="Duyên Lương" userId="3a9e482f-ceb4-484a-8eab-f708ff3e9a36" providerId="ADAL" clId="{03982033-014B-4C32-AB73-C989153DCCA3}" dt="2023-08-15T03:51:01.955" v="1250" actId="478"/>
          <ac:spMkLst>
            <pc:docMk/>
            <pc:sldMk cId="0" sldId="264"/>
            <ac:spMk id="17" creationId="{63AC0BEC-04DE-BBE8-0C85-0148B5379CF6}"/>
          </ac:spMkLst>
        </pc:spChg>
        <pc:spChg chg="add mod">
          <ac:chgData name="Duyên Lương" userId="3a9e482f-ceb4-484a-8eab-f708ff3e9a36" providerId="ADAL" clId="{03982033-014B-4C32-AB73-C989153DCCA3}" dt="2023-08-15T03:52:36.202" v="1299" actId="20577"/>
          <ac:spMkLst>
            <pc:docMk/>
            <pc:sldMk cId="0" sldId="264"/>
            <ac:spMk id="18" creationId="{481A77DD-14B5-405A-93A2-1D5ADE86D579}"/>
          </ac:spMkLst>
        </pc:spChg>
        <pc:spChg chg="add del mod">
          <ac:chgData name="Duyên Lương" userId="3a9e482f-ceb4-484a-8eab-f708ff3e9a36" providerId="ADAL" clId="{03982033-014B-4C32-AB73-C989153DCCA3}" dt="2023-08-15T03:51:01.955" v="1250" actId="478"/>
          <ac:spMkLst>
            <pc:docMk/>
            <pc:sldMk cId="0" sldId="264"/>
            <ac:spMk id="19" creationId="{E55CF456-FCBE-09F1-A953-275CE7E08769}"/>
          </ac:spMkLst>
        </pc:spChg>
        <pc:spChg chg="add del mod">
          <ac:chgData name="Duyên Lương" userId="3a9e482f-ceb4-484a-8eab-f708ff3e9a36" providerId="ADAL" clId="{03982033-014B-4C32-AB73-C989153DCCA3}" dt="2023-08-15T03:51:01.955" v="1250" actId="478"/>
          <ac:spMkLst>
            <pc:docMk/>
            <pc:sldMk cId="0" sldId="264"/>
            <ac:spMk id="20" creationId="{DDFFA157-9446-A903-8D27-18D5A55B132F}"/>
          </ac:spMkLst>
        </pc:spChg>
        <pc:grpChg chg="del">
          <ac:chgData name="Duyên Lương" userId="3a9e482f-ceb4-484a-8eab-f708ff3e9a36" providerId="ADAL" clId="{03982033-014B-4C32-AB73-C989153DCCA3}" dt="2023-08-15T02:13:04.549" v="560" actId="478"/>
          <ac:grpSpMkLst>
            <pc:docMk/>
            <pc:sldMk cId="0" sldId="264"/>
            <ac:grpSpMk id="5" creationId="{00000000-0000-0000-0000-000000000000}"/>
          </ac:grpSpMkLst>
        </pc:grpChg>
      </pc:sldChg>
      <pc:sldChg chg="delSp modSp mod modTransition">
        <pc:chgData name="Duyên Lương" userId="3a9e482f-ceb4-484a-8eab-f708ff3e9a36" providerId="ADAL" clId="{03982033-014B-4C32-AB73-C989153DCCA3}" dt="2023-08-15T04:48:38.589" v="1764"/>
        <pc:sldMkLst>
          <pc:docMk/>
          <pc:sldMk cId="0" sldId="265"/>
        </pc:sldMkLst>
        <pc:spChg chg="del mod">
          <ac:chgData name="Duyên Lương" userId="3a9e482f-ceb4-484a-8eab-f708ff3e9a36" providerId="ADAL" clId="{03982033-014B-4C32-AB73-C989153DCCA3}" dt="2023-08-15T04:46:58.045" v="1739" actId="478"/>
          <ac:spMkLst>
            <pc:docMk/>
            <pc:sldMk cId="0" sldId="265"/>
            <ac:spMk id="2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4:47:23.317" v="1755" actId="1076"/>
          <ac:spMkLst>
            <pc:docMk/>
            <pc:sldMk cId="0" sldId="265"/>
            <ac:spMk id="5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4:47:58.033" v="1758" actId="1076"/>
          <ac:spMkLst>
            <pc:docMk/>
            <pc:sldMk cId="0" sldId="265"/>
            <ac:spMk id="6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4:46:57.251" v="1738" actId="478"/>
          <ac:spMkLst>
            <pc:docMk/>
            <pc:sldMk cId="0" sldId="265"/>
            <ac:spMk id="7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4:46:55.300" v="1736" actId="478"/>
          <ac:spMkLst>
            <pc:docMk/>
            <pc:sldMk cId="0" sldId="265"/>
            <ac:spMk id="8" creationId="{00000000-0000-0000-0000-000000000000}"/>
          </ac:spMkLst>
        </pc:spChg>
      </pc:sldChg>
      <pc:sldChg chg="delSp modSp mod modTransition">
        <pc:chgData name="Duyên Lương" userId="3a9e482f-ceb4-484a-8eab-f708ff3e9a36" providerId="ADAL" clId="{03982033-014B-4C32-AB73-C989153DCCA3}" dt="2023-08-15T04:48:38.589" v="1764"/>
        <pc:sldMkLst>
          <pc:docMk/>
          <pc:sldMk cId="3624317430" sldId="266"/>
        </pc:sldMkLst>
        <pc:spChg chg="mod">
          <ac:chgData name="Duyên Lương" userId="3a9e482f-ceb4-484a-8eab-f708ff3e9a36" providerId="ADAL" clId="{03982033-014B-4C32-AB73-C989153DCCA3}" dt="2023-08-15T02:16:58.706" v="616" actId="14100"/>
          <ac:spMkLst>
            <pc:docMk/>
            <pc:sldMk cId="3624317430" sldId="266"/>
            <ac:spMk id="2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2:17:05.065" v="618" actId="1076"/>
          <ac:spMkLst>
            <pc:docMk/>
            <pc:sldMk cId="3624317430" sldId="266"/>
            <ac:spMk id="5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2:16:44.226" v="611" actId="1076"/>
          <ac:spMkLst>
            <pc:docMk/>
            <pc:sldMk cId="3624317430" sldId="266"/>
            <ac:spMk id="6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4T15:20:39.719" v="380" actId="478"/>
          <ac:spMkLst>
            <pc:docMk/>
            <pc:sldMk cId="3624317430" sldId="266"/>
            <ac:spMk id="7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2:17:02.336" v="617" actId="1076"/>
          <ac:spMkLst>
            <pc:docMk/>
            <pc:sldMk cId="3624317430" sldId="266"/>
            <ac:spMk id="8" creationId="{00000000-0000-0000-0000-000000000000}"/>
          </ac:spMkLst>
        </pc:spChg>
      </pc:sldChg>
      <pc:sldChg chg="addSp delSp modSp mod modTransition modAnim">
        <pc:chgData name="Duyên Lương" userId="3a9e482f-ceb4-484a-8eab-f708ff3e9a36" providerId="ADAL" clId="{03982033-014B-4C32-AB73-C989153DCCA3}" dt="2023-08-15T04:48:38.589" v="1764"/>
        <pc:sldMkLst>
          <pc:docMk/>
          <pc:sldMk cId="2985618327" sldId="267"/>
        </pc:sldMkLst>
        <pc:spChg chg="mod">
          <ac:chgData name="Duyên Lương" userId="3a9e482f-ceb4-484a-8eab-f708ff3e9a36" providerId="ADAL" clId="{03982033-014B-4C32-AB73-C989153DCCA3}" dt="2023-08-15T02:21:15.619" v="669" actId="1076"/>
          <ac:spMkLst>
            <pc:docMk/>
            <pc:sldMk cId="2985618327" sldId="267"/>
            <ac:spMk id="2" creationId="{00000000-0000-0000-0000-000000000000}"/>
          </ac:spMkLst>
        </pc:spChg>
        <pc:spChg chg="add mod">
          <ac:chgData name="Duyên Lương" userId="3a9e482f-ceb4-484a-8eab-f708ff3e9a36" providerId="ADAL" clId="{03982033-014B-4C32-AB73-C989153DCCA3}" dt="2023-08-15T02:21:49.527" v="680" actId="1076"/>
          <ac:spMkLst>
            <pc:docMk/>
            <pc:sldMk cId="2985618327" sldId="267"/>
            <ac:spMk id="8" creationId="{67A48C93-83BF-BB13-3E30-78C96CAE1B97}"/>
          </ac:spMkLst>
        </pc:spChg>
        <pc:spChg chg="del">
          <ac:chgData name="Duyên Lương" userId="3a9e482f-ceb4-484a-8eab-f708ff3e9a36" providerId="ADAL" clId="{03982033-014B-4C32-AB73-C989153DCCA3}" dt="2023-08-15T02:11:11.443" v="527" actId="478"/>
          <ac:spMkLst>
            <pc:docMk/>
            <pc:sldMk cId="2985618327" sldId="267"/>
            <ac:spMk id="10" creationId="{00000000-0000-0000-0000-000000000000}"/>
          </ac:spMkLst>
        </pc:spChg>
        <pc:spChg chg="add mod">
          <ac:chgData name="Duyên Lương" userId="3a9e482f-ceb4-484a-8eab-f708ff3e9a36" providerId="ADAL" clId="{03982033-014B-4C32-AB73-C989153DCCA3}" dt="2023-08-15T02:21:23.447" v="671" actId="2711"/>
          <ac:spMkLst>
            <pc:docMk/>
            <pc:sldMk cId="2985618327" sldId="267"/>
            <ac:spMk id="11" creationId="{A553B2DF-6729-CA05-6DCF-6A50C8063383}"/>
          </ac:spMkLst>
        </pc:spChg>
        <pc:spChg chg="del">
          <ac:chgData name="Duyên Lương" userId="3a9e482f-ceb4-484a-8eab-f708ff3e9a36" providerId="ADAL" clId="{03982033-014B-4C32-AB73-C989153DCCA3}" dt="2023-08-15T02:11:12.704" v="528" actId="478"/>
          <ac:spMkLst>
            <pc:docMk/>
            <pc:sldMk cId="2985618327" sldId="267"/>
            <ac:spMk id="12" creationId="{00000000-0000-0000-0000-000000000000}"/>
          </ac:spMkLst>
        </pc:spChg>
        <pc:spChg chg="add mod">
          <ac:chgData name="Duyên Lương" userId="3a9e482f-ceb4-484a-8eab-f708ff3e9a36" providerId="ADAL" clId="{03982033-014B-4C32-AB73-C989153DCCA3}" dt="2023-08-15T02:21:39.615" v="676" actId="1076"/>
          <ac:spMkLst>
            <pc:docMk/>
            <pc:sldMk cId="2985618327" sldId="267"/>
            <ac:spMk id="15" creationId="{880E2E98-6C76-5775-1D70-06599348FD3F}"/>
          </ac:spMkLst>
        </pc:spChg>
        <pc:picChg chg="add mod">
          <ac:chgData name="Duyên Lương" userId="3a9e482f-ceb4-484a-8eab-f708ff3e9a36" providerId="ADAL" clId="{03982033-014B-4C32-AB73-C989153DCCA3}" dt="2023-08-15T02:21:35.564" v="675" actId="1076"/>
          <ac:picMkLst>
            <pc:docMk/>
            <pc:sldMk cId="2985618327" sldId="267"/>
            <ac:picMk id="16" creationId="{CB134B51-222C-1B40-CB57-5D9D0579379D}"/>
          </ac:picMkLst>
        </pc:picChg>
        <pc:picChg chg="add mod">
          <ac:chgData name="Duyên Lương" userId="3a9e482f-ceb4-484a-8eab-f708ff3e9a36" providerId="ADAL" clId="{03982033-014B-4C32-AB73-C989153DCCA3}" dt="2023-08-15T02:21:44.904" v="678"/>
          <ac:picMkLst>
            <pc:docMk/>
            <pc:sldMk cId="2985618327" sldId="267"/>
            <ac:picMk id="17" creationId="{9A774FB4-1D0D-0D9F-0564-D7CD81C92C18}"/>
          </ac:picMkLst>
        </pc:picChg>
      </pc:sldChg>
      <pc:sldChg chg="addSp delSp modSp mod modTransition modAnim">
        <pc:chgData name="Duyên Lương" userId="3a9e482f-ceb4-484a-8eab-f708ff3e9a36" providerId="ADAL" clId="{03982033-014B-4C32-AB73-C989153DCCA3}" dt="2023-08-15T04:48:38.589" v="1764"/>
        <pc:sldMkLst>
          <pc:docMk/>
          <pc:sldMk cId="3445048884" sldId="268"/>
        </pc:sldMkLst>
        <pc:spChg chg="add mod">
          <ac:chgData name="Duyên Lương" userId="3a9e482f-ceb4-484a-8eab-f708ff3e9a36" providerId="ADAL" clId="{03982033-014B-4C32-AB73-C989153DCCA3}" dt="2023-08-15T02:20:46.851" v="658" actId="1076"/>
          <ac:spMkLst>
            <pc:docMk/>
            <pc:sldMk cId="3445048884" sldId="268"/>
            <ac:spMk id="8" creationId="{7FD7399D-622B-1A84-6015-E324CE280EC0}"/>
          </ac:spMkLst>
        </pc:spChg>
        <pc:spChg chg="del">
          <ac:chgData name="Duyên Lương" userId="3a9e482f-ceb4-484a-8eab-f708ff3e9a36" providerId="ADAL" clId="{03982033-014B-4C32-AB73-C989153DCCA3}" dt="2023-08-15T02:10:49.605" v="520" actId="478"/>
          <ac:spMkLst>
            <pc:docMk/>
            <pc:sldMk cId="3445048884" sldId="268"/>
            <ac:spMk id="10" creationId="{00000000-0000-0000-0000-000000000000}"/>
          </ac:spMkLst>
        </pc:spChg>
        <pc:spChg chg="add mod">
          <ac:chgData name="Duyên Lương" userId="3a9e482f-ceb4-484a-8eab-f708ff3e9a36" providerId="ADAL" clId="{03982033-014B-4C32-AB73-C989153DCCA3}" dt="2023-08-15T02:20:23.201" v="653" actId="1076"/>
          <ac:spMkLst>
            <pc:docMk/>
            <pc:sldMk cId="3445048884" sldId="268"/>
            <ac:spMk id="11" creationId="{4E5263AC-8D8E-9D7E-D1B4-F5997B70C536}"/>
          </ac:spMkLst>
        </pc:spChg>
        <pc:spChg chg="del">
          <ac:chgData name="Duyên Lương" userId="3a9e482f-ceb4-484a-8eab-f708ff3e9a36" providerId="ADAL" clId="{03982033-014B-4C32-AB73-C989153DCCA3}" dt="2023-08-15T02:10:50.902" v="521" actId="478"/>
          <ac:spMkLst>
            <pc:docMk/>
            <pc:sldMk cId="3445048884" sldId="268"/>
            <ac:spMk id="12" creationId="{00000000-0000-0000-0000-000000000000}"/>
          </ac:spMkLst>
        </pc:spChg>
        <pc:spChg chg="add mod">
          <ac:chgData name="Duyên Lương" userId="3a9e482f-ceb4-484a-8eab-f708ff3e9a36" providerId="ADAL" clId="{03982033-014B-4C32-AB73-C989153DCCA3}" dt="2023-08-15T02:20:25.408" v="654" actId="1076"/>
          <ac:spMkLst>
            <pc:docMk/>
            <pc:sldMk cId="3445048884" sldId="268"/>
            <ac:spMk id="15" creationId="{8C6F3737-60FD-BABB-88A9-8ACA81D1A749}"/>
          </ac:spMkLst>
        </pc:spChg>
        <pc:picChg chg="add mod">
          <ac:chgData name="Duyên Lương" userId="3a9e482f-ceb4-484a-8eab-f708ff3e9a36" providerId="ADAL" clId="{03982033-014B-4C32-AB73-C989153DCCA3}" dt="2023-08-15T02:21:01.544" v="664" actId="1036"/>
          <ac:picMkLst>
            <pc:docMk/>
            <pc:sldMk cId="3445048884" sldId="268"/>
            <ac:picMk id="16" creationId="{489655C8-5D97-B248-3DE0-530CE7AF2293}"/>
          </ac:picMkLst>
        </pc:picChg>
        <pc:picChg chg="add mod">
          <ac:chgData name="Duyên Lương" userId="3a9e482f-ceb4-484a-8eab-f708ff3e9a36" providerId="ADAL" clId="{03982033-014B-4C32-AB73-C989153DCCA3}" dt="2023-08-15T02:20:33.905" v="656"/>
          <ac:picMkLst>
            <pc:docMk/>
            <pc:sldMk cId="3445048884" sldId="268"/>
            <ac:picMk id="17" creationId="{FE26C19F-9D30-9878-08B0-45D8E7624168}"/>
          </ac:picMkLst>
        </pc:picChg>
      </pc:sldChg>
      <pc:sldChg chg="addSp delSp modSp add mod modTransition modAnim">
        <pc:chgData name="Duyên Lương" userId="3a9e482f-ceb4-484a-8eab-f708ff3e9a36" providerId="ADAL" clId="{03982033-014B-4C32-AB73-C989153DCCA3}" dt="2023-08-15T04:48:38.589" v="1764"/>
        <pc:sldMkLst>
          <pc:docMk/>
          <pc:sldMk cId="557348181" sldId="269"/>
        </pc:sldMkLst>
        <pc:spChg chg="add mod">
          <ac:chgData name="Duyên Lương" userId="3a9e482f-ceb4-484a-8eab-f708ff3e9a36" providerId="ADAL" clId="{03982033-014B-4C32-AB73-C989153DCCA3}" dt="2023-08-15T02:20:02.491" v="648" actId="1076"/>
          <ac:spMkLst>
            <pc:docMk/>
            <pc:sldMk cId="557348181" sldId="269"/>
            <ac:spMk id="8" creationId="{1A5739B9-2A4F-7538-615C-A7D8EEECAEBB}"/>
          </ac:spMkLst>
        </pc:spChg>
        <pc:spChg chg="del">
          <ac:chgData name="Duyên Lương" userId="3a9e482f-ceb4-484a-8eab-f708ff3e9a36" providerId="ADAL" clId="{03982033-014B-4C32-AB73-C989153DCCA3}" dt="2023-08-15T02:10:32.966" v="516" actId="478"/>
          <ac:spMkLst>
            <pc:docMk/>
            <pc:sldMk cId="557348181" sldId="269"/>
            <ac:spMk id="10" creationId="{00000000-0000-0000-0000-000000000000}"/>
          </ac:spMkLst>
        </pc:spChg>
        <pc:spChg chg="add mod">
          <ac:chgData name="Duyên Lương" userId="3a9e482f-ceb4-484a-8eab-f708ff3e9a36" providerId="ADAL" clId="{03982033-014B-4C32-AB73-C989153DCCA3}" dt="2023-08-15T02:20:06.947" v="649" actId="1076"/>
          <ac:spMkLst>
            <pc:docMk/>
            <pc:sldMk cId="557348181" sldId="269"/>
            <ac:spMk id="11" creationId="{E667C5DC-C1A0-DE73-6ECC-DBCA257DD2A8}"/>
          </ac:spMkLst>
        </pc:spChg>
        <pc:spChg chg="del">
          <ac:chgData name="Duyên Lương" userId="3a9e482f-ceb4-484a-8eab-f708ff3e9a36" providerId="ADAL" clId="{03982033-014B-4C32-AB73-C989153DCCA3}" dt="2023-08-15T02:10:34.550" v="517" actId="478"/>
          <ac:spMkLst>
            <pc:docMk/>
            <pc:sldMk cId="557348181" sldId="269"/>
            <ac:spMk id="12" creationId="{00000000-0000-0000-0000-000000000000}"/>
          </ac:spMkLst>
        </pc:spChg>
        <pc:spChg chg="add mod">
          <ac:chgData name="Duyên Lương" userId="3a9e482f-ceb4-484a-8eab-f708ff3e9a36" providerId="ADAL" clId="{03982033-014B-4C32-AB73-C989153DCCA3}" dt="2023-08-15T02:19:58.289" v="646" actId="1076"/>
          <ac:spMkLst>
            <pc:docMk/>
            <pc:sldMk cId="557348181" sldId="269"/>
            <ac:spMk id="15" creationId="{9BDC6521-2C1B-B0C0-3CD1-A4B98FFA3D72}"/>
          </ac:spMkLst>
        </pc:spChg>
        <pc:picChg chg="add mod">
          <ac:chgData name="Duyên Lương" userId="3a9e482f-ceb4-484a-8eab-f708ff3e9a36" providerId="ADAL" clId="{03982033-014B-4C32-AB73-C989153DCCA3}" dt="2023-08-15T02:19:54.103" v="645" actId="1076"/>
          <ac:picMkLst>
            <pc:docMk/>
            <pc:sldMk cId="557348181" sldId="269"/>
            <ac:picMk id="16" creationId="{33AA8E81-1264-5D54-2784-4C215A55E534}"/>
          </ac:picMkLst>
        </pc:picChg>
        <pc:picChg chg="add mod">
          <ac:chgData name="Duyên Lương" userId="3a9e482f-ceb4-484a-8eab-f708ff3e9a36" providerId="ADAL" clId="{03982033-014B-4C32-AB73-C989153DCCA3}" dt="2023-08-15T02:20:39.900" v="657"/>
          <ac:picMkLst>
            <pc:docMk/>
            <pc:sldMk cId="557348181" sldId="269"/>
            <ac:picMk id="17" creationId="{B327CF7A-4FCB-F026-2143-BA58AFE6BA6F}"/>
          </ac:picMkLst>
        </pc:picChg>
      </pc:sldChg>
      <pc:sldChg chg="addSp delSp modSp add del mod ord modTransition modAnim">
        <pc:chgData name="Duyên Lương" userId="3a9e482f-ceb4-484a-8eab-f708ff3e9a36" providerId="ADAL" clId="{03982033-014B-4C32-AB73-C989153DCCA3}" dt="2023-08-15T04:48:38.589" v="1764"/>
        <pc:sldMkLst>
          <pc:docMk/>
          <pc:sldMk cId="2463439718" sldId="270"/>
        </pc:sldMkLst>
        <pc:spChg chg="del">
          <ac:chgData name="Duyên Lương" userId="3a9e482f-ceb4-484a-8eab-f708ff3e9a36" providerId="ADAL" clId="{03982033-014B-4C32-AB73-C989153DCCA3}" dt="2023-08-15T03:56:55.906" v="1365" actId="478"/>
          <ac:spMkLst>
            <pc:docMk/>
            <pc:sldMk cId="2463439718" sldId="270"/>
            <ac:spMk id="2" creationId="{00000000-0000-0000-0000-000000000000}"/>
          </ac:spMkLst>
        </pc:spChg>
        <pc:spChg chg="del mod">
          <ac:chgData name="Duyên Lương" userId="3a9e482f-ceb4-484a-8eab-f708ff3e9a36" providerId="ADAL" clId="{03982033-014B-4C32-AB73-C989153DCCA3}" dt="2023-08-15T04:02:47.579" v="1460" actId="478"/>
          <ac:spMkLst>
            <pc:docMk/>
            <pc:sldMk cId="2463439718" sldId="270"/>
            <ac:spMk id="4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4:02:58.775" v="1463" actId="1076"/>
          <ac:spMkLst>
            <pc:docMk/>
            <pc:sldMk cId="2463439718" sldId="270"/>
            <ac:spMk id="5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4:02:42.699" v="1455" actId="1076"/>
          <ac:spMkLst>
            <pc:docMk/>
            <pc:sldMk cId="2463439718" sldId="270"/>
            <ac:spMk id="6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3:56:58.505" v="1367" actId="478"/>
          <ac:spMkLst>
            <pc:docMk/>
            <pc:sldMk cId="2463439718" sldId="270"/>
            <ac:spMk id="7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3:56:57.519" v="1366" actId="478"/>
          <ac:spMkLst>
            <pc:docMk/>
            <pc:sldMk cId="2463439718" sldId="270"/>
            <ac:spMk id="8" creationId="{00000000-0000-0000-0000-000000000000}"/>
          </ac:spMkLst>
        </pc:spChg>
        <pc:spChg chg="add del mod">
          <ac:chgData name="Duyên Lương" userId="3a9e482f-ceb4-484a-8eab-f708ff3e9a36" providerId="ADAL" clId="{03982033-014B-4C32-AB73-C989153DCCA3}" dt="2023-08-15T04:02:46.138" v="1459" actId="478"/>
          <ac:spMkLst>
            <pc:docMk/>
            <pc:sldMk cId="2463439718" sldId="270"/>
            <ac:spMk id="9" creationId="{0F0FB879-3266-CE44-E3D9-F27A817A2211}"/>
          </ac:spMkLst>
        </pc:spChg>
        <pc:spChg chg="add del mod">
          <ac:chgData name="Duyên Lương" userId="3a9e482f-ceb4-484a-8eab-f708ff3e9a36" providerId="ADAL" clId="{03982033-014B-4C32-AB73-C989153DCCA3}" dt="2023-08-15T04:02:45.538" v="1458" actId="478"/>
          <ac:spMkLst>
            <pc:docMk/>
            <pc:sldMk cId="2463439718" sldId="270"/>
            <ac:spMk id="10" creationId="{A9396F89-CEBF-F7AC-7C54-C369C075E471}"/>
          </ac:spMkLst>
        </pc:spChg>
        <pc:picChg chg="add mod">
          <ac:chgData name="Duyên Lương" userId="3a9e482f-ceb4-484a-8eab-f708ff3e9a36" providerId="ADAL" clId="{03982033-014B-4C32-AB73-C989153DCCA3}" dt="2023-08-15T04:02:56.363" v="1462" actId="1076"/>
          <ac:picMkLst>
            <pc:docMk/>
            <pc:sldMk cId="2463439718" sldId="270"/>
            <ac:picMk id="11" creationId="{3E661A67-C776-AAA8-7656-5115706DD02C}"/>
          </ac:picMkLst>
        </pc:picChg>
        <pc:picChg chg="add del mod">
          <ac:chgData name="Duyên Lương" userId="3a9e482f-ceb4-484a-8eab-f708ff3e9a36" providerId="ADAL" clId="{03982033-014B-4C32-AB73-C989153DCCA3}" dt="2023-08-15T04:02:44.019" v="1456" actId="478"/>
          <ac:picMkLst>
            <pc:docMk/>
            <pc:sldMk cId="2463439718" sldId="270"/>
            <ac:picMk id="1026" creationId="{BA63213E-7A29-E553-3D58-21A1C84BF4A7}"/>
          </ac:picMkLst>
        </pc:picChg>
        <pc:picChg chg="add del mod">
          <ac:chgData name="Duyên Lương" userId="3a9e482f-ceb4-484a-8eab-f708ff3e9a36" providerId="ADAL" clId="{03982033-014B-4C32-AB73-C989153DCCA3}" dt="2023-08-15T04:02:44.459" v="1457" actId="478"/>
          <ac:picMkLst>
            <pc:docMk/>
            <pc:sldMk cId="2463439718" sldId="270"/>
            <ac:picMk id="1028" creationId="{55BDC380-884E-7BE7-3BD6-8515BBB0190E}"/>
          </ac:picMkLst>
        </pc:picChg>
      </pc:sldChg>
      <pc:sldChg chg="addSp delSp modSp mod modTransition">
        <pc:chgData name="Duyên Lương" userId="3a9e482f-ceb4-484a-8eab-f708ff3e9a36" providerId="ADAL" clId="{03982033-014B-4C32-AB73-C989153DCCA3}" dt="2023-08-15T04:48:38.589" v="1764"/>
        <pc:sldMkLst>
          <pc:docMk/>
          <pc:sldMk cId="1611166156" sldId="271"/>
        </pc:sldMkLst>
        <pc:spChg chg="mod">
          <ac:chgData name="Duyên Lương" userId="3a9e482f-ceb4-484a-8eab-f708ff3e9a36" providerId="ADAL" clId="{03982033-014B-4C32-AB73-C989153DCCA3}" dt="2023-08-15T04:46:42.386" v="1720" actId="1076"/>
          <ac:spMkLst>
            <pc:docMk/>
            <pc:sldMk cId="1611166156" sldId="271"/>
            <ac:spMk id="2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4:45:47.862" v="1641" actId="20577"/>
          <ac:spMkLst>
            <pc:docMk/>
            <pc:sldMk cId="1611166156" sldId="271"/>
            <ac:spMk id="6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5:58.407" v="598" actId="478"/>
          <ac:spMkLst>
            <pc:docMk/>
            <pc:sldMk cId="1611166156" sldId="271"/>
            <ac:spMk id="7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5:57.366" v="597" actId="478"/>
          <ac:spMkLst>
            <pc:docMk/>
            <pc:sldMk cId="1611166156" sldId="271"/>
            <ac:spMk id="8" creationId="{00000000-0000-0000-0000-000000000000}"/>
          </ac:spMkLst>
        </pc:spChg>
        <pc:spChg chg="add del mod">
          <ac:chgData name="Duyên Lương" userId="3a9e482f-ceb4-484a-8eab-f708ff3e9a36" providerId="ADAL" clId="{03982033-014B-4C32-AB73-C989153DCCA3}" dt="2023-08-15T04:45:51.044" v="1642" actId="478"/>
          <ac:spMkLst>
            <pc:docMk/>
            <pc:sldMk cId="1611166156" sldId="271"/>
            <ac:spMk id="9" creationId="{98383697-CF79-81A7-6804-114EDDBA0F2E}"/>
          </ac:spMkLst>
        </pc:spChg>
        <pc:spChg chg="add mod">
          <ac:chgData name="Duyên Lương" userId="3a9e482f-ceb4-484a-8eab-f708ff3e9a36" providerId="ADAL" clId="{03982033-014B-4C32-AB73-C989153DCCA3}" dt="2023-08-15T04:46:44.453" v="1721" actId="1076"/>
          <ac:spMkLst>
            <pc:docMk/>
            <pc:sldMk cId="1611166156" sldId="271"/>
            <ac:spMk id="10" creationId="{248392CB-F549-F4B5-5DDB-82EB6400A5E3}"/>
          </ac:spMkLst>
        </pc:spChg>
      </pc:sldChg>
      <pc:sldChg chg="addSp delSp modSp mod modTransition">
        <pc:chgData name="Duyên Lương" userId="3a9e482f-ceb4-484a-8eab-f708ff3e9a36" providerId="ADAL" clId="{03982033-014B-4C32-AB73-C989153DCCA3}" dt="2023-08-15T04:48:38.589" v="1764"/>
        <pc:sldMkLst>
          <pc:docMk/>
          <pc:sldMk cId="4165411240" sldId="272"/>
        </pc:sldMkLst>
        <pc:spChg chg="mod">
          <ac:chgData name="Duyên Lương" userId="3a9e482f-ceb4-484a-8eab-f708ff3e9a36" providerId="ADAL" clId="{03982033-014B-4C32-AB73-C989153DCCA3}" dt="2023-08-15T04:45:30.883" v="1627" actId="1076"/>
          <ac:spMkLst>
            <pc:docMk/>
            <pc:sldMk cId="4165411240" sldId="272"/>
            <ac:spMk id="2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4:45:31.991" v="1628" actId="1076"/>
          <ac:spMkLst>
            <pc:docMk/>
            <pc:sldMk cId="4165411240" sldId="272"/>
            <ac:spMk id="5" creationId="{00000000-0000-0000-0000-000000000000}"/>
          </ac:spMkLst>
        </pc:spChg>
        <pc:spChg chg="mod">
          <ac:chgData name="Duyên Lương" userId="3a9e482f-ceb4-484a-8eab-f708ff3e9a36" providerId="ADAL" clId="{03982033-014B-4C32-AB73-C989153DCCA3}" dt="2023-08-15T04:45:02.058" v="1614" actId="20577"/>
          <ac:spMkLst>
            <pc:docMk/>
            <pc:sldMk cId="4165411240" sldId="272"/>
            <ac:spMk id="6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5:24.863" v="594" actId="478"/>
          <ac:spMkLst>
            <pc:docMk/>
            <pc:sldMk cId="4165411240" sldId="272"/>
            <ac:spMk id="7" creationId="{00000000-0000-0000-0000-000000000000}"/>
          </ac:spMkLst>
        </pc:spChg>
        <pc:spChg chg="del">
          <ac:chgData name="Duyên Lương" userId="3a9e482f-ceb4-484a-8eab-f708ff3e9a36" providerId="ADAL" clId="{03982033-014B-4C32-AB73-C989153DCCA3}" dt="2023-08-15T02:15:23.316" v="593" actId="478"/>
          <ac:spMkLst>
            <pc:docMk/>
            <pc:sldMk cId="4165411240" sldId="272"/>
            <ac:spMk id="8" creationId="{00000000-0000-0000-0000-000000000000}"/>
          </ac:spMkLst>
        </pc:spChg>
        <pc:spChg chg="add del mod">
          <ac:chgData name="Duyên Lương" userId="3a9e482f-ceb4-484a-8eab-f708ff3e9a36" providerId="ADAL" clId="{03982033-014B-4C32-AB73-C989153DCCA3}" dt="2023-08-15T04:45:04.608" v="1615" actId="478"/>
          <ac:spMkLst>
            <pc:docMk/>
            <pc:sldMk cId="4165411240" sldId="272"/>
            <ac:spMk id="9" creationId="{11B6E89B-CAC8-51AB-798D-F8BDDAF2C5E2}"/>
          </ac:spMkLst>
        </pc:spChg>
        <pc:spChg chg="add mod">
          <ac:chgData name="Duyên Lương" userId="3a9e482f-ceb4-484a-8eab-f708ff3e9a36" providerId="ADAL" clId="{03982033-014B-4C32-AB73-C989153DCCA3}" dt="2023-08-15T04:45:39.095" v="1629" actId="403"/>
          <ac:spMkLst>
            <pc:docMk/>
            <pc:sldMk cId="4165411240" sldId="272"/>
            <ac:spMk id="10" creationId="{FFE40C63-1593-4080-9349-26A94506D89C}"/>
          </ac:spMkLst>
        </pc:spChg>
      </pc:sldChg>
      <pc:sldChg chg="addSp modSp mod modTransition modAnim">
        <pc:chgData name="Duyên Lương" userId="3a9e482f-ceb4-484a-8eab-f708ff3e9a36" providerId="ADAL" clId="{03982033-014B-4C32-AB73-C989153DCCA3}" dt="2023-08-15T04:48:38.589" v="1764"/>
        <pc:sldMkLst>
          <pc:docMk/>
          <pc:sldMk cId="0" sldId="273"/>
        </pc:sldMkLst>
        <pc:spChg chg="add mod">
          <ac:chgData name="Duyên Lương" userId="3a9e482f-ceb4-484a-8eab-f708ff3e9a36" providerId="ADAL" clId="{03982033-014B-4C32-AB73-C989153DCCA3}" dt="2023-08-15T02:32:09.106" v="841" actId="1076"/>
          <ac:spMkLst>
            <pc:docMk/>
            <pc:sldMk cId="0" sldId="273"/>
            <ac:spMk id="2" creationId="{72B49A86-E5E1-8452-118E-EC90B2F179EC}"/>
          </ac:spMkLst>
        </pc:spChg>
        <pc:spChg chg="add mod">
          <ac:chgData name="Duyên Lương" userId="3a9e482f-ceb4-484a-8eab-f708ff3e9a36" providerId="ADAL" clId="{03982033-014B-4C32-AB73-C989153DCCA3}" dt="2023-08-15T02:32:18.547" v="845" actId="1076"/>
          <ac:spMkLst>
            <pc:docMk/>
            <pc:sldMk cId="0" sldId="273"/>
            <ac:spMk id="3" creationId="{D6D085D3-55D7-4C6C-E8F3-39D7976091CE}"/>
          </ac:spMkLst>
        </pc:spChg>
        <pc:spChg chg="add mod">
          <ac:chgData name="Duyên Lương" userId="3a9e482f-ceb4-484a-8eab-f708ff3e9a36" providerId="ADAL" clId="{03982033-014B-4C32-AB73-C989153DCCA3}" dt="2023-08-15T02:32:22.458" v="847" actId="1076"/>
          <ac:spMkLst>
            <pc:docMk/>
            <pc:sldMk cId="0" sldId="273"/>
            <ac:spMk id="4" creationId="{E813E804-45D3-B112-0540-220289665D6E}"/>
          </ac:spMkLst>
        </pc:spChg>
        <pc:spChg chg="add mod">
          <ac:chgData name="Duyên Lương" userId="3a9e482f-ceb4-484a-8eab-f708ff3e9a36" providerId="ADAL" clId="{03982033-014B-4C32-AB73-C989153DCCA3}" dt="2023-08-15T02:32:28.424" v="850" actId="688"/>
          <ac:spMkLst>
            <pc:docMk/>
            <pc:sldMk cId="0" sldId="273"/>
            <ac:spMk id="5" creationId="{C3BE0B19-48DD-3B4D-0852-0B2383734EFE}"/>
          </ac:spMkLst>
        </pc:spChg>
        <pc:spChg chg="mod">
          <ac:chgData name="Duyên Lương" userId="3a9e482f-ceb4-484a-8eab-f708ff3e9a36" providerId="ADAL" clId="{03982033-014B-4C32-AB73-C989153DCCA3}" dt="2023-08-15T02:31:25.557" v="827" actId="14100"/>
          <ac:spMkLst>
            <pc:docMk/>
            <pc:sldMk cId="0" sldId="273"/>
            <ac:spMk id="7" creationId="{82AD5F9F-7FBD-6513-F4D0-B7CC871C982A}"/>
          </ac:spMkLst>
        </pc:spChg>
        <pc:spChg chg="mod">
          <ac:chgData name="Duyên Lương" userId="3a9e482f-ceb4-484a-8eab-f708ff3e9a36" providerId="ADAL" clId="{03982033-014B-4C32-AB73-C989153DCCA3}" dt="2023-08-15T02:31:53.871" v="834" actId="207"/>
          <ac:spMkLst>
            <pc:docMk/>
            <pc:sldMk cId="0" sldId="273"/>
            <ac:spMk id="2056" creationId="{11133433-2DBB-55DC-7318-80E70A377B0F}"/>
          </ac:spMkLst>
        </pc:spChg>
        <pc:spChg chg="mod">
          <ac:chgData name="Duyên Lương" userId="3a9e482f-ceb4-484a-8eab-f708ff3e9a36" providerId="ADAL" clId="{03982033-014B-4C32-AB73-C989153DCCA3}" dt="2023-08-15T02:32:52.680" v="859" actId="1076"/>
          <ac:spMkLst>
            <pc:docMk/>
            <pc:sldMk cId="0" sldId="273"/>
            <ac:spMk id="2057" creationId="{4EA5017C-7EF2-F7F4-5413-7B5F45891855}"/>
          </ac:spMkLst>
        </pc:spChg>
        <pc:picChg chg="mod">
          <ac:chgData name="Duyên Lương" userId="3a9e482f-ceb4-484a-8eab-f708ff3e9a36" providerId="ADAL" clId="{03982033-014B-4C32-AB73-C989153DCCA3}" dt="2023-08-15T02:32:45.820" v="857" actId="14100"/>
          <ac:picMkLst>
            <pc:docMk/>
            <pc:sldMk cId="0" sldId="273"/>
            <ac:picMk id="8" creationId="{0F258CE9-90CD-342F-DAF8-24CAA0EAAFA3}"/>
          </ac:picMkLst>
        </pc:picChg>
        <pc:picChg chg="mod">
          <ac:chgData name="Duyên Lương" userId="3a9e482f-ceb4-484a-8eab-f708ff3e9a36" providerId="ADAL" clId="{03982033-014B-4C32-AB73-C989153DCCA3}" dt="2023-08-15T02:32:47.757" v="858" actId="14100"/>
          <ac:picMkLst>
            <pc:docMk/>
            <pc:sldMk cId="0" sldId="273"/>
            <ac:picMk id="9" creationId="{3D0A35AD-07B1-9ED1-74B4-58959C7D62B0}"/>
          </ac:picMkLst>
        </pc:picChg>
        <pc:picChg chg="mod">
          <ac:chgData name="Duyên Lương" userId="3a9e482f-ceb4-484a-8eab-f708ff3e9a36" providerId="ADAL" clId="{03982033-014B-4C32-AB73-C989153DCCA3}" dt="2023-08-15T02:32:40.960" v="856" actId="1076"/>
          <ac:picMkLst>
            <pc:docMk/>
            <pc:sldMk cId="0" sldId="273"/>
            <ac:picMk id="12" creationId="{7E411406-B665-E21D-ED98-EAEBEBF1971A}"/>
          </ac:picMkLst>
        </pc:picChg>
      </pc:sldChg>
      <pc:sldChg chg="delSp modSp del mod">
        <pc:chgData name="Duyên Lương" userId="3a9e482f-ceb4-484a-8eab-f708ff3e9a36" providerId="ADAL" clId="{03982033-014B-4C32-AB73-C989153DCCA3}" dt="2023-08-15T02:51:41.090" v="1034" actId="47"/>
        <pc:sldMkLst>
          <pc:docMk/>
          <pc:sldMk cId="0" sldId="279"/>
        </pc:sldMkLst>
        <pc:spChg chg="del">
          <ac:chgData name="Duyên Lương" userId="3a9e482f-ceb4-484a-8eab-f708ff3e9a36" providerId="ADAL" clId="{03982033-014B-4C32-AB73-C989153DCCA3}" dt="2023-08-15T02:33:04.208" v="861" actId="478"/>
          <ac:spMkLst>
            <pc:docMk/>
            <pc:sldMk cId="0" sldId="279"/>
            <ac:spMk id="4" creationId="{C79ED459-269D-19D0-83B5-D853A885EFCF}"/>
          </ac:spMkLst>
        </pc:spChg>
        <pc:spChg chg="del">
          <ac:chgData name="Duyên Lương" userId="3a9e482f-ceb4-484a-8eab-f708ff3e9a36" providerId="ADAL" clId="{03982033-014B-4C32-AB73-C989153DCCA3}" dt="2023-08-15T02:34:47.409" v="899" actId="478"/>
          <ac:spMkLst>
            <pc:docMk/>
            <pc:sldMk cId="0" sldId="279"/>
            <ac:spMk id="8" creationId="{08AC311B-5049-E8C5-895B-989ACB8BC671}"/>
          </ac:spMkLst>
        </pc:spChg>
        <pc:spChg chg="mod">
          <ac:chgData name="Duyên Lương" userId="3a9e482f-ceb4-484a-8eab-f708ff3e9a36" providerId="ADAL" clId="{03982033-014B-4C32-AB73-C989153DCCA3}" dt="2023-08-15T02:34:46.858" v="898" actId="20577"/>
          <ac:spMkLst>
            <pc:docMk/>
            <pc:sldMk cId="0" sldId="279"/>
            <ac:spMk id="26" creationId="{6C1AD0D8-BEA6-4A76-9DBB-1D2D61F1725C}"/>
          </ac:spMkLst>
        </pc:spChg>
      </pc:sldChg>
      <pc:sldChg chg="addSp delSp modSp mod ord modTransition delAnim modAnim">
        <pc:chgData name="Duyên Lương" userId="3a9e482f-ceb4-484a-8eab-f708ff3e9a36" providerId="ADAL" clId="{03982033-014B-4C32-AB73-C989153DCCA3}" dt="2023-08-15T04:48:38.589" v="1764"/>
        <pc:sldMkLst>
          <pc:docMk/>
          <pc:sldMk cId="0" sldId="280"/>
        </pc:sldMkLst>
        <pc:spChg chg="add mod">
          <ac:chgData name="Duyên Lương" userId="3a9e482f-ceb4-484a-8eab-f708ff3e9a36" providerId="ADAL" clId="{03982033-014B-4C32-AB73-C989153DCCA3}" dt="2023-08-15T02:44:29.388" v="999" actId="1076"/>
          <ac:spMkLst>
            <pc:docMk/>
            <pc:sldMk cId="0" sldId="280"/>
            <ac:spMk id="2" creationId="{F4A6E609-956E-08DD-896E-45D2BFE93CD5}"/>
          </ac:spMkLst>
        </pc:spChg>
        <pc:spChg chg="del">
          <ac:chgData name="Duyên Lương" userId="3a9e482f-ceb4-484a-8eab-f708ff3e9a36" providerId="ADAL" clId="{03982033-014B-4C32-AB73-C989153DCCA3}" dt="2023-08-15T02:32:58.947" v="860" actId="478"/>
          <ac:spMkLst>
            <pc:docMk/>
            <pc:sldMk cId="0" sldId="280"/>
            <ac:spMk id="4" creationId="{6E8B77D3-C697-794A-1272-94920230BD6E}"/>
          </ac:spMkLst>
        </pc:spChg>
        <pc:spChg chg="add mod ord">
          <ac:chgData name="Duyên Lương" userId="3a9e482f-ceb4-484a-8eab-f708ff3e9a36" providerId="ADAL" clId="{03982033-014B-4C32-AB73-C989153DCCA3}" dt="2023-08-15T02:50:28.772" v="1027" actId="167"/>
          <ac:spMkLst>
            <pc:docMk/>
            <pc:sldMk cId="0" sldId="280"/>
            <ac:spMk id="5" creationId="{66A59EDA-0334-C0C9-A8C2-D6D70F5A105B}"/>
          </ac:spMkLst>
        </pc:spChg>
        <pc:spChg chg="del mod">
          <ac:chgData name="Duyên Lương" userId="3a9e482f-ceb4-484a-8eab-f708ff3e9a36" providerId="ADAL" clId="{03982033-014B-4C32-AB73-C989153DCCA3}" dt="2023-08-15T02:33:43.605" v="869" actId="478"/>
          <ac:spMkLst>
            <pc:docMk/>
            <pc:sldMk cId="0" sldId="280"/>
            <ac:spMk id="8" creationId="{D03F594E-569C-ACA1-A425-BA24EB3BDAF8}"/>
          </ac:spMkLst>
        </pc:spChg>
        <pc:spChg chg="del">
          <ac:chgData name="Duyên Lương" userId="3a9e482f-ceb4-484a-8eab-f708ff3e9a36" providerId="ADAL" clId="{03982033-014B-4C32-AB73-C989153DCCA3}" dt="2023-08-15T02:34:17.430" v="877" actId="478"/>
          <ac:spMkLst>
            <pc:docMk/>
            <pc:sldMk cId="0" sldId="280"/>
            <ac:spMk id="16" creationId="{BD8F269D-CB1F-6123-B311-3474F59581BB}"/>
          </ac:spMkLst>
        </pc:spChg>
        <pc:spChg chg="mod">
          <ac:chgData name="Duyên Lương" userId="3a9e482f-ceb4-484a-8eab-f708ff3e9a36" providerId="ADAL" clId="{03982033-014B-4C32-AB73-C989153DCCA3}" dt="2023-08-15T02:55:46.744" v="1042" actId="2711"/>
          <ac:spMkLst>
            <pc:docMk/>
            <pc:sldMk cId="0" sldId="280"/>
            <ac:spMk id="18" creationId="{39CFAAFA-9CA8-9BF4-3E8C-10B04882E6C0}"/>
          </ac:spMkLst>
        </pc:spChg>
        <pc:spChg chg="mod">
          <ac:chgData name="Duyên Lương" userId="3a9e482f-ceb4-484a-8eab-f708ff3e9a36" providerId="ADAL" clId="{03982033-014B-4C32-AB73-C989153DCCA3}" dt="2023-08-15T02:51:38.078" v="1033" actId="1076"/>
          <ac:spMkLst>
            <pc:docMk/>
            <pc:sldMk cId="0" sldId="280"/>
            <ac:spMk id="25" creationId="{7219942D-9757-FDB2-9394-E4EBDCD055D1}"/>
          </ac:spMkLst>
        </pc:spChg>
        <pc:spChg chg="mod">
          <ac:chgData name="Duyên Lương" userId="3a9e482f-ceb4-484a-8eab-f708ff3e9a36" providerId="ADAL" clId="{03982033-014B-4C32-AB73-C989153DCCA3}" dt="2023-08-15T02:44:31.961" v="1000" actId="1076"/>
          <ac:spMkLst>
            <pc:docMk/>
            <pc:sldMk cId="0" sldId="280"/>
            <ac:spMk id="30" creationId="{CDA370E5-F213-238B-856D-35F5AEFF46F4}"/>
          </ac:spMkLst>
        </pc:spChg>
        <pc:spChg chg="del mod">
          <ac:chgData name="Duyên Lương" userId="3a9e482f-ceb4-484a-8eab-f708ff3e9a36" providerId="ADAL" clId="{03982033-014B-4C32-AB73-C989153DCCA3}" dt="2023-08-15T02:49:26.553" v="1010" actId="478"/>
          <ac:spMkLst>
            <pc:docMk/>
            <pc:sldMk cId="0" sldId="280"/>
            <ac:spMk id="33" creationId="{050AD851-74C4-65E5-23AF-7232A33407FC}"/>
          </ac:spMkLst>
        </pc:spChg>
        <pc:spChg chg="del mod">
          <ac:chgData name="Duyên Lương" userId="3a9e482f-ceb4-484a-8eab-f708ff3e9a36" providerId="ADAL" clId="{03982033-014B-4C32-AB73-C989153DCCA3}" dt="2023-08-15T02:43:01.581" v="979" actId="478"/>
          <ac:spMkLst>
            <pc:docMk/>
            <pc:sldMk cId="0" sldId="280"/>
            <ac:spMk id="34" creationId="{37837339-834C-1F3B-BA72-7358142D582F}"/>
          </ac:spMkLst>
        </pc:spChg>
        <pc:spChg chg="mod">
          <ac:chgData name="Duyên Lương" userId="3a9e482f-ceb4-484a-8eab-f708ff3e9a36" providerId="ADAL" clId="{03982033-014B-4C32-AB73-C989153DCCA3}" dt="2023-08-15T02:50:33.023" v="1028" actId="1076"/>
          <ac:spMkLst>
            <pc:docMk/>
            <pc:sldMk cId="0" sldId="280"/>
            <ac:spMk id="35" creationId="{25C254B1-4E55-ACAC-6477-A871C2426F55}"/>
          </ac:spMkLst>
        </pc:spChg>
        <pc:picChg chg="add mod">
          <ac:chgData name="Duyên Lương" userId="3a9e482f-ceb4-484a-8eab-f708ff3e9a36" providerId="ADAL" clId="{03982033-014B-4C32-AB73-C989153DCCA3}" dt="2023-08-15T02:45:00.365" v="1002" actId="1076"/>
          <ac:picMkLst>
            <pc:docMk/>
            <pc:sldMk cId="0" sldId="280"/>
            <ac:picMk id="3" creationId="{456308E9-7653-8CDC-CD1C-5ECB7DBAA702}"/>
          </ac:picMkLst>
        </pc:picChg>
        <pc:picChg chg="add mod">
          <ac:chgData name="Duyên Lương" userId="3a9e482f-ceb4-484a-8eab-f708ff3e9a36" providerId="ADAL" clId="{03982033-014B-4C32-AB73-C989153DCCA3}" dt="2023-08-15T02:57:57.833" v="1044" actId="1076"/>
          <ac:picMkLst>
            <pc:docMk/>
            <pc:sldMk cId="0" sldId="280"/>
            <ac:picMk id="6" creationId="{B1C77581-70EE-10D6-6604-B94D553A7158}"/>
          </ac:picMkLst>
        </pc:picChg>
        <pc:picChg chg="add mod">
          <ac:chgData name="Duyên Lương" userId="3a9e482f-ceb4-484a-8eab-f708ff3e9a36" providerId="ADAL" clId="{03982033-014B-4C32-AB73-C989153DCCA3}" dt="2023-08-15T02:58:24.675" v="1047" actId="1076"/>
          <ac:picMkLst>
            <pc:docMk/>
            <pc:sldMk cId="0" sldId="280"/>
            <ac:picMk id="7" creationId="{8424C3D7-E2C8-A209-697D-B03007ABA963}"/>
          </ac:picMkLst>
        </pc:picChg>
        <pc:picChg chg="mod">
          <ac:chgData name="Duyên Lương" userId="3a9e482f-ceb4-484a-8eab-f708ff3e9a36" providerId="ADAL" clId="{03982033-014B-4C32-AB73-C989153DCCA3}" dt="2023-08-15T02:33:20.908" v="866" actId="1076"/>
          <ac:picMkLst>
            <pc:docMk/>
            <pc:sldMk cId="0" sldId="280"/>
            <ac:picMk id="20" creationId="{E0A0E04D-64E1-4D32-CF76-452D21F9BCE2}"/>
          </ac:picMkLst>
        </pc:picChg>
        <pc:picChg chg="mod">
          <ac:chgData name="Duyên Lương" userId="3a9e482f-ceb4-484a-8eab-f708ff3e9a36" providerId="ADAL" clId="{03982033-014B-4C32-AB73-C989153DCCA3}" dt="2023-08-15T02:51:34.999" v="1032" actId="1076"/>
          <ac:picMkLst>
            <pc:docMk/>
            <pc:sldMk cId="0" sldId="280"/>
            <ac:picMk id="4099" creationId="{80593F99-F198-8B59-AAC4-5EB4522365A0}"/>
          </ac:picMkLst>
        </pc:picChg>
        <pc:picChg chg="mod">
          <ac:chgData name="Duyên Lương" userId="3a9e482f-ceb4-484a-8eab-f708ff3e9a36" providerId="ADAL" clId="{03982033-014B-4C32-AB73-C989153DCCA3}" dt="2023-08-15T02:51:32.549" v="1031" actId="1076"/>
          <ac:picMkLst>
            <pc:docMk/>
            <pc:sldMk cId="0" sldId="280"/>
            <ac:picMk id="4100" creationId="{5BA583F9-ED46-4EBB-E69F-4E183CACE324}"/>
          </ac:picMkLst>
        </pc:picChg>
        <pc:picChg chg="del">
          <ac:chgData name="Duyên Lương" userId="3a9e482f-ceb4-484a-8eab-f708ff3e9a36" providerId="ADAL" clId="{03982033-014B-4C32-AB73-C989153DCCA3}" dt="2023-08-15T02:34:16.504" v="876" actId="478"/>
          <ac:picMkLst>
            <pc:docMk/>
            <pc:sldMk cId="0" sldId="280"/>
            <ac:picMk id="4121" creationId="{876546DB-7DE0-CCB8-D660-68AD28A3DE4E}"/>
          </ac:picMkLst>
        </pc:picChg>
      </pc:sldChg>
      <pc:sldChg chg="del">
        <pc:chgData name="Duyên Lương" userId="3a9e482f-ceb4-484a-8eab-f708ff3e9a36" providerId="ADAL" clId="{03982033-014B-4C32-AB73-C989153DCCA3}" dt="2023-08-15T02:30:00.134" v="815" actId="47"/>
        <pc:sldMkLst>
          <pc:docMk/>
          <pc:sldMk cId="532406440" sldId="281"/>
        </pc:sldMkLst>
        <pc:spChg chg="mod">
          <ac:chgData name="Duyên Lương" userId="3a9e482f-ceb4-484a-8eab-f708ff3e9a36" providerId="ADAL" clId="{03982033-014B-4C32-AB73-C989153DCCA3}" dt="2023-08-15T03:41:33.928" v="1085" actId="20577"/>
          <ac:spMkLst>
            <pc:docMk/>
            <pc:sldMk cId="532406440" sldId="281"/>
            <ac:spMk id="2" creationId="{F4A6E609-956E-08DD-896E-45D2BFE93CD5}"/>
          </ac:spMkLst>
        </pc:spChg>
        <pc:spChg chg="mod">
          <ac:chgData name="Duyên Lương" userId="3a9e482f-ceb4-484a-8eab-f708ff3e9a36" providerId="ADAL" clId="{03982033-014B-4C32-AB73-C989153DCCA3}" dt="2023-08-15T03:41:15.166" v="1065" actId="403"/>
          <ac:spMkLst>
            <pc:docMk/>
            <pc:sldMk cId="532406440" sldId="281"/>
            <ac:spMk id="5" creationId="{66A59EDA-0334-C0C9-A8C2-D6D70F5A105B}"/>
          </ac:spMkLst>
        </pc:spChg>
        <pc:spChg chg="mod">
          <ac:chgData name="Duyên Lương" userId="3a9e482f-ceb4-484a-8eab-f708ff3e9a36" providerId="ADAL" clId="{03982033-014B-4C32-AB73-C989153DCCA3}" dt="2023-08-15T03:41:45.729" v="1105" actId="14100"/>
          <ac:spMkLst>
            <pc:docMk/>
            <pc:sldMk cId="532406440" sldId="281"/>
            <ac:spMk id="25" creationId="{7219942D-9757-FDB2-9394-E4EBDCD055D1}"/>
          </ac:spMkLst>
        </pc:spChg>
        <pc:spChg chg="mod">
          <ac:chgData name="Duyên Lương" userId="3a9e482f-ceb4-484a-8eab-f708ff3e9a36" providerId="ADAL" clId="{03982033-014B-4C32-AB73-C989153DCCA3}" dt="2023-08-15T03:41:42.844" v="1104" actId="14100"/>
          <ac:spMkLst>
            <pc:docMk/>
            <pc:sldMk cId="532406440" sldId="281"/>
            <ac:spMk id="30" creationId="{CDA370E5-F213-238B-856D-35F5AEFF46F4}"/>
          </ac:spMkLst>
        </pc:spChg>
        <pc:spChg chg="mod">
          <ac:chgData name="Duyên Lương" userId="3a9e482f-ceb4-484a-8eab-f708ff3e9a36" providerId="ADAL" clId="{03982033-014B-4C32-AB73-C989153DCCA3}" dt="2023-08-15T03:41:54.462" v="1112" actId="1076"/>
          <ac:spMkLst>
            <pc:docMk/>
            <pc:sldMk cId="532406440" sldId="281"/>
            <ac:spMk id="35" creationId="{25C254B1-4E55-ACAC-6477-A871C2426F55}"/>
          </ac:spMkLst>
        </pc:spChg>
        <pc:picChg chg="mod">
          <ac:chgData name="Duyên Lương" userId="3a9e482f-ceb4-484a-8eab-f708ff3e9a36" providerId="ADAL" clId="{03982033-014B-4C32-AB73-C989153DCCA3}" dt="2023-08-15T03:31:19.638" v="1050" actId="1076"/>
          <ac:picMkLst>
            <pc:docMk/>
            <pc:sldMk cId="532406440" sldId="281"/>
            <ac:picMk id="4099" creationId="{80593F99-F198-8B59-AAC4-5EB4522365A0}"/>
          </ac:picMkLst>
        </pc:picChg>
      </pc:sldChg>
      <pc:sldChg chg="del">
        <pc:chgData name="Duyên Lương" userId="3a9e482f-ceb4-484a-8eab-f708ff3e9a36" providerId="ADAL" clId="{03982033-014B-4C32-AB73-C989153DCCA3}" dt="2023-08-15T02:51:48.458" v="1038" actId="47"/>
        <pc:sldMkLst>
          <pc:docMk/>
          <pc:sldMk cId="2011470340" sldId="281"/>
        </pc:sldMkLst>
      </pc:sldChg>
      <pc:sldChg chg="modSp mod modTransition">
        <pc:chgData name="Duyên Lương" userId="3a9e482f-ceb4-484a-8eab-f708ff3e9a36" providerId="ADAL" clId="{03982033-014B-4C32-AB73-C989153DCCA3}" dt="2023-08-15T04:48:38.589" v="1764"/>
        <pc:sldMkLst>
          <pc:docMk/>
          <pc:sldMk cId="254880428" sldId="282"/>
        </pc:sldMkLst>
        <pc:spChg chg="mod">
          <ac:chgData name="Duyên Lương" userId="3a9e482f-ceb4-484a-8eab-f708ff3e9a36" providerId="ADAL" clId="{03982033-014B-4C32-AB73-C989153DCCA3}" dt="2023-08-15T03:49:41.730" v="1244" actId="14100"/>
          <ac:spMkLst>
            <pc:docMk/>
            <pc:sldMk cId="254880428" sldId="282"/>
            <ac:spMk id="2" creationId="{F4A6E609-956E-08DD-896E-45D2BFE93CD5}"/>
          </ac:spMkLst>
        </pc:spChg>
        <pc:spChg chg="del">
          <ac:chgData name="Duyên Lương" userId="3a9e482f-ceb4-484a-8eab-f708ff3e9a36" providerId="ADAL" clId="{03982033-014B-4C32-AB73-C989153DCCA3}" dt="2023-08-15T02:33:12.399" v="864" actId="478"/>
          <ac:spMkLst>
            <pc:docMk/>
            <pc:sldMk cId="254880428" sldId="282"/>
            <ac:spMk id="4" creationId="{0FDF0B6D-07A7-8550-802B-6FC75BF6749A}"/>
          </ac:spMkLst>
        </pc:spChg>
        <pc:spChg chg="mod">
          <ac:chgData name="Duyên Lương" userId="3a9e482f-ceb4-484a-8eab-f708ff3e9a36" providerId="ADAL" clId="{03982033-014B-4C32-AB73-C989153DCCA3}" dt="2023-08-15T03:49:31.192" v="1242" actId="403"/>
          <ac:spMkLst>
            <pc:docMk/>
            <pc:sldMk cId="254880428" sldId="282"/>
            <ac:spMk id="5" creationId="{66A59EDA-0334-C0C9-A8C2-D6D70F5A105B}"/>
          </ac:spMkLst>
        </pc:spChg>
        <pc:spChg chg="del">
          <ac:chgData name="Duyên Lương" userId="3a9e482f-ceb4-484a-8eab-f708ff3e9a36" providerId="ADAL" clId="{03982033-014B-4C32-AB73-C989153DCCA3}" dt="2023-08-15T02:34:56.373" v="902" actId="478"/>
          <ac:spMkLst>
            <pc:docMk/>
            <pc:sldMk cId="254880428" sldId="282"/>
            <ac:spMk id="8" creationId="{49688D66-CC25-F8FA-6DAC-20A7F3C3463D}"/>
          </ac:spMkLst>
        </pc:spChg>
        <pc:spChg chg="mod">
          <ac:chgData name="Duyên Lương" userId="3a9e482f-ceb4-484a-8eab-f708ff3e9a36" providerId="ADAL" clId="{03982033-014B-4C32-AB73-C989153DCCA3}" dt="2023-08-15T03:49:44.388" v="1245" actId="14100"/>
          <ac:spMkLst>
            <pc:docMk/>
            <pc:sldMk cId="254880428" sldId="282"/>
            <ac:spMk id="25" creationId="{7219942D-9757-FDB2-9394-E4EBDCD055D1}"/>
          </ac:spMkLst>
        </pc:spChg>
        <pc:spChg chg="mod">
          <ac:chgData name="Duyên Lương" userId="3a9e482f-ceb4-484a-8eab-f708ff3e9a36" providerId="ADAL" clId="{03982033-014B-4C32-AB73-C989153DCCA3}" dt="2023-08-15T03:42:21.486" v="1140" actId="20577"/>
          <ac:spMkLst>
            <pc:docMk/>
            <pc:sldMk cId="254880428" sldId="282"/>
            <ac:spMk id="30" creationId="{CDA370E5-F213-238B-856D-35F5AEFF46F4}"/>
          </ac:spMkLst>
        </pc:spChg>
        <pc:spChg chg="mod">
          <ac:chgData name="Duyên Lương" userId="3a9e482f-ceb4-484a-8eab-f708ff3e9a36" providerId="ADAL" clId="{03982033-014B-4C32-AB73-C989153DCCA3}" dt="2023-08-15T03:49:36.534" v="1243" actId="1076"/>
          <ac:spMkLst>
            <pc:docMk/>
            <pc:sldMk cId="254880428" sldId="282"/>
            <ac:spMk id="35" creationId="{25C254B1-4E55-ACAC-6477-A871C2426F55}"/>
          </ac:spMkLst>
        </pc:spChg>
      </pc:sldChg>
      <pc:sldChg chg="modSp mod modTransition modAnim">
        <pc:chgData name="Duyên Lương" userId="3a9e482f-ceb4-484a-8eab-f708ff3e9a36" providerId="ADAL" clId="{03982033-014B-4C32-AB73-C989153DCCA3}" dt="2023-08-15T04:50:11.567" v="1765"/>
        <pc:sldMkLst>
          <pc:docMk/>
          <pc:sldMk cId="3069563384" sldId="283"/>
        </pc:sldMkLst>
        <pc:spChg chg="mod">
          <ac:chgData name="Duyên Lương" userId="3a9e482f-ceb4-484a-8eab-f708ff3e9a36" providerId="ADAL" clId="{03982033-014B-4C32-AB73-C989153DCCA3}" dt="2023-08-15T03:49:12.351" v="1239" actId="20577"/>
          <ac:spMkLst>
            <pc:docMk/>
            <pc:sldMk cId="3069563384" sldId="283"/>
            <ac:spMk id="2" creationId="{F4A6E609-956E-08DD-896E-45D2BFE93CD5}"/>
          </ac:spMkLst>
        </pc:spChg>
        <pc:spChg chg="del">
          <ac:chgData name="Duyên Lương" userId="3a9e482f-ceb4-484a-8eab-f708ff3e9a36" providerId="ADAL" clId="{03982033-014B-4C32-AB73-C989153DCCA3}" dt="2023-08-15T02:33:10.384" v="863" actId="478"/>
          <ac:spMkLst>
            <pc:docMk/>
            <pc:sldMk cId="3069563384" sldId="283"/>
            <ac:spMk id="4" creationId="{09B3390B-0659-3546-59A2-F21250D1E2E7}"/>
          </ac:spMkLst>
        </pc:spChg>
        <pc:spChg chg="mod">
          <ac:chgData name="Duyên Lương" userId="3a9e482f-ceb4-484a-8eab-f708ff3e9a36" providerId="ADAL" clId="{03982033-014B-4C32-AB73-C989153DCCA3}" dt="2023-08-15T03:42:45.378" v="1155" actId="207"/>
          <ac:spMkLst>
            <pc:docMk/>
            <pc:sldMk cId="3069563384" sldId="283"/>
            <ac:spMk id="5" creationId="{66A59EDA-0334-C0C9-A8C2-D6D70F5A105B}"/>
          </ac:spMkLst>
        </pc:spChg>
        <pc:spChg chg="del">
          <ac:chgData name="Duyên Lương" userId="3a9e482f-ceb4-484a-8eab-f708ff3e9a36" providerId="ADAL" clId="{03982033-014B-4C32-AB73-C989153DCCA3}" dt="2023-08-15T02:34:54.132" v="901" actId="478"/>
          <ac:spMkLst>
            <pc:docMk/>
            <pc:sldMk cId="3069563384" sldId="283"/>
            <ac:spMk id="8" creationId="{7ED3CF49-A839-2110-5470-E2374EA2B770}"/>
          </ac:spMkLst>
        </pc:spChg>
        <pc:spChg chg="mod">
          <ac:chgData name="Duyên Lương" userId="3a9e482f-ceb4-484a-8eab-f708ff3e9a36" providerId="ADAL" clId="{03982033-014B-4C32-AB73-C989153DCCA3}" dt="2023-08-15T03:42:54.618" v="1174" actId="20577"/>
          <ac:spMkLst>
            <pc:docMk/>
            <pc:sldMk cId="3069563384" sldId="283"/>
            <ac:spMk id="25" creationId="{7219942D-9757-FDB2-9394-E4EBDCD055D1}"/>
          </ac:spMkLst>
        </pc:spChg>
        <pc:spChg chg="mod">
          <ac:chgData name="Duyên Lương" userId="3a9e482f-ceb4-484a-8eab-f708ff3e9a36" providerId="ADAL" clId="{03982033-014B-4C32-AB73-C989153DCCA3}" dt="2023-08-15T03:51:10.228" v="1251" actId="20577"/>
          <ac:spMkLst>
            <pc:docMk/>
            <pc:sldMk cId="3069563384" sldId="283"/>
            <ac:spMk id="30" creationId="{CDA370E5-F213-238B-856D-35F5AEFF46F4}"/>
          </ac:spMkLst>
        </pc:spChg>
        <pc:spChg chg="mod">
          <ac:chgData name="Duyên Lương" userId="3a9e482f-ceb4-484a-8eab-f708ff3e9a36" providerId="ADAL" clId="{03982033-014B-4C32-AB73-C989153DCCA3}" dt="2023-08-15T03:49:03.302" v="1237" actId="1076"/>
          <ac:spMkLst>
            <pc:docMk/>
            <pc:sldMk cId="3069563384" sldId="283"/>
            <ac:spMk id="35" creationId="{25C254B1-4E55-ACAC-6477-A871C2426F55}"/>
          </ac:spMkLst>
        </pc:spChg>
        <pc:picChg chg="mod">
          <ac:chgData name="Duyên Lương" userId="3a9e482f-ceb4-484a-8eab-f708ff3e9a36" providerId="ADAL" clId="{03982033-014B-4C32-AB73-C989153DCCA3}" dt="2023-08-15T03:49:19.047" v="1240" actId="1076"/>
          <ac:picMkLst>
            <pc:docMk/>
            <pc:sldMk cId="3069563384" sldId="283"/>
            <ac:picMk id="4100" creationId="{5BA583F9-ED46-4EBB-E69F-4E183CACE324}"/>
          </ac:picMkLst>
        </pc:picChg>
      </pc:sldChg>
      <pc:sldChg chg="del">
        <pc:chgData name="Duyên Lương" userId="3a9e482f-ceb4-484a-8eab-f708ff3e9a36" providerId="ADAL" clId="{03982033-014B-4C32-AB73-C989153DCCA3}" dt="2023-08-15T03:40:47.987" v="1062" actId="47"/>
        <pc:sldMkLst>
          <pc:docMk/>
          <pc:sldMk cId="750258769" sldId="284"/>
        </pc:sldMkLst>
      </pc:sldChg>
      <pc:sldChg chg="modSp mod modTransition">
        <pc:chgData name="Duyên Lương" userId="3a9e482f-ceb4-484a-8eab-f708ff3e9a36" providerId="ADAL" clId="{03982033-014B-4C32-AB73-C989153DCCA3}" dt="2023-08-15T04:48:38.589" v="1764"/>
        <pc:sldMkLst>
          <pc:docMk/>
          <pc:sldMk cId="3027835386" sldId="284"/>
        </pc:sldMkLst>
        <pc:spChg chg="mod">
          <ac:chgData name="Duyên Lương" userId="3a9e482f-ceb4-484a-8eab-f708ff3e9a36" providerId="ADAL" clId="{03982033-014B-4C32-AB73-C989153DCCA3}" dt="2023-08-15T03:48:39.783" v="1226" actId="1076"/>
          <ac:spMkLst>
            <pc:docMk/>
            <pc:sldMk cId="3027835386" sldId="284"/>
            <ac:spMk id="2" creationId="{F4A6E609-956E-08DD-896E-45D2BFE93CD5}"/>
          </ac:spMkLst>
        </pc:spChg>
        <pc:spChg chg="mod">
          <ac:chgData name="Duyên Lương" userId="3a9e482f-ceb4-484a-8eab-f708ff3e9a36" providerId="ADAL" clId="{03982033-014B-4C32-AB73-C989153DCCA3}" dt="2023-08-15T03:48:22.250" v="1220" actId="403"/>
          <ac:spMkLst>
            <pc:docMk/>
            <pc:sldMk cId="3027835386" sldId="284"/>
            <ac:spMk id="5" creationId="{66A59EDA-0334-C0C9-A8C2-D6D70F5A105B}"/>
          </ac:spMkLst>
        </pc:spChg>
        <pc:spChg chg="mod">
          <ac:chgData name="Duyên Lương" userId="3a9e482f-ceb4-484a-8eab-f708ff3e9a36" providerId="ADAL" clId="{03982033-014B-4C32-AB73-C989153DCCA3}" dt="2023-08-15T03:48:29.124" v="1222" actId="14100"/>
          <ac:spMkLst>
            <pc:docMk/>
            <pc:sldMk cId="3027835386" sldId="284"/>
            <ac:spMk id="25" creationId="{7219942D-9757-FDB2-9394-E4EBDCD055D1}"/>
          </ac:spMkLst>
        </pc:spChg>
        <pc:spChg chg="mod">
          <ac:chgData name="Duyên Lương" userId="3a9e482f-ceb4-484a-8eab-f708ff3e9a36" providerId="ADAL" clId="{03982033-014B-4C32-AB73-C989153DCCA3}" dt="2023-08-15T03:48:34.994" v="1224" actId="1076"/>
          <ac:spMkLst>
            <pc:docMk/>
            <pc:sldMk cId="3027835386" sldId="284"/>
            <ac:spMk id="30" creationId="{CDA370E5-F213-238B-856D-35F5AEFF46F4}"/>
          </ac:spMkLst>
        </pc:spChg>
        <pc:spChg chg="mod">
          <ac:chgData name="Duyên Lương" userId="3a9e482f-ceb4-484a-8eab-f708ff3e9a36" providerId="ADAL" clId="{03982033-014B-4C32-AB73-C989153DCCA3}" dt="2023-08-15T03:48:24.996" v="1221" actId="1076"/>
          <ac:spMkLst>
            <pc:docMk/>
            <pc:sldMk cId="3027835386" sldId="284"/>
            <ac:spMk id="35" creationId="{25C254B1-4E55-ACAC-6477-A871C2426F55}"/>
          </ac:spMkLst>
        </pc:spChg>
      </pc:sldChg>
      <pc:sldChg chg="del">
        <pc:chgData name="Duyên Lương" userId="3a9e482f-ceb4-484a-8eab-f708ff3e9a36" providerId="ADAL" clId="{03982033-014B-4C32-AB73-C989153DCCA3}" dt="2023-08-15T02:30:17.768" v="818" actId="47"/>
        <pc:sldMkLst>
          <pc:docMk/>
          <pc:sldMk cId="0" sldId="285"/>
        </pc:sldMkLst>
      </pc:sldChg>
      <pc:sldChg chg="del">
        <pc:chgData name="Duyên Lương" userId="3a9e482f-ceb4-484a-8eab-f708ff3e9a36" providerId="ADAL" clId="{03982033-014B-4C32-AB73-C989153DCCA3}" dt="2023-08-15T03:54:12.229" v="1341" actId="47"/>
        <pc:sldMkLst>
          <pc:docMk/>
          <pc:sldMk cId="3429411663" sldId="285"/>
        </pc:sldMkLst>
      </pc:sldChg>
      <pc:sldChg chg="addSp modSp mod modTransition modAnim">
        <pc:chgData name="Duyên Lương" userId="3a9e482f-ceb4-484a-8eab-f708ff3e9a36" providerId="ADAL" clId="{03982033-014B-4C32-AB73-C989153DCCA3}" dt="2023-08-15T04:48:38.589" v="1764"/>
        <pc:sldMkLst>
          <pc:docMk/>
          <pc:sldMk cId="3801258919" sldId="286"/>
        </pc:sldMkLst>
        <pc:spChg chg="add mod">
          <ac:chgData name="Duyên Lương" userId="3a9e482f-ceb4-484a-8eab-f708ff3e9a36" providerId="ADAL" clId="{03982033-014B-4C32-AB73-C989153DCCA3}" dt="2023-08-15T03:53:50.676" v="1334" actId="14100"/>
          <ac:spMkLst>
            <pc:docMk/>
            <pc:sldMk cId="3801258919" sldId="286"/>
            <ac:spMk id="3" creationId="{6FB59B69-9031-C977-131E-CDF8F60320A2}"/>
          </ac:spMkLst>
        </pc:spChg>
        <pc:spChg chg="add mod">
          <ac:chgData name="Duyên Lương" userId="3a9e482f-ceb4-484a-8eab-f708ff3e9a36" providerId="ADAL" clId="{03982033-014B-4C32-AB73-C989153DCCA3}" dt="2023-08-15T03:53:53.599" v="1335" actId="1076"/>
          <ac:spMkLst>
            <pc:docMk/>
            <pc:sldMk cId="3801258919" sldId="286"/>
            <ac:spMk id="5" creationId="{BE129B05-D5DB-8DBB-B41E-188F1DF771CF}"/>
          </ac:spMkLst>
        </pc:spChg>
        <pc:spChg chg="add mod">
          <ac:chgData name="Duyên Lương" userId="3a9e482f-ceb4-484a-8eab-f708ff3e9a36" providerId="ADAL" clId="{03982033-014B-4C32-AB73-C989153DCCA3}" dt="2023-08-15T03:53:55.870" v="1336" actId="1076"/>
          <ac:spMkLst>
            <pc:docMk/>
            <pc:sldMk cId="3801258919" sldId="286"/>
            <ac:spMk id="6" creationId="{394FBA95-5E56-7297-3330-2600478A83F7}"/>
          </ac:spMkLst>
        </pc:spChg>
        <pc:spChg chg="add mod">
          <ac:chgData name="Duyên Lương" userId="3a9e482f-ceb4-484a-8eab-f708ff3e9a36" providerId="ADAL" clId="{03982033-014B-4C32-AB73-C989153DCCA3}" dt="2023-08-15T03:54:00.238" v="1337" actId="1076"/>
          <ac:spMkLst>
            <pc:docMk/>
            <pc:sldMk cId="3801258919" sldId="286"/>
            <ac:spMk id="7" creationId="{4A2919E4-4281-9596-94C2-C81E78D4E113}"/>
          </ac:spMkLst>
        </pc:spChg>
        <pc:spChg chg="add mod">
          <ac:chgData name="Duyên Lương" userId="3a9e482f-ceb4-484a-8eab-f708ff3e9a36" providerId="ADAL" clId="{03982033-014B-4C32-AB73-C989153DCCA3}" dt="2023-08-15T03:54:05.732" v="1338" actId="1076"/>
          <ac:spMkLst>
            <pc:docMk/>
            <pc:sldMk cId="3801258919" sldId="286"/>
            <ac:spMk id="8" creationId="{B5ECD9D3-D0AF-A445-C60F-F82BC2AB5823}"/>
          </ac:spMkLst>
        </pc:spChg>
        <pc:spChg chg="mod">
          <ac:chgData name="Duyên Lương" userId="3a9e482f-ceb4-484a-8eab-f708ff3e9a36" providerId="ADAL" clId="{03982033-014B-4C32-AB73-C989153DCCA3}" dt="2023-08-15T03:53:24.065" v="1330" actId="1076"/>
          <ac:spMkLst>
            <pc:docMk/>
            <pc:sldMk cId="3801258919" sldId="286"/>
            <ac:spMk id="14" creationId="{C63C5B73-74E9-7B10-3785-AB3E9288D4E8}"/>
          </ac:spMkLst>
        </pc:spChg>
      </pc:sldChg>
      <pc:sldChg chg="del">
        <pc:chgData name="Duyên Lương" userId="3a9e482f-ceb4-484a-8eab-f708ff3e9a36" providerId="ADAL" clId="{03982033-014B-4C32-AB73-C989153DCCA3}" dt="2023-08-15T02:30:19.185" v="821" actId="47"/>
        <pc:sldMkLst>
          <pc:docMk/>
          <pc:sldMk cId="1780015346" sldId="287"/>
        </pc:sldMkLst>
      </pc:sldChg>
      <pc:sldChg chg="delSp modSp del mod">
        <pc:chgData name="Duyên Lương" userId="3a9e482f-ceb4-484a-8eab-f708ff3e9a36" providerId="ADAL" clId="{03982033-014B-4C32-AB73-C989153DCCA3}" dt="2023-08-15T02:51:41.608" v="1035" actId="47"/>
        <pc:sldMkLst>
          <pc:docMk/>
          <pc:sldMk cId="1194769031" sldId="288"/>
        </pc:sldMkLst>
        <pc:spChg chg="del">
          <ac:chgData name="Duyên Lương" userId="3a9e482f-ceb4-484a-8eab-f708ff3e9a36" providerId="ADAL" clId="{03982033-014B-4C32-AB73-C989153DCCA3}" dt="2023-08-15T02:33:08.125" v="862" actId="478"/>
          <ac:spMkLst>
            <pc:docMk/>
            <pc:sldMk cId="1194769031" sldId="288"/>
            <ac:spMk id="4" creationId="{6E8B77D3-C697-794A-1272-94920230BD6E}"/>
          </ac:spMkLst>
        </pc:spChg>
        <pc:spChg chg="del">
          <ac:chgData name="Duyên Lương" userId="3a9e482f-ceb4-484a-8eab-f708ff3e9a36" providerId="ADAL" clId="{03982033-014B-4C32-AB73-C989153DCCA3}" dt="2023-08-15T02:34:49.799" v="900" actId="478"/>
          <ac:spMkLst>
            <pc:docMk/>
            <pc:sldMk cId="1194769031" sldId="288"/>
            <ac:spMk id="8" creationId="{D03F594E-569C-ACA1-A425-BA24EB3BDAF8}"/>
          </ac:spMkLst>
        </pc:spChg>
        <pc:spChg chg="del">
          <ac:chgData name="Duyên Lương" userId="3a9e482f-ceb4-484a-8eab-f708ff3e9a36" providerId="ADAL" clId="{03982033-014B-4C32-AB73-C989153DCCA3}" dt="2023-08-15T02:34:38.675" v="894" actId="478"/>
          <ac:spMkLst>
            <pc:docMk/>
            <pc:sldMk cId="1194769031" sldId="288"/>
            <ac:spMk id="16" creationId="{BD8F269D-CB1F-6123-B311-3474F59581BB}"/>
          </ac:spMkLst>
        </pc:spChg>
        <pc:spChg chg="mod">
          <ac:chgData name="Duyên Lương" userId="3a9e482f-ceb4-484a-8eab-f708ff3e9a36" providerId="ADAL" clId="{03982033-014B-4C32-AB73-C989153DCCA3}" dt="2023-08-15T02:34:40.699" v="896" actId="20577"/>
          <ac:spMkLst>
            <pc:docMk/>
            <pc:sldMk cId="1194769031" sldId="288"/>
            <ac:spMk id="33" creationId="{050AD851-74C4-65E5-23AF-7232A33407FC}"/>
          </ac:spMkLst>
        </pc:spChg>
        <pc:picChg chg="del">
          <ac:chgData name="Duyên Lương" userId="3a9e482f-ceb4-484a-8eab-f708ff3e9a36" providerId="ADAL" clId="{03982033-014B-4C32-AB73-C989153DCCA3}" dt="2023-08-15T02:34:39.258" v="895" actId="478"/>
          <ac:picMkLst>
            <pc:docMk/>
            <pc:sldMk cId="1194769031" sldId="288"/>
            <ac:picMk id="4121" creationId="{876546DB-7DE0-CCB8-D660-68AD28A3DE4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9F9B9C-DEC6-4EDD-B86B-8497E396BFA9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2504C-62C3-4A29-A0EC-106B46C61A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781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2504C-62C3-4A29-A0EC-106B46C61A9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565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ABACB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02504C-62C3-4A29-A0EC-106B46C61A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859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371600" y="3195638"/>
            <a:ext cx="15544800" cy="220503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743200" y="5829300"/>
            <a:ext cx="12801600" cy="26289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581DCA16-ABCE-A017-3141-8CED7E60D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D0552-C758-48C3-B216-EC3FF90D3B0E}" type="datetimeFigureOut">
              <a:rPr lang="es-ES"/>
              <a:pPr>
                <a:defRPr/>
              </a:pPr>
              <a:t>08/09/2025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0702A2DF-F11B-A0B9-1E97-7A4071D0C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D7137E2F-97DD-9609-A7F7-58E0D89DB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591DA-2C3B-480B-8A46-DF82BC021E1B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815017257"/>
      </p:ext>
    </p:extLst>
  </p:cSld>
  <p:clrMapOvr>
    <a:masterClrMapping/>
  </p:clrMapOvr>
  <p:transition spd="slow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FD081563-7C79-E7A6-1127-4FA05EBB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EBD5-F125-4496-8840-85810AACD685}" type="datetimeFigureOut">
              <a:rPr lang="es-ES"/>
              <a:pPr>
                <a:defRPr/>
              </a:pPr>
              <a:t>08/09/2025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D10517F8-5110-8151-1703-7E78438FE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F1B6B0EE-7B86-528D-0933-B0E7F8A82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370A6-BF89-4F95-9516-542C65F0CD50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969227115"/>
      </p:ext>
    </p:extLst>
  </p:cSld>
  <p:clrMapOvr>
    <a:masterClrMapping/>
  </p:clrMapOvr>
  <p:transition spd="slow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44626" y="6610351"/>
            <a:ext cx="15544800" cy="2043113"/>
          </a:xfrm>
        </p:spPr>
        <p:txBody>
          <a:bodyPr anchor="t"/>
          <a:lstStyle>
            <a:lvl1pPr algn="l">
              <a:defRPr sz="6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444626" y="4360070"/>
            <a:ext cx="15544800" cy="2250281"/>
          </a:xfrm>
        </p:spPr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6B5F41D6-CF39-CEA9-DD3F-33BCD2C67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8DCC0-749B-4F0E-8DDB-AC1E28ACE986}" type="datetimeFigureOut">
              <a:rPr lang="es-ES"/>
              <a:pPr>
                <a:defRPr/>
              </a:pPr>
              <a:t>08/09/2025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744A6C60-5596-4280-079F-966287E09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24A0D46D-DF2D-174D-75B3-A5A1F3D8D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91040F-32D9-4809-A0C2-D3C7FF5FDCFA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4036707278"/>
      </p:ext>
    </p:extLst>
  </p:cSld>
  <p:clrMapOvr>
    <a:masterClrMapping/>
  </p:clrMapOvr>
  <p:transition spd="slow"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914400" y="2400301"/>
            <a:ext cx="8077200" cy="6788945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9296400" y="2400301"/>
            <a:ext cx="8077200" cy="6788945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>
            <a:extLst>
              <a:ext uri="{FF2B5EF4-FFF2-40B4-BE49-F238E27FC236}">
                <a16:creationId xmlns:a16="http://schemas.microsoft.com/office/drawing/2014/main" id="{84ECECB5-2D07-62BC-AF4E-F08381EBA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2956F-2A39-4117-B095-D3D5E414F515}" type="datetimeFigureOut">
              <a:rPr lang="es-ES"/>
              <a:pPr>
                <a:defRPr/>
              </a:pPr>
              <a:t>08/09/2025</a:t>
            </a:fld>
            <a:endParaRPr lang="es-ES"/>
          </a:p>
        </p:txBody>
      </p:sp>
      <p:sp>
        <p:nvSpPr>
          <p:cNvPr id="6" name="4 Marcador de pie de página">
            <a:extLst>
              <a:ext uri="{FF2B5EF4-FFF2-40B4-BE49-F238E27FC236}">
                <a16:creationId xmlns:a16="http://schemas.microsoft.com/office/drawing/2014/main" id="{468E16EA-0D7C-3806-2A05-689662D2F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>
            <a:extLst>
              <a:ext uri="{FF2B5EF4-FFF2-40B4-BE49-F238E27FC236}">
                <a16:creationId xmlns:a16="http://schemas.microsoft.com/office/drawing/2014/main" id="{0ADCCF92-D382-D75F-05CF-7B0D8B418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545FE-B547-4205-8E63-D16793F34482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933917402"/>
      </p:ext>
    </p:extLst>
  </p:cSld>
  <p:clrMapOvr>
    <a:masterClrMapping/>
  </p:clrMapOvr>
  <p:transition spd="slow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14400" y="2302670"/>
            <a:ext cx="8080376" cy="959643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914400" y="3262313"/>
            <a:ext cx="8080376" cy="5926932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9290051" y="2302670"/>
            <a:ext cx="8083550" cy="959643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9290051" y="3262313"/>
            <a:ext cx="8083550" cy="5926932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>
            <a:extLst>
              <a:ext uri="{FF2B5EF4-FFF2-40B4-BE49-F238E27FC236}">
                <a16:creationId xmlns:a16="http://schemas.microsoft.com/office/drawing/2014/main" id="{C1AF766B-FE90-1D70-DF70-E1E8F0F6A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1816C-67AB-4E19-8F68-E8324CB6F157}" type="datetimeFigureOut">
              <a:rPr lang="es-ES"/>
              <a:pPr>
                <a:defRPr/>
              </a:pPr>
              <a:t>08/09/2025</a:t>
            </a:fld>
            <a:endParaRPr lang="es-ES"/>
          </a:p>
        </p:txBody>
      </p:sp>
      <p:sp>
        <p:nvSpPr>
          <p:cNvPr id="8" name="4 Marcador de pie de página">
            <a:extLst>
              <a:ext uri="{FF2B5EF4-FFF2-40B4-BE49-F238E27FC236}">
                <a16:creationId xmlns:a16="http://schemas.microsoft.com/office/drawing/2014/main" id="{085B981B-EBCB-9282-D25E-F526D44E9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>
            <a:extLst>
              <a:ext uri="{FF2B5EF4-FFF2-40B4-BE49-F238E27FC236}">
                <a16:creationId xmlns:a16="http://schemas.microsoft.com/office/drawing/2014/main" id="{F3359AF8-FEFA-A984-FC55-81642374A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F621BF-21D1-462C-803A-25D32A768EAE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4224585515"/>
      </p:ext>
    </p:extLst>
  </p:cSld>
  <p:clrMapOvr>
    <a:masterClrMapping/>
  </p:clrMapOvr>
  <p:transition spd="slow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>
            <a:extLst>
              <a:ext uri="{FF2B5EF4-FFF2-40B4-BE49-F238E27FC236}">
                <a16:creationId xmlns:a16="http://schemas.microsoft.com/office/drawing/2014/main" id="{895E5BC8-C073-CABC-52F8-72870923C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622AD-D2A3-4850-83E9-1AC42FC00C9E}" type="datetimeFigureOut">
              <a:rPr lang="es-ES"/>
              <a:pPr>
                <a:defRPr/>
              </a:pPr>
              <a:t>08/09/2025</a:t>
            </a:fld>
            <a:endParaRPr lang="es-ES"/>
          </a:p>
        </p:txBody>
      </p:sp>
      <p:sp>
        <p:nvSpPr>
          <p:cNvPr id="4" name="4 Marcador de pie de página">
            <a:extLst>
              <a:ext uri="{FF2B5EF4-FFF2-40B4-BE49-F238E27FC236}">
                <a16:creationId xmlns:a16="http://schemas.microsoft.com/office/drawing/2014/main" id="{507C00BD-A930-0382-59BA-08A4A79FC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>
            <a:extLst>
              <a:ext uri="{FF2B5EF4-FFF2-40B4-BE49-F238E27FC236}">
                <a16:creationId xmlns:a16="http://schemas.microsoft.com/office/drawing/2014/main" id="{30CC87FE-7511-7574-F02C-79C39F0E1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FCA413-5C5C-461C-AAB6-413DD3485404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393929210"/>
      </p:ext>
    </p:extLst>
  </p:cSld>
  <p:clrMapOvr>
    <a:masterClrMapping/>
  </p:clrMapOvr>
  <p:transition spd="slow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>
            <a:extLst>
              <a:ext uri="{FF2B5EF4-FFF2-40B4-BE49-F238E27FC236}">
                <a16:creationId xmlns:a16="http://schemas.microsoft.com/office/drawing/2014/main" id="{E1E834A6-47D7-CA8E-FD31-13871AE7E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07892-40B2-4F42-8C33-DD411468AEDB}" type="datetimeFigureOut">
              <a:rPr lang="es-ES"/>
              <a:pPr>
                <a:defRPr/>
              </a:pPr>
              <a:t>08/09/2025</a:t>
            </a:fld>
            <a:endParaRPr lang="es-ES"/>
          </a:p>
        </p:txBody>
      </p:sp>
      <p:sp>
        <p:nvSpPr>
          <p:cNvPr id="3" name="4 Marcador de pie de página">
            <a:extLst>
              <a:ext uri="{FF2B5EF4-FFF2-40B4-BE49-F238E27FC236}">
                <a16:creationId xmlns:a16="http://schemas.microsoft.com/office/drawing/2014/main" id="{894C37D9-4D09-5108-09BB-C8B4AD7DB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>
            <a:extLst>
              <a:ext uri="{FF2B5EF4-FFF2-40B4-BE49-F238E27FC236}">
                <a16:creationId xmlns:a16="http://schemas.microsoft.com/office/drawing/2014/main" id="{4331B732-564F-2F39-88BB-BBAC53DB9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3CECF-00FC-4FF8-9816-ECBF13175D45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486550816"/>
      </p:ext>
    </p:extLst>
  </p:cSld>
  <p:clrMapOvr>
    <a:masterClrMapping/>
  </p:clrMapOvr>
  <p:transition spd="slow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1" y="409575"/>
            <a:ext cx="6016626" cy="1743075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150100" y="409576"/>
            <a:ext cx="10223500" cy="877967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914401" y="2152651"/>
            <a:ext cx="6016626" cy="7036595"/>
          </a:xfrm>
        </p:spPr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>
            <a:extLst>
              <a:ext uri="{FF2B5EF4-FFF2-40B4-BE49-F238E27FC236}">
                <a16:creationId xmlns:a16="http://schemas.microsoft.com/office/drawing/2014/main" id="{6F8F615D-501D-9FC8-4571-83C3C5D61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D66FB-5393-4DF1-A999-52A7ABDD5621}" type="datetimeFigureOut">
              <a:rPr lang="es-ES"/>
              <a:pPr>
                <a:defRPr/>
              </a:pPr>
              <a:t>08/09/2025</a:t>
            </a:fld>
            <a:endParaRPr lang="es-ES"/>
          </a:p>
        </p:txBody>
      </p:sp>
      <p:sp>
        <p:nvSpPr>
          <p:cNvPr id="6" name="4 Marcador de pie de página">
            <a:extLst>
              <a:ext uri="{FF2B5EF4-FFF2-40B4-BE49-F238E27FC236}">
                <a16:creationId xmlns:a16="http://schemas.microsoft.com/office/drawing/2014/main" id="{2B25554B-871B-24F1-1523-61B9417E8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>
            <a:extLst>
              <a:ext uri="{FF2B5EF4-FFF2-40B4-BE49-F238E27FC236}">
                <a16:creationId xmlns:a16="http://schemas.microsoft.com/office/drawing/2014/main" id="{85337653-921D-0638-90F9-4077F02F1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CE83A-4083-4CE2-8E54-B0B8ECF02768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245843925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84576" y="7200900"/>
            <a:ext cx="10972800" cy="850107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584576" y="919163"/>
            <a:ext cx="10972800" cy="6172200"/>
          </a:xfrm>
        </p:spPr>
        <p:txBody>
          <a:bodyPr rtlCol="0">
            <a:normAutofit/>
          </a:bodyPr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584576" y="8051007"/>
            <a:ext cx="10972800" cy="1207293"/>
          </a:xfrm>
        </p:spPr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>
            <a:extLst>
              <a:ext uri="{FF2B5EF4-FFF2-40B4-BE49-F238E27FC236}">
                <a16:creationId xmlns:a16="http://schemas.microsoft.com/office/drawing/2014/main" id="{71743FA6-8A18-9602-D9F3-7FBD20F43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2D0BB-A16E-448F-92F7-C3F643230505}" type="datetimeFigureOut">
              <a:rPr lang="es-ES"/>
              <a:pPr>
                <a:defRPr/>
              </a:pPr>
              <a:t>08/09/2025</a:t>
            </a:fld>
            <a:endParaRPr lang="es-ES"/>
          </a:p>
        </p:txBody>
      </p:sp>
      <p:sp>
        <p:nvSpPr>
          <p:cNvPr id="6" name="4 Marcador de pie de página">
            <a:extLst>
              <a:ext uri="{FF2B5EF4-FFF2-40B4-BE49-F238E27FC236}">
                <a16:creationId xmlns:a16="http://schemas.microsoft.com/office/drawing/2014/main" id="{D43FF417-86EE-7565-C773-760618557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>
            <a:extLst>
              <a:ext uri="{FF2B5EF4-FFF2-40B4-BE49-F238E27FC236}">
                <a16:creationId xmlns:a16="http://schemas.microsoft.com/office/drawing/2014/main" id="{22053749-527E-8282-8E1D-C3D9F663B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6B9F5-7F2B-4EA9-9C80-6DA38A93D307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4166404045"/>
      </p:ext>
    </p:extLst>
  </p:cSld>
  <p:clrMapOvr>
    <a:masterClrMapping/>
  </p:clrMapOvr>
  <p:transition spd="slow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509378EE-DFA8-DF6D-2193-7E78FB703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49EC6-55E9-4CED-AD61-331AF0180A74}" type="datetimeFigureOut">
              <a:rPr lang="es-ES"/>
              <a:pPr>
                <a:defRPr/>
              </a:pPr>
              <a:t>08/09/2025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DDD4B6A3-E4D4-FFFE-9255-722E3BBA4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BC5D2F4A-F8F5-CA7A-FA4F-EE46949F4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B119A-1A40-4EFF-9BBF-F1230FF81228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158018650"/>
      </p:ext>
    </p:extLst>
  </p:cSld>
  <p:clrMapOvr>
    <a:masterClrMapping/>
  </p:clrMapOvr>
  <p:transition spd="slow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13258800" y="411958"/>
            <a:ext cx="4114800" cy="877728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914400" y="411958"/>
            <a:ext cx="12039600" cy="877728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1420782F-55E7-3857-C435-B643C0513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A0883-90EA-4F0E-AF50-B1C557A887B5}" type="datetimeFigureOut">
              <a:rPr lang="es-ES"/>
              <a:pPr>
                <a:defRPr/>
              </a:pPr>
              <a:t>08/09/2025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83345137-DCE1-791C-C58D-38770B95F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7E30213C-FC7D-332B-C6C6-5A4A7B40D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78179-4F96-4AD1-9E4B-21C166B3AA8C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773444672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>
            <a:extLst>
              <a:ext uri="{FF2B5EF4-FFF2-40B4-BE49-F238E27FC236}">
                <a16:creationId xmlns:a16="http://schemas.microsoft.com/office/drawing/2014/main" id="{D7026932-6678-F204-C5E3-842122C4ECD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914400" y="411957"/>
            <a:ext cx="164592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>
            <a:extLst>
              <a:ext uri="{FF2B5EF4-FFF2-40B4-BE49-F238E27FC236}">
                <a16:creationId xmlns:a16="http://schemas.microsoft.com/office/drawing/2014/main" id="{5CE3FC5C-FDD2-96FB-F320-9BEE2383B59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914400" y="2400301"/>
            <a:ext cx="16459200" cy="678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42A8BDA9-2433-D722-D2CC-BBCEF10D01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9534526"/>
            <a:ext cx="4267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3E2B8D-B52F-45FF-9EC1-4DEDB3A1EBA7}" type="datetimeFigureOut">
              <a:rPr lang="es-ES"/>
              <a:pPr>
                <a:defRPr/>
              </a:pPr>
              <a:t>08/09/2025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18260E1E-3978-3D60-EF94-6ADCCEE525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48400" y="9534526"/>
            <a:ext cx="5791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C5A44F4B-B1F5-0692-F812-54368FC43B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106400" y="9534526"/>
            <a:ext cx="4267200" cy="5476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800">
                <a:solidFill>
                  <a:srgbClr val="898989"/>
                </a:solidFill>
              </a:defRPr>
            </a:lvl1pPr>
          </a:lstStyle>
          <a:p>
            <a:fld id="{7910D224-4F43-4969-8F37-DF9974F52AB1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044688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anose="020F0502020204030204" pitchFamily="34" charset="0"/>
        </a:defRPr>
      </a:lvl5pPr>
      <a:lvl6pPr marL="685800" algn="ctr" rtl="0" fontAlgn="base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anose="020F0502020204030204" pitchFamily="34" charset="0"/>
        </a:defRPr>
      </a:lvl6pPr>
      <a:lvl7pPr marL="1371600" algn="ctr" rtl="0" fontAlgn="base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anose="020F0502020204030204" pitchFamily="34" charset="0"/>
        </a:defRPr>
      </a:lvl7pPr>
      <a:lvl8pPr marL="2057400" algn="ctr" rtl="0" fontAlgn="base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anose="020F0502020204030204" pitchFamily="34" charset="0"/>
        </a:defRPr>
      </a:lvl8pPr>
      <a:lvl9pPr marL="2743200" algn="ctr" rtl="0" fontAlgn="base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514350" indent="-5143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14425" indent="-4286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audio" Target="NULL" TargetMode="External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2.mp3"/><Relationship Id="rId5" Type="http://schemas.microsoft.com/office/2007/relationships/media" Target="../media/media2.mp3"/><Relationship Id="rId4" Type="http://schemas.microsoft.com/office/2007/relationships/media" Target="../media/media1.mp3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97061668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5.wav"/><Relationship Id="rId7" Type="http://schemas.openxmlformats.org/officeDocument/2006/relationships/image" Target="../media/image14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17.png"/><Relationship Id="rId4" Type="http://schemas.openxmlformats.org/officeDocument/2006/relationships/audio" Target="../media/media5.wav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5.wav"/><Relationship Id="rId7" Type="http://schemas.openxmlformats.org/officeDocument/2006/relationships/image" Target="../media/image14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17.png"/><Relationship Id="rId4" Type="http://schemas.openxmlformats.org/officeDocument/2006/relationships/audio" Target="../media/media5.wav"/><Relationship Id="rId9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5.wav"/><Relationship Id="rId7" Type="http://schemas.openxmlformats.org/officeDocument/2006/relationships/image" Target="../media/image14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17.png"/><Relationship Id="rId4" Type="http://schemas.openxmlformats.org/officeDocument/2006/relationships/audio" Target="../media/media5.wav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5.wav"/><Relationship Id="rId7" Type="http://schemas.openxmlformats.org/officeDocument/2006/relationships/image" Target="../media/image14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17.png"/><Relationship Id="rId4" Type="http://schemas.openxmlformats.org/officeDocument/2006/relationships/audio" Target="../media/media5.wav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97061928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5.wav"/><Relationship Id="rId7" Type="http://schemas.openxmlformats.org/officeDocument/2006/relationships/image" Target="../media/image14.png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17.png"/><Relationship Id="rId4" Type="http://schemas.openxmlformats.org/officeDocument/2006/relationships/audio" Target="../media/media5.wav"/><Relationship Id="rId9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jpeg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6" Type="http://schemas.openxmlformats.org/officeDocument/2006/relationships/image" Target="../media/image23.jpeg"/><Relationship Id="rId5" Type="http://schemas.openxmlformats.org/officeDocument/2006/relationships/image" Target="../media/image4.png"/><Relationship Id="rId4" Type="http://schemas.openxmlformats.org/officeDocument/2006/relationships/image" Target="../media/image2.jpg"/><Relationship Id="rId9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microsoft.com/office/2007/relationships/media" Target="../media/media8.mp3"/><Relationship Id="rId1" Type="http://schemas.openxmlformats.org/officeDocument/2006/relationships/audio" Target="NULL" TargetMode="Externa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g.co/gemini/share/0167e10630eb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6.jpe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7.jpe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png"/><Relationship Id="rId5" Type="http://schemas.openxmlformats.org/officeDocument/2006/relationships/image" Target="../media/image8.gif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685800" y="2247900"/>
            <a:ext cx="16459200" cy="51090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600" dirty="0">
                <a:solidFill>
                  <a:srgbClr val="0070C0"/>
                </a:solidFill>
                <a:latin typeface="Imprint MT Shadow" panose="04020605060303030202" pitchFamily="82" charset="0"/>
              </a:rPr>
              <a:t>WELCOME TO OUR CLASS!	</a:t>
            </a:r>
            <a:endParaRPr kumimoji="0" lang="en-US" sz="16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Imprint MT Shadow" panose="04020605060303030202" pitchFamily="82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886200" y="7886700"/>
            <a:ext cx="9525000" cy="9063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83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Presented by: …</a:t>
            </a:r>
          </a:p>
        </p:txBody>
      </p:sp>
    </p:spTree>
    <p:extLst>
      <p:ext uri="{BB962C8B-B14F-4D97-AF65-F5344CB8AC3E}">
        <p14:creationId xmlns:p14="http://schemas.microsoft.com/office/powerpoint/2010/main" val="362431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7"/>
          <p:cNvSpPr txBox="1"/>
          <p:nvPr/>
        </p:nvSpPr>
        <p:spPr>
          <a:xfrm>
            <a:off x="3377603" y="876300"/>
            <a:ext cx="11532793" cy="1085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385"/>
              </a:lnSpc>
              <a:spcBef>
                <a:spcPct val="0"/>
              </a:spcBef>
            </a:pPr>
            <a:r>
              <a:rPr lang="en-US" sz="11500" dirty="0">
                <a:solidFill>
                  <a:srgbClr val="C00000"/>
                </a:solidFill>
                <a:latin typeface="Imprint MT Shadow" panose="04020605060303030202" pitchFamily="82" charset="0"/>
              </a:rPr>
              <a:t>VOCABULARY</a:t>
            </a:r>
            <a:endParaRPr lang="en-US" sz="11500" u="none" dirty="0">
              <a:solidFill>
                <a:srgbClr val="C00000"/>
              </a:solidFill>
              <a:latin typeface="Imprint MT Shadow" panose="04020605060303030202" pitchFamily="82" charset="0"/>
            </a:endParaRP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F36D34DC-4596-3A15-7235-A97233959E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43368"/>
              </p:ext>
            </p:extLst>
          </p:nvPr>
        </p:nvGraphicFramePr>
        <p:xfrm>
          <a:off x="1699591" y="2209544"/>
          <a:ext cx="16588409" cy="807745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435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0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824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9721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6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6000" b="1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. dogsled (n)</a:t>
                      </a:r>
                      <a:endParaRPr lang="vi-VN" sz="6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1755" marR="71755" marT="71755" marB="7175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﻿/ˈ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dɒɡsled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/</a:t>
                      </a:r>
                      <a:endParaRPr lang="vi-VN" sz="5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71755" marB="7175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vi-VN" sz="5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﻿xe trượt tuyết chó kéo</a:t>
                      </a:r>
                      <a:endParaRPr lang="vi-VN" sz="5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9721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6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6000" b="1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. ﻿make crafts (v)</a:t>
                      </a:r>
                      <a:endParaRPr lang="vi-VN" sz="6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1755" marR="71755" marT="71755" marB="7175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﻿/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meɪk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krɑːft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/</a:t>
                      </a:r>
                      <a:endParaRPr lang="vi-VN" sz="5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71755" marB="7175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﻿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làm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đồ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thủ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công</a:t>
                      </a:r>
                      <a:endParaRPr lang="vi-VN" sz="5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7693607"/>
                  </a:ext>
                </a:extLst>
              </a:tr>
              <a:tr h="944745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GB" sz="6000" b="1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6000" b="1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. tribal dance (n)</a:t>
                      </a:r>
                      <a:endParaRPr lang="vi-VN" sz="6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1755" marR="71755" marT="71755" marB="7175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﻿/ˈ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traɪbl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dɑːns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/</a:t>
                      </a:r>
                      <a:endParaRPr lang="vi-VN" sz="5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71755" marB="7175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vi-VN" sz="5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﻿</a:t>
                      </a:r>
                      <a:r>
                        <a:rPr lang="en-GB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điệu</a:t>
                      </a:r>
                      <a:r>
                        <a:rPr lang="en-GB" sz="5400" b="0" baseline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5400" b="0" baseline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nhảy</a:t>
                      </a:r>
                      <a:r>
                        <a:rPr lang="en-GB" sz="5400" b="0" baseline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5400" b="0" baseline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của</a:t>
                      </a:r>
                      <a:r>
                        <a:rPr lang="vi-VN" sz="5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bộ tộc, bộ lạc</a:t>
                      </a:r>
                    </a:p>
                  </a:txBody>
                  <a:tcPr marL="36195" marR="36195" marT="71755" marB="7175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4690310"/>
                  </a:ext>
                </a:extLst>
              </a:tr>
              <a:tr h="699721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GB" sz="6000" b="1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6000" b="1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. native art (n)</a:t>
                      </a:r>
                      <a:endParaRPr lang="vi-VN" sz="6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1755" marR="71755" marT="71755" marB="7175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/ˈ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neɪtɪv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ɑːt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Arial" panose="020B0604020202020204" pitchFamily="34" charset="0"/>
                        </a:rPr>
                        <a:t>/</a:t>
                      </a:r>
                      <a:endParaRPr lang="vi-VN" sz="5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71755" marB="7175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tác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phẩm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nghệ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thuật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bản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địa</a:t>
                      </a:r>
                      <a:endParaRPr lang="en-US" sz="5400" b="0" dirty="0">
                        <a:solidFill>
                          <a:schemeClr val="tx1"/>
                        </a:solidFill>
                        <a:effectLst/>
                        <a:latin typeface="Imprint MT Shadow" panose="04020605060303030202" pitchFamily="82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8002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6000" b="1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 weave (v)</a:t>
                      </a:r>
                      <a:endParaRPr lang="vi-VN" sz="6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1755" marR="71755" marT="71755" marB="7175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400" b="0" dirty="0">
                          <a:solidFill>
                            <a:schemeClr val="tx1"/>
                          </a:solidFill>
                          <a:latin typeface="Imprint MT Shadow" panose="04020605060303030202" pitchFamily="82" charset="0"/>
                          <a:cs typeface="Mongolian Baiti" panose="03000500000000000000" pitchFamily="66" charset="0"/>
                        </a:rPr>
                        <a:t>/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latin typeface="Imprint MT Shadow" panose="04020605060303030202" pitchFamily="82" charset="0"/>
                          <a:cs typeface="Mongolian Baiti" panose="03000500000000000000" pitchFamily="66" charset="0"/>
                        </a:rPr>
                        <a:t>wiːv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latin typeface="Imprint MT Shadow" panose="04020605060303030202" pitchFamily="82" charset="0"/>
                          <a:cs typeface="Mongolian Baiti" panose="03000500000000000000" pitchFamily="66" charset="0"/>
                        </a:rPr>
                        <a:t>/</a:t>
                      </a:r>
                      <a:endParaRPr lang="en-GB" sz="5400" b="0" dirty="0">
                        <a:solidFill>
                          <a:schemeClr val="tx1"/>
                        </a:solidFill>
                        <a:latin typeface="Imprint MT Shadow" panose="04020605060303030202" pitchFamily="82" charset="0"/>
                        <a:cs typeface="Mongolian Baiti" panose="03000500000000000000" pitchFamily="66" charset="0"/>
                      </a:endParaRPr>
                    </a:p>
                  </a:txBody>
                  <a:tcPr marL="36195" marR="36195" marT="71755" marB="7175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đan</a:t>
                      </a:r>
                      <a:r>
                        <a:rPr lang="en-US" sz="5400" b="0" dirty="0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US" sz="5400" b="0" dirty="0" err="1">
                          <a:solidFill>
                            <a:schemeClr val="tx1"/>
                          </a:solidFill>
                          <a:effectLst/>
                          <a:latin typeface="Imprint MT Shadow" panose="04020605060303030202" pitchFamily="82" charset="0"/>
                          <a:cs typeface="Calibri" panose="020F0502020204030204" pitchFamily="34" charset="0"/>
                        </a:rPr>
                        <a:t>dệt</a:t>
                      </a:r>
                      <a:endParaRPr lang="en-US" sz="5400" b="0" dirty="0">
                        <a:solidFill>
                          <a:schemeClr val="tx1"/>
                        </a:solidFill>
                        <a:effectLst/>
                        <a:latin typeface="Imprint MT Shadow" panose="04020605060303030202" pitchFamily="82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454638"/>
                  </a:ext>
                </a:extLst>
              </a:tr>
            </a:tbl>
          </a:graphicData>
        </a:graphic>
      </p:graphicFrame>
      <p:pic>
        <p:nvPicPr>
          <p:cNvPr id="2" name="weave__gb_1">
            <a:hlinkClick r:id="" action="ppaction://media"/>
            <a:extLst>
              <a:ext uri="{FF2B5EF4-FFF2-40B4-BE49-F238E27FC236}">
                <a16:creationId xmlns:a16="http://schemas.microsoft.com/office/drawing/2014/main" id="{6948417E-B3BD-1F7D-2D1A-CC3D4AF4BF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09600" y="9197009"/>
            <a:ext cx="1089991" cy="1089991"/>
          </a:xfrm>
          <a:prstGeom prst="rect">
            <a:avLst/>
          </a:prstGeom>
        </p:spPr>
      </p:pic>
      <p:pic>
        <p:nvPicPr>
          <p:cNvPr id="3" name="09">
            <a:hlinkClick r:id="" action="ppaction://media"/>
            <a:extLst>
              <a:ext uri="{FF2B5EF4-FFF2-40B4-BE49-F238E27FC236}">
                <a16:creationId xmlns:a16="http://schemas.microsoft.com/office/drawing/2014/main" id="{BC2479B2-C7AF-8613-A83B-035ECB8288F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3955" end="5621.8125"/>
                </p14:media>
              </p:ext>
            </p:extLst>
          </p:nvPr>
        </p:nvPicPr>
        <p:blipFill>
          <a:blip r:embed="rId9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3558" y="7787343"/>
            <a:ext cx="1089991" cy="1089991"/>
          </a:xfrm>
          <a:prstGeom prst="rect">
            <a:avLst/>
          </a:prstGeom>
        </p:spPr>
      </p:pic>
      <p:pic>
        <p:nvPicPr>
          <p:cNvPr id="4" name="09">
            <a:hlinkClick r:id="" action="ppaction://media"/>
            <a:extLst>
              <a:ext uri="{FF2B5EF4-FFF2-40B4-BE49-F238E27FC236}">
                <a16:creationId xmlns:a16="http://schemas.microsoft.com/office/drawing/2014/main" id="{EF8D9687-CDCC-0129-3327-D930D489228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8046" end="1438.8125"/>
                </p14:media>
              </p:ext>
            </p:extLst>
          </p:nvPr>
        </p:nvPicPr>
        <p:blipFill>
          <a:blip r:embed="rId9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09600" y="5511280"/>
            <a:ext cx="1081970" cy="1166582"/>
          </a:xfrm>
          <a:prstGeom prst="rect">
            <a:avLst/>
          </a:prstGeom>
        </p:spPr>
      </p:pic>
      <p:pic>
        <p:nvPicPr>
          <p:cNvPr id="5" name="make crafts ">
            <a:hlinkClick r:id="" action="ppaction://media"/>
            <a:extLst>
              <a:ext uri="{FF2B5EF4-FFF2-40B4-BE49-F238E27FC236}">
                <a16:creationId xmlns:a16="http://schemas.microsoft.com/office/drawing/2014/main" id="{D78B420B-8B76-1B1E-BD63-6158022860A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09600" y="3534852"/>
            <a:ext cx="1029443" cy="1114055"/>
          </a:xfrm>
          <a:prstGeom prst="rect">
            <a:avLst/>
          </a:prstGeom>
        </p:spPr>
      </p:pic>
      <p:pic>
        <p:nvPicPr>
          <p:cNvPr id="6" name="09">
            <a:hlinkClick r:id="" action="ppaction://media"/>
            <a:extLst>
              <a:ext uri="{FF2B5EF4-FFF2-40B4-BE49-F238E27FC236}">
                <a16:creationId xmlns:a16="http://schemas.microsoft.com/office/drawing/2014/main" id="{70BBA863-9633-E8BB-FA16-61EB3C3F16C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9668" end="10117.8125"/>
                </p14:media>
              </p:ext>
            </p:extLst>
          </p:nvPr>
        </p:nvPicPr>
        <p:blipFill>
          <a:blip r:embed="rId9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09599" y="2209544"/>
            <a:ext cx="1005381" cy="1089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661764" y="441157"/>
            <a:ext cx="7957469" cy="31803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241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3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What are they doing?</a:t>
            </a:r>
          </a:p>
        </p:txBody>
      </p:sp>
      <p:sp>
        <p:nvSpPr>
          <p:cNvPr id="11" name="Rectangle 21">
            <a:extLst>
              <a:ext uri="{FF2B5EF4-FFF2-40B4-BE49-F238E27FC236}">
                <a16:creationId xmlns:a16="http://schemas.microsoft.com/office/drawing/2014/main" id="{A553B2DF-6729-CA05-6DCF-6A50C80633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55340" y="3692897"/>
            <a:ext cx="9978664" cy="1089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srgbClr val="AD4F0F"/>
                </a:solidFill>
                <a:effectLst/>
                <a:uLnTx/>
                <a:uFillTx/>
                <a:latin typeface="Imprint MT Shadow" panose="04020605060303030202" pitchFamily="82" charset="0"/>
              </a:rPr>
              <a:t>﻿</a:t>
            </a:r>
            <a:r>
              <a:rPr lang="en-US" sz="11500" b="1" dirty="0">
                <a:solidFill>
                  <a:srgbClr val="AD4F0F"/>
                </a:solidFill>
                <a:latin typeface="Imprint MT Shadow" panose="04020605060303030202" pitchFamily="82" charset="0"/>
              </a:rPr>
              <a:t>They are </a:t>
            </a:r>
            <a:r>
              <a:rPr lang="en-US" sz="11500" b="1" dirty="0">
                <a:solidFill>
                  <a:srgbClr val="00B050"/>
                </a:solidFill>
                <a:latin typeface="Imprint MT Shadow" panose="04020605060303030202" pitchFamily="82" charset="0"/>
              </a:rPr>
              <a:t>weaving</a:t>
            </a:r>
            <a:r>
              <a:rPr lang="en-US" sz="11500" b="1" dirty="0">
                <a:solidFill>
                  <a:srgbClr val="AD4F0F"/>
                </a:solidFill>
                <a:latin typeface="Imprint MT Shadow" panose="04020605060303030202" pitchFamily="82" charset="0"/>
              </a:rPr>
              <a:t> bamboo baskets. </a:t>
            </a:r>
            <a:endParaRPr kumimoji="0" lang="vi-VN" sz="9600" b="1" i="0" u="none" strike="noStrike" kern="1200" cap="none" spc="0" normalizeH="0" baseline="0" noProof="0" dirty="0">
              <a:ln>
                <a:noFill/>
              </a:ln>
              <a:solidFill>
                <a:srgbClr val="AD4F0F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2050" name="Picture 2" descr="Bamboo basket weaving in Vietnam | hxcoexp.com">
            <a:extLst>
              <a:ext uri="{FF2B5EF4-FFF2-40B4-BE49-F238E27FC236}">
                <a16:creationId xmlns:a16="http://schemas.microsoft.com/office/drawing/2014/main" id="{A3E4351A-83C8-AC09-EB3C-D211080BD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324" y="962480"/>
            <a:ext cx="8202912" cy="78593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47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FC039E4-DB54-730E-E083-ECD8C06CD758}"/>
              </a:ext>
            </a:extLst>
          </p:cNvPr>
          <p:cNvSpPr txBox="1"/>
          <p:nvPr/>
        </p:nvSpPr>
        <p:spPr>
          <a:xfrm>
            <a:off x="513924" y="137594"/>
            <a:ext cx="1695450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2. Complete the sentences with the words and phrases from the box.</a:t>
            </a:r>
          </a:p>
        </p:txBody>
      </p:sp>
      <p:sp>
        <p:nvSpPr>
          <p:cNvPr id="11" name="Hình chữ nhật: Góc Tròn 6">
            <a:extLst>
              <a:ext uri="{FF2B5EF4-FFF2-40B4-BE49-F238E27FC236}">
                <a16:creationId xmlns:a16="http://schemas.microsoft.com/office/drawing/2014/main" id="{AACB7E19-41FE-3BB0-E90B-5BAB3E6247CB}"/>
              </a:ext>
            </a:extLst>
          </p:cNvPr>
          <p:cNvSpPr/>
          <p:nvPr/>
        </p:nvSpPr>
        <p:spPr>
          <a:xfrm>
            <a:off x="1211768" y="2177350"/>
            <a:ext cx="4724409" cy="893711"/>
          </a:xfrm>
          <a:prstGeom prst="roundRect">
            <a:avLst/>
          </a:prstGeom>
          <a:noFill/>
          <a:ln w="28575">
            <a:solidFill>
              <a:srgbClr val="AD4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C00000"/>
                </a:solidFill>
                <a:latin typeface="Imprint MT Shadow" panose="04020605060303030202" pitchFamily="82" charset="0"/>
              </a:rPr>
              <a:t>tribal dances</a:t>
            </a:r>
            <a:endParaRPr lang="vi-VN" sz="4800" b="1" dirty="0">
              <a:solidFill>
                <a:srgbClr val="C00000"/>
              </a:solidFill>
            </a:endParaRPr>
          </a:p>
        </p:txBody>
      </p:sp>
      <p:sp>
        <p:nvSpPr>
          <p:cNvPr id="12" name="Hình chữ nhật: Góc Tròn 20">
            <a:extLst>
              <a:ext uri="{FF2B5EF4-FFF2-40B4-BE49-F238E27FC236}">
                <a16:creationId xmlns:a16="http://schemas.microsoft.com/office/drawing/2014/main" id="{40D5B67A-24EB-6644-9A55-95D9149DCB66}"/>
              </a:ext>
            </a:extLst>
          </p:cNvPr>
          <p:cNvSpPr/>
          <p:nvPr/>
        </p:nvSpPr>
        <p:spPr>
          <a:xfrm>
            <a:off x="1237802" y="1175005"/>
            <a:ext cx="2953412" cy="769441"/>
          </a:xfrm>
          <a:prstGeom prst="roundRect">
            <a:avLst/>
          </a:prstGeom>
          <a:noFill/>
          <a:ln w="28575">
            <a:solidFill>
              <a:srgbClr val="AD4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C00000"/>
                </a:solidFill>
                <a:latin typeface="Imprint MT Shadow" panose="04020605060303030202" pitchFamily="82" charset="0"/>
              </a:rPr>
              <a:t>weaving</a:t>
            </a:r>
            <a:endParaRPr lang="vi-VN" sz="4800" b="1" dirty="0">
              <a:solidFill>
                <a:srgbClr val="C00000"/>
              </a:solidFill>
            </a:endParaRPr>
          </a:p>
        </p:txBody>
      </p:sp>
      <p:sp>
        <p:nvSpPr>
          <p:cNvPr id="13" name="Hình chữ nhật: Góc Tròn 21">
            <a:extLst>
              <a:ext uri="{FF2B5EF4-FFF2-40B4-BE49-F238E27FC236}">
                <a16:creationId xmlns:a16="http://schemas.microsoft.com/office/drawing/2014/main" id="{086DBB1D-0268-3EC5-DE70-A49E682454AC}"/>
              </a:ext>
            </a:extLst>
          </p:cNvPr>
          <p:cNvSpPr/>
          <p:nvPr/>
        </p:nvSpPr>
        <p:spPr>
          <a:xfrm>
            <a:off x="7359622" y="1214583"/>
            <a:ext cx="2791900" cy="851130"/>
          </a:xfrm>
          <a:prstGeom prst="roundRect">
            <a:avLst/>
          </a:prstGeom>
          <a:noFill/>
          <a:ln w="28575">
            <a:solidFill>
              <a:srgbClr val="AD4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C00000"/>
                </a:solidFill>
                <a:latin typeface="Imprint MT Shadow" panose="04020605060303030202" pitchFamily="82" charset="0"/>
              </a:rPr>
              <a:t>dogsled</a:t>
            </a:r>
            <a:endParaRPr lang="vi-VN" sz="4800" b="1" dirty="0">
              <a:solidFill>
                <a:srgbClr val="C00000"/>
              </a:solidFill>
            </a:endParaRPr>
          </a:p>
        </p:txBody>
      </p:sp>
      <p:sp>
        <p:nvSpPr>
          <p:cNvPr id="14" name="Hình chữ nhật: Góc Tròn 22">
            <a:extLst>
              <a:ext uri="{FF2B5EF4-FFF2-40B4-BE49-F238E27FC236}">
                <a16:creationId xmlns:a16="http://schemas.microsoft.com/office/drawing/2014/main" id="{AE76AF95-4985-5E29-7051-739223631849}"/>
              </a:ext>
            </a:extLst>
          </p:cNvPr>
          <p:cNvSpPr/>
          <p:nvPr/>
        </p:nvSpPr>
        <p:spPr>
          <a:xfrm>
            <a:off x="7361304" y="2182258"/>
            <a:ext cx="4724409" cy="893711"/>
          </a:xfrm>
          <a:prstGeom prst="roundRect">
            <a:avLst/>
          </a:prstGeom>
          <a:noFill/>
          <a:ln w="28575">
            <a:solidFill>
              <a:srgbClr val="AD4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C00000"/>
                </a:solidFill>
                <a:latin typeface="Imprint MT Shadow" panose="04020605060303030202" pitchFamily="82" charset="0"/>
              </a:rPr>
              <a:t>making crafts</a:t>
            </a:r>
            <a:endParaRPr lang="vi-VN" sz="4800" b="1" dirty="0">
              <a:solidFill>
                <a:srgbClr val="C00000"/>
              </a:solidFill>
            </a:endParaRPr>
          </a:p>
        </p:txBody>
      </p:sp>
      <p:sp>
        <p:nvSpPr>
          <p:cNvPr id="15" name="Hình chữ nhật: Góc Tròn 23">
            <a:extLst>
              <a:ext uri="{FF2B5EF4-FFF2-40B4-BE49-F238E27FC236}">
                <a16:creationId xmlns:a16="http://schemas.microsoft.com/office/drawing/2014/main" id="{7942BF86-5B2A-96E9-B5A3-FD06B0434FBB}"/>
              </a:ext>
            </a:extLst>
          </p:cNvPr>
          <p:cNvSpPr/>
          <p:nvPr/>
        </p:nvSpPr>
        <p:spPr>
          <a:xfrm>
            <a:off x="13101922" y="1306934"/>
            <a:ext cx="3163845" cy="893711"/>
          </a:xfrm>
          <a:prstGeom prst="roundRect">
            <a:avLst/>
          </a:prstGeom>
          <a:noFill/>
          <a:ln w="28575">
            <a:solidFill>
              <a:srgbClr val="AD4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C00000"/>
                </a:solidFill>
                <a:latin typeface="Imprint MT Shadow" panose="04020605060303030202" pitchFamily="82" charset="0"/>
              </a:rPr>
              <a:t>native art</a:t>
            </a:r>
            <a:endParaRPr lang="vi-VN" sz="4800" b="1" dirty="0">
              <a:solidFill>
                <a:srgbClr val="C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472DE3-F539-BA1D-A923-88CDA790A8F5}"/>
              </a:ext>
            </a:extLst>
          </p:cNvPr>
          <p:cNvSpPr/>
          <p:nvPr/>
        </p:nvSpPr>
        <p:spPr>
          <a:xfrm>
            <a:off x="13441680" y="3834461"/>
            <a:ext cx="4343400" cy="7559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rint MT Shadow" panose="04020605060303030202" pitchFamily="8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5CAA46-A1AB-8A0D-5D2A-4428CA1F9EE5}"/>
              </a:ext>
            </a:extLst>
          </p:cNvPr>
          <p:cNvSpPr/>
          <p:nvPr/>
        </p:nvSpPr>
        <p:spPr>
          <a:xfrm>
            <a:off x="2638714" y="4825893"/>
            <a:ext cx="2362200" cy="7559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rint MT Shadow" panose="04020605060303030202" pitchFamily="8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BAE47A-8C30-30EE-BC72-3C1268A31A4F}"/>
              </a:ext>
            </a:extLst>
          </p:cNvPr>
          <p:cNvSpPr/>
          <p:nvPr/>
        </p:nvSpPr>
        <p:spPr>
          <a:xfrm>
            <a:off x="2057400" y="6207989"/>
            <a:ext cx="1762414" cy="7559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rint MT Shadow" panose="04020605060303030202" pitchFamily="8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4657B0-A3DA-EAE0-58EB-0A509AE7503A}"/>
              </a:ext>
            </a:extLst>
          </p:cNvPr>
          <p:cNvSpPr/>
          <p:nvPr/>
        </p:nvSpPr>
        <p:spPr>
          <a:xfrm>
            <a:off x="12496800" y="6220488"/>
            <a:ext cx="3472526" cy="7559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rint MT Shadow" panose="04020605060303030202" pitchFamily="8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73A9AC2-3A76-647F-D065-44B4090F18B0}"/>
              </a:ext>
            </a:extLst>
          </p:cNvPr>
          <p:cNvSpPr/>
          <p:nvPr/>
        </p:nvSpPr>
        <p:spPr>
          <a:xfrm>
            <a:off x="13441680" y="7646452"/>
            <a:ext cx="2910840" cy="7559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rint MT Shadow" panose="04020605060303030202" pitchFamily="8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D87357-6579-4A7F-9BCA-551CD9E0D1E5}"/>
              </a:ext>
            </a:extLst>
          </p:cNvPr>
          <p:cNvSpPr/>
          <p:nvPr/>
        </p:nvSpPr>
        <p:spPr>
          <a:xfrm>
            <a:off x="6595233" y="9165864"/>
            <a:ext cx="7196968" cy="7559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rint MT Shadow" panose="04020605060303030202" pitchFamily="82" charset="0"/>
            </a:endParaRPr>
          </a:p>
        </p:txBody>
      </p:sp>
      <p:sp>
        <p:nvSpPr>
          <p:cNvPr id="10" name="Hộp Văn bản 5">
            <a:extLst>
              <a:ext uri="{FF2B5EF4-FFF2-40B4-BE49-F238E27FC236}">
                <a16:creationId xmlns:a16="http://schemas.microsoft.com/office/drawing/2014/main" id="{DCF484F6-F4DE-B5EF-3B2A-E5DA74D7744A}"/>
              </a:ext>
            </a:extLst>
          </p:cNvPr>
          <p:cNvSpPr txBox="1"/>
          <p:nvPr/>
        </p:nvSpPr>
        <p:spPr>
          <a:xfrm>
            <a:off x="147218" y="3963097"/>
            <a:ext cx="18262702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E0702A"/>
                </a:solidFill>
                <a:latin typeface="Imprint MT Shadow" panose="04020605060303030202" pitchFamily="82" charset="0"/>
              </a:rPr>
              <a:t>﻿1. </a:t>
            </a:r>
            <a:r>
              <a:rPr lang="en-US" sz="4800" dirty="0">
                <a:latin typeface="Imprint MT Shadow" panose="04020605060303030202" pitchFamily="82" charset="0"/>
              </a:rPr>
              <a:t>The traditional craft of the villagers is _________ bamboo baskets.</a:t>
            </a:r>
          </a:p>
          <a:p>
            <a:r>
              <a:rPr lang="en-US" sz="4800" b="1" dirty="0">
                <a:solidFill>
                  <a:srgbClr val="E0702A"/>
                </a:solidFill>
                <a:latin typeface="Imprint MT Shadow" panose="04020605060303030202" pitchFamily="82" charset="0"/>
              </a:rPr>
              <a:t>2. </a:t>
            </a:r>
            <a:r>
              <a:rPr lang="en-US" sz="4800" dirty="0">
                <a:latin typeface="Imprint MT Shadow" panose="04020605060303030202" pitchFamily="82" charset="0"/>
              </a:rPr>
              <a:t>We all joined in the ______________ when we attended the local festival.</a:t>
            </a:r>
          </a:p>
          <a:p>
            <a:r>
              <a:rPr lang="en-US" sz="4800" b="1" dirty="0">
                <a:solidFill>
                  <a:srgbClr val="E0702A"/>
                </a:solidFill>
                <a:latin typeface="Imprint MT Shadow" panose="04020605060303030202" pitchFamily="82" charset="0"/>
              </a:rPr>
              <a:t>3. </a:t>
            </a:r>
            <a:r>
              <a:rPr lang="en-US" sz="4800" dirty="0">
                <a:latin typeface="Imprint MT Shadow" panose="04020605060303030202" pitchFamily="82" charset="0"/>
              </a:rPr>
              <a:t>The gallery in the city </a:t>
            </a:r>
            <a:r>
              <a:rPr lang="en-US" sz="4800" dirty="0" err="1">
                <a:latin typeface="Imprint MT Shadow" panose="04020605060303030202" pitchFamily="82" charset="0"/>
              </a:rPr>
              <a:t>centre</a:t>
            </a:r>
            <a:r>
              <a:rPr lang="en-US" sz="4800" dirty="0">
                <a:latin typeface="Imprint MT Shadow" panose="04020605060303030202" pitchFamily="82" charset="0"/>
              </a:rPr>
              <a:t> has an excellent collection of ___________.</a:t>
            </a:r>
          </a:p>
          <a:p>
            <a:r>
              <a:rPr lang="en-US" sz="4800" b="1" dirty="0">
                <a:solidFill>
                  <a:srgbClr val="E0702A"/>
                </a:solidFill>
                <a:latin typeface="Imprint MT Shadow" panose="04020605060303030202" pitchFamily="82" charset="0"/>
              </a:rPr>
              <a:t>4. </a:t>
            </a:r>
            <a:r>
              <a:rPr lang="en-US" sz="4800" dirty="0" err="1">
                <a:latin typeface="Imprint MT Shadow" panose="04020605060303030202" pitchFamily="82" charset="0"/>
              </a:rPr>
              <a:t>Hoa</a:t>
            </a:r>
            <a:r>
              <a:rPr lang="en-US" sz="4800" dirty="0">
                <a:latin typeface="Imprint MT Shadow" panose="04020605060303030202" pitchFamily="82" charset="0"/>
              </a:rPr>
              <a:t> is very keen on _____________. She loves to knit gloves after school.</a:t>
            </a:r>
          </a:p>
          <a:p>
            <a:r>
              <a:rPr lang="en-US" sz="4800" b="1" dirty="0">
                <a:solidFill>
                  <a:srgbClr val="E0702A"/>
                </a:solidFill>
                <a:latin typeface="Imprint MT Shadow" panose="04020605060303030202" pitchFamily="82" charset="0"/>
              </a:rPr>
              <a:t>5. </a:t>
            </a:r>
            <a:r>
              <a:rPr lang="en-US" sz="4800" dirty="0">
                <a:latin typeface="Imprint MT Shadow" panose="04020605060303030202" pitchFamily="82" charset="0"/>
              </a:rPr>
              <a:t>The _________ is still used as a means of transport in Alaska today.</a:t>
            </a:r>
            <a:endParaRPr lang="vi-VN" sz="4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A40CF1-4C57-730E-A4F6-B3E80AB18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66E44D0-C302-5927-F9DF-4DD5D3B05685}"/>
              </a:ext>
            </a:extLst>
          </p:cNvPr>
          <p:cNvSpPr txBox="1"/>
          <p:nvPr/>
        </p:nvSpPr>
        <p:spPr>
          <a:xfrm>
            <a:off x="1905000" y="4152900"/>
            <a:ext cx="15163800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800" dirty="0">
                <a:hlinkClick r:id="rId3"/>
              </a:rPr>
              <a:t>https://wordwall.net/resource/97061668</a:t>
            </a:r>
            <a:r>
              <a:rPr lang="en-US" sz="138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5B2786-7987-0FEE-996E-C53F246D891A}"/>
              </a:ext>
            </a:extLst>
          </p:cNvPr>
          <p:cNvSpPr txBox="1"/>
          <p:nvPr/>
        </p:nvSpPr>
        <p:spPr>
          <a:xfrm>
            <a:off x="2286000" y="1768382"/>
            <a:ext cx="16954500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15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Play on </a:t>
            </a:r>
            <a:r>
              <a:rPr lang="en-US" sz="11500" b="1" dirty="0" err="1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Wordwall</a:t>
            </a:r>
            <a:r>
              <a:rPr lang="en-US" sz="115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 link</a:t>
            </a:r>
          </a:p>
        </p:txBody>
      </p:sp>
    </p:spTree>
    <p:extLst>
      <p:ext uri="{BB962C8B-B14F-4D97-AF65-F5344CB8AC3E}">
        <p14:creationId xmlns:p14="http://schemas.microsoft.com/office/powerpoint/2010/main" val="340344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0ABEF11-95D9-5D40-F921-B6F720DD4C21}"/>
              </a:ext>
            </a:extLst>
          </p:cNvPr>
          <p:cNvSpPr txBox="1"/>
          <p:nvPr/>
        </p:nvSpPr>
        <p:spPr>
          <a:xfrm>
            <a:off x="435278" y="1048578"/>
            <a:ext cx="17012531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7941E"/>
                </a:solidFill>
                <a:latin typeface="Imprint MT Shadow" panose="04020605060303030202" pitchFamily="82" charset="0"/>
              </a:rPr>
              <a:t>1.</a:t>
            </a:r>
            <a:r>
              <a:rPr lang="en-US" sz="4400" dirty="0">
                <a:latin typeface="Imprint MT Shadow" panose="04020605060303030202" pitchFamily="82" charset="0"/>
              </a:rPr>
              <a:t> The tribal women know how to ______ these threads into beautiful clothes.</a:t>
            </a:r>
          </a:p>
          <a:p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	A.</a:t>
            </a:r>
            <a:r>
              <a:rPr lang="en-US" sz="4400" dirty="0">
                <a:latin typeface="Imprint MT Shadow" panose="04020605060303030202" pitchFamily="82" charset="0"/>
              </a:rPr>
              <a:t> weave 				</a:t>
            </a:r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B.</a:t>
            </a:r>
            <a:r>
              <a:rPr lang="en-US" sz="4400" dirty="0">
                <a:latin typeface="Imprint MT Shadow" panose="04020605060303030202" pitchFamily="82" charset="0"/>
              </a:rPr>
              <a:t> make		</a:t>
            </a:r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 	C. </a:t>
            </a:r>
            <a:r>
              <a:rPr lang="en-US" sz="4400" dirty="0">
                <a:latin typeface="Imprint MT Shadow" panose="04020605060303030202" pitchFamily="82" charset="0"/>
              </a:rPr>
              <a:t>cut</a:t>
            </a:r>
          </a:p>
          <a:p>
            <a:endParaRPr lang="en-US" dirty="0">
              <a:latin typeface="Imprint MT Shadow" panose="04020605060303030202" pitchFamily="82" charset="0"/>
            </a:endParaRPr>
          </a:p>
          <a:p>
            <a:r>
              <a:rPr lang="en-US" sz="4400" b="1" dirty="0">
                <a:solidFill>
                  <a:srgbClr val="F7941E"/>
                </a:solidFill>
                <a:latin typeface="Imprint MT Shadow" panose="04020605060303030202" pitchFamily="82" charset="0"/>
              </a:rPr>
              <a:t>2.</a:t>
            </a:r>
            <a:r>
              <a:rPr lang="en-US" sz="4400" dirty="0">
                <a:latin typeface="Imprint MT Shadow" panose="04020605060303030202" pitchFamily="82" charset="0"/>
              </a:rPr>
              <a:t> She comes from Korea, so her ______ language is Korean. </a:t>
            </a:r>
          </a:p>
          <a:p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	A.</a:t>
            </a:r>
            <a:r>
              <a:rPr lang="en-US" sz="4400" dirty="0">
                <a:latin typeface="Imprint MT Shadow" panose="04020605060303030202" pitchFamily="82" charset="0"/>
              </a:rPr>
              <a:t> modern 				</a:t>
            </a:r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B.</a:t>
            </a:r>
            <a:r>
              <a:rPr lang="en-US" sz="4400" dirty="0">
                <a:latin typeface="Imprint MT Shadow" panose="04020605060303030202" pitchFamily="82" charset="0"/>
              </a:rPr>
              <a:t> native			</a:t>
            </a:r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C. </a:t>
            </a:r>
            <a:r>
              <a:rPr lang="en-US" sz="4400" dirty="0">
                <a:latin typeface="Imprint MT Shadow" panose="04020605060303030202" pitchFamily="82" charset="0"/>
              </a:rPr>
              <a:t>practical</a:t>
            </a:r>
          </a:p>
          <a:p>
            <a:endParaRPr lang="en-US" sz="2400" dirty="0">
              <a:latin typeface="Imprint MT Shadow" panose="04020605060303030202" pitchFamily="82" charset="0"/>
            </a:endParaRPr>
          </a:p>
          <a:p>
            <a:r>
              <a:rPr lang="en-US" sz="4400" b="1" dirty="0">
                <a:solidFill>
                  <a:srgbClr val="F7941E"/>
                </a:solidFill>
                <a:latin typeface="Imprint MT Shadow" panose="04020605060303030202" pitchFamily="82" charset="0"/>
              </a:rPr>
              <a:t>3.</a:t>
            </a:r>
            <a:r>
              <a:rPr lang="en-US" sz="4400" dirty="0">
                <a:latin typeface="Imprint MT Shadow" panose="04020605060303030202" pitchFamily="82" charset="0"/>
              </a:rPr>
              <a:t> Sticking out one’s tongue was a way of greeting in ______ Tibetan culture. </a:t>
            </a:r>
          </a:p>
          <a:p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	A.</a:t>
            </a:r>
            <a:r>
              <a:rPr lang="en-US" sz="4400" dirty="0">
                <a:latin typeface="Imprint MT Shadow" panose="04020605060303030202" pitchFamily="82" charset="0"/>
              </a:rPr>
              <a:t> traditional 			</a:t>
            </a:r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B.</a:t>
            </a:r>
            <a:r>
              <a:rPr lang="en-US" sz="4400" dirty="0">
                <a:latin typeface="Imprint MT Shadow" panose="04020605060303030202" pitchFamily="82" charset="0"/>
              </a:rPr>
              <a:t> leisurely			</a:t>
            </a:r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C. </a:t>
            </a:r>
            <a:r>
              <a:rPr lang="en-US" sz="4400" dirty="0">
                <a:latin typeface="Imprint MT Shadow" panose="04020605060303030202" pitchFamily="82" charset="0"/>
              </a:rPr>
              <a:t>simple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3C5B73-74E9-7B10-3785-AB3E9288D4E8}"/>
              </a:ext>
            </a:extLst>
          </p:cNvPr>
          <p:cNvSpPr txBox="1"/>
          <p:nvPr/>
        </p:nvSpPr>
        <p:spPr>
          <a:xfrm>
            <a:off x="210852" y="180567"/>
            <a:ext cx="1677551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﻿3. Choose the correct answer A, B, or C to complete each sentence.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81A77DD-14B5-405A-93A2-1D5ADE86D579}"/>
              </a:ext>
            </a:extLst>
          </p:cNvPr>
          <p:cNvSpPr txBox="1"/>
          <p:nvPr/>
        </p:nvSpPr>
        <p:spPr>
          <a:xfrm>
            <a:off x="2743200" y="7466582"/>
            <a:ext cx="144208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7941E"/>
                </a:solidFill>
                <a:latin typeface="Imprint MT Shadow" panose="04020605060303030202" pitchFamily="82" charset="0"/>
              </a:rPr>
              <a:t>4.</a:t>
            </a:r>
            <a:r>
              <a:rPr lang="en-US" sz="4400" dirty="0">
                <a:latin typeface="Imprint MT Shadow" panose="04020605060303030202" pitchFamily="82" charset="0"/>
              </a:rPr>
              <a:t> How do people ______ New Years in your country, Jack?</a:t>
            </a:r>
          </a:p>
          <a:p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	A.</a:t>
            </a:r>
            <a:r>
              <a:rPr lang="en-US" sz="4400" dirty="0">
                <a:latin typeface="Imprint MT Shadow" panose="04020605060303030202" pitchFamily="82" charset="0"/>
              </a:rPr>
              <a:t> </a:t>
            </a:r>
            <a:r>
              <a:rPr lang="en-US" sz="4400" dirty="0" err="1">
                <a:latin typeface="Imprint MT Shadow" panose="04020605060303030202" pitchFamily="82" charset="0"/>
              </a:rPr>
              <a:t>practise</a:t>
            </a:r>
            <a:r>
              <a:rPr lang="en-US" sz="4400" dirty="0">
                <a:latin typeface="Imprint MT Shadow" panose="04020605060303030202" pitchFamily="82" charset="0"/>
              </a:rPr>
              <a:t> 				</a:t>
            </a:r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B.</a:t>
            </a:r>
            <a:r>
              <a:rPr lang="en-US" sz="4400" dirty="0">
                <a:latin typeface="Imprint MT Shadow" panose="04020605060303030202" pitchFamily="82" charset="0"/>
              </a:rPr>
              <a:t> keep		</a:t>
            </a:r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 	C. </a:t>
            </a:r>
            <a:r>
              <a:rPr lang="en-US" sz="4400" dirty="0">
                <a:latin typeface="Imprint MT Shadow" panose="04020605060303030202" pitchFamily="82" charset="0"/>
              </a:rPr>
              <a:t>celebrate</a:t>
            </a:r>
            <a:endParaRPr lang="en-US" sz="3200" dirty="0">
              <a:latin typeface="Imprint MT Shadow" panose="04020605060303030202" pitchFamily="82" charset="0"/>
            </a:endParaRPr>
          </a:p>
          <a:p>
            <a:r>
              <a:rPr lang="en-US" sz="4400" b="1" dirty="0">
                <a:solidFill>
                  <a:srgbClr val="F7941E"/>
                </a:solidFill>
                <a:latin typeface="Imprint MT Shadow" panose="04020605060303030202" pitchFamily="82" charset="0"/>
              </a:rPr>
              <a:t>5.</a:t>
            </a:r>
            <a:r>
              <a:rPr lang="en-US" sz="4400" dirty="0">
                <a:latin typeface="Imprint MT Shadow" panose="04020605060303030202" pitchFamily="82" charset="0"/>
              </a:rPr>
              <a:t> We like that restaurant: it ______ very delicious food. </a:t>
            </a:r>
          </a:p>
          <a:p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	A.</a:t>
            </a:r>
            <a:r>
              <a:rPr lang="en-US" sz="4400" dirty="0">
                <a:latin typeface="Imprint MT Shadow" panose="04020605060303030202" pitchFamily="82" charset="0"/>
              </a:rPr>
              <a:t> </a:t>
            </a:r>
            <a:r>
              <a:rPr lang="en-US" sz="4400" dirty="0" err="1">
                <a:latin typeface="Imprint MT Shadow" panose="04020605060303030202" pitchFamily="82" charset="0"/>
              </a:rPr>
              <a:t>practises</a:t>
            </a:r>
            <a:r>
              <a:rPr lang="en-US" sz="4400" dirty="0">
                <a:latin typeface="Imprint MT Shadow" panose="04020605060303030202" pitchFamily="82" charset="0"/>
              </a:rPr>
              <a:t> 			</a:t>
            </a:r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B.</a:t>
            </a:r>
            <a:r>
              <a:rPr lang="en-US" sz="4400" dirty="0">
                <a:latin typeface="Imprint MT Shadow" panose="04020605060303030202" pitchFamily="82" charset="0"/>
              </a:rPr>
              <a:t> serves		</a:t>
            </a:r>
            <a:r>
              <a:rPr lang="en-US" sz="4400" b="1" dirty="0">
                <a:solidFill>
                  <a:srgbClr val="00B0F0"/>
                </a:solidFill>
                <a:latin typeface="Imprint MT Shadow" panose="04020605060303030202" pitchFamily="82" charset="0"/>
              </a:rPr>
              <a:t> C. </a:t>
            </a:r>
            <a:r>
              <a:rPr lang="en-US" sz="4400" dirty="0">
                <a:latin typeface="Imprint MT Shadow" panose="04020605060303030202" pitchFamily="82" charset="0"/>
              </a:rPr>
              <a:t>buys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Marco">
            <a:extLst>
              <a:ext uri="{FF2B5EF4-FFF2-40B4-BE49-F238E27FC236}">
                <a16:creationId xmlns:a16="http://schemas.microsoft.com/office/drawing/2014/main" id="{82AD5F9F-7FBD-6513-F4D0-B7CC871C982A}"/>
              </a:ext>
            </a:extLst>
          </p:cNvPr>
          <p:cNvSpPr/>
          <p:nvPr/>
        </p:nvSpPr>
        <p:spPr>
          <a:xfrm>
            <a:off x="-152400" y="0"/>
            <a:ext cx="18440400" cy="102870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319377 w 9144000"/>
              <a:gd name="connsiteY5" fmla="*/ 319377 h 6858000"/>
              <a:gd name="connsiteX6" fmla="*/ 319377 w 9144000"/>
              <a:gd name="connsiteY6" fmla="*/ 6538623 h 6858000"/>
              <a:gd name="connsiteX7" fmla="*/ 8824623 w 9144000"/>
              <a:gd name="connsiteY7" fmla="*/ 6538623 h 6858000"/>
              <a:gd name="connsiteX8" fmla="*/ 8824623 w 9144000"/>
              <a:gd name="connsiteY8" fmla="*/ 319377 h 6858000"/>
              <a:gd name="connsiteX9" fmla="*/ 319377 w 9144000"/>
              <a:gd name="connsiteY9" fmla="*/ 3193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319377" y="319377"/>
                </a:moveTo>
                <a:cubicBezTo>
                  <a:pt x="104224" y="2405906"/>
                  <a:pt x="77330" y="4411753"/>
                  <a:pt x="319377" y="6538623"/>
                </a:cubicBezTo>
                <a:cubicBezTo>
                  <a:pt x="3167906" y="6740329"/>
                  <a:pt x="6016435" y="6767223"/>
                  <a:pt x="8824623" y="6538623"/>
                </a:cubicBezTo>
                <a:cubicBezTo>
                  <a:pt x="9039775" y="4478988"/>
                  <a:pt x="9026329" y="2432801"/>
                  <a:pt x="8824623" y="319377"/>
                </a:cubicBezTo>
                <a:cubicBezTo>
                  <a:pt x="6029882" y="90777"/>
                  <a:pt x="3181353" y="104224"/>
                  <a:pt x="319377" y="3193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600">
              <a:defRPr/>
            </a:pPr>
            <a:endParaRPr lang="es-ES" sz="27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2" name="11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E411406-B665-E21D-ED98-EAEBEBF197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7237652"/>
            <a:ext cx="3756920" cy="18741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0F258CE9-90CD-342F-DAF8-24CAA0EAAF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l="29813" r="36858"/>
          <a:stretch>
            <a:fillRect/>
          </a:stretch>
        </p:blipFill>
        <p:spPr bwMode="auto">
          <a:xfrm>
            <a:off x="4593433" y="5052507"/>
            <a:ext cx="2172336" cy="4562982"/>
          </a:xfrm>
          <a:prstGeom prst="rect">
            <a:avLst/>
          </a:prstGeom>
          <a:noFill/>
          <a:ln>
            <a:noFill/>
          </a:ln>
          <a:effectLst>
            <a:outerShdw blurRad="76200" sy="23000" kx="-1199993" algn="bl" rotWithShape="0">
              <a:srgbClr val="00000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>
            <a:extLst>
              <a:ext uri="{FF2B5EF4-FFF2-40B4-BE49-F238E27FC236}">
                <a16:creationId xmlns:a16="http://schemas.microsoft.com/office/drawing/2014/main" id="{3D0A35AD-07B1-9ED1-74B4-58959C7D6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743200" y="6358346"/>
            <a:ext cx="2768472" cy="2957905"/>
          </a:xfrm>
          <a:prstGeom prst="rect">
            <a:avLst/>
          </a:prstGeom>
          <a:noFill/>
          <a:effectLst>
            <a:glow rad="38100">
              <a:schemeClr val="tx1"/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6" name="TextBox 3">
            <a:extLst>
              <a:ext uri="{FF2B5EF4-FFF2-40B4-BE49-F238E27FC236}">
                <a16:creationId xmlns:a16="http://schemas.microsoft.com/office/drawing/2014/main" id="{11133433-2DBB-55DC-7318-80E70A377B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262" y="950120"/>
            <a:ext cx="7805737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3200" dirty="0">
                <a:solidFill>
                  <a:schemeClr val="accent6">
                    <a:lumMod val="50000"/>
                  </a:schemeClr>
                </a:solidFill>
                <a:latin typeface="Jumble" panose="02000503000000020004" pitchFamily="2" charset="0"/>
              </a:rPr>
              <a:t>Picking </a:t>
            </a:r>
          </a:p>
        </p:txBody>
      </p:sp>
      <p:sp>
        <p:nvSpPr>
          <p:cNvPr id="2057" name="TextBox 4">
            <a:extLst>
              <a:ext uri="{FF2B5EF4-FFF2-40B4-BE49-F238E27FC236}">
                <a16:creationId xmlns:a16="http://schemas.microsoft.com/office/drawing/2014/main" id="{4EA5017C-7EF2-F7F4-5413-7B5F458918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3342732"/>
            <a:ext cx="932497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3200" dirty="0">
                <a:solidFill>
                  <a:schemeClr val="accent6">
                    <a:lumMod val="50000"/>
                  </a:schemeClr>
                </a:solidFill>
                <a:latin typeface="Jumble" panose="02000503000000020004" pitchFamily="2" charset="0"/>
              </a:rPr>
              <a:t>Coconuts</a:t>
            </a:r>
          </a:p>
        </p:txBody>
      </p:sp>
      <p:sp>
        <p:nvSpPr>
          <p:cNvPr id="2" name="15 Elipse">
            <a:extLst>
              <a:ext uri="{FF2B5EF4-FFF2-40B4-BE49-F238E27FC236}">
                <a16:creationId xmlns:a16="http://schemas.microsoft.com/office/drawing/2014/main" id="{72B49A86-E5E1-8452-118E-EC90B2F179EC}"/>
              </a:ext>
            </a:extLst>
          </p:cNvPr>
          <p:cNvSpPr/>
          <p:nvPr/>
        </p:nvSpPr>
        <p:spPr>
          <a:xfrm rot="18038043">
            <a:off x="13050797" y="3554811"/>
            <a:ext cx="994011" cy="791578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600">
              <a:defRPr/>
            </a:pPr>
            <a:endParaRPr lang="es-ES" sz="36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15 Elipse">
            <a:extLst>
              <a:ext uri="{FF2B5EF4-FFF2-40B4-BE49-F238E27FC236}">
                <a16:creationId xmlns:a16="http://schemas.microsoft.com/office/drawing/2014/main" id="{D6D085D3-55D7-4C6C-E8F3-39D7976091CE}"/>
              </a:ext>
            </a:extLst>
          </p:cNvPr>
          <p:cNvSpPr/>
          <p:nvPr/>
        </p:nvSpPr>
        <p:spPr>
          <a:xfrm rot="13894115">
            <a:off x="13644601" y="3313334"/>
            <a:ext cx="994011" cy="791578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600">
              <a:defRPr/>
            </a:pPr>
            <a:endParaRPr lang="es-ES" sz="36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15 Elipse">
            <a:extLst>
              <a:ext uri="{FF2B5EF4-FFF2-40B4-BE49-F238E27FC236}">
                <a16:creationId xmlns:a16="http://schemas.microsoft.com/office/drawing/2014/main" id="{E813E804-45D3-B112-0540-220289665D6E}"/>
              </a:ext>
            </a:extLst>
          </p:cNvPr>
          <p:cNvSpPr/>
          <p:nvPr/>
        </p:nvSpPr>
        <p:spPr>
          <a:xfrm rot="18038043">
            <a:off x="14869701" y="5174628"/>
            <a:ext cx="994011" cy="791578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600">
              <a:defRPr/>
            </a:pPr>
            <a:endParaRPr lang="es-ES" sz="36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15 Elipse">
            <a:extLst>
              <a:ext uri="{FF2B5EF4-FFF2-40B4-BE49-F238E27FC236}">
                <a16:creationId xmlns:a16="http://schemas.microsoft.com/office/drawing/2014/main" id="{C3BE0B19-48DD-3B4D-0852-0B2383734EFE}"/>
              </a:ext>
            </a:extLst>
          </p:cNvPr>
          <p:cNvSpPr/>
          <p:nvPr/>
        </p:nvSpPr>
        <p:spPr>
          <a:xfrm rot="14616498">
            <a:off x="15439644" y="5218559"/>
            <a:ext cx="994011" cy="791578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600">
              <a:defRPr/>
            </a:pPr>
            <a:endParaRPr lang="es-ES" sz="3600" b="1" dirty="0">
              <a:solidFill>
                <a:prstClr val="white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0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20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6A59EDA-0334-C0C9-A8C2-D6D70F5A105B}"/>
              </a:ext>
            </a:extLst>
          </p:cNvPr>
          <p:cNvSpPr/>
          <p:nvPr/>
        </p:nvSpPr>
        <p:spPr>
          <a:xfrm>
            <a:off x="12801600" y="1534930"/>
            <a:ext cx="5105400" cy="3608570"/>
          </a:xfrm>
          <a:prstGeom prst="wedgeRoundRectCallout">
            <a:avLst>
              <a:gd name="adj1" fmla="val -37854"/>
              <a:gd name="adj2" fmla="val 7569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Congenial" panose="02000503040000020004" pitchFamily="2" charset="0"/>
              </a:rPr>
              <a:t>1.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Congenial" panose="02000503040000020004" pitchFamily="2" charset="0"/>
              </a:rPr>
              <a:t> The tribal women know how to ______ these threads into beautiful clothes.</a:t>
            </a:r>
          </a:p>
        </p:txBody>
      </p:sp>
      <p:pic>
        <p:nvPicPr>
          <p:cNvPr id="4098" name="Picture 5">
            <a:extLst>
              <a:ext uri="{FF2B5EF4-FFF2-40B4-BE49-F238E27FC236}">
                <a16:creationId xmlns:a16="http://schemas.microsoft.com/office/drawing/2014/main" id="{491CBCEE-881C-808A-1F9E-0B53775916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628650" y="1038225"/>
            <a:ext cx="6219825" cy="784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8">
            <a:extLst>
              <a:ext uri="{FF2B5EF4-FFF2-40B4-BE49-F238E27FC236}">
                <a16:creationId xmlns:a16="http://schemas.microsoft.com/office/drawing/2014/main" id="{80593F99-F198-8B59-AAC4-5EB4522365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3058164" y="597518"/>
            <a:ext cx="6746081" cy="85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9">
            <a:extLst>
              <a:ext uri="{FF2B5EF4-FFF2-40B4-BE49-F238E27FC236}">
                <a16:creationId xmlns:a16="http://schemas.microsoft.com/office/drawing/2014/main" id="{5BA583F9-ED46-4EBB-E69F-4E183CACE3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6679913" y="1156159"/>
            <a:ext cx="5293520" cy="8751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>
            <a:extLst>
              <a:ext uri="{FF2B5EF4-FFF2-40B4-BE49-F238E27FC236}">
                <a16:creationId xmlns:a16="http://schemas.microsoft.com/office/drawing/2014/main" id="{4C97913C-4D5A-4523-73F6-495362365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2061032" y="5936458"/>
            <a:ext cx="2902743" cy="330993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40FBA00-40CE-0890-A102-AFC9C93678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8907" y="8670132"/>
            <a:ext cx="14001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E0A0E04D-64E1-4D32-CF76-452D21F9B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1064" y="6388894"/>
            <a:ext cx="3971925" cy="29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2 Elipse">
            <a:extLst>
              <a:ext uri="{FF2B5EF4-FFF2-40B4-BE49-F238E27FC236}">
                <a16:creationId xmlns:a16="http://schemas.microsoft.com/office/drawing/2014/main" id="{7219942D-9757-FDB2-9394-E4EBDCD055D1}"/>
              </a:ext>
            </a:extLst>
          </p:cNvPr>
          <p:cNvSpPr/>
          <p:nvPr/>
        </p:nvSpPr>
        <p:spPr>
          <a:xfrm rot="19655482">
            <a:off x="4650686" y="3482940"/>
            <a:ext cx="2892094" cy="1440246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600">
              <a:defRPr/>
            </a:pPr>
            <a:r>
              <a:rPr lang="es-ES_tradnl" sz="4000" b="1" dirty="0">
                <a:solidFill>
                  <a:prstClr val="white"/>
                </a:solidFill>
                <a:latin typeface="Congenial" panose="02000503040000020004" pitchFamily="2" charset="0"/>
              </a:rPr>
              <a:t>B. </a:t>
            </a:r>
            <a:r>
              <a:rPr lang="es-ES_tradnl" sz="4000" b="1" dirty="0" err="1">
                <a:solidFill>
                  <a:prstClr val="white"/>
                </a:solidFill>
                <a:latin typeface="Congenial" panose="02000503040000020004" pitchFamily="2" charset="0"/>
              </a:rPr>
              <a:t>make</a:t>
            </a:r>
            <a:endParaRPr lang="es-ES" sz="4000" b="1" dirty="0">
              <a:solidFill>
                <a:prstClr val="white"/>
              </a:solidFill>
              <a:latin typeface="Congenial" panose="02000503040000020004" pitchFamily="2" charset="0"/>
            </a:endParaRPr>
          </a:p>
        </p:txBody>
      </p:sp>
      <p:sp>
        <p:nvSpPr>
          <p:cNvPr id="30" name="16 Elipse">
            <a:extLst>
              <a:ext uri="{FF2B5EF4-FFF2-40B4-BE49-F238E27FC236}">
                <a16:creationId xmlns:a16="http://schemas.microsoft.com/office/drawing/2014/main" id="{CDA370E5-F213-238B-856D-35F5AEFF46F4}"/>
              </a:ext>
            </a:extLst>
          </p:cNvPr>
          <p:cNvSpPr/>
          <p:nvPr/>
        </p:nvSpPr>
        <p:spPr>
          <a:xfrm rot="1220466">
            <a:off x="8998015" y="3976282"/>
            <a:ext cx="3174999" cy="1152665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600">
              <a:defRPr/>
            </a:pPr>
            <a:r>
              <a:rPr lang="es-ES_tradnl" sz="4000" b="1" dirty="0">
                <a:solidFill>
                  <a:prstClr val="white"/>
                </a:solidFill>
                <a:latin typeface="Congenial" panose="02000503040000020004" pitchFamily="2" charset="0"/>
              </a:rPr>
              <a:t>C. </a:t>
            </a:r>
            <a:r>
              <a:rPr lang="es-ES_tradnl" sz="4000" b="1" dirty="0" err="1">
                <a:solidFill>
                  <a:prstClr val="white"/>
                </a:solidFill>
                <a:latin typeface="Congenial" panose="02000503040000020004" pitchFamily="2" charset="0"/>
              </a:rPr>
              <a:t>cut</a:t>
            </a:r>
            <a:endParaRPr lang="es-ES" sz="4000" b="1" dirty="0">
              <a:solidFill>
                <a:prstClr val="white"/>
              </a:solidFill>
              <a:latin typeface="Congenial" panose="02000503040000020004" pitchFamily="2" charset="0"/>
            </a:endParaRPr>
          </a:p>
        </p:txBody>
      </p:sp>
      <p:sp>
        <p:nvSpPr>
          <p:cNvPr id="35" name="17 Rectángulo">
            <a:extLst>
              <a:ext uri="{FF2B5EF4-FFF2-40B4-BE49-F238E27FC236}">
                <a16:creationId xmlns:a16="http://schemas.microsoft.com/office/drawing/2014/main" id="{25C254B1-4E55-ACAC-6477-A871C2426F55}"/>
              </a:ext>
            </a:extLst>
          </p:cNvPr>
          <p:cNvSpPr/>
          <p:nvPr/>
        </p:nvSpPr>
        <p:spPr>
          <a:xfrm>
            <a:off x="12820650" y="2981322"/>
            <a:ext cx="2164557" cy="59084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600">
              <a:defRPr/>
            </a:pPr>
            <a:r>
              <a:rPr lang="es-ES_tradnl" sz="4000" b="1" dirty="0" err="1">
                <a:solidFill>
                  <a:srgbClr val="FF0000"/>
                </a:solidFill>
                <a:latin typeface="Congenial" panose="02000503040000020004" pitchFamily="2" charset="0"/>
              </a:rPr>
              <a:t>weave</a:t>
            </a:r>
            <a:endParaRPr lang="es-ES" sz="4000" b="1" dirty="0">
              <a:solidFill>
                <a:srgbClr val="FF0000"/>
              </a:solidFill>
              <a:latin typeface="Congenial" panose="02000503040000020004" pitchFamily="2" charset="0"/>
            </a:endParaRPr>
          </a:p>
        </p:txBody>
      </p:sp>
      <p:sp>
        <p:nvSpPr>
          <p:cNvPr id="18" name="3 CuadroTexto">
            <a:extLst>
              <a:ext uri="{FF2B5EF4-FFF2-40B4-BE49-F238E27FC236}">
                <a16:creationId xmlns:a16="http://schemas.microsoft.com/office/drawing/2014/main" id="{39CFAAFA-9CA8-9BF4-3E8C-10B04882E6C0}"/>
              </a:ext>
            </a:extLst>
          </p:cNvPr>
          <p:cNvSpPr txBox="1"/>
          <p:nvPr/>
        </p:nvSpPr>
        <p:spPr>
          <a:xfrm>
            <a:off x="8763000" y="93346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>
              <a:defRPr/>
            </a:pPr>
            <a:r>
              <a:rPr lang="es-ES_tradnl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lita One" panose="020B0604020202020204" charset="0"/>
              </a:rPr>
              <a:t>Look and </a:t>
            </a:r>
            <a:r>
              <a:rPr lang="es-ES_tradnl" sz="4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lita One" panose="020B0604020202020204" charset="0"/>
              </a:rPr>
              <a:t>click</a:t>
            </a:r>
            <a:r>
              <a:rPr lang="es-ES_tradnl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lita One" panose="020B0604020202020204" charset="0"/>
              </a:rPr>
              <a:t> </a:t>
            </a:r>
            <a:r>
              <a:rPr lang="es-ES_tradnl" sz="4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lita One" panose="020B0604020202020204" charset="0"/>
              </a:rPr>
              <a:t>on</a:t>
            </a:r>
            <a:r>
              <a:rPr lang="es-ES_tradnl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lita One" panose="020B0604020202020204" charset="0"/>
              </a:rPr>
              <a:t> </a:t>
            </a:r>
            <a:r>
              <a:rPr lang="es-ES_tradnl" sz="4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lita One" panose="020B0604020202020204" charset="0"/>
              </a:rPr>
              <a:t>the</a:t>
            </a:r>
            <a:r>
              <a:rPr lang="es-ES_tradnl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lita One" panose="020B0604020202020204" charset="0"/>
              </a:rPr>
              <a:t> </a:t>
            </a:r>
            <a:r>
              <a:rPr lang="es-ES_tradnl" sz="4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lita One" panose="020B0604020202020204" charset="0"/>
              </a:rPr>
              <a:t>right</a:t>
            </a:r>
            <a:r>
              <a:rPr lang="es-ES_tradnl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lita One" panose="020B0604020202020204" charset="0"/>
              </a:rPr>
              <a:t> </a:t>
            </a:r>
            <a:r>
              <a:rPr lang="es-ES_tradnl" sz="4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lita One" panose="020B0604020202020204" charset="0"/>
              </a:rPr>
              <a:t>coconut</a:t>
            </a:r>
            <a:endParaRPr lang="es-ES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lita One" panose="020B0604020202020204" charset="0"/>
            </a:endParaRPr>
          </a:p>
        </p:txBody>
      </p:sp>
      <p:sp>
        <p:nvSpPr>
          <p:cNvPr id="2" name="2 Elipse">
            <a:extLst>
              <a:ext uri="{FF2B5EF4-FFF2-40B4-BE49-F238E27FC236}">
                <a16:creationId xmlns:a16="http://schemas.microsoft.com/office/drawing/2014/main" id="{F4A6E609-956E-08DD-896E-45D2BFE93CD5}"/>
              </a:ext>
            </a:extLst>
          </p:cNvPr>
          <p:cNvSpPr/>
          <p:nvPr/>
        </p:nvSpPr>
        <p:spPr>
          <a:xfrm rot="19655482">
            <a:off x="1383857" y="3655424"/>
            <a:ext cx="3218422" cy="1440246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1600">
              <a:defRPr/>
            </a:pPr>
            <a:r>
              <a:rPr lang="es-ES_tradnl" sz="4000" b="1" dirty="0">
                <a:solidFill>
                  <a:prstClr val="white"/>
                </a:solidFill>
                <a:latin typeface="Congenial" panose="02000503040000020004" pitchFamily="2" charset="0"/>
              </a:rPr>
              <a:t>A. </a:t>
            </a:r>
            <a:r>
              <a:rPr lang="es-ES_tradnl" sz="4000" b="1" dirty="0" err="1">
                <a:solidFill>
                  <a:prstClr val="white"/>
                </a:solidFill>
                <a:latin typeface="Congenial" panose="02000503040000020004" pitchFamily="2" charset="0"/>
              </a:rPr>
              <a:t>weave</a:t>
            </a:r>
            <a:endParaRPr lang="es-ES" sz="4000" b="1" dirty="0">
              <a:solidFill>
                <a:prstClr val="white"/>
              </a:solidFill>
              <a:latin typeface="Congenial" panose="02000503040000020004" pitchFamily="2" charset="0"/>
            </a:endParaRPr>
          </a:p>
        </p:txBody>
      </p:sp>
      <p:pic>
        <p:nvPicPr>
          <p:cNvPr id="3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456308E9-7653-8CDC-CD1C-5ECB7DBAA7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23.833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22059" y="3216712"/>
            <a:ext cx="487363" cy="487363"/>
          </a:xfrm>
          <a:prstGeom prst="rect">
            <a:avLst/>
          </a:prstGeom>
        </p:spPr>
      </p:pic>
      <p:pic>
        <p:nvPicPr>
          <p:cNvPr id="6" name="Am-thanh-tra-loi-sai-wav-www_tiengdong_com">
            <a:hlinkClick r:id="" action="ppaction://media"/>
            <a:extLst>
              <a:ext uri="{FF2B5EF4-FFF2-40B4-BE49-F238E27FC236}">
                <a16:creationId xmlns:a16="http://schemas.microsoft.com/office/drawing/2014/main" id="{B1C77581-70EE-10D6-6604-B94D553A715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58940" y="5143500"/>
            <a:ext cx="487363" cy="487363"/>
          </a:xfrm>
          <a:prstGeom prst="rect">
            <a:avLst/>
          </a:prstGeom>
        </p:spPr>
      </p:pic>
      <p:pic>
        <p:nvPicPr>
          <p:cNvPr id="7" name="Am-thanh-tra-loi-sai-wav-www_tiengdong_com">
            <a:hlinkClick r:id="" action="ppaction://media"/>
            <a:extLst>
              <a:ext uri="{FF2B5EF4-FFF2-40B4-BE49-F238E27FC236}">
                <a16:creationId xmlns:a16="http://schemas.microsoft.com/office/drawing/2014/main" id="{8424C3D7-E2C8-A209-697D-B03007ABA96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1182" y="6826606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7222E-6 -1.85185E-6 L -0.43758 -0.00895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84" y="-44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5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" grpId="0" animBg="1"/>
      <p:bldP spid="35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6A59EDA-0334-C0C9-A8C2-D6D70F5A105B}"/>
              </a:ext>
            </a:extLst>
          </p:cNvPr>
          <p:cNvSpPr/>
          <p:nvPr/>
        </p:nvSpPr>
        <p:spPr>
          <a:xfrm>
            <a:off x="12801600" y="1534930"/>
            <a:ext cx="5105400" cy="3608570"/>
          </a:xfrm>
          <a:prstGeom prst="wedgeRoundRectCallout">
            <a:avLst>
              <a:gd name="adj1" fmla="val -37854"/>
              <a:gd name="adj2" fmla="val 7569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Congenial" panose="02000503040000020004" pitchFamily="2" charset="0"/>
              </a:rPr>
              <a:t>2.</a:t>
            </a:r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Congenial" panose="02000503040000020004" pitchFamily="2" charset="0"/>
              </a:rPr>
              <a:t> She comes from Korea, so her ______ language is Korean. </a:t>
            </a:r>
          </a:p>
        </p:txBody>
      </p:sp>
      <p:pic>
        <p:nvPicPr>
          <p:cNvPr id="4098" name="Picture 5">
            <a:extLst>
              <a:ext uri="{FF2B5EF4-FFF2-40B4-BE49-F238E27FC236}">
                <a16:creationId xmlns:a16="http://schemas.microsoft.com/office/drawing/2014/main" id="{491CBCEE-881C-808A-1F9E-0B53775916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628650" y="1038225"/>
            <a:ext cx="6219825" cy="784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8">
            <a:extLst>
              <a:ext uri="{FF2B5EF4-FFF2-40B4-BE49-F238E27FC236}">
                <a16:creationId xmlns:a16="http://schemas.microsoft.com/office/drawing/2014/main" id="{80593F99-F198-8B59-AAC4-5EB4522365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3058164" y="597518"/>
            <a:ext cx="6746081" cy="85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9">
            <a:extLst>
              <a:ext uri="{FF2B5EF4-FFF2-40B4-BE49-F238E27FC236}">
                <a16:creationId xmlns:a16="http://schemas.microsoft.com/office/drawing/2014/main" id="{5BA583F9-ED46-4EBB-E69F-4E183CACE3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6679913" y="1156159"/>
            <a:ext cx="5293520" cy="8751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>
            <a:extLst>
              <a:ext uri="{FF2B5EF4-FFF2-40B4-BE49-F238E27FC236}">
                <a16:creationId xmlns:a16="http://schemas.microsoft.com/office/drawing/2014/main" id="{4C97913C-4D5A-4523-73F6-495362365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2061032" y="5936458"/>
            <a:ext cx="2902743" cy="330993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40FBA00-40CE-0890-A102-AFC9C93678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8907" y="8670132"/>
            <a:ext cx="14001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E0A0E04D-64E1-4D32-CF76-452D21F9B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1064" y="6388894"/>
            <a:ext cx="3971925" cy="29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2 Elipse">
            <a:extLst>
              <a:ext uri="{FF2B5EF4-FFF2-40B4-BE49-F238E27FC236}">
                <a16:creationId xmlns:a16="http://schemas.microsoft.com/office/drawing/2014/main" id="{7219942D-9757-FDB2-9394-E4EBDCD055D1}"/>
              </a:ext>
            </a:extLst>
          </p:cNvPr>
          <p:cNvSpPr/>
          <p:nvPr/>
        </p:nvSpPr>
        <p:spPr>
          <a:xfrm rot="19655482">
            <a:off x="1633519" y="3715090"/>
            <a:ext cx="3156719" cy="1440246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A. </a:t>
            </a:r>
            <a:r>
              <a:rPr kumimoji="0" lang="es-ES_tradnl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modern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sp>
        <p:nvSpPr>
          <p:cNvPr id="30" name="16 Elipse">
            <a:extLst>
              <a:ext uri="{FF2B5EF4-FFF2-40B4-BE49-F238E27FC236}">
                <a16:creationId xmlns:a16="http://schemas.microsoft.com/office/drawing/2014/main" id="{CDA370E5-F213-238B-856D-35F5AEFF46F4}"/>
              </a:ext>
            </a:extLst>
          </p:cNvPr>
          <p:cNvSpPr/>
          <p:nvPr/>
        </p:nvSpPr>
        <p:spPr>
          <a:xfrm rot="1220466">
            <a:off x="8988479" y="4029439"/>
            <a:ext cx="3480845" cy="1152665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C. </a:t>
            </a:r>
            <a:r>
              <a:rPr kumimoji="0" lang="es-ES_tradnl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practical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sp>
        <p:nvSpPr>
          <p:cNvPr id="35" name="17 Rectángulo">
            <a:extLst>
              <a:ext uri="{FF2B5EF4-FFF2-40B4-BE49-F238E27FC236}">
                <a16:creationId xmlns:a16="http://schemas.microsoft.com/office/drawing/2014/main" id="{25C254B1-4E55-ACAC-6477-A871C2426F55}"/>
              </a:ext>
            </a:extLst>
          </p:cNvPr>
          <p:cNvSpPr/>
          <p:nvPr/>
        </p:nvSpPr>
        <p:spPr>
          <a:xfrm>
            <a:off x="14070807" y="2921289"/>
            <a:ext cx="2164557" cy="59084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native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sp>
        <p:nvSpPr>
          <p:cNvPr id="18" name="3 CuadroTexto">
            <a:extLst>
              <a:ext uri="{FF2B5EF4-FFF2-40B4-BE49-F238E27FC236}">
                <a16:creationId xmlns:a16="http://schemas.microsoft.com/office/drawing/2014/main" id="{39CFAAFA-9CA8-9BF4-3E8C-10B04882E6C0}"/>
              </a:ext>
            </a:extLst>
          </p:cNvPr>
          <p:cNvSpPr txBox="1"/>
          <p:nvPr/>
        </p:nvSpPr>
        <p:spPr>
          <a:xfrm>
            <a:off x="8763000" y="93346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Look and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click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on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the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right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coconut</a:t>
            </a:r>
            <a:endParaRPr kumimoji="0" lang="es-ES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ilita One" panose="020B0604020202020204" charset="0"/>
              <a:ea typeface="+mn-ea"/>
              <a:cs typeface="+mn-cs"/>
            </a:endParaRPr>
          </a:p>
        </p:txBody>
      </p:sp>
      <p:sp>
        <p:nvSpPr>
          <p:cNvPr id="2" name="2 Elipse">
            <a:extLst>
              <a:ext uri="{FF2B5EF4-FFF2-40B4-BE49-F238E27FC236}">
                <a16:creationId xmlns:a16="http://schemas.microsoft.com/office/drawing/2014/main" id="{F4A6E609-956E-08DD-896E-45D2BFE93CD5}"/>
              </a:ext>
            </a:extLst>
          </p:cNvPr>
          <p:cNvSpPr/>
          <p:nvPr/>
        </p:nvSpPr>
        <p:spPr>
          <a:xfrm rot="19655482">
            <a:off x="4679753" y="3832491"/>
            <a:ext cx="3218422" cy="1440246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B</a:t>
            </a:r>
            <a:r>
              <a:rPr lang="es-ES_tradnl" sz="4000" b="1" dirty="0">
                <a:solidFill>
                  <a:prstClr val="white"/>
                </a:solidFill>
                <a:latin typeface="Congenial" panose="02000503040000020004" pitchFamily="2" charset="0"/>
              </a:rPr>
              <a:t>.</a:t>
            </a: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 native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pic>
        <p:nvPicPr>
          <p:cNvPr id="3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456308E9-7653-8CDC-CD1C-5ECB7DBAA7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23.833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22059" y="3216712"/>
            <a:ext cx="487363" cy="487363"/>
          </a:xfrm>
          <a:prstGeom prst="rect">
            <a:avLst/>
          </a:prstGeom>
        </p:spPr>
      </p:pic>
      <p:pic>
        <p:nvPicPr>
          <p:cNvPr id="6" name="Am-thanh-tra-loi-sai-wav-www_tiengdong_com">
            <a:hlinkClick r:id="" action="ppaction://media"/>
            <a:extLst>
              <a:ext uri="{FF2B5EF4-FFF2-40B4-BE49-F238E27FC236}">
                <a16:creationId xmlns:a16="http://schemas.microsoft.com/office/drawing/2014/main" id="{B1C77581-70EE-10D6-6604-B94D553A715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58940" y="5143500"/>
            <a:ext cx="487363" cy="487363"/>
          </a:xfrm>
          <a:prstGeom prst="rect">
            <a:avLst/>
          </a:prstGeom>
        </p:spPr>
      </p:pic>
      <p:pic>
        <p:nvPicPr>
          <p:cNvPr id="7" name="Am-thanh-tra-loi-sai-wav-www_tiengdong_com">
            <a:hlinkClick r:id="" action="ppaction://media"/>
            <a:extLst>
              <a:ext uri="{FF2B5EF4-FFF2-40B4-BE49-F238E27FC236}">
                <a16:creationId xmlns:a16="http://schemas.microsoft.com/office/drawing/2014/main" id="{8424C3D7-E2C8-A209-697D-B03007ABA96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1182" y="682660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40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7222E-6 -1.85185E-6 L -0.24592 0.01713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00" y="84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9444E-6 1.7284E-6 L 3.19444E-6 0.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5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" grpId="0" animBg="1"/>
      <p:bldP spid="35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6A59EDA-0334-C0C9-A8C2-D6D70F5A105B}"/>
              </a:ext>
            </a:extLst>
          </p:cNvPr>
          <p:cNvSpPr/>
          <p:nvPr/>
        </p:nvSpPr>
        <p:spPr>
          <a:xfrm>
            <a:off x="12801600" y="1534930"/>
            <a:ext cx="5105400" cy="3608570"/>
          </a:xfrm>
          <a:prstGeom prst="wedgeRoundRectCallout">
            <a:avLst>
              <a:gd name="adj1" fmla="val -37854"/>
              <a:gd name="adj2" fmla="val 7569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Congenial" panose="02000503040000020004" pitchFamily="2" charset="0"/>
              </a:rPr>
              <a:t>3.</a:t>
            </a:r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Congenial" panose="02000503040000020004" pitchFamily="2" charset="0"/>
              </a:rPr>
              <a:t> Sticking out one’s tongue was a way of greeting in ______ Tibetan culture. </a:t>
            </a:r>
          </a:p>
        </p:txBody>
      </p:sp>
      <p:pic>
        <p:nvPicPr>
          <p:cNvPr id="4098" name="Picture 5">
            <a:extLst>
              <a:ext uri="{FF2B5EF4-FFF2-40B4-BE49-F238E27FC236}">
                <a16:creationId xmlns:a16="http://schemas.microsoft.com/office/drawing/2014/main" id="{491CBCEE-881C-808A-1F9E-0B53775916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628650" y="1038225"/>
            <a:ext cx="6219825" cy="784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8">
            <a:extLst>
              <a:ext uri="{FF2B5EF4-FFF2-40B4-BE49-F238E27FC236}">
                <a16:creationId xmlns:a16="http://schemas.microsoft.com/office/drawing/2014/main" id="{80593F99-F198-8B59-AAC4-5EB4522365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3058164" y="597518"/>
            <a:ext cx="6746081" cy="85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9">
            <a:extLst>
              <a:ext uri="{FF2B5EF4-FFF2-40B4-BE49-F238E27FC236}">
                <a16:creationId xmlns:a16="http://schemas.microsoft.com/office/drawing/2014/main" id="{5BA583F9-ED46-4EBB-E69F-4E183CACE3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6679913" y="1156159"/>
            <a:ext cx="5293520" cy="8751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>
            <a:extLst>
              <a:ext uri="{FF2B5EF4-FFF2-40B4-BE49-F238E27FC236}">
                <a16:creationId xmlns:a16="http://schemas.microsoft.com/office/drawing/2014/main" id="{4C97913C-4D5A-4523-73F6-495362365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2061032" y="5936458"/>
            <a:ext cx="2902743" cy="330993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40FBA00-40CE-0890-A102-AFC9C93678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8907" y="8670132"/>
            <a:ext cx="14001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E0A0E04D-64E1-4D32-CF76-452D21F9B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1064" y="6388894"/>
            <a:ext cx="3971925" cy="29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2 Elipse">
            <a:extLst>
              <a:ext uri="{FF2B5EF4-FFF2-40B4-BE49-F238E27FC236}">
                <a16:creationId xmlns:a16="http://schemas.microsoft.com/office/drawing/2014/main" id="{7219942D-9757-FDB2-9394-E4EBDCD055D1}"/>
              </a:ext>
            </a:extLst>
          </p:cNvPr>
          <p:cNvSpPr/>
          <p:nvPr/>
        </p:nvSpPr>
        <p:spPr>
          <a:xfrm rot="19655482">
            <a:off x="4213692" y="3609934"/>
            <a:ext cx="3365993" cy="1440246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B. </a:t>
            </a:r>
            <a:r>
              <a:rPr kumimoji="0" lang="es-ES_tradnl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leisurely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sp>
        <p:nvSpPr>
          <p:cNvPr id="30" name="16 Elipse">
            <a:extLst>
              <a:ext uri="{FF2B5EF4-FFF2-40B4-BE49-F238E27FC236}">
                <a16:creationId xmlns:a16="http://schemas.microsoft.com/office/drawing/2014/main" id="{CDA370E5-F213-238B-856D-35F5AEFF46F4}"/>
              </a:ext>
            </a:extLst>
          </p:cNvPr>
          <p:cNvSpPr/>
          <p:nvPr/>
        </p:nvSpPr>
        <p:spPr>
          <a:xfrm rot="1220466">
            <a:off x="8998015" y="3976282"/>
            <a:ext cx="3174999" cy="1152665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C. simple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sp>
        <p:nvSpPr>
          <p:cNvPr id="35" name="17 Rectángulo">
            <a:extLst>
              <a:ext uri="{FF2B5EF4-FFF2-40B4-BE49-F238E27FC236}">
                <a16:creationId xmlns:a16="http://schemas.microsoft.com/office/drawing/2014/main" id="{25C254B1-4E55-ACAC-6477-A871C2426F55}"/>
              </a:ext>
            </a:extLst>
          </p:cNvPr>
          <p:cNvSpPr/>
          <p:nvPr/>
        </p:nvSpPr>
        <p:spPr>
          <a:xfrm>
            <a:off x="13722989" y="3644298"/>
            <a:ext cx="2977808" cy="61688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traditional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sp>
        <p:nvSpPr>
          <p:cNvPr id="18" name="3 CuadroTexto">
            <a:extLst>
              <a:ext uri="{FF2B5EF4-FFF2-40B4-BE49-F238E27FC236}">
                <a16:creationId xmlns:a16="http://schemas.microsoft.com/office/drawing/2014/main" id="{39CFAAFA-9CA8-9BF4-3E8C-10B04882E6C0}"/>
              </a:ext>
            </a:extLst>
          </p:cNvPr>
          <p:cNvSpPr txBox="1"/>
          <p:nvPr/>
        </p:nvSpPr>
        <p:spPr>
          <a:xfrm>
            <a:off x="8763000" y="93346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Look and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click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on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the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right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coconut</a:t>
            </a:r>
            <a:endParaRPr kumimoji="0" lang="es-ES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ilita One" panose="020B0604020202020204" charset="0"/>
              <a:ea typeface="+mn-ea"/>
              <a:cs typeface="+mn-cs"/>
            </a:endParaRPr>
          </a:p>
        </p:txBody>
      </p:sp>
      <p:sp>
        <p:nvSpPr>
          <p:cNvPr id="2" name="2 Elipse">
            <a:extLst>
              <a:ext uri="{FF2B5EF4-FFF2-40B4-BE49-F238E27FC236}">
                <a16:creationId xmlns:a16="http://schemas.microsoft.com/office/drawing/2014/main" id="{F4A6E609-956E-08DD-896E-45D2BFE93CD5}"/>
              </a:ext>
            </a:extLst>
          </p:cNvPr>
          <p:cNvSpPr/>
          <p:nvPr/>
        </p:nvSpPr>
        <p:spPr>
          <a:xfrm rot="19655482">
            <a:off x="663821" y="3864672"/>
            <a:ext cx="3999267" cy="1440246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A. </a:t>
            </a:r>
            <a:r>
              <a:rPr kumimoji="0" lang="es-ES_tradnl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traditional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pic>
        <p:nvPicPr>
          <p:cNvPr id="3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456308E9-7653-8CDC-CD1C-5ECB7DBAA7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23.833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22059" y="3216712"/>
            <a:ext cx="487363" cy="487363"/>
          </a:xfrm>
          <a:prstGeom prst="rect">
            <a:avLst/>
          </a:prstGeom>
        </p:spPr>
      </p:pic>
      <p:pic>
        <p:nvPicPr>
          <p:cNvPr id="6" name="Am-thanh-tra-loi-sai-wav-www_tiengdong_com">
            <a:hlinkClick r:id="" action="ppaction://media"/>
            <a:extLst>
              <a:ext uri="{FF2B5EF4-FFF2-40B4-BE49-F238E27FC236}">
                <a16:creationId xmlns:a16="http://schemas.microsoft.com/office/drawing/2014/main" id="{B1C77581-70EE-10D6-6604-B94D553A715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58940" y="5143500"/>
            <a:ext cx="487363" cy="487363"/>
          </a:xfrm>
          <a:prstGeom prst="rect">
            <a:avLst/>
          </a:prstGeom>
        </p:spPr>
      </p:pic>
      <p:pic>
        <p:nvPicPr>
          <p:cNvPr id="7" name="Am-thanh-tra-loi-sai-wav-www_tiengdong_com">
            <a:hlinkClick r:id="" action="ppaction://media"/>
            <a:extLst>
              <a:ext uri="{FF2B5EF4-FFF2-40B4-BE49-F238E27FC236}">
                <a16:creationId xmlns:a16="http://schemas.microsoft.com/office/drawing/2014/main" id="{8424C3D7-E2C8-A209-697D-B03007ABA96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1182" y="682660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8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7222E-6 -1.85185E-6 L -0.43758 -0.00895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84" y="-44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9.87654E-7 L -2.91667E-6 0.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5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" grpId="0" animBg="1"/>
      <p:bldP spid="35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6A59EDA-0334-C0C9-A8C2-D6D70F5A105B}"/>
              </a:ext>
            </a:extLst>
          </p:cNvPr>
          <p:cNvSpPr/>
          <p:nvPr/>
        </p:nvSpPr>
        <p:spPr>
          <a:xfrm>
            <a:off x="12801600" y="1534930"/>
            <a:ext cx="5105400" cy="3608570"/>
          </a:xfrm>
          <a:prstGeom prst="wedgeRoundRectCallout">
            <a:avLst>
              <a:gd name="adj1" fmla="val -37854"/>
              <a:gd name="adj2" fmla="val 7569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Congenial" panose="02000503040000020004" pitchFamily="2" charset="0"/>
              </a:rPr>
              <a:t>4.</a:t>
            </a:r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Congenial" panose="02000503040000020004" pitchFamily="2" charset="0"/>
              </a:rPr>
              <a:t> How do people ______ New Years in your country, Jack?</a:t>
            </a:r>
          </a:p>
        </p:txBody>
      </p:sp>
      <p:pic>
        <p:nvPicPr>
          <p:cNvPr id="4098" name="Picture 5">
            <a:extLst>
              <a:ext uri="{FF2B5EF4-FFF2-40B4-BE49-F238E27FC236}">
                <a16:creationId xmlns:a16="http://schemas.microsoft.com/office/drawing/2014/main" id="{491CBCEE-881C-808A-1F9E-0B53775916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628650" y="1038225"/>
            <a:ext cx="6219825" cy="784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8">
            <a:extLst>
              <a:ext uri="{FF2B5EF4-FFF2-40B4-BE49-F238E27FC236}">
                <a16:creationId xmlns:a16="http://schemas.microsoft.com/office/drawing/2014/main" id="{80593F99-F198-8B59-AAC4-5EB4522365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3058164" y="597518"/>
            <a:ext cx="6746081" cy="85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9">
            <a:extLst>
              <a:ext uri="{FF2B5EF4-FFF2-40B4-BE49-F238E27FC236}">
                <a16:creationId xmlns:a16="http://schemas.microsoft.com/office/drawing/2014/main" id="{5BA583F9-ED46-4EBB-E69F-4E183CACE3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6808818" y="1077535"/>
            <a:ext cx="5293520" cy="8751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>
            <a:extLst>
              <a:ext uri="{FF2B5EF4-FFF2-40B4-BE49-F238E27FC236}">
                <a16:creationId xmlns:a16="http://schemas.microsoft.com/office/drawing/2014/main" id="{4C97913C-4D5A-4523-73F6-495362365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2061032" y="5936458"/>
            <a:ext cx="2902743" cy="330993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40FBA00-40CE-0890-A102-AFC9C93678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8907" y="8670132"/>
            <a:ext cx="14001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E0A0E04D-64E1-4D32-CF76-452D21F9B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1064" y="6388894"/>
            <a:ext cx="3971925" cy="29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2 Elipse">
            <a:extLst>
              <a:ext uri="{FF2B5EF4-FFF2-40B4-BE49-F238E27FC236}">
                <a16:creationId xmlns:a16="http://schemas.microsoft.com/office/drawing/2014/main" id="{7219942D-9757-FDB2-9394-E4EBDCD055D1}"/>
              </a:ext>
            </a:extLst>
          </p:cNvPr>
          <p:cNvSpPr/>
          <p:nvPr/>
        </p:nvSpPr>
        <p:spPr>
          <a:xfrm rot="19655482">
            <a:off x="4650686" y="3482940"/>
            <a:ext cx="2892094" cy="1440246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B. </a:t>
            </a:r>
            <a:r>
              <a:rPr kumimoji="0" lang="es-ES_tradnl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keep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sp>
        <p:nvSpPr>
          <p:cNvPr id="30" name="16 Elipse">
            <a:extLst>
              <a:ext uri="{FF2B5EF4-FFF2-40B4-BE49-F238E27FC236}">
                <a16:creationId xmlns:a16="http://schemas.microsoft.com/office/drawing/2014/main" id="{CDA370E5-F213-238B-856D-35F5AEFF46F4}"/>
              </a:ext>
            </a:extLst>
          </p:cNvPr>
          <p:cNvSpPr/>
          <p:nvPr/>
        </p:nvSpPr>
        <p:spPr>
          <a:xfrm rot="19321434">
            <a:off x="1607762" y="3833396"/>
            <a:ext cx="3174999" cy="1152665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A. </a:t>
            </a:r>
            <a:r>
              <a:rPr kumimoji="0" lang="es-ES_tradnl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practise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sp>
        <p:nvSpPr>
          <p:cNvPr id="35" name="17 Rectángulo">
            <a:extLst>
              <a:ext uri="{FF2B5EF4-FFF2-40B4-BE49-F238E27FC236}">
                <a16:creationId xmlns:a16="http://schemas.microsoft.com/office/drawing/2014/main" id="{25C254B1-4E55-ACAC-6477-A871C2426F55}"/>
              </a:ext>
            </a:extLst>
          </p:cNvPr>
          <p:cNvSpPr/>
          <p:nvPr/>
        </p:nvSpPr>
        <p:spPr>
          <a:xfrm>
            <a:off x="12793265" y="2587820"/>
            <a:ext cx="2561035" cy="752081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celebrate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sp>
        <p:nvSpPr>
          <p:cNvPr id="18" name="3 CuadroTexto">
            <a:extLst>
              <a:ext uri="{FF2B5EF4-FFF2-40B4-BE49-F238E27FC236}">
                <a16:creationId xmlns:a16="http://schemas.microsoft.com/office/drawing/2014/main" id="{39CFAAFA-9CA8-9BF4-3E8C-10B04882E6C0}"/>
              </a:ext>
            </a:extLst>
          </p:cNvPr>
          <p:cNvSpPr txBox="1"/>
          <p:nvPr/>
        </p:nvSpPr>
        <p:spPr>
          <a:xfrm>
            <a:off x="8763000" y="93346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Look and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click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on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the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right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coconut</a:t>
            </a:r>
            <a:endParaRPr kumimoji="0" lang="es-ES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ilita One" panose="020B0604020202020204" charset="0"/>
              <a:ea typeface="+mn-ea"/>
              <a:cs typeface="+mn-cs"/>
            </a:endParaRPr>
          </a:p>
        </p:txBody>
      </p:sp>
      <p:sp>
        <p:nvSpPr>
          <p:cNvPr id="2" name="2 Elipse">
            <a:extLst>
              <a:ext uri="{FF2B5EF4-FFF2-40B4-BE49-F238E27FC236}">
                <a16:creationId xmlns:a16="http://schemas.microsoft.com/office/drawing/2014/main" id="{F4A6E609-956E-08DD-896E-45D2BFE93CD5}"/>
              </a:ext>
            </a:extLst>
          </p:cNvPr>
          <p:cNvSpPr/>
          <p:nvPr/>
        </p:nvSpPr>
        <p:spPr>
          <a:xfrm rot="2546955">
            <a:off x="8726927" y="4350368"/>
            <a:ext cx="3538353" cy="1440246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C. </a:t>
            </a:r>
            <a:r>
              <a:rPr kumimoji="0" lang="es-ES_tradnl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celebrate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pic>
        <p:nvPicPr>
          <p:cNvPr id="3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456308E9-7653-8CDC-CD1C-5ECB7DBAA7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23.833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22059" y="3216712"/>
            <a:ext cx="487363" cy="487363"/>
          </a:xfrm>
          <a:prstGeom prst="rect">
            <a:avLst/>
          </a:prstGeom>
        </p:spPr>
      </p:pic>
      <p:pic>
        <p:nvPicPr>
          <p:cNvPr id="6" name="Am-thanh-tra-loi-sai-wav-www_tiengdong_com">
            <a:hlinkClick r:id="" action="ppaction://media"/>
            <a:extLst>
              <a:ext uri="{FF2B5EF4-FFF2-40B4-BE49-F238E27FC236}">
                <a16:creationId xmlns:a16="http://schemas.microsoft.com/office/drawing/2014/main" id="{B1C77581-70EE-10D6-6604-B94D553A715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58940" y="5143500"/>
            <a:ext cx="487363" cy="487363"/>
          </a:xfrm>
          <a:prstGeom prst="rect">
            <a:avLst/>
          </a:prstGeom>
        </p:spPr>
      </p:pic>
      <p:pic>
        <p:nvPicPr>
          <p:cNvPr id="7" name="Am-thanh-tra-loi-sai-wav-www_tiengdong_com">
            <a:hlinkClick r:id="" action="ppaction://media"/>
            <a:extLst>
              <a:ext uri="{FF2B5EF4-FFF2-40B4-BE49-F238E27FC236}">
                <a16:creationId xmlns:a16="http://schemas.microsoft.com/office/drawing/2014/main" id="{8424C3D7-E2C8-A209-697D-B03007ABA96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1182" y="682660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56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7222E-6 -1.85185E-6 L 2.77778E-7 -4.07407E-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" y="47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2778E-6 -1.23457E-6 L -1.52778E-6 0.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5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" grpId="0" animBg="1"/>
      <p:bldP spid="35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/>
          <p:cNvSpPr txBox="1"/>
          <p:nvPr/>
        </p:nvSpPr>
        <p:spPr>
          <a:xfrm>
            <a:off x="876300" y="495300"/>
            <a:ext cx="16535400" cy="38164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2400" dirty="0">
                <a:solidFill>
                  <a:srgbClr val="0070C0"/>
                </a:solidFill>
                <a:latin typeface="Imprint MT Shadow" panose="04020605060303030202" pitchFamily="82" charset="0"/>
              </a:rPr>
              <a:t>PLAY ON WORDWALL LINK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0D1AB9-5A75-779B-E37A-012846B805C6}"/>
              </a:ext>
            </a:extLst>
          </p:cNvPr>
          <p:cNvSpPr txBox="1"/>
          <p:nvPr/>
        </p:nvSpPr>
        <p:spPr>
          <a:xfrm>
            <a:off x="3429000" y="4914900"/>
            <a:ext cx="12839700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500" dirty="0">
                <a:hlinkClick r:id="rId3"/>
              </a:rPr>
              <a:t>https://wordwall.net/resource/97061928</a:t>
            </a:r>
            <a:r>
              <a:rPr lang="en-US" sz="11500" dirty="0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6A59EDA-0334-C0C9-A8C2-D6D70F5A105B}"/>
              </a:ext>
            </a:extLst>
          </p:cNvPr>
          <p:cNvSpPr/>
          <p:nvPr/>
        </p:nvSpPr>
        <p:spPr>
          <a:xfrm>
            <a:off x="12801600" y="1534930"/>
            <a:ext cx="5105400" cy="3608570"/>
          </a:xfrm>
          <a:prstGeom prst="wedgeRoundRectCallout">
            <a:avLst>
              <a:gd name="adj1" fmla="val -37854"/>
              <a:gd name="adj2" fmla="val 7569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chemeClr val="accent6">
                    <a:lumMod val="50000"/>
                  </a:schemeClr>
                </a:solidFill>
                <a:latin typeface="Congenial" panose="02000503040000020004" pitchFamily="2" charset="0"/>
              </a:rPr>
              <a:t>5.</a:t>
            </a:r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Congenial" panose="02000503040000020004" pitchFamily="2" charset="0"/>
              </a:rPr>
              <a:t> We like that restaurant: it ______ very delicious food. </a:t>
            </a:r>
          </a:p>
        </p:txBody>
      </p:sp>
      <p:pic>
        <p:nvPicPr>
          <p:cNvPr id="4098" name="Picture 5">
            <a:extLst>
              <a:ext uri="{FF2B5EF4-FFF2-40B4-BE49-F238E27FC236}">
                <a16:creationId xmlns:a16="http://schemas.microsoft.com/office/drawing/2014/main" id="{491CBCEE-881C-808A-1F9E-0B53775916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458" flipH="1">
            <a:off x="628650" y="1038225"/>
            <a:ext cx="6219825" cy="784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8">
            <a:extLst>
              <a:ext uri="{FF2B5EF4-FFF2-40B4-BE49-F238E27FC236}">
                <a16:creationId xmlns:a16="http://schemas.microsoft.com/office/drawing/2014/main" id="{80593F99-F198-8B59-AAC4-5EB4522365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307" flipH="1">
            <a:off x="3058164" y="597518"/>
            <a:ext cx="6746081" cy="85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9">
            <a:extLst>
              <a:ext uri="{FF2B5EF4-FFF2-40B4-BE49-F238E27FC236}">
                <a16:creationId xmlns:a16="http://schemas.microsoft.com/office/drawing/2014/main" id="{5BA583F9-ED46-4EBB-E69F-4E183CACE3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6794">
            <a:off x="6679913" y="1156159"/>
            <a:ext cx="5293520" cy="8751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>
            <a:extLst>
              <a:ext uri="{FF2B5EF4-FFF2-40B4-BE49-F238E27FC236}">
                <a16:creationId xmlns:a16="http://schemas.microsoft.com/office/drawing/2014/main" id="{4C97913C-4D5A-4523-73F6-495362365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2061032" y="5936458"/>
            <a:ext cx="2902743" cy="330993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40FBA00-40CE-0890-A102-AFC9C93678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8907" y="8670132"/>
            <a:ext cx="14001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>
            <a:extLst>
              <a:ext uri="{FF2B5EF4-FFF2-40B4-BE49-F238E27FC236}">
                <a16:creationId xmlns:a16="http://schemas.microsoft.com/office/drawing/2014/main" id="{E0A0E04D-64E1-4D32-CF76-452D21F9B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1064" y="6388894"/>
            <a:ext cx="3971925" cy="29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2 Elipse">
            <a:extLst>
              <a:ext uri="{FF2B5EF4-FFF2-40B4-BE49-F238E27FC236}">
                <a16:creationId xmlns:a16="http://schemas.microsoft.com/office/drawing/2014/main" id="{7219942D-9757-FDB2-9394-E4EBDCD055D1}"/>
              </a:ext>
            </a:extLst>
          </p:cNvPr>
          <p:cNvSpPr/>
          <p:nvPr/>
        </p:nvSpPr>
        <p:spPr>
          <a:xfrm rot="19655482">
            <a:off x="1360524" y="3794425"/>
            <a:ext cx="3452769" cy="1440246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A. </a:t>
            </a:r>
            <a:r>
              <a:rPr kumimoji="0" lang="es-ES_tradnl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practises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sp>
        <p:nvSpPr>
          <p:cNvPr id="30" name="16 Elipse">
            <a:extLst>
              <a:ext uri="{FF2B5EF4-FFF2-40B4-BE49-F238E27FC236}">
                <a16:creationId xmlns:a16="http://schemas.microsoft.com/office/drawing/2014/main" id="{CDA370E5-F213-238B-856D-35F5AEFF46F4}"/>
              </a:ext>
            </a:extLst>
          </p:cNvPr>
          <p:cNvSpPr/>
          <p:nvPr/>
        </p:nvSpPr>
        <p:spPr>
          <a:xfrm rot="1521398">
            <a:off x="9044283" y="4110153"/>
            <a:ext cx="3174999" cy="1152665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C. </a:t>
            </a:r>
            <a:r>
              <a:rPr kumimoji="0" lang="es-ES_tradnl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buys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sp>
        <p:nvSpPr>
          <p:cNvPr id="35" name="17 Rectángulo">
            <a:extLst>
              <a:ext uri="{FF2B5EF4-FFF2-40B4-BE49-F238E27FC236}">
                <a16:creationId xmlns:a16="http://schemas.microsoft.com/office/drawing/2014/main" id="{25C254B1-4E55-ACAC-6477-A871C2426F55}"/>
              </a:ext>
            </a:extLst>
          </p:cNvPr>
          <p:cNvSpPr/>
          <p:nvPr/>
        </p:nvSpPr>
        <p:spPr>
          <a:xfrm>
            <a:off x="13137540" y="3267156"/>
            <a:ext cx="2164557" cy="59084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serves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sp>
        <p:nvSpPr>
          <p:cNvPr id="18" name="3 CuadroTexto">
            <a:extLst>
              <a:ext uri="{FF2B5EF4-FFF2-40B4-BE49-F238E27FC236}">
                <a16:creationId xmlns:a16="http://schemas.microsoft.com/office/drawing/2014/main" id="{39CFAAFA-9CA8-9BF4-3E8C-10B04882E6C0}"/>
              </a:ext>
            </a:extLst>
          </p:cNvPr>
          <p:cNvSpPr txBox="1"/>
          <p:nvPr/>
        </p:nvSpPr>
        <p:spPr>
          <a:xfrm>
            <a:off x="8763000" y="93346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Look and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click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on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the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right</a:t>
            </a:r>
            <a:r>
              <a:rPr kumimoji="0" lang="es-ES_tradnl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 </a:t>
            </a:r>
            <a:r>
              <a:rPr kumimoji="0" lang="es-ES_tradnl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ilita One" panose="020B0604020202020204" charset="0"/>
                <a:ea typeface="+mn-ea"/>
                <a:cs typeface="+mn-cs"/>
              </a:rPr>
              <a:t>coconut</a:t>
            </a:r>
            <a:endParaRPr kumimoji="0" lang="es-ES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ilita One" panose="020B0604020202020204" charset="0"/>
              <a:ea typeface="+mn-ea"/>
              <a:cs typeface="+mn-cs"/>
            </a:endParaRPr>
          </a:p>
        </p:txBody>
      </p:sp>
      <p:sp>
        <p:nvSpPr>
          <p:cNvPr id="2" name="2 Elipse">
            <a:extLst>
              <a:ext uri="{FF2B5EF4-FFF2-40B4-BE49-F238E27FC236}">
                <a16:creationId xmlns:a16="http://schemas.microsoft.com/office/drawing/2014/main" id="{F4A6E609-956E-08DD-896E-45D2BFE93CD5}"/>
              </a:ext>
            </a:extLst>
          </p:cNvPr>
          <p:cNvSpPr/>
          <p:nvPr/>
        </p:nvSpPr>
        <p:spPr>
          <a:xfrm rot="19442925">
            <a:off x="4609784" y="3735095"/>
            <a:ext cx="3218422" cy="1440246"/>
          </a:xfrm>
          <a:prstGeom prst="ellipse">
            <a:avLst/>
          </a:prstGeom>
          <a:gradFill flip="none" rotWithShape="1">
            <a:gsLst>
              <a:gs pos="0">
                <a:srgbClr val="BF5B09"/>
              </a:gs>
              <a:gs pos="100000">
                <a:srgbClr val="54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genial" panose="02000503040000020004" pitchFamily="2" charset="0"/>
                <a:ea typeface="+mn-ea"/>
                <a:cs typeface="+mn-cs"/>
              </a:rPr>
              <a:t>B. serves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genial" panose="02000503040000020004" pitchFamily="2" charset="0"/>
              <a:ea typeface="+mn-ea"/>
              <a:cs typeface="+mn-cs"/>
            </a:endParaRPr>
          </a:p>
        </p:txBody>
      </p:sp>
      <p:pic>
        <p:nvPicPr>
          <p:cNvPr id="3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456308E9-7653-8CDC-CD1C-5ECB7DBAA7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23.833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22059" y="3216712"/>
            <a:ext cx="487363" cy="487363"/>
          </a:xfrm>
          <a:prstGeom prst="rect">
            <a:avLst/>
          </a:prstGeom>
        </p:spPr>
      </p:pic>
      <p:pic>
        <p:nvPicPr>
          <p:cNvPr id="6" name="Am-thanh-tra-loi-sai-wav-www_tiengdong_com">
            <a:hlinkClick r:id="" action="ppaction://media"/>
            <a:extLst>
              <a:ext uri="{FF2B5EF4-FFF2-40B4-BE49-F238E27FC236}">
                <a16:creationId xmlns:a16="http://schemas.microsoft.com/office/drawing/2014/main" id="{B1C77581-70EE-10D6-6604-B94D553A715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58940" y="5143500"/>
            <a:ext cx="487363" cy="487363"/>
          </a:xfrm>
          <a:prstGeom prst="rect">
            <a:avLst/>
          </a:prstGeom>
        </p:spPr>
      </p:pic>
      <p:pic>
        <p:nvPicPr>
          <p:cNvPr id="7" name="Am-thanh-tra-loi-sai-wav-www_tiengdong_com">
            <a:hlinkClick r:id="" action="ppaction://media"/>
            <a:extLst>
              <a:ext uri="{FF2B5EF4-FFF2-40B4-BE49-F238E27FC236}">
                <a16:creationId xmlns:a16="http://schemas.microsoft.com/office/drawing/2014/main" id="{8424C3D7-E2C8-A209-697D-B03007ABA96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91182" y="682660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83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7222E-6 -1.85185E-6 L -0.24592 0.01713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00" y="84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3889E-6 -4.69136E-6 L 2.63889E-6 0.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5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5" grpId="0" animBg="1"/>
      <p:bldP spid="35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0ABEF11-95D9-5D40-F921-B6F720DD4C21}"/>
              </a:ext>
            </a:extLst>
          </p:cNvPr>
          <p:cNvSpPr txBox="1"/>
          <p:nvPr/>
        </p:nvSpPr>
        <p:spPr>
          <a:xfrm>
            <a:off x="435278" y="1048578"/>
            <a:ext cx="1701253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7941E"/>
                </a:solidFill>
                <a:effectLst/>
                <a:uLnTx/>
                <a:uFillTx/>
                <a:latin typeface="Imprint MT Shadow" panose="04020605060303030202" pitchFamily="82" charset="0"/>
              </a:rPr>
              <a:t>1.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The tribal women know how to ______ these threads into beautiful clothes.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	A.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weave 				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B.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make		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	C.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cut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mprint MT Shadow" panose="04020605060303030202" pitchFamily="8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7941E"/>
                </a:solidFill>
                <a:effectLst/>
                <a:uLnTx/>
                <a:uFillTx/>
                <a:latin typeface="Imprint MT Shadow" panose="04020605060303030202" pitchFamily="82" charset="0"/>
              </a:rPr>
              <a:t>2.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She comes from Korea, so her ______ language is Korean.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	A.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modern 				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B.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native			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C.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practical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mprint MT Shadow" panose="04020605060303030202" pitchFamily="8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7941E"/>
                </a:solidFill>
                <a:effectLst/>
                <a:uLnTx/>
                <a:uFillTx/>
                <a:latin typeface="Imprint MT Shadow" panose="04020605060303030202" pitchFamily="82" charset="0"/>
              </a:rPr>
              <a:t>3.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Sticking out one’s tongue was a way of greeting in ______ Tibetan culture.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	A.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traditional 			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B.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leisurely			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C.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simple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3C5B73-74E9-7B10-3785-AB3E9288D4E8}"/>
              </a:ext>
            </a:extLst>
          </p:cNvPr>
          <p:cNvSpPr txBox="1"/>
          <p:nvPr/>
        </p:nvSpPr>
        <p:spPr>
          <a:xfrm>
            <a:off x="210852" y="106220"/>
            <a:ext cx="1677551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glow rad="88900">
                    <a:prstClr val="white"/>
                  </a:glow>
                </a:effectLst>
                <a:uLnTx/>
                <a:uFillTx/>
                <a:latin typeface="Imprint MT Shadow" panose="04020605060303030202" pitchFamily="82" charset="0"/>
                <a:cs typeface="Arial" panose="020B0604020202020204" pitchFamily="34" charset="0"/>
              </a:rPr>
              <a:t>Look at the answers again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81A77DD-14B5-405A-93A2-1D5ADE86D579}"/>
              </a:ext>
            </a:extLst>
          </p:cNvPr>
          <p:cNvSpPr txBox="1"/>
          <p:nvPr/>
        </p:nvSpPr>
        <p:spPr>
          <a:xfrm>
            <a:off x="4347456" y="6591119"/>
            <a:ext cx="13959594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7941E"/>
                </a:solidFill>
                <a:effectLst/>
                <a:uLnTx/>
                <a:uFillTx/>
                <a:latin typeface="Imprint MT Shadow" panose="04020605060303030202" pitchFamily="82" charset="0"/>
              </a:rPr>
              <a:t>4.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How do people ______ New Years in your country, Jack?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	A.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practise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				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B.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keep		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	C.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celebrate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mprint MT Shadow" panose="04020605060303030202" pitchFamily="8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7941E"/>
                </a:solidFill>
                <a:effectLst/>
                <a:uLnTx/>
                <a:uFillTx/>
                <a:latin typeface="Imprint MT Shadow" panose="04020605060303030202" pitchFamily="82" charset="0"/>
              </a:rPr>
              <a:t>5.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We like that restaurant: it ______ very delicious food.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	A.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practises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				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B.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serves		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 C.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rint MT Shadow" panose="04020605060303030202" pitchFamily="82" charset="0"/>
              </a:rPr>
              <a:t>buys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FB59B69-9031-C977-131E-CDF8F60320A2}"/>
              </a:ext>
            </a:extLst>
          </p:cNvPr>
          <p:cNvSpPr/>
          <p:nvPr/>
        </p:nvSpPr>
        <p:spPr>
          <a:xfrm>
            <a:off x="1219200" y="1714500"/>
            <a:ext cx="838199" cy="76124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rint MT Shadow" panose="04020605060303030202" pitchFamily="8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E129B05-D5DB-8DBB-B41E-188F1DF771CF}"/>
              </a:ext>
            </a:extLst>
          </p:cNvPr>
          <p:cNvSpPr/>
          <p:nvPr/>
        </p:nvSpPr>
        <p:spPr>
          <a:xfrm>
            <a:off x="6705600" y="3195543"/>
            <a:ext cx="838199" cy="76124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rint MT Shadow" panose="04020605060303030202" pitchFamily="82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94FBA95-5E56-7297-3330-2600478A83F7}"/>
              </a:ext>
            </a:extLst>
          </p:cNvPr>
          <p:cNvSpPr/>
          <p:nvPr/>
        </p:nvSpPr>
        <p:spPr>
          <a:xfrm>
            <a:off x="1219199" y="4646014"/>
            <a:ext cx="838199" cy="76124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rint MT Shadow" panose="04020605060303030202" pitchFamily="82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A2919E4-4281-9596-94C2-C81E78D4E113}"/>
              </a:ext>
            </a:extLst>
          </p:cNvPr>
          <p:cNvSpPr/>
          <p:nvPr/>
        </p:nvSpPr>
        <p:spPr>
          <a:xfrm>
            <a:off x="14325600" y="7200900"/>
            <a:ext cx="838199" cy="76124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rint MT Shadow" panose="04020605060303030202" pitchFamily="8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5ECD9D3-D0AF-A445-C60F-F82BC2AB5823}"/>
              </a:ext>
            </a:extLst>
          </p:cNvPr>
          <p:cNvSpPr/>
          <p:nvPr/>
        </p:nvSpPr>
        <p:spPr>
          <a:xfrm>
            <a:off x="10591800" y="8857801"/>
            <a:ext cx="838199" cy="76124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rint MT Shadow" panose="0402060506030303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25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/>
          <p:cNvSpPr txBox="1"/>
          <p:nvPr/>
        </p:nvSpPr>
        <p:spPr>
          <a:xfrm>
            <a:off x="227327" y="4533900"/>
            <a:ext cx="17833345" cy="1677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241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PRONUNCIATION</a:t>
            </a:r>
          </a:p>
        </p:txBody>
      </p:sp>
    </p:spTree>
    <p:extLst>
      <p:ext uri="{BB962C8B-B14F-4D97-AF65-F5344CB8AC3E}">
        <p14:creationId xmlns:p14="http://schemas.microsoft.com/office/powerpoint/2010/main" val="56639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6702425" y="476192"/>
            <a:ext cx="8464882" cy="1318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67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9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/</a:t>
            </a:r>
            <a:r>
              <a:rPr kumimoji="0" lang="en-US" sz="8891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br</a:t>
            </a:r>
            <a:r>
              <a:rPr kumimoji="0" lang="en-US" sz="889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/ and /pr/</a:t>
            </a:r>
          </a:p>
        </p:txBody>
      </p:sp>
      <p:pic>
        <p:nvPicPr>
          <p:cNvPr id="1026" name="Picture 2" descr="Golden Gate Bridge - Wikipedia">
            <a:extLst>
              <a:ext uri="{FF2B5EF4-FFF2-40B4-BE49-F238E27FC236}">
                <a16:creationId xmlns:a16="http://schemas.microsoft.com/office/drawing/2014/main" id="{BA63213E-7A29-E553-3D58-21A1C84BF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568" y="2244854"/>
            <a:ext cx="6523676" cy="4892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resent Drawing - How To Draw A Present Step By Step">
            <a:extLst>
              <a:ext uri="{FF2B5EF4-FFF2-40B4-BE49-F238E27FC236}">
                <a16:creationId xmlns:a16="http://schemas.microsoft.com/office/drawing/2014/main" id="{55BDC380-884E-7BE7-3BD6-8515BBB019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786" b="73143" l="10000" r="90000">
                        <a14:foregroundMark x1="46700" y1="73214" x2="53300" y2="73214"/>
                        <a14:foregroundMark x1="43300" y1="26071" x2="46100" y2="23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998" b="22860"/>
          <a:stretch/>
        </p:blipFill>
        <p:spPr bwMode="auto">
          <a:xfrm>
            <a:off x="11201400" y="2244854"/>
            <a:ext cx="6116562" cy="4892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F0FB879-3266-CE44-E3D9-F27A817A2211}"/>
              </a:ext>
            </a:extLst>
          </p:cNvPr>
          <p:cNvSpPr/>
          <p:nvPr/>
        </p:nvSpPr>
        <p:spPr>
          <a:xfrm>
            <a:off x="4876800" y="7353300"/>
            <a:ext cx="3886200" cy="11283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br</a:t>
            </a: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Imprint MT Shadow" panose="04020605060303030202" pitchFamily="82" charset="0"/>
              </a:rPr>
              <a:t>idge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9396F89-CEBF-F7AC-7C54-C369C075E471}"/>
              </a:ext>
            </a:extLst>
          </p:cNvPr>
          <p:cNvSpPr/>
          <p:nvPr/>
        </p:nvSpPr>
        <p:spPr>
          <a:xfrm>
            <a:off x="12039600" y="7353300"/>
            <a:ext cx="3886200" cy="11283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pr</a:t>
            </a: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Imprint MT Shadow" panose="04020605060303030202" pitchFamily="82" charset="0"/>
              </a:rPr>
              <a:t>esent</a:t>
            </a:r>
          </a:p>
        </p:txBody>
      </p:sp>
    </p:spTree>
    <p:extLst>
      <p:ext uri="{BB962C8B-B14F-4D97-AF65-F5344CB8AC3E}">
        <p14:creationId xmlns:p14="http://schemas.microsoft.com/office/powerpoint/2010/main" val="178001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16212852" y="9289466"/>
            <a:ext cx="2075148" cy="1128362"/>
          </a:xfrm>
          <a:custGeom>
            <a:avLst/>
            <a:gdLst/>
            <a:ahLst/>
            <a:cxnLst/>
            <a:rect l="l" t="t" r="r" b="b"/>
            <a:pathLst>
              <a:path w="2075148" h="1128362">
                <a:moveTo>
                  <a:pt x="0" y="0"/>
                </a:moveTo>
                <a:lnTo>
                  <a:pt x="2075148" y="0"/>
                </a:lnTo>
                <a:lnTo>
                  <a:pt x="2075148" y="1128362"/>
                </a:lnTo>
                <a:lnTo>
                  <a:pt x="0" y="112836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914400" y="0"/>
            <a:ext cx="18288000" cy="1263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67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srgbClr val="0070C0"/>
                </a:solidFill>
                <a:latin typeface="Imprint MT Shadow" panose="04020605060303030202" pitchFamily="82" charset="0"/>
              </a:rPr>
              <a:t>How to pronounce the sound/</a:t>
            </a:r>
            <a:r>
              <a:rPr lang="en-US" sz="7200" dirty="0" err="1">
                <a:solidFill>
                  <a:srgbClr val="0070C0"/>
                </a:solidFill>
                <a:latin typeface="Imprint MT Shadow" panose="04020605060303030202" pitchFamily="82" charset="0"/>
              </a:rPr>
              <a:t>br</a:t>
            </a:r>
            <a:r>
              <a:rPr lang="en-US" sz="7200" dirty="0">
                <a:solidFill>
                  <a:srgbClr val="0070C0"/>
                </a:solidFill>
                <a:latin typeface="Imprint MT Shadow" panose="04020605060303030202" pitchFamily="82" charset="0"/>
              </a:rPr>
              <a:t>/ and /pr/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Imprint MT Shadow" panose="04020605060303030202" pitchFamily="82" charset="0"/>
            </a:endParaRPr>
          </a:p>
        </p:txBody>
      </p:sp>
      <p:pic>
        <p:nvPicPr>
          <p:cNvPr id="11" name="HƯỚNG DẪN PHÁT ÂM LỚP 8 - Unit 6- Lifestyles - -br- and -pr-">
            <a:hlinkClick r:id="" action="ppaction://media"/>
            <a:extLst>
              <a:ext uri="{FF2B5EF4-FFF2-40B4-BE49-F238E27FC236}">
                <a16:creationId xmlns:a16="http://schemas.microsoft.com/office/drawing/2014/main" id="{3E661A67-C776-AAA8-7656-5115706DD0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28800" y="1624047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43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239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CAE08A21-5D31-40E7-BFFB-F5A07AEE55E9}"/>
              </a:ext>
            </a:extLst>
          </p:cNvPr>
          <p:cNvSpPr txBox="1"/>
          <p:nvPr/>
        </p:nvSpPr>
        <p:spPr>
          <a:xfrm>
            <a:off x="38100" y="174941"/>
            <a:ext cx="1804035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4. Listen and repeat the words. Pay attention to the sounds /</a:t>
            </a:r>
            <a:r>
              <a:rPr lang="en-US" sz="4400" b="1" dirty="0" err="1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br</a:t>
            </a:r>
            <a:r>
              <a:rPr lang="en-US" sz="4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/ and /pr/. </a:t>
            </a:r>
          </a:p>
        </p:txBody>
      </p:sp>
      <p:graphicFrame>
        <p:nvGraphicFramePr>
          <p:cNvPr id="29" name="Bảng 1">
            <a:extLst>
              <a:ext uri="{FF2B5EF4-FFF2-40B4-BE49-F238E27FC236}">
                <a16:creationId xmlns:a16="http://schemas.microsoft.com/office/drawing/2014/main" id="{6D7E40B8-3811-AC58-E31E-3D87FBEBD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490711"/>
              </p:ext>
            </p:extLst>
          </p:nvPr>
        </p:nvGraphicFramePr>
        <p:xfrm>
          <a:off x="1252595" y="2233488"/>
          <a:ext cx="7492747" cy="6287389"/>
        </p:xfrm>
        <a:graphic>
          <a:graphicData uri="http://schemas.openxmlformats.org/drawingml/2006/table">
            <a:tbl>
              <a:tblPr/>
              <a:tblGrid>
                <a:gridCol w="3737681">
                  <a:extLst>
                    <a:ext uri="{9D8B030D-6E8A-4147-A177-3AD203B41FA5}">
                      <a16:colId xmlns:a16="http://schemas.microsoft.com/office/drawing/2014/main" val="1385604473"/>
                    </a:ext>
                  </a:extLst>
                </a:gridCol>
                <a:gridCol w="3755066">
                  <a:extLst>
                    <a:ext uri="{9D8B030D-6E8A-4147-A177-3AD203B41FA5}">
                      <a16:colId xmlns:a16="http://schemas.microsoft.com/office/drawing/2014/main" val="3812259431"/>
                    </a:ext>
                  </a:extLst>
                </a:gridCol>
              </a:tblGrid>
              <a:tr h="6364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vi-VN" sz="4800" b="1" i="0" dirty="0">
                          <a:solidFill>
                            <a:srgbClr val="242021"/>
                          </a:solidFill>
                          <a:effectLst/>
                          <a:latin typeface="ChronicaPro-Bold"/>
                        </a:rPr>
                        <a:t>/</a:t>
                      </a:r>
                      <a:r>
                        <a:rPr lang="vi-VN" sz="4800" b="1" i="0" dirty="0">
                          <a:solidFill>
                            <a:srgbClr val="242021"/>
                          </a:solidFill>
                          <a:effectLst/>
                          <a:latin typeface="LucidaSansUnicode"/>
                        </a:rPr>
                        <a:t>br</a:t>
                      </a:r>
                      <a:r>
                        <a:rPr lang="vi-VN" sz="4800" b="1" i="0" dirty="0">
                          <a:solidFill>
                            <a:srgbClr val="242021"/>
                          </a:solidFill>
                          <a:effectLst/>
                          <a:latin typeface="ChronicaPro-Bold"/>
                        </a:rPr>
                        <a:t>/ </a:t>
                      </a:r>
                      <a:endParaRPr lang="vi-VN" sz="4800" b="1" dirty="0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vi-VN" sz="4800" b="1" i="0" dirty="0">
                          <a:solidFill>
                            <a:srgbClr val="242021"/>
                          </a:solidFill>
                          <a:effectLst/>
                          <a:latin typeface="ChronicaPro-Bold"/>
                        </a:rPr>
                        <a:t>/</a:t>
                      </a:r>
                      <a:r>
                        <a:rPr lang="vi-VN" sz="4800" b="1" i="0" dirty="0">
                          <a:solidFill>
                            <a:srgbClr val="242021"/>
                          </a:solidFill>
                          <a:effectLst/>
                          <a:latin typeface="LucidaSansUnicode"/>
                        </a:rPr>
                        <a:t>pr</a:t>
                      </a:r>
                      <a:r>
                        <a:rPr lang="vi-VN" sz="4800" b="1" i="0" dirty="0">
                          <a:solidFill>
                            <a:srgbClr val="242021"/>
                          </a:solidFill>
                          <a:effectLst/>
                          <a:latin typeface="ChronicaPro-Bold"/>
                        </a:rPr>
                        <a:t>/</a:t>
                      </a:r>
                      <a:endParaRPr lang="vi-VN" sz="4800" b="1" dirty="0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3594594"/>
                  </a:ext>
                </a:extLst>
              </a:tr>
              <a:tr h="16115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vi-VN" sz="4800" b="0" i="0" dirty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﻿br</a:t>
                      </a: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idge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vi-VN" sz="4800" b="0" i="0" dirty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br</a:t>
                      </a: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occoli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vi-VN" sz="4800" b="0" i="0" dirty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br</a:t>
                      </a: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eakfast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alge</a:t>
                      </a:r>
                      <a:r>
                        <a:rPr lang="vi-VN" sz="4800" b="0" i="0" dirty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br</a:t>
                      </a: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a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cele</a:t>
                      </a:r>
                      <a:r>
                        <a:rPr lang="vi-VN" sz="4800" b="0" i="0" dirty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br</a:t>
                      </a: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ate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vi-VN" sz="4800" b="0" i="0" dirty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pr</a:t>
                      </a: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esent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vi-VN" sz="4800" b="0" i="0" dirty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pr</a:t>
                      </a: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actise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vi-VN" sz="4800" b="0" i="0" dirty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pr</a:t>
                      </a: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ecious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vi-VN" sz="4800" b="0" i="0" dirty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pr</a:t>
                      </a: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ogramme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ex</a:t>
                      </a:r>
                      <a:r>
                        <a:rPr lang="vi-VN" sz="4800" b="0" i="0" dirty="0">
                          <a:solidFill>
                            <a:srgbClr val="FF0000"/>
                          </a:solidFill>
                          <a:effectLst/>
                          <a:latin typeface="ChronicaPro-Book"/>
                        </a:rPr>
                        <a:t>pr</a:t>
                      </a:r>
                      <a:r>
                        <a:rPr lang="vi-VN" sz="4800" b="0" i="0" dirty="0">
                          <a:solidFill>
                            <a:srgbClr val="242021"/>
                          </a:solidFill>
                          <a:effectLst/>
                          <a:latin typeface="ChronicaPro-Book"/>
                        </a:rPr>
                        <a:t>ess</a:t>
                      </a:r>
                      <a:endParaRPr lang="vi-VN" sz="4800" dirty="0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947424"/>
                  </a:ext>
                </a:extLst>
              </a:tr>
            </a:tbl>
          </a:graphicData>
        </a:graphic>
      </p:graphicFrame>
      <p:pic>
        <p:nvPicPr>
          <p:cNvPr id="30" name="Track 33">
            <a:hlinkClick r:id="" action="ppaction://media"/>
            <a:extLst>
              <a:ext uri="{FF2B5EF4-FFF2-40B4-BE49-F238E27FC236}">
                <a16:creationId xmlns:a16="http://schemas.microsoft.com/office/drawing/2014/main" id="{26314892-E9C0-C50B-7595-01F93B0476F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344"/>
                </p14:media>
              </p:ext>
            </p:extLst>
          </p:nvPr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4369" y="944382"/>
            <a:ext cx="1138226" cy="1138226"/>
          </a:xfrm>
          <a:prstGeom prst="rect">
            <a:avLst/>
          </a:prstGeom>
        </p:spPr>
      </p:pic>
      <p:pic>
        <p:nvPicPr>
          <p:cNvPr id="20482" name="Picture 2" descr="Broccoli | Description, Nutrition, &amp; Facts | Britannica">
            <a:extLst>
              <a:ext uri="{FF2B5EF4-FFF2-40B4-BE49-F238E27FC236}">
                <a16:creationId xmlns:a16="http://schemas.microsoft.com/office/drawing/2014/main" id="{69DB3387-BA3C-47CC-78BB-8660EF308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810" y="2005277"/>
            <a:ext cx="2692276" cy="259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Programme personnalisé grâce à un entrainement avec un coach sportif">
            <a:extLst>
              <a:ext uri="{FF2B5EF4-FFF2-40B4-BE49-F238E27FC236}">
                <a16:creationId xmlns:a16="http://schemas.microsoft.com/office/drawing/2014/main" id="{ABD6FB8E-A7AE-9D14-8AF1-2C85AF1E82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3" r="20575"/>
          <a:stretch/>
        </p:blipFill>
        <p:spPr bwMode="auto">
          <a:xfrm>
            <a:off x="14149353" y="1818098"/>
            <a:ext cx="2747935" cy="279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Recipe Steps">
            <a:extLst>
              <a:ext uri="{FF2B5EF4-FFF2-40B4-BE49-F238E27FC236}">
                <a16:creationId xmlns:a16="http://schemas.microsoft.com/office/drawing/2014/main" id="{5FFCB0E6-FBE6-CB57-E973-B9DD0AED1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810" y="6748789"/>
            <a:ext cx="2571143" cy="170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Class 6 Algebra - basics, problems and solved examples | Math Square">
            <a:extLst>
              <a:ext uri="{FF2B5EF4-FFF2-40B4-BE49-F238E27FC236}">
                <a16:creationId xmlns:a16="http://schemas.microsoft.com/office/drawing/2014/main" id="{297C8E55-4D29-A91F-1F37-D62716107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2860" y="6803644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68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2068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4"/>
          <p:cNvSpPr/>
          <p:nvPr/>
        </p:nvSpPr>
        <p:spPr>
          <a:xfrm>
            <a:off x="6865663" y="652466"/>
            <a:ext cx="2075148" cy="1128362"/>
          </a:xfrm>
          <a:custGeom>
            <a:avLst/>
            <a:gdLst/>
            <a:ahLst/>
            <a:cxnLst/>
            <a:rect l="l" t="t" r="r" b="b"/>
            <a:pathLst>
              <a:path w="2075148" h="1128362">
                <a:moveTo>
                  <a:pt x="0" y="0"/>
                </a:moveTo>
                <a:lnTo>
                  <a:pt x="2075148" y="0"/>
                </a:lnTo>
                <a:lnTo>
                  <a:pt x="2075148" y="1128362"/>
                </a:lnTo>
                <a:lnTo>
                  <a:pt x="0" y="112836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latin typeface="Imprint MT Shadow" panose="04020605060303030202" pitchFamily="8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BFB883-5FF7-192F-BF20-6C28639FA870}"/>
              </a:ext>
            </a:extLst>
          </p:cNvPr>
          <p:cNvSpPr txBox="1"/>
          <p:nvPr/>
        </p:nvSpPr>
        <p:spPr>
          <a:xfrm>
            <a:off x="0" y="92376"/>
            <a:ext cx="18288000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5. Listen and </a:t>
            </a:r>
            <a:r>
              <a:rPr lang="en-US" sz="5400" b="1" dirty="0" err="1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practise</a:t>
            </a:r>
            <a:r>
              <a:rPr lang="en-US" sz="5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 the sentences. </a:t>
            </a:r>
            <a:r>
              <a:rPr lang="en-US" sz="5400" b="1" dirty="0">
                <a:solidFill>
                  <a:schemeClr val="accent5">
                    <a:lumMod val="75000"/>
                  </a:schemeClr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Underline</a:t>
            </a:r>
            <a:r>
              <a:rPr lang="en-US" sz="5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 the words with the sound </a:t>
            </a:r>
            <a:r>
              <a:rPr lang="en-US" sz="5400" b="1" dirty="0">
                <a:solidFill>
                  <a:schemeClr val="accent5">
                    <a:lumMod val="75000"/>
                  </a:schemeClr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/</a:t>
            </a:r>
            <a:r>
              <a:rPr lang="en-US" sz="5400" b="1" dirty="0" err="1">
                <a:solidFill>
                  <a:schemeClr val="accent5">
                    <a:lumMod val="75000"/>
                  </a:schemeClr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br</a:t>
            </a:r>
            <a:r>
              <a:rPr lang="en-US" sz="5400" b="1" dirty="0">
                <a:solidFill>
                  <a:schemeClr val="accent5">
                    <a:lumMod val="75000"/>
                  </a:schemeClr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/ </a:t>
            </a:r>
            <a:r>
              <a:rPr lang="en-US" sz="5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and </a:t>
            </a:r>
            <a:r>
              <a:rPr lang="en-US" sz="5400" b="1" dirty="0">
                <a:solidFill>
                  <a:srgbClr val="00B05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circle</a:t>
            </a:r>
            <a:r>
              <a:rPr lang="en-US" sz="5400" b="1" dirty="0">
                <a:solidFill>
                  <a:srgbClr val="FF000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 the words with the sound </a:t>
            </a:r>
            <a:r>
              <a:rPr lang="en-US" sz="5400" b="1" dirty="0">
                <a:solidFill>
                  <a:srgbClr val="00B050"/>
                </a:solidFill>
                <a:effectLst>
                  <a:glow rad="88900">
                    <a:schemeClr val="bg1"/>
                  </a:glow>
                </a:effectLst>
                <a:latin typeface="Imprint MT Shadow" panose="04020605060303030202" pitchFamily="82" charset="0"/>
                <a:cs typeface="Arial" panose="020B0604020202020204" pitchFamily="34" charset="0"/>
              </a:rPr>
              <a:t>/pr/.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93EE9E-16FB-1C5D-80AB-9B44CB917F31}"/>
              </a:ext>
            </a:extLst>
          </p:cNvPr>
          <p:cNvSpPr txBox="1"/>
          <p:nvPr/>
        </p:nvSpPr>
        <p:spPr>
          <a:xfrm>
            <a:off x="952500" y="1907125"/>
            <a:ext cx="17144999" cy="726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VN" sz="4800" dirty="0">
                <a:latin typeface="Imprint MT Shadow" panose="04020605060303030202" pitchFamily="82" charset="0"/>
                <a:cs typeface="Arial" panose="020B0604020202020204" pitchFamily="34" charset="0"/>
              </a:rPr>
              <a:t>﻿</a:t>
            </a:r>
            <a:r>
              <a:rPr lang="en-VN" sz="4800" b="1" dirty="0">
                <a:solidFill>
                  <a:srgbClr val="E0702A"/>
                </a:solidFill>
                <a:latin typeface="Imprint MT Shadow" panose="04020605060303030202" pitchFamily="82" charset="0"/>
                <a:cs typeface="Arial" panose="020B0604020202020204" pitchFamily="34" charset="0"/>
              </a:rPr>
              <a:t>1.</a:t>
            </a:r>
            <a:r>
              <a:rPr lang="en-VN" sz="4800" dirty="0">
                <a:latin typeface="Imprint MT Shadow" panose="04020605060303030202" pitchFamily="82" charset="0"/>
                <a:cs typeface="Arial" panose="020B0604020202020204" pitchFamily="34" charset="0"/>
              </a:rPr>
              <a:t> My brother says online learning improves our IT skills.</a:t>
            </a:r>
          </a:p>
          <a:p>
            <a:pPr>
              <a:lnSpc>
                <a:spcPct val="200000"/>
              </a:lnSpc>
            </a:pPr>
            <a:r>
              <a:rPr lang="en-VN" sz="4800" b="1" dirty="0">
                <a:solidFill>
                  <a:srgbClr val="E0702A"/>
                </a:solidFill>
                <a:latin typeface="Imprint MT Shadow" panose="04020605060303030202" pitchFamily="82" charset="0"/>
                <a:cs typeface="Arial" panose="020B0604020202020204" pitchFamily="34" charset="0"/>
              </a:rPr>
              <a:t>2.</a:t>
            </a:r>
            <a:r>
              <a:rPr lang="en-VN" sz="4800" dirty="0">
                <a:latin typeface="Imprint MT Shadow" panose="04020605060303030202" pitchFamily="82" charset="0"/>
                <a:cs typeface="Arial" panose="020B0604020202020204" pitchFamily="34" charset="0"/>
              </a:rPr>
              <a:t> Santa </a:t>
            </a:r>
            <a:r>
              <a:rPr lang="en-GB" sz="4800" dirty="0">
                <a:latin typeface="Imprint MT Shadow" panose="04020605060303030202" pitchFamily="82" charset="0"/>
                <a:cs typeface="Arial" panose="020B0604020202020204" pitchFamily="34" charset="0"/>
              </a:rPr>
              <a:t>C</a:t>
            </a:r>
            <a:r>
              <a:rPr lang="en-VN" sz="4800" dirty="0">
                <a:latin typeface="Imprint MT Shadow" panose="04020605060303030202" pitchFamily="82" charset="0"/>
                <a:cs typeface="Arial" panose="020B0604020202020204" pitchFamily="34" charset="0"/>
              </a:rPr>
              <a:t>laus brings a lot of presents to children.</a:t>
            </a:r>
          </a:p>
          <a:p>
            <a:pPr>
              <a:lnSpc>
                <a:spcPct val="200000"/>
              </a:lnSpc>
            </a:pPr>
            <a:r>
              <a:rPr lang="en-VN" sz="4800" b="1" dirty="0">
                <a:solidFill>
                  <a:srgbClr val="E0702A"/>
                </a:solidFill>
                <a:latin typeface="Imprint MT Shadow" panose="04020605060303030202" pitchFamily="82" charset="0"/>
                <a:cs typeface="Arial" panose="020B0604020202020204" pitchFamily="34" charset="0"/>
              </a:rPr>
              <a:t>3.</a:t>
            </a:r>
            <a:r>
              <a:rPr lang="en-VN" sz="4800" dirty="0">
                <a:latin typeface="Imprint MT Shadow" panose="04020605060303030202" pitchFamily="82" charset="0"/>
                <a:cs typeface="Arial" panose="020B0604020202020204" pitchFamily="34" charset="0"/>
              </a:rPr>
              <a:t> She briefly introduced the new programme.</a:t>
            </a:r>
          </a:p>
          <a:p>
            <a:pPr>
              <a:lnSpc>
                <a:spcPct val="200000"/>
              </a:lnSpc>
            </a:pPr>
            <a:r>
              <a:rPr lang="en-VN" sz="4800" b="1" dirty="0">
                <a:solidFill>
                  <a:srgbClr val="E0702A"/>
                </a:solidFill>
                <a:latin typeface="Imprint MT Shadow" panose="04020605060303030202" pitchFamily="82" charset="0"/>
                <a:cs typeface="Arial" panose="020B0604020202020204" pitchFamily="34" charset="0"/>
              </a:rPr>
              <a:t>4.</a:t>
            </a:r>
            <a:r>
              <a:rPr lang="en-VN" sz="4800" dirty="0">
                <a:latin typeface="Imprint MT Shadow" panose="04020605060303030202" pitchFamily="82" charset="0"/>
                <a:cs typeface="Arial" panose="020B0604020202020204" pitchFamily="34" charset="0"/>
              </a:rPr>
              <a:t> He spent a lot of time preparing for his algebra test.</a:t>
            </a:r>
          </a:p>
          <a:p>
            <a:pPr>
              <a:lnSpc>
                <a:spcPct val="200000"/>
              </a:lnSpc>
            </a:pPr>
            <a:r>
              <a:rPr lang="en-VN" sz="4800" b="1" dirty="0">
                <a:solidFill>
                  <a:srgbClr val="E0702A"/>
                </a:solidFill>
                <a:latin typeface="Imprint MT Shadow" panose="04020605060303030202" pitchFamily="82" charset="0"/>
                <a:cs typeface="Arial" panose="020B0604020202020204" pitchFamily="34" charset="0"/>
              </a:rPr>
              <a:t>5.</a:t>
            </a:r>
            <a:r>
              <a:rPr lang="en-VN" sz="4800" dirty="0">
                <a:latin typeface="Imprint MT Shadow" panose="04020605060303030202" pitchFamily="82" charset="0"/>
                <a:cs typeface="Arial" panose="020B0604020202020204" pitchFamily="34" charset="0"/>
              </a:rPr>
              <a:t> My mum prays at the temple before breakfast on Sundays.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F21595D-F005-6D69-8B44-8413E82DD154}"/>
              </a:ext>
            </a:extLst>
          </p:cNvPr>
          <p:cNvSpPr/>
          <p:nvPr/>
        </p:nvSpPr>
        <p:spPr>
          <a:xfrm>
            <a:off x="9753600" y="2400300"/>
            <a:ext cx="2667000" cy="82282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Imprint MT Shadow" panose="04020605060303030202" pitchFamily="8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DF80400-02B2-DACD-39CC-B24584E0B37E}"/>
              </a:ext>
            </a:extLst>
          </p:cNvPr>
          <p:cNvCxnSpPr>
            <a:cxnSpLocks/>
          </p:cNvCxnSpPr>
          <p:nvPr/>
        </p:nvCxnSpPr>
        <p:spPr>
          <a:xfrm>
            <a:off x="2667000" y="3086100"/>
            <a:ext cx="157049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457D067-8D12-80B4-666A-7283101684FF}"/>
              </a:ext>
            </a:extLst>
          </p:cNvPr>
          <p:cNvCxnSpPr>
            <a:cxnSpLocks/>
          </p:cNvCxnSpPr>
          <p:nvPr/>
        </p:nvCxnSpPr>
        <p:spPr>
          <a:xfrm>
            <a:off x="4876800" y="4610100"/>
            <a:ext cx="1219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1D2CE2E6-DBCE-0BF7-F045-F0374DDD01C7}"/>
              </a:ext>
            </a:extLst>
          </p:cNvPr>
          <p:cNvSpPr/>
          <p:nvPr/>
        </p:nvSpPr>
        <p:spPr>
          <a:xfrm>
            <a:off x="8382000" y="4029357"/>
            <a:ext cx="2514600" cy="7331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Imprint MT Shadow" panose="04020605060303030202" pitchFamily="82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2CCDBE6-63C7-BBD8-4766-8E498CAF2CAD}"/>
              </a:ext>
            </a:extLst>
          </p:cNvPr>
          <p:cNvCxnSpPr>
            <a:cxnSpLocks/>
          </p:cNvCxnSpPr>
          <p:nvPr/>
        </p:nvCxnSpPr>
        <p:spPr>
          <a:xfrm>
            <a:off x="2819400" y="6057900"/>
            <a:ext cx="13500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C2D76FC1-6FC7-579C-3FE9-322A03B3EB50}"/>
              </a:ext>
            </a:extLst>
          </p:cNvPr>
          <p:cNvSpPr/>
          <p:nvPr/>
        </p:nvSpPr>
        <p:spPr>
          <a:xfrm>
            <a:off x="9578400" y="5486659"/>
            <a:ext cx="3451800" cy="82282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dirty="0">
              <a:latin typeface="Imprint MT Shadow" panose="04020605060303030202" pitchFamily="82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D0E9D1D-10AD-2D43-4AEC-6E70738F99D7}"/>
              </a:ext>
            </a:extLst>
          </p:cNvPr>
          <p:cNvSpPr/>
          <p:nvPr/>
        </p:nvSpPr>
        <p:spPr>
          <a:xfrm>
            <a:off x="7169466" y="6885799"/>
            <a:ext cx="2888933" cy="82282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Imprint MT Shadow" panose="04020605060303030202" pitchFamily="82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6C1339B-E632-EB49-2BC3-93CE2089480A}"/>
              </a:ext>
            </a:extLst>
          </p:cNvPr>
          <p:cNvCxnSpPr>
            <a:cxnSpLocks/>
          </p:cNvCxnSpPr>
          <p:nvPr/>
        </p:nvCxnSpPr>
        <p:spPr>
          <a:xfrm>
            <a:off x="11887200" y="7505700"/>
            <a:ext cx="149003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3E2965F9-0951-096D-8BB2-F897A1754C3A}"/>
              </a:ext>
            </a:extLst>
          </p:cNvPr>
          <p:cNvSpPr/>
          <p:nvPr/>
        </p:nvSpPr>
        <p:spPr>
          <a:xfrm>
            <a:off x="4103631" y="8379874"/>
            <a:ext cx="1570491" cy="7930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latin typeface="Imprint MT Shadow" panose="04020605060303030202" pitchFamily="82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1BC5ED-BA6F-B2E4-1E34-0BDE72E56B0C}"/>
              </a:ext>
            </a:extLst>
          </p:cNvPr>
          <p:cNvCxnSpPr>
            <a:cxnSpLocks/>
          </p:cNvCxnSpPr>
          <p:nvPr/>
        </p:nvCxnSpPr>
        <p:spPr>
          <a:xfrm>
            <a:off x="10994229" y="8953500"/>
            <a:ext cx="23830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Track 34">
            <a:hlinkClick r:id="" action="ppaction://media"/>
            <a:extLst>
              <a:ext uri="{FF2B5EF4-FFF2-40B4-BE49-F238E27FC236}">
                <a16:creationId xmlns:a16="http://schemas.microsoft.com/office/drawing/2014/main" id="{B55545C2-8CA5-CD14-41EC-E504DC4934A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551"/>
                </p14:media>
              </p:ext>
            </p:extLst>
          </p:nvPr>
        </p:nvPicPr>
        <p:blipFill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830554" y="961919"/>
            <a:ext cx="1442206" cy="14422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43142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17" grpId="0" animBg="1"/>
      <p:bldP spid="20" grpId="0" animBg="1"/>
      <p:bldP spid="22" grpId="0" animBg="1"/>
      <p:bldP spid="23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048000" y="1293490"/>
            <a:ext cx="12839700" cy="14779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067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WRAP – 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E40C63-1593-4080-9349-26A94506D89C}"/>
              </a:ext>
            </a:extLst>
          </p:cNvPr>
          <p:cNvSpPr txBox="1"/>
          <p:nvPr/>
        </p:nvSpPr>
        <p:spPr>
          <a:xfrm>
            <a:off x="895349" y="2603093"/>
            <a:ext cx="16497301" cy="5080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0" b="1" dirty="0">
                <a:solidFill>
                  <a:schemeClr val="accent2">
                    <a:lumMod val="75000"/>
                  </a:schemeClr>
                </a:solidFill>
                <a:latin typeface="Imprint MT Shadow" panose="04020605060303030202" pitchFamily="82" charset="0"/>
              </a:rPr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5400" dirty="0">
                <a:latin typeface="Imprint MT Shadow" panose="04020605060303030202" pitchFamily="82" charset="0"/>
              </a:rPr>
              <a:t>Vocabulary: The lexical items related to </a:t>
            </a:r>
            <a:r>
              <a:rPr lang="en-US" sz="5400" i="1" dirty="0">
                <a:latin typeface="Imprint MT Shadow" panose="04020605060303030202" pitchFamily="82" charset="0"/>
              </a:rPr>
              <a:t>Lifestyles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5400" dirty="0">
                <a:latin typeface="Imprint MT Shadow" panose="04020605060303030202" pitchFamily="82" charset="0"/>
              </a:rPr>
              <a:t>Pronunciation: How to correctly pronounce words that contain the sounds: /</a:t>
            </a:r>
            <a:r>
              <a:rPr lang="en-US" sz="5400" dirty="0" err="1">
                <a:latin typeface="Imprint MT Shadow" panose="04020605060303030202" pitchFamily="82" charset="0"/>
              </a:rPr>
              <a:t>br</a:t>
            </a:r>
            <a:r>
              <a:rPr lang="en-US" sz="5400" dirty="0">
                <a:latin typeface="Imprint MT Shadow" panose="04020605060303030202" pitchFamily="82" charset="0"/>
              </a:rPr>
              <a:t>/ and /pr/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CF6398-C79E-E40F-60D6-5187E2995758}"/>
              </a:ext>
            </a:extLst>
          </p:cNvPr>
          <p:cNvSpPr txBox="1"/>
          <p:nvPr/>
        </p:nvSpPr>
        <p:spPr>
          <a:xfrm>
            <a:off x="2438400" y="8024014"/>
            <a:ext cx="161544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>
                <a:hlinkClick r:id="rId3"/>
              </a:rPr>
              <a:t>Do the exercise on link:</a:t>
            </a:r>
          </a:p>
          <a:p>
            <a:r>
              <a:rPr lang="en-US" sz="6000" dirty="0">
                <a:hlinkClick r:id="rId3"/>
              </a:rPr>
              <a:t>https://g.co/gemini/share/0167e10630eb</a:t>
            </a:r>
            <a:r>
              <a:rPr lang="en-US" sz="6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6541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2686050" y="1866900"/>
            <a:ext cx="12915900" cy="14779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67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HOMEWORK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8392CB-F549-F4B5-5DDB-82EB6400A5E3}"/>
              </a:ext>
            </a:extLst>
          </p:cNvPr>
          <p:cNvSpPr txBox="1"/>
          <p:nvPr/>
        </p:nvSpPr>
        <p:spPr>
          <a:xfrm>
            <a:off x="3886200" y="3848100"/>
            <a:ext cx="12455225" cy="3695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400" dirty="0">
                <a:latin typeface="Imprint MT Shadow" panose="04020605060303030202" pitchFamily="82" charset="0"/>
              </a:rPr>
              <a:t>Learn by heart vocabulary.</a:t>
            </a:r>
          </a:p>
          <a:p>
            <a:pPr>
              <a:lnSpc>
                <a:spcPct val="150000"/>
              </a:lnSpc>
            </a:pPr>
            <a:r>
              <a:rPr lang="en-US" sz="5400" dirty="0">
                <a:latin typeface="Imprint MT Shadow" panose="04020605060303030202" pitchFamily="82" charset="0"/>
              </a:rPr>
              <a:t>Do exercises in the Workbook.</a:t>
            </a:r>
          </a:p>
          <a:p>
            <a:pPr>
              <a:lnSpc>
                <a:spcPct val="150000"/>
              </a:lnSpc>
            </a:pPr>
            <a:r>
              <a:rPr lang="en-US" sz="5400" dirty="0">
                <a:latin typeface="Imprint MT Shadow" panose="04020605060303030202" pitchFamily="82" charset="0"/>
              </a:rPr>
              <a:t>Prepare for the next lesson.</a:t>
            </a:r>
          </a:p>
        </p:txBody>
      </p:sp>
    </p:spTree>
    <p:extLst>
      <p:ext uri="{BB962C8B-B14F-4D97-AF65-F5344CB8AC3E}">
        <p14:creationId xmlns:p14="http://schemas.microsoft.com/office/powerpoint/2010/main" val="161116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3141579" y="2247900"/>
            <a:ext cx="12004841" cy="6124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n-US" sz="19900" dirty="0">
                <a:solidFill>
                  <a:srgbClr val="0070C0"/>
                </a:solidFill>
                <a:latin typeface="Imprint MT Shadow" panose="04020605060303030202" pitchFamily="82" charset="0"/>
              </a:rPr>
              <a:t>THANK YOU!</a:t>
            </a:r>
            <a:endParaRPr lang="en-US" sz="19900" u="none" dirty="0">
              <a:solidFill>
                <a:srgbClr val="0070C0"/>
              </a:solidFill>
              <a:latin typeface="Imprint MT Shadow" panose="04020605060303030202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2501854" y="2171700"/>
            <a:ext cx="2907047" cy="6573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48"/>
              </a:lnSpc>
            </a:pPr>
            <a:r>
              <a:rPr lang="en-US" sz="7200" dirty="0">
                <a:solidFill>
                  <a:srgbClr val="0070C0"/>
                </a:solidFill>
                <a:latin typeface="Imprint MT Shadow" panose="04020605060303030202" pitchFamily="82" charset="0"/>
              </a:rPr>
              <a:t>Unit 6: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501854" y="5151120"/>
            <a:ext cx="15405146" cy="10248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48"/>
              </a:lnSpc>
            </a:pPr>
            <a:r>
              <a:rPr lang="en-US" sz="18500" dirty="0">
                <a:solidFill>
                  <a:srgbClr val="C00000"/>
                </a:solidFill>
                <a:latin typeface="Imprint MT Shadow" panose="04020605060303030202" pitchFamily="82" charset="0"/>
              </a:rPr>
              <a:t>LIFESTYLES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501854" y="7200900"/>
            <a:ext cx="14554871" cy="6833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48"/>
              </a:lnSpc>
            </a:pPr>
            <a:r>
              <a:rPr lang="en-US" sz="8000" dirty="0">
                <a:solidFill>
                  <a:srgbClr val="0070C0"/>
                </a:solidFill>
                <a:latin typeface="Imprint MT Shadow" panose="04020605060303030202" pitchFamily="82" charset="0"/>
              </a:rPr>
              <a:t>Lesson 2: A Closer Look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/>
          <p:cNvSpPr txBox="1"/>
          <p:nvPr/>
        </p:nvSpPr>
        <p:spPr>
          <a:xfrm>
            <a:off x="1447800" y="4610100"/>
            <a:ext cx="16154400" cy="1677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241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304853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1944621" y="1242683"/>
            <a:ext cx="14398758" cy="18919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2413"/>
              </a:lnSpc>
              <a:spcBef>
                <a:spcPct val="0"/>
              </a:spcBef>
            </a:pPr>
            <a:r>
              <a:rPr lang="en-US" sz="21500" u="none" dirty="0">
                <a:solidFill>
                  <a:srgbClr val="000000"/>
                </a:solidFill>
                <a:latin typeface="Imprint MT Shadow" panose="04020605060303030202" pitchFamily="82" charset="0"/>
              </a:rPr>
              <a:t>Vocabulary</a:t>
            </a:r>
          </a:p>
        </p:txBody>
      </p:sp>
      <p:sp>
        <p:nvSpPr>
          <p:cNvPr id="15" name="Rectangle 21">
            <a:extLst>
              <a:ext uri="{FF2B5EF4-FFF2-40B4-BE49-F238E27FC236}">
                <a16:creationId xmlns:a16="http://schemas.microsoft.com/office/drawing/2014/main" id="{2C622092-8B5B-3604-411A-12A29E582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06" y="7462241"/>
            <a:ext cx="959236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6600" dirty="0">
                <a:latin typeface="Imprint MT Shadow" panose="04020605060303030202" pitchFamily="82" charset="0"/>
                <a:ea typeface="Yu Gothic UI Semibold" panose="020B0700000000000000" pitchFamily="34" charset="-128"/>
              </a:rPr>
              <a:t>a sledge pulled by dogs</a:t>
            </a:r>
          </a:p>
        </p:txBody>
      </p:sp>
      <p:sp>
        <p:nvSpPr>
          <p:cNvPr id="16" name="Rectangle 21">
            <a:extLst>
              <a:ext uri="{FF2B5EF4-FFF2-40B4-BE49-F238E27FC236}">
                <a16:creationId xmlns:a16="http://schemas.microsoft.com/office/drawing/2014/main" id="{C9793C61-3199-64B0-CF6B-25F3E98797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720" y="3490380"/>
            <a:ext cx="8408963" cy="1089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11500" b="1" dirty="0">
                <a:solidFill>
                  <a:srgbClr val="AD4F0F"/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dogsled</a:t>
            </a:r>
            <a:r>
              <a:rPr lang="en-US" sz="9600" b="1" dirty="0">
                <a:solidFill>
                  <a:srgbClr val="AD4F0F"/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 </a:t>
            </a:r>
            <a:r>
              <a:rPr lang="en-US" sz="8800" b="1" dirty="0">
                <a:solidFill>
                  <a:srgbClr val="AD4F0F"/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(n)</a:t>
            </a:r>
            <a:endParaRPr lang="vi-VN" sz="9600" b="1" dirty="0">
              <a:solidFill>
                <a:srgbClr val="AD4F0F"/>
              </a:solidFill>
              <a:ea typeface="Yu Gothic UI Semibold" panose="020B0700000000000000" pitchFamily="34" charset="-12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37C5E4-C44E-0C9B-3FEA-8B70DD5C043D}"/>
              </a:ext>
            </a:extLst>
          </p:cNvPr>
          <p:cNvSpPr/>
          <p:nvPr/>
        </p:nvSpPr>
        <p:spPr>
          <a:xfrm>
            <a:off x="1857530" y="5938982"/>
            <a:ext cx="49653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/ˈ</a:t>
            </a:r>
            <a:r>
              <a:rPr lang="en-US" sz="6000" b="1" dirty="0" err="1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dɒɡsled</a:t>
            </a:r>
            <a:r>
              <a:rPr lang="en-US" sz="6000" b="1" dirty="0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/</a:t>
            </a:r>
            <a:endParaRPr lang="en-GB" sz="6000" b="1" dirty="0">
              <a:solidFill>
                <a:schemeClr val="accent5">
                  <a:lumMod val="50000"/>
                </a:schemeClr>
              </a:solidFill>
              <a:latin typeface="Imprint MT Shadow" panose="04020605060303030202" pitchFamily="82" charset="0"/>
              <a:ea typeface="Yu Gothic UI Semibold" panose="020B0700000000000000" pitchFamily="34" charset="-12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2E0CBFF-C318-6F98-38D8-0F0982CD804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46"/>
          <a:stretch/>
        </p:blipFill>
        <p:spPr>
          <a:xfrm>
            <a:off x="9127958" y="3568200"/>
            <a:ext cx="9194624" cy="5690099"/>
          </a:xfrm>
          <a:prstGeom prst="rect">
            <a:avLst/>
          </a:prstGeom>
        </p:spPr>
      </p:pic>
      <p:pic>
        <p:nvPicPr>
          <p:cNvPr id="19" name="09">
            <a:hlinkClick r:id="" action="ppaction://media"/>
            <a:extLst>
              <a:ext uri="{FF2B5EF4-FFF2-40B4-BE49-F238E27FC236}">
                <a16:creationId xmlns:a16="http://schemas.microsoft.com/office/drawing/2014/main" id="{4D1661FA-8969-A343-4858-0F5916A82B3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668" end="10117.8125"/>
                </p14:media>
              </p:ext>
            </p:extLst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5995" y="5799817"/>
            <a:ext cx="1408626" cy="14086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0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3847478" y="510304"/>
            <a:ext cx="10094314" cy="1677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241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Vocabulary</a:t>
            </a: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1A5739B9-2A4F-7538-615C-A7D8EEECA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6595" y="6616103"/>
            <a:ext cx="7363678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6000" dirty="0">
                <a:latin typeface="Imprint MT Shadow" panose="04020605060303030202" pitchFamily="82" charset="0"/>
                <a:ea typeface="Yu Gothic UI Semibold" panose="020B0700000000000000" pitchFamily="34" charset="-128"/>
              </a:rPr>
              <a:t>make things with your hands in a skilled way</a:t>
            </a:r>
          </a:p>
        </p:txBody>
      </p:sp>
      <p:sp>
        <p:nvSpPr>
          <p:cNvPr id="11" name="Rectangle 21">
            <a:extLst>
              <a:ext uri="{FF2B5EF4-FFF2-40B4-BE49-F238E27FC236}">
                <a16:creationId xmlns:a16="http://schemas.microsoft.com/office/drawing/2014/main" id="{E667C5DC-C1A0-DE73-6ECC-DBCA257DD2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301" y="2581369"/>
            <a:ext cx="9600576" cy="1089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11500" b="1" dirty="0">
                <a:solidFill>
                  <a:srgbClr val="AD4F0F"/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﻿make crafts </a:t>
            </a:r>
            <a:r>
              <a:rPr lang="en-US" sz="8800" b="1" dirty="0">
                <a:solidFill>
                  <a:srgbClr val="AD4F0F"/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(v)</a:t>
            </a:r>
            <a:endParaRPr lang="vi-VN" sz="9600" b="1" dirty="0">
              <a:solidFill>
                <a:srgbClr val="AD4F0F"/>
              </a:solidFill>
              <a:ea typeface="Yu Gothic UI Semibold" panose="020B0700000000000000" pitchFamily="34" charset="-12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BDC6521-2C1B-B0C0-3CD1-A4B98FFA3D72}"/>
              </a:ext>
            </a:extLst>
          </p:cNvPr>
          <p:cNvSpPr/>
          <p:nvPr/>
        </p:nvSpPr>
        <p:spPr>
          <a:xfrm>
            <a:off x="1933798" y="4957483"/>
            <a:ext cx="55467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/</a:t>
            </a:r>
            <a:r>
              <a:rPr lang="en-US" sz="7200" b="1" dirty="0" err="1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meɪk</a:t>
            </a:r>
            <a:r>
              <a:rPr lang="en-US" sz="7200" b="1" dirty="0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 </a:t>
            </a:r>
            <a:r>
              <a:rPr lang="en-US" sz="7200" b="1" dirty="0" err="1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krɑːft</a:t>
            </a:r>
            <a:r>
              <a:rPr lang="en-US" sz="7200" b="1" dirty="0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  <a:ea typeface="Yu Gothic UI Semibold" panose="020B0700000000000000" pitchFamily="34" charset="-128"/>
              </a:rPr>
              <a:t>/</a:t>
            </a:r>
            <a:endParaRPr lang="en-GB" sz="7200" b="1" dirty="0">
              <a:solidFill>
                <a:schemeClr val="accent5">
                  <a:lumMod val="50000"/>
                </a:schemeClr>
              </a:solidFill>
              <a:latin typeface="Imprint MT Shadow" panose="04020605060303030202" pitchFamily="82" charset="0"/>
              <a:ea typeface="Yu Gothic UI Semibold" panose="020B0700000000000000" pitchFamily="34" charset="-128"/>
            </a:endParaRPr>
          </a:p>
        </p:txBody>
      </p:sp>
      <p:pic>
        <p:nvPicPr>
          <p:cNvPr id="16" name="Picture 4" descr="Kids on the Coast – Kids in the City | Craft ideas for the non-crafty  parent - Kids on the Coast - Kids in the City">
            <a:extLst>
              <a:ext uri="{FF2B5EF4-FFF2-40B4-BE49-F238E27FC236}">
                <a16:creationId xmlns:a16="http://schemas.microsoft.com/office/drawing/2014/main" id="{33AA8E81-1264-5D54-2784-4C215A55E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258" y="3990694"/>
            <a:ext cx="8717014" cy="47217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make crafts ">
            <a:hlinkClick r:id="" action="ppaction://media"/>
            <a:extLst>
              <a:ext uri="{FF2B5EF4-FFF2-40B4-BE49-F238E27FC236}">
                <a16:creationId xmlns:a16="http://schemas.microsoft.com/office/drawing/2014/main" id="{B327CF7A-4FCB-F026-2143-BA58AFE6BA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9301" y="4812380"/>
            <a:ext cx="1253236" cy="125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34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8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2177534" y="851735"/>
            <a:ext cx="13519666" cy="17748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241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Vocabulary</a:t>
            </a: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7FD7399D-622B-1A84-6015-E324CE280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918" y="6449262"/>
            <a:ext cx="7427604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6000" dirty="0">
                <a:latin typeface="Imprint MT Shadow" panose="04020605060303030202" pitchFamily="82" charset="0"/>
              </a:rPr>
              <a:t>a dance performed by tribal people based on their customs and beliefs</a:t>
            </a:r>
          </a:p>
        </p:txBody>
      </p:sp>
      <p:sp>
        <p:nvSpPr>
          <p:cNvPr id="11" name="Rectangle 21">
            <a:extLst>
              <a:ext uri="{FF2B5EF4-FFF2-40B4-BE49-F238E27FC236}">
                <a16:creationId xmlns:a16="http://schemas.microsoft.com/office/drawing/2014/main" id="{4E5263AC-8D8E-9D7E-D1B4-F5997B70C5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990" y="2900414"/>
            <a:ext cx="10515599" cy="1089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9600" b="1" dirty="0">
                <a:solidFill>
                  <a:srgbClr val="AD4F0F"/>
                </a:solidFill>
                <a:latin typeface="Imprint MT Shadow" panose="04020605060303030202" pitchFamily="82" charset="0"/>
              </a:rPr>
              <a:t>﻿tribal dance </a:t>
            </a:r>
            <a:r>
              <a:rPr lang="en-US" sz="8000" b="1" dirty="0">
                <a:solidFill>
                  <a:srgbClr val="AD4F0F"/>
                </a:solidFill>
                <a:latin typeface="Imprint MT Shadow" panose="04020605060303030202" pitchFamily="82" charset="0"/>
              </a:rPr>
              <a:t>(n)</a:t>
            </a:r>
            <a:endParaRPr lang="vi-VN" sz="8800" b="1" dirty="0">
              <a:solidFill>
                <a:srgbClr val="AD4F0F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6F3737-60FD-BABB-88A9-8ACA81D1A749}"/>
              </a:ext>
            </a:extLst>
          </p:cNvPr>
          <p:cNvSpPr/>
          <p:nvPr/>
        </p:nvSpPr>
        <p:spPr>
          <a:xfrm>
            <a:off x="1949920" y="5152056"/>
            <a:ext cx="548419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</a:rPr>
              <a:t>/ˈ</a:t>
            </a:r>
            <a:r>
              <a:rPr lang="en-US" sz="6600" b="1" dirty="0" err="1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</a:rPr>
              <a:t>traɪbl</a:t>
            </a:r>
            <a:r>
              <a:rPr lang="en-US" sz="6600" b="1" dirty="0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</a:rPr>
              <a:t> </a:t>
            </a:r>
            <a:r>
              <a:rPr lang="en-US" sz="6600" b="1" dirty="0" err="1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</a:rPr>
              <a:t>dɑːns</a:t>
            </a:r>
            <a:r>
              <a:rPr lang="en-US" sz="6600" b="1" dirty="0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</a:rPr>
              <a:t>/</a:t>
            </a:r>
            <a:endParaRPr lang="en-GB" sz="6600" b="1" dirty="0">
              <a:solidFill>
                <a:schemeClr val="accent5">
                  <a:lumMod val="50000"/>
                </a:schemeClr>
              </a:solidFill>
              <a:latin typeface="Imprint MT Shadow" panose="04020605060303030202" pitchFamily="82" charset="0"/>
            </a:endParaRPr>
          </a:p>
        </p:txBody>
      </p:sp>
      <p:pic>
        <p:nvPicPr>
          <p:cNvPr id="16" name="Picture 14" descr="National Tribal Dance Festival to be held from Oct 28 in Raipur | Deccan  Herald">
            <a:extLst>
              <a:ext uri="{FF2B5EF4-FFF2-40B4-BE49-F238E27FC236}">
                <a16:creationId xmlns:a16="http://schemas.microsoft.com/office/drawing/2014/main" id="{489655C8-5D97-B248-3DE0-530CE7AF2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053" y="3601578"/>
            <a:ext cx="8914492" cy="501505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09">
            <a:hlinkClick r:id="" action="ppaction://media"/>
            <a:extLst>
              <a:ext uri="{FF2B5EF4-FFF2-40B4-BE49-F238E27FC236}">
                <a16:creationId xmlns:a16="http://schemas.microsoft.com/office/drawing/2014/main" id="{FE26C19F-9D30-9878-08B0-45D8E762416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046" end="1438.8125"/>
                </p14:media>
              </p:ext>
            </p:extLst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84240" y="5143500"/>
            <a:ext cx="1305762" cy="130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4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0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2356493" y="851735"/>
            <a:ext cx="13188307" cy="17748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241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Vocabulary</a:t>
            </a: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67A48C93-83BF-BB13-3E30-78C96CAE1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275" y="6534285"/>
            <a:ext cx="7423068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6600" dirty="0">
                <a:latin typeface="Imprint MT Shadow" panose="04020605060303030202" pitchFamily="82" charset="0"/>
              </a:rPr>
              <a:t>the artwork created by the original native people</a:t>
            </a:r>
          </a:p>
        </p:txBody>
      </p:sp>
      <p:sp>
        <p:nvSpPr>
          <p:cNvPr id="11" name="Rectangle 21">
            <a:extLst>
              <a:ext uri="{FF2B5EF4-FFF2-40B4-BE49-F238E27FC236}">
                <a16:creationId xmlns:a16="http://schemas.microsoft.com/office/drawing/2014/main" id="{A553B2DF-6729-CA05-6DCF-6A50C80633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702" y="2663187"/>
            <a:ext cx="7736214" cy="1089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11500" b="1" dirty="0">
                <a:solidFill>
                  <a:srgbClr val="AD4F0F"/>
                </a:solidFill>
                <a:latin typeface="Imprint MT Shadow" panose="04020605060303030202" pitchFamily="82" charset="0"/>
              </a:rPr>
              <a:t>﻿native art </a:t>
            </a:r>
            <a:r>
              <a:rPr lang="en-US" sz="8800" b="1" dirty="0">
                <a:solidFill>
                  <a:srgbClr val="AD4F0F"/>
                </a:solidFill>
                <a:latin typeface="Imprint MT Shadow" panose="04020605060303030202" pitchFamily="82" charset="0"/>
              </a:rPr>
              <a:t>(n)</a:t>
            </a:r>
            <a:endParaRPr lang="vi-VN" sz="9600" b="1" dirty="0">
              <a:solidFill>
                <a:srgbClr val="AD4F0F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0E2E98-6C76-5775-1D70-06599348FD3F}"/>
              </a:ext>
            </a:extLst>
          </p:cNvPr>
          <p:cNvSpPr/>
          <p:nvPr/>
        </p:nvSpPr>
        <p:spPr>
          <a:xfrm>
            <a:off x="2025732" y="5149541"/>
            <a:ext cx="421621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</a:rPr>
              <a:t>/ˈ</a:t>
            </a:r>
            <a:r>
              <a:rPr lang="en-US" sz="6000" b="1" dirty="0" err="1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</a:rPr>
              <a:t>neɪtɪv</a:t>
            </a:r>
            <a:r>
              <a:rPr lang="en-US" sz="6000" b="1" dirty="0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</a:rPr>
              <a:t> </a:t>
            </a:r>
            <a:r>
              <a:rPr lang="en-US" sz="6000" b="1" dirty="0" err="1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</a:rPr>
              <a:t>ɑːt</a:t>
            </a:r>
            <a:r>
              <a:rPr lang="en-US" sz="6000" b="1" dirty="0">
                <a:solidFill>
                  <a:schemeClr val="accent5">
                    <a:lumMod val="50000"/>
                  </a:schemeClr>
                </a:solidFill>
                <a:latin typeface="Imprint MT Shadow" panose="04020605060303030202" pitchFamily="82" charset="0"/>
              </a:rPr>
              <a:t>/</a:t>
            </a:r>
            <a:endParaRPr lang="en-GB" sz="6000" b="1" dirty="0">
              <a:solidFill>
                <a:schemeClr val="accent5">
                  <a:lumMod val="50000"/>
                </a:schemeClr>
              </a:solidFill>
              <a:latin typeface="Imprint MT Shadow" panose="04020605060303030202" pitchFamily="82" charset="0"/>
            </a:endParaRPr>
          </a:p>
        </p:txBody>
      </p:sp>
      <p:pic>
        <p:nvPicPr>
          <p:cNvPr id="16" name="Picture 15" descr="Indigenous Art Card - Medicine Tent - Rob McIntosh">
            <a:extLst>
              <a:ext uri="{FF2B5EF4-FFF2-40B4-BE49-F238E27FC236}">
                <a16:creationId xmlns:a16="http://schemas.microsoft.com/office/drawing/2014/main" id="{CB134B51-222C-1B40-CB57-5D9D05793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1122" y="3394919"/>
            <a:ext cx="8457879" cy="604034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09">
            <a:hlinkClick r:id="" action="ppaction://media"/>
            <a:extLst>
              <a:ext uri="{FF2B5EF4-FFF2-40B4-BE49-F238E27FC236}">
                <a16:creationId xmlns:a16="http://schemas.microsoft.com/office/drawing/2014/main" id="{9A774FB4-1D0D-0D9F-0564-D7CD81C92C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955" end="5621.8125"/>
                </p14:media>
              </p:ext>
            </p:extLst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8045" y="4851723"/>
            <a:ext cx="1313481" cy="131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61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1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2647852" y="851735"/>
            <a:ext cx="11753948" cy="17748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241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rint MT Shadow" panose="04020605060303030202" pitchFamily="82" charset="0"/>
              </a:rPr>
              <a:t>Vocabulary</a:t>
            </a:r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67A48C93-83BF-BB13-3E30-78C96CAE1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979" y="6475537"/>
            <a:ext cx="8299021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4800" dirty="0">
                <a:latin typeface="Imprint MT Shadow" panose="04020605060303030202" pitchFamily="82" charset="0"/>
                <a:cs typeface="Mongolian Baiti" panose="03000500000000000000" pitchFamily="66" charset="0"/>
              </a:rPr>
              <a:t>to make cloth, a carpet, a basket, etc. by crossing threads or narrow pieces of material across, over and under each other</a:t>
            </a:r>
          </a:p>
        </p:txBody>
      </p:sp>
      <p:sp>
        <p:nvSpPr>
          <p:cNvPr id="11" name="Rectangle 21">
            <a:extLst>
              <a:ext uri="{FF2B5EF4-FFF2-40B4-BE49-F238E27FC236}">
                <a16:creationId xmlns:a16="http://schemas.microsoft.com/office/drawing/2014/main" id="{A553B2DF-6729-CA05-6DCF-6A50C80633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3723" y="2708792"/>
            <a:ext cx="7736214" cy="1089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srgbClr val="AD4F0F"/>
                </a:solidFill>
                <a:effectLst/>
                <a:uLnTx/>
                <a:uFillTx/>
                <a:latin typeface="Imprint MT Shadow" panose="04020605060303030202" pitchFamily="82" charset="0"/>
              </a:rPr>
              <a:t>﻿ weave </a:t>
            </a: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AD4F0F"/>
                </a:solidFill>
                <a:effectLst/>
                <a:uLnTx/>
                <a:uFillTx/>
                <a:latin typeface="Imprint MT Shadow" panose="04020605060303030202" pitchFamily="82" charset="0"/>
              </a:rPr>
              <a:t>(v)</a:t>
            </a:r>
            <a:endParaRPr kumimoji="0" lang="vi-VN" sz="9600" b="1" i="0" u="none" strike="noStrike" kern="1200" cap="none" spc="0" normalizeH="0" baseline="0" noProof="0" dirty="0">
              <a:ln>
                <a:noFill/>
              </a:ln>
              <a:solidFill>
                <a:srgbClr val="AD4F0F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0E2E98-6C76-5775-1D70-06599348FD3F}"/>
              </a:ext>
            </a:extLst>
          </p:cNvPr>
          <p:cNvSpPr/>
          <p:nvPr/>
        </p:nvSpPr>
        <p:spPr>
          <a:xfrm>
            <a:off x="2647852" y="4752169"/>
            <a:ext cx="3720890" cy="15851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b="1" dirty="0">
                <a:solidFill>
                  <a:srgbClr val="0070C0"/>
                </a:solidFill>
                <a:latin typeface="Imprint MT Shadow" panose="04020605060303030202" pitchFamily="82" charset="0"/>
                <a:cs typeface="Mongolian Baiti" panose="03000500000000000000" pitchFamily="66" charset="0"/>
              </a:rPr>
              <a:t>/</a:t>
            </a:r>
            <a:r>
              <a:rPr lang="en-US" sz="9600" b="1" dirty="0" err="1">
                <a:solidFill>
                  <a:srgbClr val="0070C0"/>
                </a:solidFill>
                <a:latin typeface="Imprint MT Shadow" panose="04020605060303030202" pitchFamily="82" charset="0"/>
                <a:cs typeface="Mongolian Baiti" panose="03000500000000000000" pitchFamily="66" charset="0"/>
              </a:rPr>
              <a:t>wiːv</a:t>
            </a:r>
            <a:r>
              <a:rPr lang="en-US" sz="9600" b="1" dirty="0">
                <a:solidFill>
                  <a:srgbClr val="0070C0"/>
                </a:solidFill>
                <a:latin typeface="Imprint MT Shadow" panose="04020605060303030202" pitchFamily="82" charset="0"/>
                <a:cs typeface="Mongolian Baiti" panose="03000500000000000000" pitchFamily="66" charset="0"/>
              </a:rPr>
              <a:t>/</a:t>
            </a:r>
            <a:endParaRPr lang="en-GB" sz="9600" b="1" dirty="0">
              <a:solidFill>
                <a:srgbClr val="0070C0"/>
              </a:solidFill>
              <a:latin typeface="Imprint MT Shadow" panose="04020605060303030202" pitchFamily="82" charset="0"/>
              <a:cs typeface="Mongolian Baiti" panose="03000500000000000000" pitchFamily="66" charset="0"/>
            </a:endParaRPr>
          </a:p>
        </p:txBody>
      </p:sp>
      <p:pic>
        <p:nvPicPr>
          <p:cNvPr id="1026" name="Picture 2" descr="Gedenk Strand Baum loom gif Nationale Volkszählung Sich versichern Romantik">
            <a:extLst>
              <a:ext uri="{FF2B5EF4-FFF2-40B4-BE49-F238E27FC236}">
                <a16:creationId xmlns:a16="http://schemas.microsoft.com/office/drawing/2014/main" id="{017D4A12-3F3E-A21D-B546-0B05A20D3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0" y="2933700"/>
            <a:ext cx="8984028" cy="708367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weave__gb_1">
            <a:hlinkClick r:id="" action="ppaction://media"/>
            <a:extLst>
              <a:ext uri="{FF2B5EF4-FFF2-40B4-BE49-F238E27FC236}">
                <a16:creationId xmlns:a16="http://schemas.microsoft.com/office/drawing/2014/main" id="{37F65393-07DB-E6CF-E605-B53E7DEB69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5470" y="4708151"/>
            <a:ext cx="1562975" cy="156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78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1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1082</Words>
  <Application>Microsoft Office PowerPoint</Application>
  <PresentationFormat>Custom</PresentationFormat>
  <Paragraphs>156</Paragraphs>
  <Slides>29</Slides>
  <Notes>2</Notes>
  <HiddenSlides>0</HiddenSlides>
  <MMClips>28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42" baseType="lpstr">
      <vt:lpstr>Imprint MT Shadow</vt:lpstr>
      <vt:lpstr>ChronicaPro-Bold</vt:lpstr>
      <vt:lpstr>Lilita One</vt:lpstr>
      <vt:lpstr>Calibri</vt:lpstr>
      <vt:lpstr>ChronicaPro-Book</vt:lpstr>
      <vt:lpstr>Jumble</vt:lpstr>
      <vt:lpstr>Congenial</vt:lpstr>
      <vt:lpstr>LucidaSansUnicode</vt:lpstr>
      <vt:lpstr>Yu Gothic UI Semibold</vt:lpstr>
      <vt:lpstr>Wingdings</vt:lpstr>
      <vt:lpstr>Arial</vt:lpstr>
      <vt:lpstr>Office Theme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Colorful Illustrative Travel Animated Presentation</dc:title>
  <cp:lastModifiedBy>Duyên Lương</cp:lastModifiedBy>
  <cp:revision>11</cp:revision>
  <dcterms:created xsi:type="dcterms:W3CDTF">2006-08-16T00:00:00Z</dcterms:created>
  <dcterms:modified xsi:type="dcterms:W3CDTF">2025-09-08T09:15:05Z</dcterms:modified>
  <dc:identifier>DAFre4P-cPc</dc:identifier>
</cp:coreProperties>
</file>