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1"/>
  </p:notesMasterIdLst>
  <p:sldIdLst>
    <p:sldId id="349" r:id="rId2"/>
    <p:sldId id="256" r:id="rId3"/>
    <p:sldId id="279" r:id="rId4"/>
    <p:sldId id="281" r:id="rId5"/>
    <p:sldId id="315" r:id="rId6"/>
    <p:sldId id="316" r:id="rId7"/>
    <p:sldId id="340" r:id="rId8"/>
    <p:sldId id="341" r:id="rId9"/>
    <p:sldId id="283" r:id="rId10"/>
    <p:sldId id="348" r:id="rId11"/>
    <p:sldId id="355" r:id="rId12"/>
    <p:sldId id="354" r:id="rId13"/>
    <p:sldId id="298" r:id="rId14"/>
    <p:sldId id="318" r:id="rId15"/>
    <p:sldId id="331" r:id="rId16"/>
    <p:sldId id="313" r:id="rId17"/>
    <p:sldId id="314" r:id="rId18"/>
    <p:sldId id="330" r:id="rId19"/>
    <p:sldId id="356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4B66"/>
    <a:srgbClr val="F7941E"/>
    <a:srgbClr val="2A770F"/>
    <a:srgbClr val="0033CC"/>
    <a:srgbClr val="359513"/>
    <a:srgbClr val="00A9A5"/>
    <a:srgbClr val="FFDAAB"/>
    <a:srgbClr val="CBEAF0"/>
    <a:srgbClr val="48C0B6"/>
    <a:srgbClr val="FBB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09E909-388D-42DF-BA9E-881B9DCED4F6}" v="271" dt="2022-01-20T02:11:28.5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728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85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uy Linh Do" userId="f60f9f76584ec879" providerId="LiveId" clId="{7009E909-388D-42DF-BA9E-881B9DCED4F6}"/>
    <pc:docChg chg="custSel addSld delSld modSld">
      <pc:chgData name="Thuy Linh Do" userId="f60f9f76584ec879" providerId="LiveId" clId="{7009E909-388D-42DF-BA9E-881B9DCED4F6}" dt="2022-01-20T02:11:32.996" v="2419" actId="1076"/>
      <pc:docMkLst>
        <pc:docMk/>
      </pc:docMkLst>
      <pc:sldChg chg="addSp delSp modSp mod">
        <pc:chgData name="Thuy Linh Do" userId="f60f9f76584ec879" providerId="LiveId" clId="{7009E909-388D-42DF-BA9E-881B9DCED4F6}" dt="2022-01-14T01:08:24.804" v="31" actId="1076"/>
        <pc:sldMkLst>
          <pc:docMk/>
          <pc:sldMk cId="252621157" sldId="256"/>
        </pc:sldMkLst>
        <pc:spChg chg="mod">
          <ac:chgData name="Thuy Linh Do" userId="f60f9f76584ec879" providerId="LiveId" clId="{7009E909-388D-42DF-BA9E-881B9DCED4F6}" dt="2022-01-14T01:07:03.640" v="28"/>
          <ac:spMkLst>
            <pc:docMk/>
            <pc:sldMk cId="252621157" sldId="256"/>
            <ac:spMk id="14" creationId="{00000000-0000-0000-0000-000000000000}"/>
          </ac:spMkLst>
        </pc:spChg>
        <pc:spChg chg="mod">
          <ac:chgData name="Thuy Linh Do" userId="f60f9f76584ec879" providerId="LiveId" clId="{7009E909-388D-42DF-BA9E-881B9DCED4F6}" dt="2022-01-14T01:06:46.955" v="27" actId="20577"/>
          <ac:spMkLst>
            <pc:docMk/>
            <pc:sldMk cId="252621157" sldId="256"/>
            <ac:spMk id="17" creationId="{00000000-0000-0000-0000-000000000000}"/>
          </ac:spMkLst>
        </pc:spChg>
        <pc:spChg chg="mod">
          <ac:chgData name="Thuy Linh Do" userId="f60f9f76584ec879" providerId="LiveId" clId="{7009E909-388D-42DF-BA9E-881B9DCED4F6}" dt="2022-01-14T01:06:36.547" v="1" actId="20577"/>
          <ac:spMkLst>
            <pc:docMk/>
            <pc:sldMk cId="252621157" sldId="256"/>
            <ac:spMk id="18" creationId="{00000000-0000-0000-0000-000000000000}"/>
          </ac:spMkLst>
        </pc:spChg>
        <pc:picChg chg="del">
          <ac:chgData name="Thuy Linh Do" userId="f60f9f76584ec879" providerId="LiveId" clId="{7009E909-388D-42DF-BA9E-881B9DCED4F6}" dt="2022-01-14T01:08:18.531" v="29" actId="478"/>
          <ac:picMkLst>
            <pc:docMk/>
            <pc:sldMk cId="252621157" sldId="256"/>
            <ac:picMk id="2" creationId="{EB95E02B-453B-47F3-836B-50E674D6B0E6}"/>
          </ac:picMkLst>
        </pc:picChg>
        <pc:picChg chg="add mod">
          <ac:chgData name="Thuy Linh Do" userId="f60f9f76584ec879" providerId="LiveId" clId="{7009E909-388D-42DF-BA9E-881B9DCED4F6}" dt="2022-01-14T01:08:24.804" v="31" actId="1076"/>
          <ac:picMkLst>
            <pc:docMk/>
            <pc:sldMk cId="252621157" sldId="256"/>
            <ac:picMk id="1026" creationId="{548F6424-389E-485F-81C5-193B882F59FF}"/>
          </ac:picMkLst>
        </pc:picChg>
      </pc:sldChg>
      <pc:sldChg chg="modSp mod">
        <pc:chgData name="Thuy Linh Do" userId="f60f9f76584ec879" providerId="LiveId" clId="{7009E909-388D-42DF-BA9E-881B9DCED4F6}" dt="2022-01-14T01:08:56.456" v="34" actId="20577"/>
        <pc:sldMkLst>
          <pc:docMk/>
          <pc:sldMk cId="2021924275" sldId="275"/>
        </pc:sldMkLst>
        <pc:spChg chg="mod">
          <ac:chgData name="Thuy Linh Do" userId="f60f9f76584ec879" providerId="LiveId" clId="{7009E909-388D-42DF-BA9E-881B9DCED4F6}" dt="2022-01-14T01:08:56.456" v="34" actId="20577"/>
          <ac:spMkLst>
            <pc:docMk/>
            <pc:sldMk cId="2021924275" sldId="275"/>
            <ac:spMk id="12" creationId="{00000000-0000-0000-0000-000000000000}"/>
          </ac:spMkLst>
        </pc:spChg>
      </pc:sldChg>
      <pc:sldChg chg="addSp delSp modSp mod">
        <pc:chgData name="Thuy Linh Do" userId="f60f9f76584ec879" providerId="LiveId" clId="{7009E909-388D-42DF-BA9E-881B9DCED4F6}" dt="2022-01-20T01:13:47.312" v="552" actId="1076"/>
        <pc:sldMkLst>
          <pc:docMk/>
          <pc:sldMk cId="1529224504" sldId="276"/>
        </pc:sldMkLst>
        <pc:picChg chg="del">
          <ac:chgData name="Thuy Linh Do" userId="f60f9f76584ec879" providerId="LiveId" clId="{7009E909-388D-42DF-BA9E-881B9DCED4F6}" dt="2022-01-20T01:13:38.605" v="549" actId="478"/>
          <ac:picMkLst>
            <pc:docMk/>
            <pc:sldMk cId="1529224504" sldId="276"/>
            <ac:picMk id="3" creationId="{8391EA28-1440-48F0-AC22-6C7A252E0320}"/>
          </ac:picMkLst>
        </pc:picChg>
        <pc:picChg chg="add mod">
          <ac:chgData name="Thuy Linh Do" userId="f60f9f76584ec879" providerId="LiveId" clId="{7009E909-388D-42DF-BA9E-881B9DCED4F6}" dt="2022-01-20T01:13:47.312" v="552" actId="1076"/>
          <ac:picMkLst>
            <pc:docMk/>
            <pc:sldMk cId="1529224504" sldId="276"/>
            <ac:picMk id="1026" creationId="{325206B0-DDD6-4098-AFFC-A6E987D5618C}"/>
          </ac:picMkLst>
        </pc:picChg>
      </pc:sldChg>
      <pc:sldChg chg="addSp delSp modSp mod">
        <pc:chgData name="Thuy Linh Do" userId="f60f9f76584ec879" providerId="LiveId" clId="{7009E909-388D-42DF-BA9E-881B9DCED4F6}" dt="2022-01-14T01:14:40.195" v="71" actId="1076"/>
        <pc:sldMkLst>
          <pc:docMk/>
          <pc:sldMk cId="3404845292" sldId="279"/>
        </pc:sldMkLst>
        <pc:spChg chg="del">
          <ac:chgData name="Thuy Linh Do" userId="f60f9f76584ec879" providerId="LiveId" clId="{7009E909-388D-42DF-BA9E-881B9DCED4F6}" dt="2022-01-14T01:13:33.156" v="69" actId="478"/>
          <ac:spMkLst>
            <pc:docMk/>
            <pc:sldMk cId="3404845292" sldId="279"/>
            <ac:spMk id="2" creationId="{A1402D27-7BE4-4EEE-A543-D57A59BA7D62}"/>
          </ac:spMkLst>
        </pc:spChg>
        <pc:spChg chg="mod">
          <ac:chgData name="Thuy Linh Do" userId="f60f9f76584ec879" providerId="LiveId" clId="{7009E909-388D-42DF-BA9E-881B9DCED4F6}" dt="2022-01-14T01:13:30.302" v="68" actId="20577"/>
          <ac:spMkLst>
            <pc:docMk/>
            <pc:sldMk cId="3404845292" sldId="279"/>
            <ac:spMk id="13" creationId="{00000000-0000-0000-0000-000000000000}"/>
          </ac:spMkLst>
        </pc:spChg>
        <pc:picChg chg="add mod">
          <ac:chgData name="Thuy Linh Do" userId="f60f9f76584ec879" providerId="LiveId" clId="{7009E909-388D-42DF-BA9E-881B9DCED4F6}" dt="2022-01-14T01:14:40.195" v="71" actId="1076"/>
          <ac:picMkLst>
            <pc:docMk/>
            <pc:sldMk cId="3404845292" sldId="279"/>
            <ac:picMk id="3074" creationId="{8AB20D29-76CC-4588-9FEE-F1DF61554D01}"/>
          </ac:picMkLst>
        </pc:picChg>
      </pc:sldChg>
      <pc:sldChg chg="addSp delSp modSp mod">
        <pc:chgData name="Thuy Linh Do" userId="f60f9f76584ec879" providerId="LiveId" clId="{7009E909-388D-42DF-BA9E-881B9DCED4F6}" dt="2022-01-14T01:25:22.192" v="121" actId="1076"/>
        <pc:sldMkLst>
          <pc:docMk/>
          <pc:sldMk cId="3563799751" sldId="281"/>
        </pc:sldMkLst>
        <pc:spChg chg="mod">
          <ac:chgData name="Thuy Linh Do" userId="f60f9f76584ec879" providerId="LiveId" clId="{7009E909-388D-42DF-BA9E-881B9DCED4F6}" dt="2022-01-14T01:23:51.624" v="103"/>
          <ac:spMkLst>
            <pc:docMk/>
            <pc:sldMk cId="3563799751" sldId="281"/>
            <ac:spMk id="2" creationId="{00000000-0000-0000-0000-000000000000}"/>
          </ac:spMkLst>
        </pc:spChg>
        <pc:spChg chg="add mod">
          <ac:chgData name="Thuy Linh Do" userId="f60f9f76584ec879" providerId="LiveId" clId="{7009E909-388D-42DF-BA9E-881B9DCED4F6}" dt="2022-01-14T01:25:22.192" v="121" actId="1076"/>
          <ac:spMkLst>
            <pc:docMk/>
            <pc:sldMk cId="3563799751" sldId="281"/>
            <ac:spMk id="4" creationId="{F3AE1C73-00CF-4A99-B33C-E7CFA2765C3D}"/>
          </ac:spMkLst>
        </pc:spChg>
        <pc:spChg chg="mod">
          <ac:chgData name="Thuy Linh Do" userId="f60f9f76584ec879" providerId="LiveId" clId="{7009E909-388D-42DF-BA9E-881B9DCED4F6}" dt="2022-01-14T01:23:02.446" v="102"/>
          <ac:spMkLst>
            <pc:docMk/>
            <pc:sldMk cId="3563799751" sldId="281"/>
            <ac:spMk id="7" creationId="{00000000-0000-0000-0000-000000000000}"/>
          </ac:spMkLst>
        </pc:spChg>
        <pc:spChg chg="mod">
          <ac:chgData name="Thuy Linh Do" userId="f60f9f76584ec879" providerId="LiveId" clId="{7009E909-388D-42DF-BA9E-881B9DCED4F6}" dt="2022-01-14T01:24:09.699" v="104"/>
          <ac:spMkLst>
            <pc:docMk/>
            <pc:sldMk cId="3563799751" sldId="281"/>
            <ac:spMk id="12" creationId="{00000000-0000-0000-0000-000000000000}"/>
          </ac:spMkLst>
        </pc:spChg>
        <pc:picChg chg="del">
          <ac:chgData name="Thuy Linh Do" userId="f60f9f76584ec879" providerId="LiveId" clId="{7009E909-388D-42DF-BA9E-881B9DCED4F6}" dt="2022-01-14T01:24:22.119" v="105" actId="478"/>
          <ac:picMkLst>
            <pc:docMk/>
            <pc:sldMk cId="3563799751" sldId="281"/>
            <ac:picMk id="3" creationId="{043FDCC6-1B2B-48DF-8283-20E112EEC193}"/>
          </ac:picMkLst>
        </pc:picChg>
        <pc:picChg chg="add mod">
          <ac:chgData name="Thuy Linh Do" userId="f60f9f76584ec879" providerId="LiveId" clId="{7009E909-388D-42DF-BA9E-881B9DCED4F6}" dt="2022-01-14T01:24:32.864" v="110" actId="14100"/>
          <ac:picMkLst>
            <pc:docMk/>
            <pc:sldMk cId="3563799751" sldId="281"/>
            <ac:picMk id="8" creationId="{55B93CBE-D1A0-4C10-90D2-82667C8CF229}"/>
          </ac:picMkLst>
        </pc:picChg>
      </pc:sldChg>
      <pc:sldChg chg="modSp mod">
        <pc:chgData name="Thuy Linh Do" userId="f60f9f76584ec879" providerId="LiveId" clId="{7009E909-388D-42DF-BA9E-881B9DCED4F6}" dt="2022-01-20T01:05:27.546" v="546" actId="20577"/>
        <pc:sldMkLst>
          <pc:docMk/>
          <pc:sldMk cId="1769986107" sldId="283"/>
        </pc:sldMkLst>
        <pc:graphicFrameChg chg="mod modGraphic">
          <ac:chgData name="Thuy Linh Do" userId="f60f9f76584ec879" providerId="LiveId" clId="{7009E909-388D-42DF-BA9E-881B9DCED4F6}" dt="2022-01-20T01:05:27.546" v="546" actId="20577"/>
          <ac:graphicFrameMkLst>
            <pc:docMk/>
            <pc:sldMk cId="1769986107" sldId="283"/>
            <ac:graphicFrameMk id="11" creationId="{00000000-0000-0000-0000-000000000000}"/>
          </ac:graphicFrameMkLst>
        </pc:graphicFrameChg>
      </pc:sldChg>
      <pc:sldChg chg="addSp delSp modSp mod">
        <pc:chgData name="Thuy Linh Do" userId="f60f9f76584ec879" providerId="LiveId" clId="{7009E909-388D-42DF-BA9E-881B9DCED4F6}" dt="2022-01-20T01:33:58.605" v="1492" actId="1076"/>
        <pc:sldMkLst>
          <pc:docMk/>
          <pc:sldMk cId="3633158301" sldId="298"/>
        </pc:sldMkLst>
        <pc:spChg chg="mod">
          <ac:chgData name="Thuy Linh Do" userId="f60f9f76584ec879" providerId="LiveId" clId="{7009E909-388D-42DF-BA9E-881B9DCED4F6}" dt="2022-01-20T01:31:42.397" v="1483" actId="20577"/>
          <ac:spMkLst>
            <pc:docMk/>
            <pc:sldMk cId="3633158301" sldId="298"/>
            <ac:spMk id="3" creationId="{00000000-0000-0000-0000-000000000000}"/>
          </ac:spMkLst>
        </pc:spChg>
        <pc:spChg chg="mod">
          <ac:chgData name="Thuy Linh Do" userId="f60f9f76584ec879" providerId="LiveId" clId="{7009E909-388D-42DF-BA9E-881B9DCED4F6}" dt="2022-01-20T01:32:37.620" v="1486"/>
          <ac:spMkLst>
            <pc:docMk/>
            <pc:sldMk cId="3633158301" sldId="298"/>
            <ac:spMk id="6" creationId="{00000000-0000-0000-0000-000000000000}"/>
          </ac:spMkLst>
        </pc:spChg>
        <pc:spChg chg="mod">
          <ac:chgData name="Thuy Linh Do" userId="f60f9f76584ec879" providerId="LiveId" clId="{7009E909-388D-42DF-BA9E-881B9DCED4F6}" dt="2022-01-20T01:31:55.480" v="1484" actId="1076"/>
          <ac:spMkLst>
            <pc:docMk/>
            <pc:sldMk cId="3633158301" sldId="298"/>
            <ac:spMk id="18" creationId="{00000000-0000-0000-0000-000000000000}"/>
          </ac:spMkLst>
        </pc:spChg>
        <pc:picChg chg="del">
          <ac:chgData name="Thuy Linh Do" userId="f60f9f76584ec879" providerId="LiveId" clId="{7009E909-388D-42DF-BA9E-881B9DCED4F6}" dt="2022-01-20T01:33:46.291" v="1489" actId="478"/>
          <ac:picMkLst>
            <pc:docMk/>
            <pc:sldMk cId="3633158301" sldId="298"/>
            <ac:picMk id="4" creationId="{12C2ACB0-E920-40C6-BA83-BD9DFF3B87F8}"/>
          </ac:picMkLst>
        </pc:picChg>
        <pc:picChg chg="add mod">
          <ac:chgData name="Thuy Linh Do" userId="f60f9f76584ec879" providerId="LiveId" clId="{7009E909-388D-42DF-BA9E-881B9DCED4F6}" dt="2022-01-20T01:33:58.605" v="1492" actId="1076"/>
          <ac:picMkLst>
            <pc:docMk/>
            <pc:sldMk cId="3633158301" sldId="298"/>
            <ac:picMk id="3074" creationId="{FF78E8C5-7C8F-4F75-9D7B-B2CE47C51187}"/>
          </ac:picMkLst>
        </pc:picChg>
        <pc:cxnChg chg="mod">
          <ac:chgData name="Thuy Linh Do" userId="f60f9f76584ec879" providerId="LiveId" clId="{7009E909-388D-42DF-BA9E-881B9DCED4F6}" dt="2022-01-20T01:32:45.845" v="1487" actId="1076"/>
          <ac:cxnSpMkLst>
            <pc:docMk/>
            <pc:sldMk cId="3633158301" sldId="298"/>
            <ac:cxnSpMk id="14" creationId="{00000000-0000-0000-0000-000000000000}"/>
          </ac:cxnSpMkLst>
        </pc:cxnChg>
      </pc:sldChg>
      <pc:sldChg chg="modSp mod">
        <pc:chgData name="Thuy Linh Do" userId="f60f9f76584ec879" providerId="LiveId" clId="{7009E909-388D-42DF-BA9E-881B9DCED4F6}" dt="2022-01-14T01:10:18.885" v="45"/>
        <pc:sldMkLst>
          <pc:docMk/>
          <pc:sldMk cId="658201877" sldId="302"/>
        </pc:sldMkLst>
        <pc:spChg chg="mod">
          <ac:chgData name="Thuy Linh Do" userId="f60f9f76584ec879" providerId="LiveId" clId="{7009E909-388D-42DF-BA9E-881B9DCED4F6}" dt="2022-01-14T01:09:11.515" v="42" actId="20577"/>
          <ac:spMkLst>
            <pc:docMk/>
            <pc:sldMk cId="658201877" sldId="302"/>
            <ac:spMk id="20" creationId="{00000000-0000-0000-0000-000000000000}"/>
          </ac:spMkLst>
        </pc:spChg>
        <pc:spChg chg="mod">
          <ac:chgData name="Thuy Linh Do" userId="f60f9f76584ec879" providerId="LiveId" clId="{7009E909-388D-42DF-BA9E-881B9DCED4F6}" dt="2022-01-14T01:10:00.686" v="44"/>
          <ac:spMkLst>
            <pc:docMk/>
            <pc:sldMk cId="658201877" sldId="302"/>
            <ac:spMk id="22" creationId="{00000000-0000-0000-0000-000000000000}"/>
          </ac:spMkLst>
        </pc:spChg>
        <pc:spChg chg="mod">
          <ac:chgData name="Thuy Linh Do" userId="f60f9f76584ec879" providerId="LiveId" clId="{7009E909-388D-42DF-BA9E-881B9DCED4F6}" dt="2022-01-14T01:10:18.885" v="45"/>
          <ac:spMkLst>
            <pc:docMk/>
            <pc:sldMk cId="658201877" sldId="302"/>
            <ac:spMk id="23" creationId="{00000000-0000-0000-0000-000000000000}"/>
          </ac:spMkLst>
        </pc:spChg>
      </pc:sldChg>
      <pc:sldChg chg="addSp delSp modSp mod">
        <pc:chgData name="Thuy Linh Do" userId="f60f9f76584ec879" providerId="LiveId" clId="{7009E909-388D-42DF-BA9E-881B9DCED4F6}" dt="2022-01-14T01:13:08.421" v="60" actId="14100"/>
        <pc:sldMkLst>
          <pc:docMk/>
          <pc:sldMk cId="1899537031" sldId="308"/>
        </pc:sldMkLst>
        <pc:spChg chg="add">
          <ac:chgData name="Thuy Linh Do" userId="f60f9f76584ec879" providerId="LiveId" clId="{7009E909-388D-42DF-BA9E-881B9DCED4F6}" dt="2022-01-14T01:12:09.325" v="55"/>
          <ac:spMkLst>
            <pc:docMk/>
            <pc:sldMk cId="1899537031" sldId="308"/>
            <ac:spMk id="2" creationId="{587D19F5-152B-4FDA-92B4-9E7D3DB5E8BE}"/>
          </ac:spMkLst>
        </pc:spChg>
        <pc:spChg chg="add del mod">
          <ac:chgData name="Thuy Linh Do" userId="f60f9f76584ec879" providerId="LiveId" clId="{7009E909-388D-42DF-BA9E-881B9DCED4F6}" dt="2022-01-14T01:12:35.790" v="57" actId="478"/>
          <ac:spMkLst>
            <pc:docMk/>
            <pc:sldMk cId="1899537031" sldId="308"/>
            <ac:spMk id="5" creationId="{A9E5FDE4-A093-4281-95DB-72ADCB3D4E58}"/>
          </ac:spMkLst>
        </pc:spChg>
        <pc:spChg chg="mod">
          <ac:chgData name="Thuy Linh Do" userId="f60f9f76584ec879" providerId="LiveId" clId="{7009E909-388D-42DF-BA9E-881B9DCED4F6}" dt="2022-01-14T01:10:50.124" v="53" actId="20577"/>
          <ac:spMkLst>
            <pc:docMk/>
            <pc:sldMk cId="1899537031" sldId="308"/>
            <ac:spMk id="20" creationId="{00000000-0000-0000-0000-000000000000}"/>
          </ac:spMkLst>
        </pc:spChg>
        <pc:picChg chg="del">
          <ac:chgData name="Thuy Linh Do" userId="f60f9f76584ec879" providerId="LiveId" clId="{7009E909-388D-42DF-BA9E-881B9DCED4F6}" dt="2022-01-14T01:12:06.372" v="54" actId="478"/>
          <ac:picMkLst>
            <pc:docMk/>
            <pc:sldMk cId="1899537031" sldId="308"/>
            <ac:picMk id="4" creationId="{53F451B1-E309-41B3-AA9A-DAEC53373B90}"/>
          </ac:picMkLst>
        </pc:picChg>
        <pc:picChg chg="add mod">
          <ac:chgData name="Thuy Linh Do" userId="f60f9f76584ec879" providerId="LiveId" clId="{7009E909-388D-42DF-BA9E-881B9DCED4F6}" dt="2022-01-14T01:13:08.421" v="60" actId="14100"/>
          <ac:picMkLst>
            <pc:docMk/>
            <pc:sldMk cId="1899537031" sldId="308"/>
            <ac:picMk id="2054" creationId="{F834E8F8-CB60-4177-A1C7-D55AB8E61117}"/>
          </ac:picMkLst>
        </pc:picChg>
      </pc:sldChg>
      <pc:sldChg chg="modSp mod">
        <pc:chgData name="Thuy Linh Do" userId="f60f9f76584ec879" providerId="LiveId" clId="{7009E909-388D-42DF-BA9E-881B9DCED4F6}" dt="2022-01-14T01:21:20.186" v="101" actId="20577"/>
        <pc:sldMkLst>
          <pc:docMk/>
          <pc:sldMk cId="3326368629" sldId="309"/>
        </pc:sldMkLst>
        <pc:spChg chg="mod">
          <ac:chgData name="Thuy Linh Do" userId="f60f9f76584ec879" providerId="LiveId" clId="{7009E909-388D-42DF-BA9E-881B9DCED4F6}" dt="2022-01-14T01:21:20.186" v="101" actId="20577"/>
          <ac:spMkLst>
            <pc:docMk/>
            <pc:sldMk cId="3326368629" sldId="309"/>
            <ac:spMk id="20" creationId="{00000000-0000-0000-0000-000000000000}"/>
          </ac:spMkLst>
        </pc:spChg>
      </pc:sldChg>
      <pc:sldChg chg="addSp delSp modSp mod">
        <pc:chgData name="Thuy Linh Do" userId="f60f9f76584ec879" providerId="LiveId" clId="{7009E909-388D-42DF-BA9E-881B9DCED4F6}" dt="2022-01-20T01:06:17.050" v="548"/>
        <pc:sldMkLst>
          <pc:docMk/>
          <pc:sldMk cId="2954983036" sldId="310"/>
        </pc:sldMkLst>
        <pc:spChg chg="del">
          <ac:chgData name="Thuy Linh Do" userId="f60f9f76584ec879" providerId="LiveId" clId="{7009E909-388D-42DF-BA9E-881B9DCED4F6}" dt="2022-01-20T01:06:14.870" v="547" actId="478"/>
          <ac:spMkLst>
            <pc:docMk/>
            <pc:sldMk cId="2954983036" sldId="310"/>
            <ac:spMk id="20" creationId="{62F3C4DD-1C41-4341-89D9-84F1C10FCAA9}"/>
          </ac:spMkLst>
        </pc:spChg>
        <pc:spChg chg="add mod">
          <ac:chgData name="Thuy Linh Do" userId="f60f9f76584ec879" providerId="LiveId" clId="{7009E909-388D-42DF-BA9E-881B9DCED4F6}" dt="2022-01-20T01:06:17.050" v="548"/>
          <ac:spMkLst>
            <pc:docMk/>
            <pc:sldMk cId="2954983036" sldId="310"/>
            <ac:spMk id="21" creationId="{22E04400-8250-4CDD-87E2-224BB6DB3FC1}"/>
          </ac:spMkLst>
        </pc:spChg>
      </pc:sldChg>
      <pc:sldChg chg="addSp delSp modSp mod">
        <pc:chgData name="Thuy Linh Do" userId="f60f9f76584ec879" providerId="LiveId" clId="{7009E909-388D-42DF-BA9E-881B9DCED4F6}" dt="2022-01-20T02:06:32.639" v="2389"/>
        <pc:sldMkLst>
          <pc:docMk/>
          <pc:sldMk cId="3194032739" sldId="311"/>
        </pc:sldMkLst>
        <pc:spChg chg="add mod">
          <ac:chgData name="Thuy Linh Do" userId="f60f9f76584ec879" providerId="LiveId" clId="{7009E909-388D-42DF-BA9E-881B9DCED4F6}" dt="2022-01-20T02:06:32.639" v="2389"/>
          <ac:spMkLst>
            <pc:docMk/>
            <pc:sldMk cId="3194032739" sldId="311"/>
            <ac:spMk id="18" creationId="{3B834E5D-9976-4F02-B145-973D06C035C1}"/>
          </ac:spMkLst>
        </pc:spChg>
        <pc:spChg chg="del mod">
          <ac:chgData name="Thuy Linh Do" userId="f60f9f76584ec879" providerId="LiveId" clId="{7009E909-388D-42DF-BA9E-881B9DCED4F6}" dt="2022-01-20T02:06:26.794" v="2385" actId="478"/>
          <ac:spMkLst>
            <pc:docMk/>
            <pc:sldMk cId="3194032739" sldId="311"/>
            <ac:spMk id="19" creationId="{97EA85F7-A424-482A-AB14-B372C2DEDB8C}"/>
          </ac:spMkLst>
        </pc:spChg>
        <pc:spChg chg="del mod">
          <ac:chgData name="Thuy Linh Do" userId="f60f9f76584ec879" providerId="LiveId" clId="{7009E909-388D-42DF-BA9E-881B9DCED4F6}" dt="2022-01-20T02:06:30.701" v="2388" actId="478"/>
          <ac:spMkLst>
            <pc:docMk/>
            <pc:sldMk cId="3194032739" sldId="311"/>
            <ac:spMk id="20" creationId="{A7B3848D-87D1-442B-8FAB-3BB07B5033E5}"/>
          </ac:spMkLst>
        </pc:spChg>
        <pc:spChg chg="add mod">
          <ac:chgData name="Thuy Linh Do" userId="f60f9f76584ec879" providerId="LiveId" clId="{7009E909-388D-42DF-BA9E-881B9DCED4F6}" dt="2022-01-20T02:06:32.639" v="2389"/>
          <ac:spMkLst>
            <pc:docMk/>
            <pc:sldMk cId="3194032739" sldId="311"/>
            <ac:spMk id="21" creationId="{ACCB9FBB-E5CF-45CB-92CE-CBCB2AD18E26}"/>
          </ac:spMkLst>
        </pc:spChg>
      </pc:sldChg>
      <pc:sldChg chg="addSp delSp modSp mod">
        <pc:chgData name="Thuy Linh Do" userId="f60f9f76584ec879" providerId="LiveId" clId="{7009E909-388D-42DF-BA9E-881B9DCED4F6}" dt="2022-01-20T02:07:57.095" v="2394" actId="1076"/>
        <pc:sldMkLst>
          <pc:docMk/>
          <pc:sldMk cId="626516812" sldId="313"/>
        </pc:sldMkLst>
        <pc:spChg chg="del">
          <ac:chgData name="Thuy Linh Do" userId="f60f9f76584ec879" providerId="LiveId" clId="{7009E909-388D-42DF-BA9E-881B9DCED4F6}" dt="2022-01-20T02:07:19.138" v="2391" actId="478"/>
          <ac:spMkLst>
            <pc:docMk/>
            <pc:sldMk cId="626516812" sldId="313"/>
            <ac:spMk id="2" creationId="{00000000-0000-0000-0000-000000000000}"/>
          </ac:spMkLst>
        </pc:spChg>
        <pc:spChg chg="mod">
          <ac:chgData name="Thuy Linh Do" userId="f60f9f76584ec879" providerId="LiveId" clId="{7009E909-388D-42DF-BA9E-881B9DCED4F6}" dt="2022-01-20T02:07:00.650" v="2390"/>
          <ac:spMkLst>
            <pc:docMk/>
            <pc:sldMk cId="626516812" sldId="313"/>
            <ac:spMk id="12" creationId="{00000000-0000-0000-0000-000000000000}"/>
          </ac:spMkLst>
        </pc:spChg>
        <pc:picChg chg="add mod">
          <ac:chgData name="Thuy Linh Do" userId="f60f9f76584ec879" providerId="LiveId" clId="{7009E909-388D-42DF-BA9E-881B9DCED4F6}" dt="2022-01-20T02:07:57.095" v="2394" actId="1076"/>
          <ac:picMkLst>
            <pc:docMk/>
            <pc:sldMk cId="626516812" sldId="313"/>
            <ac:picMk id="7170" creationId="{A0D6EBAB-2202-4662-8D71-93B47B06B29F}"/>
          </ac:picMkLst>
        </pc:picChg>
      </pc:sldChg>
      <pc:sldChg chg="modSp">
        <pc:chgData name="Thuy Linh Do" userId="f60f9f76584ec879" providerId="LiveId" clId="{7009E909-388D-42DF-BA9E-881B9DCED4F6}" dt="2022-01-20T02:10:24.997" v="2417" actId="20577"/>
        <pc:sldMkLst>
          <pc:docMk/>
          <pc:sldMk cId="2275727840" sldId="314"/>
        </pc:sldMkLst>
        <pc:graphicFrameChg chg="mod">
          <ac:chgData name="Thuy Linh Do" userId="f60f9f76584ec879" providerId="LiveId" clId="{7009E909-388D-42DF-BA9E-881B9DCED4F6}" dt="2022-01-20T02:10:24.997" v="2417" actId="20577"/>
          <ac:graphicFrameMkLst>
            <pc:docMk/>
            <pc:sldMk cId="2275727840" sldId="314"/>
            <ac:graphicFrameMk id="2" creationId="{00000000-0000-0000-0000-000000000000}"/>
          </ac:graphicFrameMkLst>
        </pc:graphicFrameChg>
      </pc:sldChg>
      <pc:sldChg chg="addSp delSp modSp mod">
        <pc:chgData name="Thuy Linh Do" userId="f60f9f76584ec879" providerId="LiveId" clId="{7009E909-388D-42DF-BA9E-881B9DCED4F6}" dt="2022-01-14T01:26:55.461" v="132"/>
        <pc:sldMkLst>
          <pc:docMk/>
          <pc:sldMk cId="3342496260" sldId="315"/>
        </pc:sldMkLst>
        <pc:spChg chg="mod">
          <ac:chgData name="Thuy Linh Do" userId="f60f9f76584ec879" providerId="LiveId" clId="{7009E909-388D-42DF-BA9E-881B9DCED4F6}" dt="2022-01-14T01:26:39.289" v="131"/>
          <ac:spMkLst>
            <pc:docMk/>
            <pc:sldMk cId="3342496260" sldId="315"/>
            <ac:spMk id="2" creationId="{00000000-0000-0000-0000-000000000000}"/>
          </ac:spMkLst>
        </pc:spChg>
        <pc:spChg chg="mod">
          <ac:chgData name="Thuy Linh Do" userId="f60f9f76584ec879" providerId="LiveId" clId="{7009E909-388D-42DF-BA9E-881B9DCED4F6}" dt="2022-01-14T01:26:09.543" v="130" actId="20577"/>
          <ac:spMkLst>
            <pc:docMk/>
            <pc:sldMk cId="3342496260" sldId="315"/>
            <ac:spMk id="7" creationId="{00000000-0000-0000-0000-000000000000}"/>
          </ac:spMkLst>
        </pc:spChg>
        <pc:spChg chg="mod">
          <ac:chgData name="Thuy Linh Do" userId="f60f9f76584ec879" providerId="LiveId" clId="{7009E909-388D-42DF-BA9E-881B9DCED4F6}" dt="2022-01-14T01:26:55.461" v="132"/>
          <ac:spMkLst>
            <pc:docMk/>
            <pc:sldMk cId="3342496260" sldId="315"/>
            <ac:spMk id="12" creationId="{00000000-0000-0000-0000-000000000000}"/>
          </ac:spMkLst>
        </pc:spChg>
        <pc:picChg chg="del">
          <ac:chgData name="Thuy Linh Do" userId="f60f9f76584ec879" providerId="LiveId" clId="{7009E909-388D-42DF-BA9E-881B9DCED4F6}" dt="2022-01-14T01:25:40.695" v="122" actId="478"/>
          <ac:picMkLst>
            <pc:docMk/>
            <pc:sldMk cId="3342496260" sldId="315"/>
            <ac:picMk id="3" creationId="{F7956E88-CC4D-4814-B89E-12D318B3F9A0}"/>
          </ac:picMkLst>
        </pc:picChg>
        <pc:picChg chg="add mod">
          <ac:chgData name="Thuy Linh Do" userId="f60f9f76584ec879" providerId="LiveId" clId="{7009E909-388D-42DF-BA9E-881B9DCED4F6}" dt="2022-01-14T01:25:51.054" v="127" actId="14100"/>
          <ac:picMkLst>
            <pc:docMk/>
            <pc:sldMk cId="3342496260" sldId="315"/>
            <ac:picMk id="8" creationId="{CF72C368-2612-4606-A8C2-A31DBD444000}"/>
          </ac:picMkLst>
        </pc:picChg>
      </pc:sldChg>
      <pc:sldChg chg="addSp delSp modSp mod">
        <pc:chgData name="Thuy Linh Do" userId="f60f9f76584ec879" providerId="LiveId" clId="{7009E909-388D-42DF-BA9E-881B9DCED4F6}" dt="2022-01-20T00:57:40.196" v="155" actId="1076"/>
        <pc:sldMkLst>
          <pc:docMk/>
          <pc:sldMk cId="2817977460" sldId="316"/>
        </pc:sldMkLst>
        <pc:spChg chg="mod">
          <ac:chgData name="Thuy Linh Do" userId="f60f9f76584ec879" providerId="LiveId" clId="{7009E909-388D-42DF-BA9E-881B9DCED4F6}" dt="2022-01-20T00:57:00.503" v="137"/>
          <ac:spMkLst>
            <pc:docMk/>
            <pc:sldMk cId="2817977460" sldId="316"/>
            <ac:spMk id="2" creationId="{00000000-0000-0000-0000-000000000000}"/>
          </ac:spMkLst>
        </pc:spChg>
        <pc:spChg chg="mod">
          <ac:chgData name="Thuy Linh Do" userId="f60f9f76584ec879" providerId="LiveId" clId="{7009E909-388D-42DF-BA9E-881B9DCED4F6}" dt="2022-01-14T01:30:26.664" v="136" actId="1076"/>
          <ac:spMkLst>
            <pc:docMk/>
            <pc:sldMk cId="2817977460" sldId="316"/>
            <ac:spMk id="7" creationId="{00000000-0000-0000-0000-000000000000}"/>
          </ac:spMkLst>
        </pc:spChg>
        <pc:spChg chg="mod">
          <ac:chgData name="Thuy Linh Do" userId="f60f9f76584ec879" providerId="LiveId" clId="{7009E909-388D-42DF-BA9E-881B9DCED4F6}" dt="2022-01-20T00:57:11.965" v="150" actId="20577"/>
          <ac:spMkLst>
            <pc:docMk/>
            <pc:sldMk cId="2817977460" sldId="316"/>
            <ac:spMk id="12" creationId="{00000000-0000-0000-0000-000000000000}"/>
          </ac:spMkLst>
        </pc:spChg>
        <pc:picChg chg="del">
          <ac:chgData name="Thuy Linh Do" userId="f60f9f76584ec879" providerId="LiveId" clId="{7009E909-388D-42DF-BA9E-881B9DCED4F6}" dt="2022-01-20T00:57:25.072" v="151" actId="478"/>
          <ac:picMkLst>
            <pc:docMk/>
            <pc:sldMk cId="2817977460" sldId="316"/>
            <ac:picMk id="3" creationId="{EB44FFF4-4B72-484C-866E-52C421924F70}"/>
          </ac:picMkLst>
        </pc:picChg>
        <pc:picChg chg="add mod">
          <ac:chgData name="Thuy Linh Do" userId="f60f9f76584ec879" providerId="LiveId" clId="{7009E909-388D-42DF-BA9E-881B9DCED4F6}" dt="2022-01-20T00:57:40.196" v="155" actId="1076"/>
          <ac:picMkLst>
            <pc:docMk/>
            <pc:sldMk cId="2817977460" sldId="316"/>
            <ac:picMk id="8" creationId="{30F1A15E-87C4-4A65-98EA-6F7B2DD95923}"/>
          </ac:picMkLst>
        </pc:picChg>
      </pc:sldChg>
      <pc:sldChg chg="addSp delSp modSp mod delAnim modAnim">
        <pc:chgData name="Thuy Linh Do" userId="f60f9f76584ec879" providerId="LiveId" clId="{7009E909-388D-42DF-BA9E-881B9DCED4F6}" dt="2022-01-20T01:43:51.863" v="1993"/>
        <pc:sldMkLst>
          <pc:docMk/>
          <pc:sldMk cId="1165419856" sldId="318"/>
        </pc:sldMkLst>
        <pc:spChg chg="add mod">
          <ac:chgData name="Thuy Linh Do" userId="f60f9f76584ec879" providerId="LiveId" clId="{7009E909-388D-42DF-BA9E-881B9DCED4F6}" dt="2022-01-20T01:39:34.394" v="1883" actId="255"/>
          <ac:spMkLst>
            <pc:docMk/>
            <pc:sldMk cId="1165419856" sldId="318"/>
            <ac:spMk id="2" creationId="{687D5984-A99D-4C38-A53B-2D4A558351BD}"/>
          </ac:spMkLst>
        </pc:spChg>
        <pc:spChg chg="add mod">
          <ac:chgData name="Thuy Linh Do" userId="f60f9f76584ec879" providerId="LiveId" clId="{7009E909-388D-42DF-BA9E-881B9DCED4F6}" dt="2022-01-20T01:40:49.091" v="1907" actId="1076"/>
          <ac:spMkLst>
            <pc:docMk/>
            <pc:sldMk cId="1165419856" sldId="318"/>
            <ac:spMk id="4" creationId="{BD7D74CE-13F0-47E2-94ED-22C10670DF52}"/>
          </ac:spMkLst>
        </pc:spChg>
        <pc:spChg chg="mod">
          <ac:chgData name="Thuy Linh Do" userId="f60f9f76584ec879" providerId="LiveId" clId="{7009E909-388D-42DF-BA9E-881B9DCED4F6}" dt="2022-01-20T01:33:16.617" v="1488"/>
          <ac:spMkLst>
            <pc:docMk/>
            <pc:sldMk cId="1165419856" sldId="318"/>
            <ac:spMk id="12" creationId="{00000000-0000-0000-0000-000000000000}"/>
          </ac:spMkLst>
        </pc:spChg>
        <pc:spChg chg="del mod">
          <ac:chgData name="Thuy Linh Do" userId="f60f9f76584ec879" providerId="LiveId" clId="{7009E909-388D-42DF-BA9E-881B9DCED4F6}" dt="2022-01-20T01:35:00.533" v="1498" actId="478"/>
          <ac:spMkLst>
            <pc:docMk/>
            <pc:sldMk cId="1165419856" sldId="318"/>
            <ac:spMk id="13" creationId="{303DA216-9E57-49BF-B700-500D9FA6A97F}"/>
          </ac:spMkLst>
        </pc:spChg>
        <pc:spChg chg="add mod">
          <ac:chgData name="Thuy Linh Do" userId="f60f9f76584ec879" providerId="LiveId" clId="{7009E909-388D-42DF-BA9E-881B9DCED4F6}" dt="2022-01-20T01:43:08.659" v="1987" actId="1076"/>
          <ac:spMkLst>
            <pc:docMk/>
            <pc:sldMk cId="1165419856" sldId="318"/>
            <ac:spMk id="18" creationId="{934E9F33-16C2-4B1A-AD2A-28F25A0FC8F0}"/>
          </ac:spMkLst>
        </pc:spChg>
        <pc:spChg chg="del">
          <ac:chgData name="Thuy Linh Do" userId="f60f9f76584ec879" providerId="LiveId" clId="{7009E909-388D-42DF-BA9E-881B9DCED4F6}" dt="2022-01-20T01:35:02.913" v="1499" actId="478"/>
          <ac:spMkLst>
            <pc:docMk/>
            <pc:sldMk cId="1165419856" sldId="318"/>
            <ac:spMk id="19" creationId="{596B3408-8A1F-4E01-A833-152673DA6EDF}"/>
          </ac:spMkLst>
        </pc:spChg>
        <pc:spChg chg="del">
          <ac:chgData name="Thuy Linh Do" userId="f60f9f76584ec879" providerId="LiveId" clId="{7009E909-388D-42DF-BA9E-881B9DCED4F6}" dt="2022-01-20T01:35:04.536" v="1500" actId="478"/>
          <ac:spMkLst>
            <pc:docMk/>
            <pc:sldMk cId="1165419856" sldId="318"/>
            <ac:spMk id="20" creationId="{07BC6398-54FD-40F6-9554-4CFB8449DD8A}"/>
          </ac:spMkLst>
        </pc:spChg>
        <pc:spChg chg="del">
          <ac:chgData name="Thuy Linh Do" userId="f60f9f76584ec879" providerId="LiveId" clId="{7009E909-388D-42DF-BA9E-881B9DCED4F6}" dt="2022-01-20T01:35:06.916" v="1501" actId="478"/>
          <ac:spMkLst>
            <pc:docMk/>
            <pc:sldMk cId="1165419856" sldId="318"/>
            <ac:spMk id="21" creationId="{F4603F95-E544-4B6D-940E-FCA445F2FB92}"/>
          </ac:spMkLst>
        </pc:spChg>
        <pc:spChg chg="del">
          <ac:chgData name="Thuy Linh Do" userId="f60f9f76584ec879" providerId="LiveId" clId="{7009E909-388D-42DF-BA9E-881B9DCED4F6}" dt="2022-01-20T01:35:08.610" v="1502" actId="478"/>
          <ac:spMkLst>
            <pc:docMk/>
            <pc:sldMk cId="1165419856" sldId="318"/>
            <ac:spMk id="22" creationId="{76000C63-53CF-48EC-B4D1-1B18195265E5}"/>
          </ac:spMkLst>
        </pc:spChg>
        <pc:spChg chg="add mod">
          <ac:chgData name="Thuy Linh Do" userId="f60f9f76584ec879" providerId="LiveId" clId="{7009E909-388D-42DF-BA9E-881B9DCED4F6}" dt="2022-01-20T01:41:33.332" v="1949" actId="14100"/>
          <ac:spMkLst>
            <pc:docMk/>
            <pc:sldMk cId="1165419856" sldId="318"/>
            <ac:spMk id="23" creationId="{161FDF4D-D4D4-45FC-BF65-B8DB785B48CD}"/>
          </ac:spMkLst>
        </pc:spChg>
        <pc:spChg chg="add mod">
          <ac:chgData name="Thuy Linh Do" userId="f60f9f76584ec879" providerId="LiveId" clId="{7009E909-388D-42DF-BA9E-881B9DCED4F6}" dt="2022-01-20T01:42:14.876" v="1958" actId="14100"/>
          <ac:spMkLst>
            <pc:docMk/>
            <pc:sldMk cId="1165419856" sldId="318"/>
            <ac:spMk id="24" creationId="{C71B246F-77A2-42C7-8694-25315A246CFA}"/>
          </ac:spMkLst>
        </pc:spChg>
        <pc:spChg chg="add mod">
          <ac:chgData name="Thuy Linh Do" userId="f60f9f76584ec879" providerId="LiveId" clId="{7009E909-388D-42DF-BA9E-881B9DCED4F6}" dt="2022-01-20T01:42:43.769" v="1983" actId="1076"/>
          <ac:spMkLst>
            <pc:docMk/>
            <pc:sldMk cId="1165419856" sldId="318"/>
            <ac:spMk id="25" creationId="{68A910BF-6C6D-4299-892B-87E64356F1B5}"/>
          </ac:spMkLst>
        </pc:spChg>
        <pc:graphicFrameChg chg="mod modGraphic">
          <ac:chgData name="Thuy Linh Do" userId="f60f9f76584ec879" providerId="LiveId" clId="{7009E909-388D-42DF-BA9E-881B9DCED4F6}" dt="2022-01-20T01:36:21.532" v="1598" actId="122"/>
          <ac:graphicFrameMkLst>
            <pc:docMk/>
            <pc:sldMk cId="1165419856" sldId="318"/>
            <ac:graphicFrameMk id="7" creationId="{BA464EEC-70F4-4172-83E0-577C652E284A}"/>
          </ac:graphicFrameMkLst>
        </pc:graphicFrameChg>
        <pc:picChg chg="del">
          <ac:chgData name="Thuy Linh Do" userId="f60f9f76584ec879" providerId="LiveId" clId="{7009E909-388D-42DF-BA9E-881B9DCED4F6}" dt="2022-01-20T01:34:41.568" v="1493" actId="478"/>
          <ac:picMkLst>
            <pc:docMk/>
            <pc:sldMk cId="1165419856" sldId="318"/>
            <ac:picMk id="3" creationId="{ECC9A945-AD28-4058-9CF6-7A85DECE9B2C}"/>
          </ac:picMkLst>
        </pc:picChg>
        <pc:picChg chg="del">
          <ac:chgData name="Thuy Linh Do" userId="f60f9f76584ec879" providerId="LiveId" clId="{7009E909-388D-42DF-BA9E-881B9DCED4F6}" dt="2022-01-20T01:34:54.184" v="1496" actId="478"/>
          <ac:picMkLst>
            <pc:docMk/>
            <pc:sldMk cId="1165419856" sldId="318"/>
            <ac:picMk id="10" creationId="{123307D3-0ADA-4502-A351-3B887EB4D5E3}"/>
          </ac:picMkLst>
        </pc:picChg>
        <pc:picChg chg="add mod">
          <ac:chgData name="Thuy Linh Do" userId="f60f9f76584ec879" providerId="LiveId" clId="{7009E909-388D-42DF-BA9E-881B9DCED4F6}" dt="2022-01-20T01:34:47.903" v="1495" actId="1076"/>
          <ac:picMkLst>
            <pc:docMk/>
            <pc:sldMk cId="1165419856" sldId="318"/>
            <ac:picMk id="4098" creationId="{7EE2892B-65D2-4A63-ADB6-9014987F39AF}"/>
          </ac:picMkLst>
        </pc:picChg>
      </pc:sldChg>
      <pc:sldChg chg="addSp delSp modSp mod">
        <pc:chgData name="Thuy Linh Do" userId="f60f9f76584ec879" providerId="LiveId" clId="{7009E909-388D-42DF-BA9E-881B9DCED4F6}" dt="2022-01-20T01:29:39.967" v="1423" actId="14100"/>
        <pc:sldMkLst>
          <pc:docMk/>
          <pc:sldMk cId="3280264759" sldId="326"/>
        </pc:sldMkLst>
        <pc:picChg chg="del">
          <ac:chgData name="Thuy Linh Do" userId="f60f9f76584ec879" providerId="LiveId" clId="{7009E909-388D-42DF-BA9E-881B9DCED4F6}" dt="2022-01-20T01:29:22.610" v="1417" actId="478"/>
          <ac:picMkLst>
            <pc:docMk/>
            <pc:sldMk cId="3280264759" sldId="326"/>
            <ac:picMk id="3" creationId="{76CE5B2B-92B5-4E74-B9AD-109A48532E1E}"/>
          </ac:picMkLst>
        </pc:picChg>
        <pc:picChg chg="add mod">
          <ac:chgData name="Thuy Linh Do" userId="f60f9f76584ec879" providerId="LiveId" clId="{7009E909-388D-42DF-BA9E-881B9DCED4F6}" dt="2022-01-20T01:29:39.967" v="1423" actId="14100"/>
          <ac:picMkLst>
            <pc:docMk/>
            <pc:sldMk cId="3280264759" sldId="326"/>
            <ac:picMk id="2050" creationId="{BD8DC478-BCF3-47D3-BFFB-C172856FE65E}"/>
          </ac:picMkLst>
        </pc:picChg>
      </pc:sldChg>
      <pc:sldChg chg="addSp delSp modSp mod">
        <pc:chgData name="Thuy Linh Do" userId="f60f9f76584ec879" providerId="LiveId" clId="{7009E909-388D-42DF-BA9E-881B9DCED4F6}" dt="2022-01-20T01:46:24.907" v="2036" actId="1076"/>
        <pc:sldMkLst>
          <pc:docMk/>
          <pc:sldMk cId="2138508035" sldId="327"/>
        </pc:sldMkLst>
        <pc:spChg chg="mod">
          <ac:chgData name="Thuy Linh Do" userId="f60f9f76584ec879" providerId="LiveId" clId="{7009E909-388D-42DF-BA9E-881B9DCED4F6}" dt="2022-01-20T01:45:54.606" v="2033"/>
          <ac:spMkLst>
            <pc:docMk/>
            <pc:sldMk cId="2138508035" sldId="327"/>
            <ac:spMk id="13" creationId="{00000000-0000-0000-0000-000000000000}"/>
          </ac:spMkLst>
        </pc:spChg>
        <pc:picChg chg="del">
          <ac:chgData name="Thuy Linh Do" userId="f60f9f76584ec879" providerId="LiveId" clId="{7009E909-388D-42DF-BA9E-881B9DCED4F6}" dt="2022-01-20T01:46:17.629" v="2034" actId="478"/>
          <ac:picMkLst>
            <pc:docMk/>
            <pc:sldMk cId="2138508035" sldId="327"/>
            <ac:picMk id="2" creationId="{A332D554-AB3A-4124-B23E-D21716860B3A}"/>
          </ac:picMkLst>
        </pc:picChg>
        <pc:picChg chg="add mod">
          <ac:chgData name="Thuy Linh Do" userId="f60f9f76584ec879" providerId="LiveId" clId="{7009E909-388D-42DF-BA9E-881B9DCED4F6}" dt="2022-01-20T01:46:24.907" v="2036" actId="1076"/>
          <ac:picMkLst>
            <pc:docMk/>
            <pc:sldMk cId="2138508035" sldId="327"/>
            <ac:picMk id="5122" creationId="{3F6B5FB8-3AC7-4DC5-B362-C3AD0692D242}"/>
          </ac:picMkLst>
        </pc:picChg>
      </pc:sldChg>
      <pc:sldChg chg="addSp delSp modSp mod">
        <pc:chgData name="Thuy Linh Do" userId="f60f9f76584ec879" providerId="LiveId" clId="{7009E909-388D-42DF-BA9E-881B9DCED4F6}" dt="2022-01-20T02:08:29.250" v="2399"/>
        <pc:sldMkLst>
          <pc:docMk/>
          <pc:sldMk cId="1480562979" sldId="329"/>
        </pc:sldMkLst>
        <pc:spChg chg="add mod">
          <ac:chgData name="Thuy Linh Do" userId="f60f9f76584ec879" providerId="LiveId" clId="{7009E909-388D-42DF-BA9E-881B9DCED4F6}" dt="2022-01-20T02:08:29.250" v="2399"/>
          <ac:spMkLst>
            <pc:docMk/>
            <pc:sldMk cId="1480562979" sldId="329"/>
            <ac:spMk id="21" creationId="{10A3F4B6-29DB-4570-9265-DD867B485FE7}"/>
          </ac:spMkLst>
        </pc:spChg>
        <pc:spChg chg="add mod">
          <ac:chgData name="Thuy Linh Do" userId="f60f9f76584ec879" providerId="LiveId" clId="{7009E909-388D-42DF-BA9E-881B9DCED4F6}" dt="2022-01-20T02:08:29.250" v="2399"/>
          <ac:spMkLst>
            <pc:docMk/>
            <pc:sldMk cId="1480562979" sldId="329"/>
            <ac:spMk id="22" creationId="{11FEDFAB-DCA6-4321-96B6-B9FACF32F7BA}"/>
          </ac:spMkLst>
        </pc:spChg>
        <pc:spChg chg="del mod">
          <ac:chgData name="Thuy Linh Do" userId="f60f9f76584ec879" providerId="LiveId" clId="{7009E909-388D-42DF-BA9E-881B9DCED4F6}" dt="2022-01-20T02:08:25.607" v="2397" actId="478"/>
          <ac:spMkLst>
            <pc:docMk/>
            <pc:sldMk cId="1480562979" sldId="329"/>
            <ac:spMk id="31" creationId="{386EF3F7-08A2-4C91-9423-410AC4170B6D}"/>
          </ac:spMkLst>
        </pc:spChg>
        <pc:spChg chg="del">
          <ac:chgData name="Thuy Linh Do" userId="f60f9f76584ec879" providerId="LiveId" clId="{7009E909-388D-42DF-BA9E-881B9DCED4F6}" dt="2022-01-20T02:08:27.748" v="2398" actId="478"/>
          <ac:spMkLst>
            <pc:docMk/>
            <pc:sldMk cId="1480562979" sldId="329"/>
            <ac:spMk id="32" creationId="{F44AE588-9FB3-426F-B3E3-8EF4C38DF8CF}"/>
          </ac:spMkLst>
        </pc:spChg>
      </pc:sldChg>
      <pc:sldChg chg="addSp delSp modSp mod delAnim modAnim">
        <pc:chgData name="Thuy Linh Do" userId="f60f9f76584ec879" providerId="LiveId" clId="{7009E909-388D-42DF-BA9E-881B9DCED4F6}" dt="2022-01-20T02:11:32.996" v="2419" actId="1076"/>
        <pc:sldMkLst>
          <pc:docMk/>
          <pc:sldMk cId="305804402" sldId="331"/>
        </pc:sldMkLst>
        <pc:spChg chg="add mod">
          <ac:chgData name="Thuy Linh Do" userId="f60f9f76584ec879" providerId="LiveId" clId="{7009E909-388D-42DF-BA9E-881B9DCED4F6}" dt="2022-01-20T01:51:37.822" v="2180" actId="14100"/>
          <ac:spMkLst>
            <pc:docMk/>
            <pc:sldMk cId="305804402" sldId="331"/>
            <ac:spMk id="3" creationId="{C62A4732-B9E1-4BC6-8A58-97A9179BF36B}"/>
          </ac:spMkLst>
        </pc:spChg>
        <pc:spChg chg="del">
          <ac:chgData name="Thuy Linh Do" userId="f60f9f76584ec879" providerId="LiveId" clId="{7009E909-388D-42DF-BA9E-881B9DCED4F6}" dt="2022-01-20T01:47:19.401" v="2044" actId="478"/>
          <ac:spMkLst>
            <pc:docMk/>
            <pc:sldMk cId="305804402" sldId="331"/>
            <ac:spMk id="5" creationId="{BB7BB10E-9FF0-403E-ADDD-BC6A8E3FD539}"/>
          </ac:spMkLst>
        </pc:spChg>
        <pc:spChg chg="mod">
          <ac:chgData name="Thuy Linh Do" userId="f60f9f76584ec879" providerId="LiveId" clId="{7009E909-388D-42DF-BA9E-881B9DCED4F6}" dt="2022-01-20T01:44:54.783" v="2032" actId="20577"/>
          <ac:spMkLst>
            <pc:docMk/>
            <pc:sldMk cId="305804402" sldId="331"/>
            <ac:spMk id="12" creationId="{00000000-0000-0000-0000-000000000000}"/>
          </ac:spMkLst>
        </pc:spChg>
        <pc:spChg chg="del">
          <ac:chgData name="Thuy Linh Do" userId="f60f9f76584ec879" providerId="LiveId" clId="{7009E909-388D-42DF-BA9E-881B9DCED4F6}" dt="2022-01-20T01:47:14.819" v="2042" actId="478"/>
          <ac:spMkLst>
            <pc:docMk/>
            <pc:sldMk cId="305804402" sldId="331"/>
            <ac:spMk id="13" creationId="{D868C929-ADC7-4EF9-81C6-D55E7CDC9584}"/>
          </ac:spMkLst>
        </pc:spChg>
        <pc:spChg chg="del">
          <ac:chgData name="Thuy Linh Do" userId="f60f9f76584ec879" providerId="LiveId" clId="{7009E909-388D-42DF-BA9E-881B9DCED4F6}" dt="2022-01-20T01:47:17.224" v="2043" actId="478"/>
          <ac:spMkLst>
            <pc:docMk/>
            <pc:sldMk cId="305804402" sldId="331"/>
            <ac:spMk id="14" creationId="{CB6FDE05-F242-4F7C-82F3-5F3D2E9CA046}"/>
          </ac:spMkLst>
        </pc:spChg>
        <pc:spChg chg="add mod">
          <ac:chgData name="Thuy Linh Do" userId="f60f9f76584ec879" providerId="LiveId" clId="{7009E909-388D-42DF-BA9E-881B9DCED4F6}" dt="2022-01-20T02:00:07.782" v="2249" actId="20577"/>
          <ac:spMkLst>
            <pc:docMk/>
            <pc:sldMk cId="305804402" sldId="331"/>
            <ac:spMk id="25" creationId="{AFB8C26B-0CB8-44F5-ABD1-ECF9F7C3BDAF}"/>
          </ac:spMkLst>
        </pc:spChg>
        <pc:spChg chg="add mod">
          <ac:chgData name="Thuy Linh Do" userId="f60f9f76584ec879" providerId="LiveId" clId="{7009E909-388D-42DF-BA9E-881B9DCED4F6}" dt="2022-01-20T02:04:17.722" v="2370" actId="1076"/>
          <ac:spMkLst>
            <pc:docMk/>
            <pc:sldMk cId="305804402" sldId="331"/>
            <ac:spMk id="26" creationId="{C55EA469-7907-423B-834D-DEDAE76CA273}"/>
          </ac:spMkLst>
        </pc:spChg>
        <pc:spChg chg="add mod">
          <ac:chgData name="Thuy Linh Do" userId="f60f9f76584ec879" providerId="LiveId" clId="{7009E909-388D-42DF-BA9E-881B9DCED4F6}" dt="2022-01-20T02:01:05.721" v="2269" actId="20577"/>
          <ac:spMkLst>
            <pc:docMk/>
            <pc:sldMk cId="305804402" sldId="331"/>
            <ac:spMk id="28" creationId="{6F90A789-CE38-4A30-927F-D2AB1AF27DB5}"/>
          </ac:spMkLst>
        </pc:spChg>
        <pc:spChg chg="add mod">
          <ac:chgData name="Thuy Linh Do" userId="f60f9f76584ec879" providerId="LiveId" clId="{7009E909-388D-42DF-BA9E-881B9DCED4F6}" dt="2022-01-20T02:03:16.760" v="2336" actId="1076"/>
          <ac:spMkLst>
            <pc:docMk/>
            <pc:sldMk cId="305804402" sldId="331"/>
            <ac:spMk id="29" creationId="{5696B91C-7187-4FFD-90BC-A6C29E4D6CD5}"/>
          </ac:spMkLst>
        </pc:spChg>
        <pc:spChg chg="add mod">
          <ac:chgData name="Thuy Linh Do" userId="f60f9f76584ec879" providerId="LiveId" clId="{7009E909-388D-42DF-BA9E-881B9DCED4F6}" dt="2022-01-20T02:00:59.513" v="2265" actId="20577"/>
          <ac:spMkLst>
            <pc:docMk/>
            <pc:sldMk cId="305804402" sldId="331"/>
            <ac:spMk id="30" creationId="{45C185CC-2A00-4635-9694-DDE358874B3A}"/>
          </ac:spMkLst>
        </pc:spChg>
        <pc:spChg chg="add mod">
          <ac:chgData name="Thuy Linh Do" userId="f60f9f76584ec879" providerId="LiveId" clId="{7009E909-388D-42DF-BA9E-881B9DCED4F6}" dt="2022-01-20T02:00:56.042" v="2263" actId="20577"/>
          <ac:spMkLst>
            <pc:docMk/>
            <pc:sldMk cId="305804402" sldId="331"/>
            <ac:spMk id="31" creationId="{7EEF4210-FB9A-4906-ACEC-F1380AD5CEA4}"/>
          </ac:spMkLst>
        </pc:spChg>
        <pc:spChg chg="add mod">
          <ac:chgData name="Thuy Linh Do" userId="f60f9f76584ec879" providerId="LiveId" clId="{7009E909-388D-42DF-BA9E-881B9DCED4F6}" dt="2022-01-20T02:00:52.059" v="2261" actId="20577"/>
          <ac:spMkLst>
            <pc:docMk/>
            <pc:sldMk cId="305804402" sldId="331"/>
            <ac:spMk id="32" creationId="{25574297-7745-4DA8-9C3A-676C74E0E668}"/>
          </ac:spMkLst>
        </pc:spChg>
        <pc:spChg chg="add mod">
          <ac:chgData name="Thuy Linh Do" userId="f60f9f76584ec879" providerId="LiveId" clId="{7009E909-388D-42DF-BA9E-881B9DCED4F6}" dt="2022-01-20T02:04:39.582" v="2373" actId="1076"/>
          <ac:spMkLst>
            <pc:docMk/>
            <pc:sldMk cId="305804402" sldId="331"/>
            <ac:spMk id="34" creationId="{5B33C5EC-909E-433C-B916-BE26B956B4F7}"/>
          </ac:spMkLst>
        </pc:spChg>
        <pc:spChg chg="add mod">
          <ac:chgData name="Thuy Linh Do" userId="f60f9f76584ec879" providerId="LiveId" clId="{7009E909-388D-42DF-BA9E-881B9DCED4F6}" dt="2022-01-20T02:04:48.291" v="2374" actId="207"/>
          <ac:spMkLst>
            <pc:docMk/>
            <pc:sldMk cId="305804402" sldId="331"/>
            <ac:spMk id="35" creationId="{60E6ED09-5501-4C2E-BAD6-9DF1A582CD0C}"/>
          </ac:spMkLst>
        </pc:spChg>
        <pc:spChg chg="add mod">
          <ac:chgData name="Thuy Linh Do" userId="f60f9f76584ec879" providerId="LiveId" clId="{7009E909-388D-42DF-BA9E-881B9DCED4F6}" dt="2022-01-20T02:04:58.433" v="2375" actId="207"/>
          <ac:spMkLst>
            <pc:docMk/>
            <pc:sldMk cId="305804402" sldId="331"/>
            <ac:spMk id="36" creationId="{BF118D8A-CA15-4B00-BC36-F43B3597A53A}"/>
          </ac:spMkLst>
        </pc:spChg>
        <pc:spChg chg="add mod">
          <ac:chgData name="Thuy Linh Do" userId="f60f9f76584ec879" providerId="LiveId" clId="{7009E909-388D-42DF-BA9E-881B9DCED4F6}" dt="2022-01-20T02:05:08.876" v="2376" actId="207"/>
          <ac:spMkLst>
            <pc:docMk/>
            <pc:sldMk cId="305804402" sldId="331"/>
            <ac:spMk id="37" creationId="{BB183589-0135-4C9D-994C-EBF13AB337A2}"/>
          </ac:spMkLst>
        </pc:spChg>
        <pc:spChg chg="add mod">
          <ac:chgData name="Thuy Linh Do" userId="f60f9f76584ec879" providerId="LiveId" clId="{7009E909-388D-42DF-BA9E-881B9DCED4F6}" dt="2022-01-20T02:05:14.780" v="2377" actId="207"/>
          <ac:spMkLst>
            <pc:docMk/>
            <pc:sldMk cId="305804402" sldId="331"/>
            <ac:spMk id="38" creationId="{B6FEE535-5498-4434-ACDF-73FD063F430D}"/>
          </ac:spMkLst>
        </pc:spChg>
        <pc:graphicFrameChg chg="add del mod modGraphic">
          <ac:chgData name="Thuy Linh Do" userId="f60f9f76584ec879" providerId="LiveId" clId="{7009E909-388D-42DF-BA9E-881B9DCED4F6}" dt="2022-01-20T01:53:24.989" v="2202" actId="478"/>
          <ac:graphicFrameMkLst>
            <pc:docMk/>
            <pc:sldMk cId="305804402" sldId="331"/>
            <ac:graphicFrameMk id="4" creationId="{EC3CFAC2-B491-45EA-BF9C-CF3CB5DA288C}"/>
          </ac:graphicFrameMkLst>
        </pc:graphicFrameChg>
        <pc:picChg chg="del">
          <ac:chgData name="Thuy Linh Do" userId="f60f9f76584ec879" providerId="LiveId" clId="{7009E909-388D-42DF-BA9E-881B9DCED4F6}" dt="2022-01-20T01:47:00.815" v="2038" actId="478"/>
          <ac:picMkLst>
            <pc:docMk/>
            <pc:sldMk cId="305804402" sldId="331"/>
            <ac:picMk id="2" creationId="{A332D554-AB3A-4124-B23E-D21716860B3A}"/>
          </ac:picMkLst>
        </pc:picChg>
        <pc:picChg chg="add mod">
          <ac:chgData name="Thuy Linh Do" userId="f60f9f76584ec879" providerId="LiveId" clId="{7009E909-388D-42DF-BA9E-881B9DCED4F6}" dt="2022-01-20T01:56:02.374" v="2208" actId="1076"/>
          <ac:picMkLst>
            <pc:docMk/>
            <pc:sldMk cId="305804402" sldId="331"/>
            <ac:picMk id="7" creationId="{03510113-D6B7-477D-9DE4-A75CEDD6AA50}"/>
          </ac:picMkLst>
        </pc:picChg>
        <pc:picChg chg="add mod">
          <ac:chgData name="Thuy Linh Do" userId="f60f9f76584ec879" providerId="LiveId" clId="{7009E909-388D-42DF-BA9E-881B9DCED4F6}" dt="2022-01-20T01:56:36.602" v="2212" actId="14100"/>
          <ac:picMkLst>
            <pc:docMk/>
            <pc:sldMk cId="305804402" sldId="331"/>
            <ac:picMk id="10" creationId="{D8BB65AC-1C96-4D8F-95A2-ABFD8976C77A}"/>
          </ac:picMkLst>
        </pc:picChg>
        <pc:picChg chg="add mod">
          <ac:chgData name="Thuy Linh Do" userId="f60f9f76584ec879" providerId="LiveId" clId="{7009E909-388D-42DF-BA9E-881B9DCED4F6}" dt="2022-01-20T01:57:16.275" v="2217" actId="1076"/>
          <ac:picMkLst>
            <pc:docMk/>
            <pc:sldMk cId="305804402" sldId="331"/>
            <ac:picMk id="18" creationId="{FC5B40B8-D0AA-473D-80C3-C5B0BCDF8F8D}"/>
          </ac:picMkLst>
        </pc:picChg>
        <pc:picChg chg="add mod">
          <ac:chgData name="Thuy Linh Do" userId="f60f9f76584ec879" providerId="LiveId" clId="{7009E909-388D-42DF-BA9E-881B9DCED4F6}" dt="2022-01-20T01:57:53.435" v="2220" actId="14100"/>
          <ac:picMkLst>
            <pc:docMk/>
            <pc:sldMk cId="305804402" sldId="331"/>
            <ac:picMk id="20" creationId="{BE2B3717-6411-4874-AD9F-075F7B547D9D}"/>
          </ac:picMkLst>
        </pc:picChg>
        <pc:picChg chg="add mod">
          <ac:chgData name="Thuy Linh Do" userId="f60f9f76584ec879" providerId="LiveId" clId="{7009E909-388D-42DF-BA9E-881B9DCED4F6}" dt="2022-01-20T01:58:24.574" v="2223" actId="14100"/>
          <ac:picMkLst>
            <pc:docMk/>
            <pc:sldMk cId="305804402" sldId="331"/>
            <ac:picMk id="22" creationId="{4858E3A0-40B3-4BA2-8F50-2C69EB0E560C}"/>
          </ac:picMkLst>
        </pc:picChg>
        <pc:picChg chg="add mod">
          <ac:chgData name="Thuy Linh Do" userId="f60f9f76584ec879" providerId="LiveId" clId="{7009E909-388D-42DF-BA9E-881B9DCED4F6}" dt="2022-01-20T01:58:50.318" v="2226" actId="14100"/>
          <ac:picMkLst>
            <pc:docMk/>
            <pc:sldMk cId="305804402" sldId="331"/>
            <ac:picMk id="24" creationId="{7CB674C6-2412-46BE-BD77-ECA0A9434BA1}"/>
          </ac:picMkLst>
        </pc:picChg>
        <pc:picChg chg="add mod">
          <ac:chgData name="Thuy Linh Do" userId="f60f9f76584ec879" providerId="LiveId" clId="{7009E909-388D-42DF-BA9E-881B9DCED4F6}" dt="2022-01-20T02:11:32.996" v="2419" actId="1076"/>
          <ac:picMkLst>
            <pc:docMk/>
            <pc:sldMk cId="305804402" sldId="331"/>
            <ac:picMk id="27" creationId="{DC9D2ED3-3A8E-4083-AE6B-528271A4DB3C}"/>
          </ac:picMkLst>
        </pc:picChg>
        <pc:picChg chg="add del mod">
          <ac:chgData name="Thuy Linh Do" userId="f60f9f76584ec879" providerId="LiveId" clId="{7009E909-388D-42DF-BA9E-881B9DCED4F6}" dt="2022-01-20T01:59:16.881" v="2227" actId="478"/>
          <ac:picMkLst>
            <pc:docMk/>
            <pc:sldMk cId="305804402" sldId="331"/>
            <ac:picMk id="6146" creationId="{C42C518D-3DF0-4F58-AAC3-BC1A7F36A405}"/>
          </ac:picMkLst>
        </pc:picChg>
        <pc:picChg chg="add mod">
          <ac:chgData name="Thuy Linh Do" userId="f60f9f76584ec879" providerId="LiveId" clId="{7009E909-388D-42DF-BA9E-881B9DCED4F6}" dt="2022-01-20T01:59:40.598" v="2231" actId="1076"/>
          <ac:picMkLst>
            <pc:docMk/>
            <pc:sldMk cId="305804402" sldId="331"/>
            <ac:picMk id="6148" creationId="{FE3D3DB6-3F40-41B5-94F3-F104E47F3133}"/>
          </ac:picMkLst>
        </pc:picChg>
      </pc:sldChg>
      <pc:sldChg chg="del">
        <pc:chgData name="Thuy Linh Do" userId="f60f9f76584ec879" providerId="LiveId" clId="{7009E909-388D-42DF-BA9E-881B9DCED4F6}" dt="2022-01-20T01:46:41.763" v="2037" actId="2696"/>
        <pc:sldMkLst>
          <pc:docMk/>
          <pc:sldMk cId="1629807324" sldId="332"/>
        </pc:sldMkLst>
      </pc:sldChg>
      <pc:sldChg chg="del">
        <pc:chgData name="Thuy Linh Do" userId="f60f9f76584ec879" providerId="LiveId" clId="{7009E909-388D-42DF-BA9E-881B9DCED4F6}" dt="2022-01-20T01:46:41.763" v="2037" actId="2696"/>
        <pc:sldMkLst>
          <pc:docMk/>
          <pc:sldMk cId="2945247612" sldId="333"/>
        </pc:sldMkLst>
      </pc:sldChg>
      <pc:sldChg chg="del">
        <pc:chgData name="Thuy Linh Do" userId="f60f9f76584ec879" providerId="LiveId" clId="{7009E909-388D-42DF-BA9E-881B9DCED4F6}" dt="2022-01-20T01:46:41.763" v="2037" actId="2696"/>
        <pc:sldMkLst>
          <pc:docMk/>
          <pc:sldMk cId="2907520819" sldId="334"/>
        </pc:sldMkLst>
      </pc:sldChg>
      <pc:sldChg chg="del">
        <pc:chgData name="Thuy Linh Do" userId="f60f9f76584ec879" providerId="LiveId" clId="{7009E909-388D-42DF-BA9E-881B9DCED4F6}" dt="2022-01-20T01:46:41.763" v="2037" actId="2696"/>
        <pc:sldMkLst>
          <pc:docMk/>
          <pc:sldMk cId="2615542125" sldId="335"/>
        </pc:sldMkLst>
      </pc:sldChg>
      <pc:sldChg chg="del">
        <pc:chgData name="Thuy Linh Do" userId="f60f9f76584ec879" providerId="LiveId" clId="{7009E909-388D-42DF-BA9E-881B9DCED4F6}" dt="2022-01-20T02:08:06.286" v="2395" actId="2696"/>
        <pc:sldMkLst>
          <pc:docMk/>
          <pc:sldMk cId="3562743205" sldId="336"/>
        </pc:sldMkLst>
      </pc:sldChg>
      <pc:sldChg chg="addSp delSp modSp mod delAnim modAnim">
        <pc:chgData name="Thuy Linh Do" userId="f60f9f76584ec879" providerId="LiveId" clId="{7009E909-388D-42DF-BA9E-881B9DCED4F6}" dt="2022-01-20T01:28:37.170" v="1416" actId="20577"/>
        <pc:sldMkLst>
          <pc:docMk/>
          <pc:sldMk cId="1072969023" sldId="337"/>
        </pc:sldMkLst>
        <pc:spChg chg="mod">
          <ac:chgData name="Thuy Linh Do" userId="f60f9f76584ec879" providerId="LiveId" clId="{7009E909-388D-42DF-BA9E-881B9DCED4F6}" dt="2022-01-20T01:28:37.170" v="1416" actId="20577"/>
          <ac:spMkLst>
            <pc:docMk/>
            <pc:sldMk cId="1072969023" sldId="337"/>
            <ac:spMk id="9" creationId="{35C20020-642B-4EDF-BE02-FE9C4B9F36F5}"/>
          </ac:spMkLst>
        </pc:spChg>
        <pc:picChg chg="del">
          <ac:chgData name="Thuy Linh Do" userId="f60f9f76584ec879" providerId="LiveId" clId="{7009E909-388D-42DF-BA9E-881B9DCED4F6}" dt="2022-01-20T01:14:16.831" v="553" actId="478"/>
          <ac:picMkLst>
            <pc:docMk/>
            <pc:sldMk cId="1072969023" sldId="337"/>
            <ac:picMk id="3" creationId="{8391EA28-1440-48F0-AC22-6C7A252E0320}"/>
          </ac:picMkLst>
        </pc:picChg>
        <pc:picChg chg="add mod">
          <ac:chgData name="Thuy Linh Do" userId="f60f9f76584ec879" providerId="LiveId" clId="{7009E909-388D-42DF-BA9E-881B9DCED4F6}" dt="2022-01-20T01:14:38.321" v="556" actId="1076"/>
          <ac:picMkLst>
            <pc:docMk/>
            <pc:sldMk cId="1072969023" sldId="337"/>
            <ac:picMk id="4" creationId="{43B23297-4F5D-47DA-80C0-80DD84A6814C}"/>
          </ac:picMkLst>
        </pc:picChg>
        <pc:picChg chg="del">
          <ac:chgData name="Thuy Linh Do" userId="f60f9f76584ec879" providerId="LiveId" clId="{7009E909-388D-42DF-BA9E-881B9DCED4F6}" dt="2022-01-20T01:14:49.697" v="557" actId="478"/>
          <ac:picMkLst>
            <pc:docMk/>
            <pc:sldMk cId="1072969023" sldId="337"/>
            <ac:picMk id="5" creationId="{B02356BB-864D-44F6-8881-6723A1363D97}"/>
          </ac:picMkLst>
        </pc:picChg>
        <pc:picChg chg="add mod">
          <ac:chgData name="Thuy Linh Do" userId="f60f9f76584ec879" providerId="LiveId" clId="{7009E909-388D-42DF-BA9E-881B9DCED4F6}" dt="2022-01-20T01:17:07.837" v="559" actId="1076"/>
          <ac:picMkLst>
            <pc:docMk/>
            <pc:sldMk cId="1072969023" sldId="337"/>
            <ac:picMk id="6" creationId="{30297EF7-E7ED-4DAD-8CE4-5245D2262867}"/>
          </ac:picMkLst>
        </pc:picChg>
      </pc:sldChg>
      <pc:sldChg chg="addSp delSp modSp add mod modAnim">
        <pc:chgData name="Thuy Linh Do" userId="f60f9f76584ec879" providerId="LiveId" clId="{7009E909-388D-42DF-BA9E-881B9DCED4F6}" dt="2022-01-14T01:18:11.608" v="77" actId="1076"/>
        <pc:sldMkLst>
          <pc:docMk/>
          <pc:sldMk cId="1940285194" sldId="338"/>
        </pc:sldMkLst>
        <pc:picChg chg="add mod">
          <ac:chgData name="Thuy Linh Do" userId="f60f9f76584ec879" providerId="LiveId" clId="{7009E909-388D-42DF-BA9E-881B9DCED4F6}" dt="2022-01-14T01:18:11.608" v="77" actId="1076"/>
          <ac:picMkLst>
            <pc:docMk/>
            <pc:sldMk cId="1940285194" sldId="338"/>
            <ac:picMk id="2" creationId="{BCFA7BA6-2C7B-41BB-B865-6B20F993525F}"/>
          </ac:picMkLst>
        </pc:picChg>
        <pc:picChg chg="del">
          <ac:chgData name="Thuy Linh Do" userId="f60f9f76584ec879" providerId="LiveId" clId="{7009E909-388D-42DF-BA9E-881B9DCED4F6}" dt="2022-01-14T01:15:19.319" v="73" actId="478"/>
          <ac:picMkLst>
            <pc:docMk/>
            <pc:sldMk cId="1940285194" sldId="338"/>
            <ac:picMk id="3074" creationId="{8AB20D29-76CC-4588-9FEE-F1DF61554D01}"/>
          </ac:picMkLst>
        </pc:picChg>
      </pc:sldChg>
      <pc:sldChg chg="addSp delSp modSp add mod delAnim">
        <pc:chgData name="Thuy Linh Do" userId="f60f9f76584ec879" providerId="LiveId" clId="{7009E909-388D-42DF-BA9E-881B9DCED4F6}" dt="2022-01-14T01:20:50.492" v="89" actId="207"/>
        <pc:sldMkLst>
          <pc:docMk/>
          <pc:sldMk cId="1225828804" sldId="339"/>
        </pc:sldMkLst>
        <pc:spChg chg="add mod">
          <ac:chgData name="Thuy Linh Do" userId="f60f9f76584ec879" providerId="LiveId" clId="{7009E909-388D-42DF-BA9E-881B9DCED4F6}" dt="2022-01-14T01:20:50.492" v="89" actId="207"/>
          <ac:spMkLst>
            <pc:docMk/>
            <pc:sldMk cId="1225828804" sldId="339"/>
            <ac:spMk id="7" creationId="{C88042BA-7BB8-4312-9693-598D75B2EFBC}"/>
          </ac:spMkLst>
        </pc:spChg>
        <pc:picChg chg="del">
          <ac:chgData name="Thuy Linh Do" userId="f60f9f76584ec879" providerId="LiveId" clId="{7009E909-388D-42DF-BA9E-881B9DCED4F6}" dt="2022-01-14T01:18:39.658" v="79" actId="478"/>
          <ac:picMkLst>
            <pc:docMk/>
            <pc:sldMk cId="1225828804" sldId="339"/>
            <ac:picMk id="2" creationId="{BCFA7BA6-2C7B-41BB-B865-6B20F993525F}"/>
          </ac:picMkLst>
        </pc:picChg>
      </pc:sldChg>
      <pc:sldChg chg="addSp delSp modSp add mod">
        <pc:chgData name="Thuy Linh Do" userId="f60f9f76584ec879" providerId="LiveId" clId="{7009E909-388D-42DF-BA9E-881B9DCED4F6}" dt="2022-01-20T00:59:33.896" v="180"/>
        <pc:sldMkLst>
          <pc:docMk/>
          <pc:sldMk cId="1934387094" sldId="340"/>
        </pc:sldMkLst>
        <pc:spChg chg="mod">
          <ac:chgData name="Thuy Linh Do" userId="f60f9f76584ec879" providerId="LiveId" clId="{7009E909-388D-42DF-BA9E-881B9DCED4F6}" dt="2022-01-20T00:59:33.896" v="180"/>
          <ac:spMkLst>
            <pc:docMk/>
            <pc:sldMk cId="1934387094" sldId="340"/>
            <ac:spMk id="2" creationId="{00000000-0000-0000-0000-000000000000}"/>
          </ac:spMkLst>
        </pc:spChg>
        <pc:spChg chg="mod">
          <ac:chgData name="Thuy Linh Do" userId="f60f9f76584ec879" providerId="LiveId" clId="{7009E909-388D-42DF-BA9E-881B9DCED4F6}" dt="2022-01-20T00:58:44.521" v="161"/>
          <ac:spMkLst>
            <pc:docMk/>
            <pc:sldMk cId="1934387094" sldId="340"/>
            <ac:spMk id="7" creationId="{00000000-0000-0000-0000-000000000000}"/>
          </ac:spMkLst>
        </pc:spChg>
        <pc:spChg chg="mod">
          <ac:chgData name="Thuy Linh Do" userId="f60f9f76584ec879" providerId="LiveId" clId="{7009E909-388D-42DF-BA9E-881B9DCED4F6}" dt="2022-01-20T00:59:07.667" v="179" actId="20577"/>
          <ac:spMkLst>
            <pc:docMk/>
            <pc:sldMk cId="1934387094" sldId="340"/>
            <ac:spMk id="12" creationId="{00000000-0000-0000-0000-000000000000}"/>
          </ac:spMkLst>
        </pc:spChg>
        <pc:picChg chg="del">
          <ac:chgData name="Thuy Linh Do" userId="f60f9f76584ec879" providerId="LiveId" clId="{7009E909-388D-42DF-BA9E-881B9DCED4F6}" dt="2022-01-20T00:58:07.106" v="157" actId="478"/>
          <ac:picMkLst>
            <pc:docMk/>
            <pc:sldMk cId="1934387094" sldId="340"/>
            <ac:picMk id="8" creationId="{30F1A15E-87C4-4A65-98EA-6F7B2DD95923}"/>
          </ac:picMkLst>
        </pc:picChg>
        <pc:picChg chg="add mod">
          <ac:chgData name="Thuy Linh Do" userId="f60f9f76584ec879" providerId="LiveId" clId="{7009E909-388D-42DF-BA9E-881B9DCED4F6}" dt="2022-01-20T00:58:16.828" v="160" actId="14100"/>
          <ac:picMkLst>
            <pc:docMk/>
            <pc:sldMk cId="1934387094" sldId="340"/>
            <ac:picMk id="9" creationId="{3D33638E-0648-447E-99C0-8D2914616B03}"/>
          </ac:picMkLst>
        </pc:picChg>
      </pc:sldChg>
      <pc:sldChg chg="addSp delSp modSp add mod">
        <pc:chgData name="Thuy Linh Do" userId="f60f9f76584ec879" providerId="LiveId" clId="{7009E909-388D-42DF-BA9E-881B9DCED4F6}" dt="2022-01-20T01:01:03.849" v="241" actId="1076"/>
        <pc:sldMkLst>
          <pc:docMk/>
          <pc:sldMk cId="291852260" sldId="341"/>
        </pc:sldMkLst>
        <pc:spChg chg="mod">
          <ac:chgData name="Thuy Linh Do" userId="f60f9f76584ec879" providerId="LiveId" clId="{7009E909-388D-42DF-BA9E-881B9DCED4F6}" dt="2022-01-20T01:00:09.037" v="182"/>
          <ac:spMkLst>
            <pc:docMk/>
            <pc:sldMk cId="291852260" sldId="341"/>
            <ac:spMk id="2" creationId="{00000000-0000-0000-0000-000000000000}"/>
          </ac:spMkLst>
        </pc:spChg>
        <pc:spChg chg="mod">
          <ac:chgData name="Thuy Linh Do" userId="f60f9f76584ec879" providerId="LiveId" clId="{7009E909-388D-42DF-BA9E-881B9DCED4F6}" dt="2022-01-20T01:00:44.382" v="236"/>
          <ac:spMkLst>
            <pc:docMk/>
            <pc:sldMk cId="291852260" sldId="341"/>
            <ac:spMk id="7" creationId="{00000000-0000-0000-0000-000000000000}"/>
          </ac:spMkLst>
        </pc:spChg>
        <pc:spChg chg="mod">
          <ac:chgData name="Thuy Linh Do" userId="f60f9f76584ec879" providerId="LiveId" clId="{7009E909-388D-42DF-BA9E-881B9DCED4F6}" dt="2022-01-20T01:00:28.811" v="235" actId="20577"/>
          <ac:spMkLst>
            <pc:docMk/>
            <pc:sldMk cId="291852260" sldId="341"/>
            <ac:spMk id="12" creationId="{00000000-0000-0000-0000-000000000000}"/>
          </ac:spMkLst>
        </pc:spChg>
        <pc:picChg chg="add mod">
          <ac:chgData name="Thuy Linh Do" userId="f60f9f76584ec879" providerId="LiveId" clId="{7009E909-388D-42DF-BA9E-881B9DCED4F6}" dt="2022-01-20T01:01:03.849" v="241" actId="1076"/>
          <ac:picMkLst>
            <pc:docMk/>
            <pc:sldMk cId="291852260" sldId="341"/>
            <ac:picMk id="8" creationId="{B7BD69C2-0B8B-4883-97AC-D951629C4C2F}"/>
          </ac:picMkLst>
        </pc:picChg>
        <pc:picChg chg="del">
          <ac:chgData name="Thuy Linh Do" userId="f60f9f76584ec879" providerId="LiveId" clId="{7009E909-388D-42DF-BA9E-881B9DCED4F6}" dt="2022-01-20T01:00:54.127" v="237" actId="478"/>
          <ac:picMkLst>
            <pc:docMk/>
            <pc:sldMk cId="291852260" sldId="341"/>
            <ac:picMk id="9" creationId="{3D33638E-0648-447E-99C0-8D2914616B03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C4A45C7-BC6F-4CE6-A92B-F0210A9EE179}" type="doc">
      <dgm:prSet loTypeId="urn:microsoft.com/office/officeart/2005/8/layout/hierarchy6" loCatId="hierarchy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66138440-8C7F-42A6-AFCE-20CD97ADA595}">
      <dgm:prSet phldrT="[Text]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GB" b="1" dirty="0" smtClean="0"/>
            <a:t>ETHNIC GROUPS OF VIET NAM</a:t>
          </a:r>
          <a:endParaRPr lang="en-US" dirty="0"/>
        </a:p>
      </dgm:t>
    </dgm:pt>
    <dgm:pt modelId="{961517A1-E814-4B7E-A5D8-DA435C766227}" type="parTrans" cxnId="{7F66552D-1C11-4D5F-9135-8A8635AC0836}">
      <dgm:prSet/>
      <dgm:spPr/>
      <dgm:t>
        <a:bodyPr/>
        <a:lstStyle/>
        <a:p>
          <a:endParaRPr lang="en-US"/>
        </a:p>
      </dgm:t>
    </dgm:pt>
    <dgm:pt modelId="{10A80970-D021-4F8B-954E-4B49EE1CDE1D}" type="sibTrans" cxnId="{7F66552D-1C11-4D5F-9135-8A8635AC0836}">
      <dgm:prSet/>
      <dgm:spPr/>
      <dgm:t>
        <a:bodyPr/>
        <a:lstStyle/>
        <a:p>
          <a:endParaRPr lang="en-US"/>
        </a:p>
      </dgm:t>
    </dgm:pt>
    <dgm:pt modelId="{AFB6757D-97B1-4663-A950-106220254434}">
      <dgm:prSet phldrT="[Text]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smtClean="0"/>
            <a:t>About ethnic groups</a:t>
          </a:r>
          <a:endParaRPr lang="en-US" dirty="0"/>
        </a:p>
      </dgm:t>
    </dgm:pt>
    <dgm:pt modelId="{22089469-5445-4D8B-99BD-E1622C43E548}" type="parTrans" cxnId="{9D7B226F-F060-4C81-A130-8A3BCD9D231B}">
      <dgm:prSet/>
      <dgm:spPr/>
      <dgm:t>
        <a:bodyPr/>
        <a:lstStyle/>
        <a:p>
          <a:endParaRPr lang="en-US"/>
        </a:p>
      </dgm:t>
    </dgm:pt>
    <dgm:pt modelId="{3236EDA7-D232-4A3C-B9FE-787F36C40C84}" type="sibTrans" cxnId="{9D7B226F-F060-4C81-A130-8A3BCD9D231B}">
      <dgm:prSet/>
      <dgm:spPr/>
      <dgm:t>
        <a:bodyPr/>
        <a:lstStyle/>
        <a:p>
          <a:endParaRPr lang="en-US"/>
        </a:p>
      </dgm:t>
    </dgm:pt>
    <dgm:pt modelId="{EAF7E57C-151F-4B32-A2D6-EEA8D5E54C75}">
      <dgm:prSet phldrT="[Text]"/>
      <dgm:spPr/>
      <dgm:t>
        <a:bodyPr/>
        <a:lstStyle/>
        <a:p>
          <a:r>
            <a:rPr lang="en-US" dirty="0"/>
            <a:t>Topic of the unit</a:t>
          </a:r>
        </a:p>
      </dgm:t>
    </dgm:pt>
    <dgm:pt modelId="{FF62B74E-AC00-459C-A44D-520B263996E8}" type="parTrans" cxnId="{8EF0B0FD-B369-4C4B-902F-A2C3C5176AF4}">
      <dgm:prSet/>
      <dgm:spPr/>
      <dgm:t>
        <a:bodyPr/>
        <a:lstStyle/>
        <a:p>
          <a:endParaRPr lang="en-US"/>
        </a:p>
      </dgm:t>
    </dgm:pt>
    <dgm:pt modelId="{261669B4-91E3-4539-BDF7-CC9329C53401}" type="sibTrans" cxnId="{8EF0B0FD-B369-4C4B-902F-A2C3C5176AF4}">
      <dgm:prSet/>
      <dgm:spPr/>
      <dgm:t>
        <a:bodyPr/>
        <a:lstStyle/>
        <a:p>
          <a:endParaRPr lang="en-US"/>
        </a:p>
      </dgm:t>
    </dgm:pt>
    <dgm:pt modelId="{72FFDE77-F3BF-4EDF-B0CF-E38F076CA101}">
      <dgm:prSet phldrT="[Text]"/>
      <dgm:spPr/>
      <dgm:t>
        <a:bodyPr/>
        <a:lstStyle/>
        <a:p>
          <a:r>
            <a:rPr lang="en-US" dirty="0"/>
            <a:t>Vocabulary</a:t>
          </a:r>
        </a:p>
      </dgm:t>
    </dgm:pt>
    <dgm:pt modelId="{077299E1-68F8-4DBF-A150-B5D458A1B2EF}" type="parTrans" cxnId="{ABD22CF5-0318-4A3D-8323-74021E22373D}">
      <dgm:prSet/>
      <dgm:spPr/>
      <dgm:t>
        <a:bodyPr/>
        <a:lstStyle/>
        <a:p>
          <a:endParaRPr lang="en-US"/>
        </a:p>
      </dgm:t>
    </dgm:pt>
    <dgm:pt modelId="{6048DCAA-ECF9-4987-98AE-35B97655FD38}" type="sibTrans" cxnId="{ABD22CF5-0318-4A3D-8323-74021E22373D}">
      <dgm:prSet/>
      <dgm:spPr/>
      <dgm:t>
        <a:bodyPr/>
        <a:lstStyle/>
        <a:p>
          <a:endParaRPr lang="en-US"/>
        </a:p>
      </dgm:t>
    </dgm:pt>
    <dgm:pt modelId="{E342C70F-7F9B-4E48-B1D0-F23735F2769C}" type="pres">
      <dgm:prSet presAssocID="{BC4A45C7-BC6F-4CE6-A92B-F0210A9EE179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38B4A7C-EA64-499B-A3D9-4A6197CC6A27}" type="pres">
      <dgm:prSet presAssocID="{BC4A45C7-BC6F-4CE6-A92B-F0210A9EE179}" presName="hierFlow" presStyleCnt="0"/>
      <dgm:spPr/>
    </dgm:pt>
    <dgm:pt modelId="{3E34D8A0-7CD8-49B8-BF27-2F7BB3DCC27F}" type="pres">
      <dgm:prSet presAssocID="{BC4A45C7-BC6F-4CE6-A92B-F0210A9EE179}" presName="firstBuf" presStyleCnt="0"/>
      <dgm:spPr/>
    </dgm:pt>
    <dgm:pt modelId="{EF4292B8-DE80-4518-89F6-4C067D19BE5D}" type="pres">
      <dgm:prSet presAssocID="{BC4A45C7-BC6F-4CE6-A92B-F0210A9EE179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5E23AC7-49FB-48C5-B063-5B9C7697434D}" type="pres">
      <dgm:prSet presAssocID="{66138440-8C7F-42A6-AFCE-20CD97ADA595}" presName="Name14" presStyleCnt="0"/>
      <dgm:spPr/>
    </dgm:pt>
    <dgm:pt modelId="{900A6C8C-2B7C-4F16-8523-B2C8E70FE539}" type="pres">
      <dgm:prSet presAssocID="{66138440-8C7F-42A6-AFCE-20CD97ADA595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F41AB95-AFCD-4378-B7AC-90EEB91AAC91}" type="pres">
      <dgm:prSet presAssocID="{66138440-8C7F-42A6-AFCE-20CD97ADA595}" presName="hierChild2" presStyleCnt="0"/>
      <dgm:spPr/>
    </dgm:pt>
    <dgm:pt modelId="{4F25D1CD-CD2D-4831-80B6-B15A0B4A4043}" type="pres">
      <dgm:prSet presAssocID="{22089469-5445-4D8B-99BD-E1622C43E548}" presName="Name19" presStyleLbl="parChTrans1D2" presStyleIdx="0" presStyleCnt="1"/>
      <dgm:spPr/>
      <dgm:t>
        <a:bodyPr/>
        <a:lstStyle/>
        <a:p>
          <a:endParaRPr lang="en-US"/>
        </a:p>
      </dgm:t>
    </dgm:pt>
    <dgm:pt modelId="{68344235-07D9-4623-AE18-AF392ED90C04}" type="pres">
      <dgm:prSet presAssocID="{AFB6757D-97B1-4663-A950-106220254434}" presName="Name21" presStyleCnt="0"/>
      <dgm:spPr/>
    </dgm:pt>
    <dgm:pt modelId="{93D99CBD-C526-4674-A621-3B6F96DC3EC0}" type="pres">
      <dgm:prSet presAssocID="{AFB6757D-97B1-4663-A950-106220254434}" presName="level2Shape" presStyleLbl="node2" presStyleIdx="0" presStyleCnt="1"/>
      <dgm:spPr/>
      <dgm:t>
        <a:bodyPr/>
        <a:lstStyle/>
        <a:p>
          <a:endParaRPr lang="en-US"/>
        </a:p>
      </dgm:t>
    </dgm:pt>
    <dgm:pt modelId="{EE8BFEBA-4E6C-40E1-B342-40D339E029FF}" type="pres">
      <dgm:prSet presAssocID="{AFB6757D-97B1-4663-A950-106220254434}" presName="hierChild3" presStyleCnt="0"/>
      <dgm:spPr/>
    </dgm:pt>
    <dgm:pt modelId="{9CE1EBFE-C0C3-4E91-8F34-5883B7A3D6B4}" type="pres">
      <dgm:prSet presAssocID="{BC4A45C7-BC6F-4CE6-A92B-F0210A9EE179}" presName="bgShapesFlow" presStyleCnt="0"/>
      <dgm:spPr/>
    </dgm:pt>
    <dgm:pt modelId="{1DC887EF-394C-420D-A534-A7CB9B21CC90}" type="pres">
      <dgm:prSet presAssocID="{EAF7E57C-151F-4B32-A2D6-EEA8D5E54C75}" presName="rectComp" presStyleCnt="0"/>
      <dgm:spPr/>
    </dgm:pt>
    <dgm:pt modelId="{F88AC81A-2BC5-4E80-A859-27A859164080}" type="pres">
      <dgm:prSet presAssocID="{EAF7E57C-151F-4B32-A2D6-EEA8D5E54C75}" presName="bgRect" presStyleLbl="bgShp" presStyleIdx="0" presStyleCnt="2"/>
      <dgm:spPr/>
      <dgm:t>
        <a:bodyPr/>
        <a:lstStyle/>
        <a:p>
          <a:endParaRPr lang="en-US"/>
        </a:p>
      </dgm:t>
    </dgm:pt>
    <dgm:pt modelId="{5472C35F-FB15-4BDC-AD4E-16C4B0484CCC}" type="pres">
      <dgm:prSet presAssocID="{EAF7E57C-151F-4B32-A2D6-EEA8D5E54C75}" presName="bgRectTx" presStyleLbl="bgShp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7E8D5B-AB5F-4AB5-B7AF-CD56FC477DAA}" type="pres">
      <dgm:prSet presAssocID="{EAF7E57C-151F-4B32-A2D6-EEA8D5E54C75}" presName="spComp" presStyleCnt="0"/>
      <dgm:spPr/>
    </dgm:pt>
    <dgm:pt modelId="{72A471FA-00E5-47D9-A593-961D537F703F}" type="pres">
      <dgm:prSet presAssocID="{EAF7E57C-151F-4B32-A2D6-EEA8D5E54C75}" presName="vSp" presStyleCnt="0"/>
      <dgm:spPr/>
    </dgm:pt>
    <dgm:pt modelId="{4619337E-8C3C-4B76-8B2B-56659E4A6B85}" type="pres">
      <dgm:prSet presAssocID="{72FFDE77-F3BF-4EDF-B0CF-E38F076CA101}" presName="rectComp" presStyleCnt="0"/>
      <dgm:spPr/>
    </dgm:pt>
    <dgm:pt modelId="{7F5F073C-3505-4AB4-B09A-54AF1D76ACDA}" type="pres">
      <dgm:prSet presAssocID="{72FFDE77-F3BF-4EDF-B0CF-E38F076CA101}" presName="bgRect" presStyleLbl="bgShp" presStyleIdx="1" presStyleCnt="2"/>
      <dgm:spPr/>
      <dgm:t>
        <a:bodyPr/>
        <a:lstStyle/>
        <a:p>
          <a:endParaRPr lang="en-US"/>
        </a:p>
      </dgm:t>
    </dgm:pt>
    <dgm:pt modelId="{C4FCDA8C-0193-4094-A70A-AEF77DD23C6F}" type="pres">
      <dgm:prSet presAssocID="{72FFDE77-F3BF-4EDF-B0CF-E38F076CA101}" presName="bgRectTx" presStyleLbl="bgShp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9A67265-8497-45DE-A27D-4735D9589CF2}" type="presOf" srcId="{72FFDE77-F3BF-4EDF-B0CF-E38F076CA101}" destId="{7F5F073C-3505-4AB4-B09A-54AF1D76ACDA}" srcOrd="0" destOrd="0" presId="urn:microsoft.com/office/officeart/2005/8/layout/hierarchy6"/>
    <dgm:cxn modelId="{9D7B226F-F060-4C81-A130-8A3BCD9D231B}" srcId="{66138440-8C7F-42A6-AFCE-20CD97ADA595}" destId="{AFB6757D-97B1-4663-A950-106220254434}" srcOrd="0" destOrd="0" parTransId="{22089469-5445-4D8B-99BD-E1622C43E548}" sibTransId="{3236EDA7-D232-4A3C-B9FE-787F36C40C84}"/>
    <dgm:cxn modelId="{9657E850-D354-4D21-9C34-8E3EDAA4E33A}" type="presOf" srcId="{AFB6757D-97B1-4663-A950-106220254434}" destId="{93D99CBD-C526-4674-A621-3B6F96DC3EC0}" srcOrd="0" destOrd="0" presId="urn:microsoft.com/office/officeart/2005/8/layout/hierarchy6"/>
    <dgm:cxn modelId="{ABD22CF5-0318-4A3D-8323-74021E22373D}" srcId="{BC4A45C7-BC6F-4CE6-A92B-F0210A9EE179}" destId="{72FFDE77-F3BF-4EDF-B0CF-E38F076CA101}" srcOrd="2" destOrd="0" parTransId="{077299E1-68F8-4DBF-A150-B5D458A1B2EF}" sibTransId="{6048DCAA-ECF9-4987-98AE-35B97655FD38}"/>
    <dgm:cxn modelId="{2CAA3B17-8A53-41CC-9EB9-B6E978AB06B6}" type="presOf" srcId="{66138440-8C7F-42A6-AFCE-20CD97ADA595}" destId="{900A6C8C-2B7C-4F16-8523-B2C8E70FE539}" srcOrd="0" destOrd="0" presId="urn:microsoft.com/office/officeart/2005/8/layout/hierarchy6"/>
    <dgm:cxn modelId="{6B2079DD-A22D-4473-A572-F205BF293DDB}" type="presOf" srcId="{72FFDE77-F3BF-4EDF-B0CF-E38F076CA101}" destId="{C4FCDA8C-0193-4094-A70A-AEF77DD23C6F}" srcOrd="1" destOrd="0" presId="urn:microsoft.com/office/officeart/2005/8/layout/hierarchy6"/>
    <dgm:cxn modelId="{8EF0B0FD-B369-4C4B-902F-A2C3C5176AF4}" srcId="{BC4A45C7-BC6F-4CE6-A92B-F0210A9EE179}" destId="{EAF7E57C-151F-4B32-A2D6-EEA8D5E54C75}" srcOrd="1" destOrd="0" parTransId="{FF62B74E-AC00-459C-A44D-520B263996E8}" sibTransId="{261669B4-91E3-4539-BDF7-CC9329C53401}"/>
    <dgm:cxn modelId="{FBCCD35D-1140-43D8-A11A-19041DF6C999}" type="presOf" srcId="{22089469-5445-4D8B-99BD-E1622C43E548}" destId="{4F25D1CD-CD2D-4831-80B6-B15A0B4A4043}" srcOrd="0" destOrd="0" presId="urn:microsoft.com/office/officeart/2005/8/layout/hierarchy6"/>
    <dgm:cxn modelId="{2344C90C-0D6A-4B38-9786-766E29EFB2B6}" type="presOf" srcId="{BC4A45C7-BC6F-4CE6-A92B-F0210A9EE179}" destId="{E342C70F-7F9B-4E48-B1D0-F23735F2769C}" srcOrd="0" destOrd="0" presId="urn:microsoft.com/office/officeart/2005/8/layout/hierarchy6"/>
    <dgm:cxn modelId="{E119CA21-0302-4767-9FE6-EB9E405123FB}" type="presOf" srcId="{EAF7E57C-151F-4B32-A2D6-EEA8D5E54C75}" destId="{F88AC81A-2BC5-4E80-A859-27A859164080}" srcOrd="0" destOrd="0" presId="urn:microsoft.com/office/officeart/2005/8/layout/hierarchy6"/>
    <dgm:cxn modelId="{19BD2E59-A174-40B5-87C9-22BC02C28E21}" type="presOf" srcId="{EAF7E57C-151F-4B32-A2D6-EEA8D5E54C75}" destId="{5472C35F-FB15-4BDC-AD4E-16C4B0484CCC}" srcOrd="1" destOrd="0" presId="urn:microsoft.com/office/officeart/2005/8/layout/hierarchy6"/>
    <dgm:cxn modelId="{7F66552D-1C11-4D5F-9135-8A8635AC0836}" srcId="{BC4A45C7-BC6F-4CE6-A92B-F0210A9EE179}" destId="{66138440-8C7F-42A6-AFCE-20CD97ADA595}" srcOrd="0" destOrd="0" parTransId="{961517A1-E814-4B7E-A5D8-DA435C766227}" sibTransId="{10A80970-D021-4F8B-954E-4B49EE1CDE1D}"/>
    <dgm:cxn modelId="{24F05878-62B9-4C09-B57E-6AB90EE0D460}" type="presParOf" srcId="{E342C70F-7F9B-4E48-B1D0-F23735F2769C}" destId="{538B4A7C-EA64-499B-A3D9-4A6197CC6A27}" srcOrd="0" destOrd="0" presId="urn:microsoft.com/office/officeart/2005/8/layout/hierarchy6"/>
    <dgm:cxn modelId="{0183CE92-0A19-4232-B7B9-CDF5A87D5EAC}" type="presParOf" srcId="{538B4A7C-EA64-499B-A3D9-4A6197CC6A27}" destId="{3E34D8A0-7CD8-49B8-BF27-2F7BB3DCC27F}" srcOrd="0" destOrd="0" presId="urn:microsoft.com/office/officeart/2005/8/layout/hierarchy6"/>
    <dgm:cxn modelId="{757ED411-E877-470F-834A-526EDC07265C}" type="presParOf" srcId="{538B4A7C-EA64-499B-A3D9-4A6197CC6A27}" destId="{EF4292B8-DE80-4518-89F6-4C067D19BE5D}" srcOrd="1" destOrd="0" presId="urn:microsoft.com/office/officeart/2005/8/layout/hierarchy6"/>
    <dgm:cxn modelId="{D09E5221-3D7B-42CA-B61C-235D24A47D15}" type="presParOf" srcId="{EF4292B8-DE80-4518-89F6-4C067D19BE5D}" destId="{15E23AC7-49FB-48C5-B063-5B9C7697434D}" srcOrd="0" destOrd="0" presId="urn:microsoft.com/office/officeart/2005/8/layout/hierarchy6"/>
    <dgm:cxn modelId="{07775089-F6DB-4C71-9491-2622C891AB5B}" type="presParOf" srcId="{15E23AC7-49FB-48C5-B063-5B9C7697434D}" destId="{900A6C8C-2B7C-4F16-8523-B2C8E70FE539}" srcOrd="0" destOrd="0" presId="urn:microsoft.com/office/officeart/2005/8/layout/hierarchy6"/>
    <dgm:cxn modelId="{C7D9051C-2582-42EA-B652-99CFD49E696D}" type="presParOf" srcId="{15E23AC7-49FB-48C5-B063-5B9C7697434D}" destId="{EF41AB95-AFCD-4378-B7AC-90EEB91AAC91}" srcOrd="1" destOrd="0" presId="urn:microsoft.com/office/officeart/2005/8/layout/hierarchy6"/>
    <dgm:cxn modelId="{7EA720BF-C049-4DCA-A566-792126F0449B}" type="presParOf" srcId="{EF41AB95-AFCD-4378-B7AC-90EEB91AAC91}" destId="{4F25D1CD-CD2D-4831-80B6-B15A0B4A4043}" srcOrd="0" destOrd="0" presId="urn:microsoft.com/office/officeart/2005/8/layout/hierarchy6"/>
    <dgm:cxn modelId="{BB9224D2-7577-42A7-B2E3-E3117E81A662}" type="presParOf" srcId="{EF41AB95-AFCD-4378-B7AC-90EEB91AAC91}" destId="{68344235-07D9-4623-AE18-AF392ED90C04}" srcOrd="1" destOrd="0" presId="urn:microsoft.com/office/officeart/2005/8/layout/hierarchy6"/>
    <dgm:cxn modelId="{594B790A-9EEE-4EAF-9750-339860C3F5D8}" type="presParOf" srcId="{68344235-07D9-4623-AE18-AF392ED90C04}" destId="{93D99CBD-C526-4674-A621-3B6F96DC3EC0}" srcOrd="0" destOrd="0" presId="urn:microsoft.com/office/officeart/2005/8/layout/hierarchy6"/>
    <dgm:cxn modelId="{DBD9D66D-870E-4286-9DDC-61A1E67283F6}" type="presParOf" srcId="{68344235-07D9-4623-AE18-AF392ED90C04}" destId="{EE8BFEBA-4E6C-40E1-B342-40D339E029FF}" srcOrd="1" destOrd="0" presId="urn:microsoft.com/office/officeart/2005/8/layout/hierarchy6"/>
    <dgm:cxn modelId="{34200B4D-ADF2-488F-BBE4-0FF44CEBCC80}" type="presParOf" srcId="{E342C70F-7F9B-4E48-B1D0-F23735F2769C}" destId="{9CE1EBFE-C0C3-4E91-8F34-5883B7A3D6B4}" srcOrd="1" destOrd="0" presId="urn:microsoft.com/office/officeart/2005/8/layout/hierarchy6"/>
    <dgm:cxn modelId="{885194A2-AFE9-475C-B005-3FE56E852878}" type="presParOf" srcId="{9CE1EBFE-C0C3-4E91-8F34-5883B7A3D6B4}" destId="{1DC887EF-394C-420D-A534-A7CB9B21CC90}" srcOrd="0" destOrd="0" presId="urn:microsoft.com/office/officeart/2005/8/layout/hierarchy6"/>
    <dgm:cxn modelId="{FDC09BA1-7F9C-40C2-9DFC-0B3A30DF4AB1}" type="presParOf" srcId="{1DC887EF-394C-420D-A534-A7CB9B21CC90}" destId="{F88AC81A-2BC5-4E80-A859-27A859164080}" srcOrd="0" destOrd="0" presId="urn:microsoft.com/office/officeart/2005/8/layout/hierarchy6"/>
    <dgm:cxn modelId="{EED591FF-7DB0-4D58-AB24-5B5E33788896}" type="presParOf" srcId="{1DC887EF-394C-420D-A534-A7CB9B21CC90}" destId="{5472C35F-FB15-4BDC-AD4E-16C4B0484CCC}" srcOrd="1" destOrd="0" presId="urn:microsoft.com/office/officeart/2005/8/layout/hierarchy6"/>
    <dgm:cxn modelId="{60B13C2B-245E-4353-A24F-DC57BD823B50}" type="presParOf" srcId="{9CE1EBFE-C0C3-4E91-8F34-5883B7A3D6B4}" destId="{F17E8D5B-AB5F-4AB5-B7AF-CD56FC477DAA}" srcOrd="1" destOrd="0" presId="urn:microsoft.com/office/officeart/2005/8/layout/hierarchy6"/>
    <dgm:cxn modelId="{481FFA00-7DA8-42A5-B2CF-F6C56E999371}" type="presParOf" srcId="{F17E8D5B-AB5F-4AB5-B7AF-CD56FC477DAA}" destId="{72A471FA-00E5-47D9-A593-961D537F703F}" srcOrd="0" destOrd="0" presId="urn:microsoft.com/office/officeart/2005/8/layout/hierarchy6"/>
    <dgm:cxn modelId="{5B6DDF55-A2DA-4FF5-8BA6-5E42A9B3AE4D}" type="presParOf" srcId="{9CE1EBFE-C0C3-4E91-8F34-5883B7A3D6B4}" destId="{4619337E-8C3C-4B76-8B2B-56659E4A6B85}" srcOrd="2" destOrd="0" presId="urn:microsoft.com/office/officeart/2005/8/layout/hierarchy6"/>
    <dgm:cxn modelId="{FE9C3532-C4F4-4167-AEE0-5D6F5737E5B7}" type="presParOf" srcId="{4619337E-8C3C-4B76-8B2B-56659E4A6B85}" destId="{7F5F073C-3505-4AB4-B09A-54AF1D76ACDA}" srcOrd="0" destOrd="0" presId="urn:microsoft.com/office/officeart/2005/8/layout/hierarchy6"/>
    <dgm:cxn modelId="{E8BDE551-EFDE-4D8C-960C-3027C2D39CB6}" type="presParOf" srcId="{4619337E-8C3C-4B76-8B2B-56659E4A6B85}" destId="{C4FCDA8C-0193-4094-A70A-AEF77DD23C6F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5F073C-3505-4AB4-B09A-54AF1D76ACDA}">
      <dsp:nvSpPr>
        <dsp:cNvPr id="0" name=""/>
        <dsp:cNvSpPr/>
      </dsp:nvSpPr>
      <dsp:spPr>
        <a:xfrm>
          <a:off x="0" y="2188865"/>
          <a:ext cx="7073207" cy="1868298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/>
            <a:t>Vocabulary</a:t>
          </a:r>
        </a:p>
      </dsp:txBody>
      <dsp:txXfrm>
        <a:off x="0" y="2188865"/>
        <a:ext cx="2121962" cy="1868298"/>
      </dsp:txXfrm>
    </dsp:sp>
    <dsp:sp modelId="{F88AC81A-2BC5-4E80-A859-27A859164080}">
      <dsp:nvSpPr>
        <dsp:cNvPr id="0" name=""/>
        <dsp:cNvSpPr/>
      </dsp:nvSpPr>
      <dsp:spPr>
        <a:xfrm>
          <a:off x="0" y="2986"/>
          <a:ext cx="7073207" cy="1868298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/>
            <a:t>Topic of the unit</a:t>
          </a:r>
        </a:p>
      </dsp:txBody>
      <dsp:txXfrm>
        <a:off x="0" y="2986"/>
        <a:ext cx="2121962" cy="1868298"/>
      </dsp:txXfrm>
    </dsp:sp>
    <dsp:sp modelId="{900A6C8C-2B7C-4F16-8523-B2C8E70FE539}">
      <dsp:nvSpPr>
        <dsp:cNvPr id="0" name=""/>
        <dsp:cNvSpPr/>
      </dsp:nvSpPr>
      <dsp:spPr>
        <a:xfrm>
          <a:off x="3335924" y="161776"/>
          <a:ext cx="2381855" cy="1587903"/>
        </a:xfrm>
        <a:prstGeom prst="roundRect">
          <a:avLst>
            <a:gd name="adj" fmla="val 10000"/>
          </a:avLst>
        </a:prstGeom>
        <a:solidFill>
          <a:schemeClr val="accent2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  <a:scene3d>
          <a:camera prst="orthographicFront"/>
          <a:lightRig rig="flat" dir="t"/>
        </a:scene3d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b="1" kern="1200" dirty="0" smtClean="0"/>
            <a:t>ETHNIC GROUPS OF VIET NAM</a:t>
          </a:r>
          <a:endParaRPr lang="en-US" sz="3000" kern="1200" dirty="0"/>
        </a:p>
      </dsp:txBody>
      <dsp:txXfrm>
        <a:off x="3382432" y="208284"/>
        <a:ext cx="2288839" cy="1494887"/>
      </dsp:txXfrm>
    </dsp:sp>
    <dsp:sp modelId="{4F25D1CD-CD2D-4831-80B6-B15A0B4A4043}">
      <dsp:nvSpPr>
        <dsp:cNvPr id="0" name=""/>
        <dsp:cNvSpPr/>
      </dsp:nvSpPr>
      <dsp:spPr>
        <a:xfrm>
          <a:off x="4481132" y="1749680"/>
          <a:ext cx="91440" cy="6351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351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D99CBD-C526-4674-A621-3B6F96DC3EC0}">
      <dsp:nvSpPr>
        <dsp:cNvPr id="0" name=""/>
        <dsp:cNvSpPr/>
      </dsp:nvSpPr>
      <dsp:spPr>
        <a:xfrm>
          <a:off x="3335924" y="2384841"/>
          <a:ext cx="2381855" cy="1587903"/>
        </a:xfrm>
        <a:prstGeom prst="roundRect">
          <a:avLst>
            <a:gd name="adj" fmla="val 10000"/>
          </a:avLst>
        </a:prstGeom>
        <a:solidFill>
          <a:schemeClr val="accent1"/>
        </a:solidFill>
        <a:ln w="12700" cap="flat" cmpd="sng" algn="ctr">
          <a:solidFill>
            <a:schemeClr val="accent1">
              <a:shade val="5000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About ethnic groups</a:t>
          </a:r>
          <a:endParaRPr lang="en-US" sz="3000" kern="1200" dirty="0"/>
        </a:p>
      </dsp:txBody>
      <dsp:txXfrm>
        <a:off x="3382432" y="2431349"/>
        <a:ext cx="2288839" cy="14948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223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4360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6935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768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9316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6823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942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99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9212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4613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148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3134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022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2258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9473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436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8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21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4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7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8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0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4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.png"/><Relationship Id="rId5" Type="http://schemas.openxmlformats.org/officeDocument/2006/relationships/image" Target="../media/image6.jpg"/><Relationship Id="rId4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5.png"/><Relationship Id="rId5" Type="http://schemas.openxmlformats.org/officeDocument/2006/relationships/image" Target="../media/image7.jpg"/><Relationship Id="rId4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5.png"/><Relationship Id="rId5" Type="http://schemas.openxmlformats.org/officeDocument/2006/relationships/image" Target="../media/image8.jpeg"/><Relationship Id="rId4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5.png"/><Relationship Id="rId5" Type="http://schemas.openxmlformats.org/officeDocument/2006/relationships/image" Target="../media/image9.jpeg"/><Relationship Id="rId4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media6.mp3"/><Relationship Id="rId13" Type="http://schemas.openxmlformats.org/officeDocument/2006/relationships/slideLayout" Target="../slideLayouts/slideLayout2.xml"/><Relationship Id="rId3" Type="http://schemas.microsoft.com/office/2007/relationships/media" Target="../media/media2.mp3"/><Relationship Id="rId7" Type="http://schemas.microsoft.com/office/2007/relationships/media" Target="../media/media6.mp3"/><Relationship Id="rId12" Type="http://schemas.openxmlformats.org/officeDocument/2006/relationships/audio" Target="../media/media5.mp3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microsoft.com/office/2007/relationships/media" Target="../media/media5.mp3"/><Relationship Id="rId5" Type="http://schemas.microsoft.com/office/2007/relationships/media" Target="../media/media3.mp3"/><Relationship Id="rId15" Type="http://schemas.openxmlformats.org/officeDocument/2006/relationships/image" Target="../media/image5.png"/><Relationship Id="rId10" Type="http://schemas.openxmlformats.org/officeDocument/2006/relationships/audio" Target="../media/media4.mp3"/><Relationship Id="rId4" Type="http://schemas.openxmlformats.org/officeDocument/2006/relationships/audio" Target="../media/media2.mp3"/><Relationship Id="rId9" Type="http://schemas.microsoft.com/office/2007/relationships/media" Target="../media/media4.mp3"/><Relationship Id="rId14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38949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-3013" y="-7620"/>
            <a:ext cx="12192000" cy="1083309"/>
            <a:chOff x="0" y="-3"/>
            <a:chExt cx="12192000" cy="1083309"/>
          </a:xfrm>
        </p:grpSpPr>
        <p:sp>
          <p:nvSpPr>
            <p:cNvPr id="12" name="Round Single Corner Rectangle 11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Round Single Corner Rectangle 12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ound Single Corner Rectangle 13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499767" y="218487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2598917"/>
              </p:ext>
            </p:extLst>
          </p:nvPr>
        </p:nvGraphicFramePr>
        <p:xfrm>
          <a:off x="238540" y="1222511"/>
          <a:ext cx="11748050" cy="5579576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780141">
                  <a:extLst>
                    <a:ext uri="{9D8B030D-6E8A-4147-A177-3AD203B41FA5}">
                      <a16:colId xmlns:a16="http://schemas.microsoft.com/office/drawing/2014/main" val="178702658"/>
                    </a:ext>
                  </a:extLst>
                </a:gridCol>
                <a:gridCol w="2943980">
                  <a:extLst>
                    <a:ext uri="{9D8B030D-6E8A-4147-A177-3AD203B41FA5}">
                      <a16:colId xmlns:a16="http://schemas.microsoft.com/office/drawing/2014/main" val="2759178352"/>
                    </a:ext>
                  </a:extLst>
                </a:gridCol>
                <a:gridCol w="5023929">
                  <a:extLst>
                    <a:ext uri="{9D8B030D-6E8A-4147-A177-3AD203B41FA5}">
                      <a16:colId xmlns:a16="http://schemas.microsoft.com/office/drawing/2014/main" val="1363729389"/>
                    </a:ext>
                  </a:extLst>
                </a:gridCol>
              </a:tblGrid>
              <a:tr h="5105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500" b="1" dirty="0">
                          <a:effectLst/>
                        </a:rPr>
                        <a:t>Form</a:t>
                      </a:r>
                      <a:endParaRPr lang="en-US" sz="2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71755" marB="71755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71755" marB="71755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500" b="1" dirty="0" smtClean="0">
                          <a:effectLst/>
                        </a:rPr>
                        <a:t>Vietnamese</a:t>
                      </a:r>
                      <a:r>
                        <a:rPr lang="vi-VN" sz="2500" b="1" dirty="0" smtClean="0">
                          <a:effectLst/>
                        </a:rPr>
                        <a:t> </a:t>
                      </a:r>
                      <a:r>
                        <a:rPr lang="vi-VN" sz="2500" b="1" dirty="0" smtClean="0"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equivalent </a:t>
                      </a:r>
                      <a:r>
                        <a:rPr lang="vi-VN" sz="2500" b="1" dirty="0" smtClean="0">
                          <a:effectLst/>
                        </a:rPr>
                        <a:t> </a:t>
                      </a:r>
                      <a:endParaRPr lang="en-US" sz="2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71755" marB="71755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8899475"/>
                  </a:ext>
                </a:extLst>
              </a:tr>
              <a:tr h="779512">
                <a:tc>
                  <a:txBody>
                    <a:bodyPr/>
                    <a:lstStyle/>
                    <a:p>
                      <a:pPr marL="144145" indent="-144145">
                        <a:spcAft>
                          <a:spcPts val="0"/>
                        </a:spcAft>
                      </a:pPr>
                      <a:r>
                        <a:rPr lang="en-US" sz="2500" dirty="0" smtClean="0">
                          <a:effectLst/>
                        </a:rPr>
                        <a:t>1. ethnic (group) (</a:t>
                      </a:r>
                      <a:r>
                        <a:rPr lang="en-US" sz="2500" dirty="0" err="1" smtClean="0">
                          <a:effectLst/>
                        </a:rPr>
                        <a:t>adj</a:t>
                      </a:r>
                      <a:r>
                        <a:rPr lang="en-US" sz="2500" dirty="0" smtClean="0">
                          <a:effectLst/>
                        </a:rPr>
                        <a:t>) </a:t>
                      </a:r>
                      <a:endParaRPr lang="en-US" sz="2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755" marR="71755" marT="71755" marB="71755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71755" marB="71755" anchor="ctr"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500" dirty="0" err="1" smtClean="0">
                          <a:effectLst/>
                        </a:rPr>
                        <a:t>nhìn</a:t>
                      </a:r>
                      <a:r>
                        <a:rPr lang="en-US" sz="2500" dirty="0" smtClean="0">
                          <a:effectLst/>
                        </a:rPr>
                        <a:t> </a:t>
                      </a:r>
                      <a:r>
                        <a:rPr lang="en-US" sz="2500" dirty="0" err="1" smtClean="0">
                          <a:effectLst/>
                        </a:rPr>
                        <a:t>ra</a:t>
                      </a:r>
                      <a:endParaRPr lang="en-US" sz="2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71755" marB="71755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936037"/>
                  </a:ext>
                </a:extLst>
              </a:tr>
              <a:tr h="779512">
                <a:tc>
                  <a:txBody>
                    <a:bodyPr/>
                    <a:lstStyle/>
                    <a:p>
                      <a:pPr marL="144145" indent="-144145">
                        <a:spcAft>
                          <a:spcPts val="0"/>
                        </a:spcAft>
                      </a:pPr>
                      <a:r>
                        <a:rPr lang="en-US" sz="2500" dirty="0" smtClean="0">
                          <a:effectLst/>
                        </a:rPr>
                        <a:t>2. post (n) </a:t>
                      </a:r>
                      <a:endParaRPr lang="en-US" sz="2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755" marR="71755" marT="71755" marB="71755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71755" marB="71755" anchor="ctr"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500" dirty="0" err="1" smtClean="0">
                          <a:effectLst/>
                        </a:rPr>
                        <a:t>nhà</a:t>
                      </a:r>
                      <a:r>
                        <a:rPr lang="en-US" sz="2500" dirty="0" smtClean="0">
                          <a:effectLst/>
                        </a:rPr>
                        <a:t> </a:t>
                      </a:r>
                      <a:r>
                        <a:rPr lang="en-US" sz="2500" dirty="0" err="1" smtClean="0">
                          <a:effectLst/>
                        </a:rPr>
                        <a:t>sàn</a:t>
                      </a:r>
                      <a:endParaRPr lang="en-US" sz="2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71755" marB="71755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0989348"/>
                  </a:ext>
                </a:extLst>
              </a:tr>
              <a:tr h="779512">
                <a:tc>
                  <a:txBody>
                    <a:bodyPr/>
                    <a:lstStyle/>
                    <a:p>
                      <a:pPr marL="144145" indent="-144145">
                        <a:spcAft>
                          <a:spcPts val="0"/>
                        </a:spcAft>
                      </a:pPr>
                      <a:r>
                        <a:rPr lang="en-US" sz="2500" dirty="0" smtClean="0">
                          <a:effectLst/>
                        </a:rPr>
                        <a:t>3. overlook (v) </a:t>
                      </a:r>
                      <a:endParaRPr lang="en-US" sz="2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755" marR="71755" marT="71755" marB="71755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71755" marB="71755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500" dirty="0" smtClean="0">
                          <a:effectLst/>
                        </a:rPr>
                        <a:t>(</a:t>
                      </a:r>
                      <a:r>
                        <a:rPr lang="en-US" sz="2500" dirty="0" err="1" smtClean="0">
                          <a:effectLst/>
                        </a:rPr>
                        <a:t>nhóm</a:t>
                      </a:r>
                      <a:r>
                        <a:rPr lang="en-US" sz="2500" dirty="0" smtClean="0">
                          <a:effectLst/>
                        </a:rPr>
                        <a:t>) </a:t>
                      </a:r>
                      <a:r>
                        <a:rPr lang="en-US" sz="2500" dirty="0" err="1" smtClean="0">
                          <a:effectLst/>
                        </a:rPr>
                        <a:t>dân</a:t>
                      </a:r>
                      <a:r>
                        <a:rPr lang="en-US" sz="2500" dirty="0" smtClean="0">
                          <a:effectLst/>
                        </a:rPr>
                        <a:t> </a:t>
                      </a:r>
                      <a:r>
                        <a:rPr lang="en-US" sz="2500" dirty="0" err="1" smtClean="0">
                          <a:effectLst/>
                        </a:rPr>
                        <a:t>tộc</a:t>
                      </a:r>
                      <a:r>
                        <a:rPr lang="vi-VN" sz="2500" dirty="0" smtClean="0">
                          <a:effectLst/>
                        </a:rPr>
                        <a:t> </a:t>
                      </a:r>
                      <a:endParaRPr lang="en-US" sz="25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n-US" sz="2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71755" marB="71755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4713314"/>
                  </a:ext>
                </a:extLst>
              </a:tr>
              <a:tr h="779512">
                <a:tc>
                  <a:txBody>
                    <a:bodyPr/>
                    <a:lstStyle/>
                    <a:p>
                      <a:pPr marL="144145" indent="-144145">
                        <a:spcAft>
                          <a:spcPts val="0"/>
                        </a:spcAft>
                      </a:pPr>
                      <a:r>
                        <a:rPr lang="en-US" sz="2500" dirty="0" smtClean="0">
                          <a:effectLst/>
                        </a:rPr>
                        <a:t>4. stilt house (n) </a:t>
                      </a:r>
                      <a:endParaRPr lang="en-US" sz="2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755" marR="71755" marT="71755" marB="71755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71755" marB="71755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500" dirty="0" err="1" smtClean="0">
                          <a:effectLst/>
                        </a:rPr>
                        <a:t>cột</a:t>
                      </a:r>
                      <a:endParaRPr lang="en-US" sz="25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n-US" sz="2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71755" marB="71755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1327387"/>
                  </a:ext>
                </a:extLst>
              </a:tr>
              <a:tr h="779512">
                <a:tc>
                  <a:txBody>
                    <a:bodyPr/>
                    <a:lstStyle/>
                    <a:p>
                      <a:pPr marL="144145" indent="-144145">
                        <a:spcAft>
                          <a:spcPts val="0"/>
                        </a:spcAft>
                      </a:pPr>
                      <a:r>
                        <a:rPr lang="en-US" sz="2500" dirty="0" smtClean="0">
                          <a:effectLst/>
                        </a:rPr>
                        <a:t>5. costume (n) </a:t>
                      </a:r>
                      <a:endParaRPr lang="en-US" sz="2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755" marR="71755" marT="71755" marB="71755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71755" marB="71755" anchor="ctr"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500" dirty="0" err="1" smtClean="0">
                          <a:effectLst/>
                        </a:rPr>
                        <a:t>ruộng</a:t>
                      </a:r>
                      <a:r>
                        <a:rPr lang="en-US" sz="2500" dirty="0" smtClean="0">
                          <a:effectLst/>
                        </a:rPr>
                        <a:t> </a:t>
                      </a:r>
                      <a:r>
                        <a:rPr lang="en-US" sz="2500" dirty="0" err="1" smtClean="0">
                          <a:effectLst/>
                        </a:rPr>
                        <a:t>bậc</a:t>
                      </a:r>
                      <a:r>
                        <a:rPr lang="en-US" sz="2500" dirty="0" smtClean="0">
                          <a:effectLst/>
                        </a:rPr>
                        <a:t> </a:t>
                      </a:r>
                      <a:r>
                        <a:rPr lang="en-US" sz="2500" dirty="0" err="1" smtClean="0">
                          <a:effectLst/>
                        </a:rPr>
                        <a:t>thang</a:t>
                      </a:r>
                      <a:endParaRPr lang="en-US" sz="2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71755" marB="71755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117684"/>
                  </a:ext>
                </a:extLst>
              </a:tr>
              <a:tr h="779512">
                <a:tc>
                  <a:txBody>
                    <a:bodyPr/>
                    <a:lstStyle/>
                    <a:p>
                      <a:pPr marL="144145" indent="-144145">
                        <a:spcAft>
                          <a:spcPts val="0"/>
                        </a:spcAft>
                      </a:pPr>
                      <a:r>
                        <a:rPr lang="en-US" sz="2500" dirty="0" smtClean="0">
                          <a:effectLst/>
                        </a:rPr>
                        <a:t>6. terraced field (n)</a:t>
                      </a:r>
                      <a:endParaRPr lang="en-US" sz="2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755" marR="71755" marT="71755" marB="71755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71755" marB="71755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500" dirty="0" err="1" smtClean="0">
                          <a:effectLst/>
                        </a:rPr>
                        <a:t>trang</a:t>
                      </a:r>
                      <a:r>
                        <a:rPr lang="en-US" sz="2500" dirty="0" smtClean="0">
                          <a:effectLst/>
                        </a:rPr>
                        <a:t> </a:t>
                      </a:r>
                      <a:r>
                        <a:rPr lang="en-US" sz="2500" dirty="0" err="1" smtClean="0">
                          <a:effectLst/>
                        </a:rPr>
                        <a:t>phục</a:t>
                      </a:r>
                      <a:endParaRPr lang="en-US" sz="25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n-US" sz="2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71755" marB="71755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2422520"/>
                  </a:ext>
                </a:extLst>
              </a:tr>
            </a:tbl>
          </a:graphicData>
        </a:graphic>
      </p:graphicFrame>
      <p:cxnSp>
        <p:nvCxnSpPr>
          <p:cNvPr id="4" name="Straight Arrow Connector 3"/>
          <p:cNvCxnSpPr/>
          <p:nvPr/>
        </p:nvCxnSpPr>
        <p:spPr>
          <a:xfrm>
            <a:off x="4045226" y="2115879"/>
            <a:ext cx="2940365" cy="1695893"/>
          </a:xfrm>
          <a:prstGeom prst="straightConnector1">
            <a:avLst/>
          </a:prstGeom>
          <a:ln w="38100">
            <a:solidFill>
              <a:srgbClr val="2A770F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4045226" y="2934586"/>
            <a:ext cx="2940365" cy="1754372"/>
          </a:xfrm>
          <a:prstGeom prst="straightConnector1">
            <a:avLst/>
          </a:prstGeom>
          <a:ln w="38100">
            <a:solidFill>
              <a:srgbClr val="F7941E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4045226" y="2115880"/>
            <a:ext cx="2940365" cy="1695892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4045226" y="2934586"/>
            <a:ext cx="2940365" cy="175437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4045226" y="5486400"/>
            <a:ext cx="2940365" cy="914763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4045226" y="5486400"/>
            <a:ext cx="2940365" cy="914763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590545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3013" y="-7620"/>
            <a:ext cx="12192000" cy="1083309"/>
            <a:chOff x="0" y="-3"/>
            <a:chExt cx="12192000" cy="1083309"/>
          </a:xfrm>
        </p:grpSpPr>
        <p:sp>
          <p:nvSpPr>
            <p:cNvPr id="10" name="Round Single Corner Rectangle 9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ound Single Corner Rectangle 10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Round Single Corner Rectangle 11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87067" y="199630"/>
            <a:ext cx="828236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smtClean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85370" y="1179718"/>
            <a:ext cx="276538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GB" sz="2800" b="1" dirty="0" smtClean="0"/>
              <a:t>Listen and read.</a:t>
            </a:r>
            <a:endParaRPr lang="en-US" sz="2800" b="1" dirty="0"/>
          </a:p>
        </p:txBody>
      </p:sp>
      <p:sp>
        <p:nvSpPr>
          <p:cNvPr id="14" name="Rounded Rectangle 13"/>
          <p:cNvSpPr/>
          <p:nvPr/>
        </p:nvSpPr>
        <p:spPr>
          <a:xfrm>
            <a:off x="582763" y="1159248"/>
            <a:ext cx="502606" cy="502606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8921" y="1039469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87067" y="2016069"/>
            <a:ext cx="113828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- What do you think Lai and Tom talking about?</a:t>
            </a:r>
          </a:p>
          <a:p>
            <a:r>
              <a:rPr lang="en-US" sz="3200" dirty="0"/>
              <a:t>- Do you know anything about the </a:t>
            </a:r>
            <a:r>
              <a:rPr lang="en-US" sz="3200" dirty="0" err="1"/>
              <a:t>Tay</a:t>
            </a:r>
            <a:r>
              <a:rPr lang="en-US" sz="3200" dirty="0"/>
              <a:t> ethnic group</a:t>
            </a:r>
            <a:r>
              <a:rPr lang="en-US" sz="3200" dirty="0" smtClean="0"/>
              <a:t>?</a:t>
            </a:r>
            <a:endParaRPr lang="en-US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65"/>
          <a:stretch/>
        </p:blipFill>
        <p:spPr bwMode="auto">
          <a:xfrm>
            <a:off x="2669658" y="3093286"/>
            <a:ext cx="2362200" cy="360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1858" y="3093286"/>
            <a:ext cx="3619500" cy="360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05312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3013" y="-7620"/>
            <a:ext cx="12192000" cy="1083309"/>
            <a:chOff x="0" y="-3"/>
            <a:chExt cx="12192000" cy="1083309"/>
          </a:xfrm>
        </p:grpSpPr>
        <p:sp>
          <p:nvSpPr>
            <p:cNvPr id="10" name="Round Single Corner Rectangle 9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ound Single Corner Rectangle 10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Round Single Corner Rectangle 11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87067" y="199630"/>
            <a:ext cx="828236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smtClean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938" y="1657465"/>
            <a:ext cx="1186824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33CC"/>
                </a:solidFill>
              </a:rPr>
              <a:t>Tom: Hi, I’m Tom. You look new here. </a:t>
            </a:r>
          </a:p>
          <a:p>
            <a:r>
              <a:rPr lang="en-US" sz="2400" dirty="0">
                <a:solidFill>
                  <a:srgbClr val="C00000"/>
                </a:solidFill>
              </a:rPr>
              <a:t>Lai: I am. I’m Lai from Ha </a:t>
            </a:r>
            <a:r>
              <a:rPr lang="en-US" sz="2400" dirty="0" err="1">
                <a:solidFill>
                  <a:srgbClr val="C00000"/>
                </a:solidFill>
              </a:rPr>
              <a:t>Giang</a:t>
            </a:r>
            <a:r>
              <a:rPr lang="en-US" sz="2400" dirty="0">
                <a:solidFill>
                  <a:srgbClr val="C00000"/>
                </a:solidFill>
              </a:rPr>
              <a:t>. </a:t>
            </a:r>
          </a:p>
          <a:p>
            <a:r>
              <a:rPr lang="en-US" sz="2400" dirty="0">
                <a:solidFill>
                  <a:srgbClr val="0033CC"/>
                </a:solidFill>
              </a:rPr>
              <a:t>Tom: Oh, I’ve heard about beautiful Ha </a:t>
            </a:r>
            <a:r>
              <a:rPr lang="en-US" sz="2400" dirty="0" err="1">
                <a:solidFill>
                  <a:srgbClr val="0033CC"/>
                </a:solidFill>
              </a:rPr>
              <a:t>Giang</a:t>
            </a:r>
            <a:r>
              <a:rPr lang="en-US" sz="2400" dirty="0">
                <a:solidFill>
                  <a:srgbClr val="0033CC"/>
                </a:solidFill>
              </a:rPr>
              <a:t>. Do you live in the mountains? </a:t>
            </a:r>
          </a:p>
          <a:p>
            <a:r>
              <a:rPr lang="en-US" sz="2400" dirty="0">
                <a:solidFill>
                  <a:srgbClr val="C00000"/>
                </a:solidFill>
              </a:rPr>
              <a:t>Lai: Yes, I do. I’m from the </a:t>
            </a:r>
            <a:r>
              <a:rPr lang="en-US" sz="2400" dirty="0" err="1">
                <a:solidFill>
                  <a:srgbClr val="C00000"/>
                </a:solidFill>
              </a:rPr>
              <a:t>Tay</a:t>
            </a:r>
            <a:r>
              <a:rPr lang="en-US" sz="2400" dirty="0">
                <a:solidFill>
                  <a:srgbClr val="C00000"/>
                </a:solidFill>
              </a:rPr>
              <a:t> ethnic group. We are the second largest ethnic group in Viet Nam, only after the </a:t>
            </a:r>
            <a:r>
              <a:rPr lang="en-US" sz="2400" dirty="0" err="1">
                <a:solidFill>
                  <a:srgbClr val="C00000"/>
                </a:solidFill>
              </a:rPr>
              <a:t>Kinh</a:t>
            </a:r>
            <a:r>
              <a:rPr lang="en-US" sz="2400" dirty="0">
                <a:solidFill>
                  <a:srgbClr val="C00000"/>
                </a:solidFill>
              </a:rPr>
              <a:t>. </a:t>
            </a:r>
          </a:p>
          <a:p>
            <a:r>
              <a:rPr lang="en-US" sz="2400" dirty="0">
                <a:solidFill>
                  <a:srgbClr val="0033CC"/>
                </a:solidFill>
              </a:rPr>
              <a:t>Tom: Oh … I once saw a bamboo house on high posts in a travel brochure. Do you live in a home like that? </a:t>
            </a:r>
          </a:p>
          <a:p>
            <a:r>
              <a:rPr lang="en-US" sz="2400" dirty="0">
                <a:solidFill>
                  <a:srgbClr val="C00000"/>
                </a:solidFill>
              </a:rPr>
              <a:t>Lai: Yes, we call it a “stilt house”. Our house overlooks terraced fields. </a:t>
            </a:r>
          </a:p>
          <a:p>
            <a:r>
              <a:rPr lang="en-US" sz="2400" dirty="0">
                <a:solidFill>
                  <a:srgbClr val="0033CC"/>
                </a:solidFill>
              </a:rPr>
              <a:t>Tom: Awesome. What is life in your village like? </a:t>
            </a:r>
          </a:p>
          <a:p>
            <a:r>
              <a:rPr lang="en-US" sz="2400" dirty="0">
                <a:solidFill>
                  <a:srgbClr val="C00000"/>
                </a:solidFill>
              </a:rPr>
              <a:t>Lai: It’s peaceful. There are 16 houses in my village. We live very close to nature. </a:t>
            </a:r>
          </a:p>
          <a:p>
            <a:r>
              <a:rPr lang="en-US" sz="2400" dirty="0">
                <a:solidFill>
                  <a:srgbClr val="0033CC"/>
                </a:solidFill>
              </a:rPr>
              <a:t>Tom: I love it. Can you tell me something about your culture? </a:t>
            </a:r>
          </a:p>
          <a:p>
            <a:r>
              <a:rPr lang="en-US" sz="2400" dirty="0">
                <a:solidFill>
                  <a:srgbClr val="C00000"/>
                </a:solidFill>
              </a:rPr>
              <a:t>Lai: Certainly. We have our own culture. You can see it in our folk dances, musical instruments like the </a:t>
            </a:r>
            <a:r>
              <a:rPr lang="en-US" sz="2400" i="1" dirty="0" err="1">
                <a:solidFill>
                  <a:srgbClr val="C00000"/>
                </a:solidFill>
              </a:rPr>
              <a:t>dan</a:t>
            </a:r>
            <a:r>
              <a:rPr lang="en-US" sz="2400" i="1" dirty="0">
                <a:solidFill>
                  <a:srgbClr val="C00000"/>
                </a:solidFill>
              </a:rPr>
              <a:t> </a:t>
            </a:r>
            <a:r>
              <a:rPr lang="en-US" sz="2400" i="1" dirty="0" err="1">
                <a:solidFill>
                  <a:srgbClr val="C00000"/>
                </a:solidFill>
              </a:rPr>
              <a:t>tinh</a:t>
            </a:r>
            <a:r>
              <a:rPr lang="en-US" sz="2400" dirty="0">
                <a:solidFill>
                  <a:srgbClr val="C00000"/>
                </a:solidFill>
              </a:rPr>
              <a:t>, and our special five-</a:t>
            </a:r>
            <a:r>
              <a:rPr lang="en-US" sz="2400" dirty="0" err="1">
                <a:solidFill>
                  <a:srgbClr val="C00000"/>
                </a:solidFill>
              </a:rPr>
              <a:t>colour</a:t>
            </a:r>
            <a:r>
              <a:rPr lang="en-US" sz="2400" dirty="0">
                <a:solidFill>
                  <a:srgbClr val="C00000"/>
                </a:solidFill>
              </a:rPr>
              <a:t> sticky rice. </a:t>
            </a:r>
          </a:p>
          <a:p>
            <a:r>
              <a:rPr lang="en-US" sz="2400" dirty="0">
                <a:solidFill>
                  <a:srgbClr val="0033CC"/>
                </a:solidFill>
              </a:rPr>
              <a:t>Tom: It sounds interesting. I hope to visit Ha </a:t>
            </a:r>
            <a:r>
              <a:rPr lang="en-US" sz="2400" dirty="0" err="1">
                <a:solidFill>
                  <a:srgbClr val="0033CC"/>
                </a:solidFill>
              </a:rPr>
              <a:t>Giang</a:t>
            </a:r>
            <a:r>
              <a:rPr lang="en-US" sz="2400" dirty="0">
                <a:solidFill>
                  <a:srgbClr val="0033CC"/>
                </a:solidFill>
              </a:rPr>
              <a:t> one </a:t>
            </a:r>
            <a:r>
              <a:rPr lang="en-US" sz="2400" dirty="0" smtClean="0">
                <a:solidFill>
                  <a:srgbClr val="0033CC"/>
                </a:solidFill>
              </a:rPr>
              <a:t>day.</a:t>
            </a:r>
            <a:endParaRPr lang="en-US" sz="2400" dirty="0">
              <a:solidFill>
                <a:srgbClr val="0033CC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85370" y="1137186"/>
            <a:ext cx="3327142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GB" sz="2800" b="1" dirty="0" smtClean="0"/>
              <a:t>Listen and read.</a:t>
            </a:r>
            <a:endParaRPr lang="en-US" sz="2800" b="1" dirty="0"/>
          </a:p>
        </p:txBody>
      </p:sp>
      <p:sp>
        <p:nvSpPr>
          <p:cNvPr id="14" name="Rounded Rectangle 13"/>
          <p:cNvSpPr/>
          <p:nvPr/>
        </p:nvSpPr>
        <p:spPr>
          <a:xfrm>
            <a:off x="582763" y="1159248"/>
            <a:ext cx="502606" cy="502606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8921" y="1039469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pic>
        <p:nvPicPr>
          <p:cNvPr id="2" name="Track 20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983125" y="113775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76307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53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3013" y="-7620"/>
            <a:ext cx="12192000" cy="1083309"/>
            <a:chOff x="0" y="-3"/>
            <a:chExt cx="12192000" cy="1083309"/>
          </a:xfrm>
        </p:grpSpPr>
        <p:sp>
          <p:nvSpPr>
            <p:cNvPr id="14" name="Round Single Corner Rectangle 13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ound Single Corner Rectangle 17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85369" y="1231375"/>
            <a:ext cx="1033824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GB" sz="2800" b="1" dirty="0"/>
              <a:t>Read the conversation again and circle the best </a:t>
            </a:r>
            <a:r>
              <a:rPr lang="en-GB" sz="2800" b="1" dirty="0" smtClean="0"/>
              <a:t>answers.</a:t>
            </a:r>
            <a:endParaRPr lang="en-US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17756" y="1767167"/>
            <a:ext cx="10894142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F7941E"/>
                </a:solidFill>
              </a:rPr>
              <a:t>1.</a:t>
            </a:r>
            <a:r>
              <a:rPr lang="en-US" sz="2700" dirty="0"/>
              <a:t> What are Tom and Lai talking about? </a:t>
            </a:r>
          </a:p>
          <a:p>
            <a:r>
              <a:rPr lang="en-US" sz="2700" dirty="0" smtClean="0"/>
              <a:t>	</a:t>
            </a:r>
            <a:r>
              <a:rPr lang="en-US" sz="2700" b="1" dirty="0" smtClean="0">
                <a:solidFill>
                  <a:srgbClr val="00B0F0"/>
                </a:solidFill>
              </a:rPr>
              <a:t>A</a:t>
            </a:r>
            <a:r>
              <a:rPr lang="en-US" sz="2700" b="1" dirty="0">
                <a:solidFill>
                  <a:srgbClr val="00B0F0"/>
                </a:solidFill>
              </a:rPr>
              <a:t>.</a:t>
            </a:r>
            <a:r>
              <a:rPr lang="en-US" sz="2700" dirty="0"/>
              <a:t> Minority groups in Viet Nam. </a:t>
            </a:r>
          </a:p>
          <a:p>
            <a:r>
              <a:rPr lang="en-US" sz="2700" dirty="0" smtClean="0"/>
              <a:t>	</a:t>
            </a:r>
            <a:r>
              <a:rPr lang="en-US" sz="2700" b="1" dirty="0" smtClean="0">
                <a:solidFill>
                  <a:srgbClr val="00B0F0"/>
                </a:solidFill>
              </a:rPr>
              <a:t>B</a:t>
            </a:r>
            <a:r>
              <a:rPr lang="en-US" sz="2700" b="1" dirty="0">
                <a:solidFill>
                  <a:srgbClr val="00B0F0"/>
                </a:solidFill>
              </a:rPr>
              <a:t>.</a:t>
            </a:r>
            <a:r>
              <a:rPr lang="en-US" sz="2700" dirty="0"/>
              <a:t> Ha </a:t>
            </a:r>
            <a:r>
              <a:rPr lang="en-US" sz="2700" dirty="0" err="1"/>
              <a:t>Giang</a:t>
            </a:r>
            <a:r>
              <a:rPr lang="en-US" sz="2700" dirty="0"/>
              <a:t>. </a:t>
            </a:r>
          </a:p>
          <a:p>
            <a:r>
              <a:rPr lang="en-US" sz="2700" dirty="0" smtClean="0"/>
              <a:t>	</a:t>
            </a:r>
            <a:r>
              <a:rPr lang="en-US" sz="2700" b="1" dirty="0" smtClean="0">
                <a:solidFill>
                  <a:srgbClr val="00B0F0"/>
                </a:solidFill>
              </a:rPr>
              <a:t>C</a:t>
            </a:r>
            <a:r>
              <a:rPr lang="en-US" sz="2700" b="1" dirty="0">
                <a:solidFill>
                  <a:srgbClr val="00B0F0"/>
                </a:solidFill>
              </a:rPr>
              <a:t>.</a:t>
            </a:r>
            <a:r>
              <a:rPr lang="en-US" sz="2700" dirty="0"/>
              <a:t> Life of the </a:t>
            </a:r>
            <a:r>
              <a:rPr lang="en-US" sz="2700" dirty="0" err="1"/>
              <a:t>Tay</a:t>
            </a:r>
            <a:r>
              <a:rPr lang="en-US" sz="2700" dirty="0"/>
              <a:t> people</a:t>
            </a:r>
            <a:r>
              <a:rPr lang="en-US" sz="2700" dirty="0" smtClean="0"/>
              <a:t>.</a:t>
            </a:r>
            <a:endParaRPr lang="en-US" sz="2700" dirty="0"/>
          </a:p>
          <a:p>
            <a:r>
              <a:rPr lang="en-US" sz="2700" b="1" dirty="0">
                <a:solidFill>
                  <a:srgbClr val="F7941E"/>
                </a:solidFill>
              </a:rPr>
              <a:t>2.</a:t>
            </a:r>
            <a:r>
              <a:rPr lang="en-US" sz="2700" dirty="0"/>
              <a:t> A “stilt house” ______. </a:t>
            </a:r>
          </a:p>
          <a:p>
            <a:r>
              <a:rPr lang="en-US" sz="2700" dirty="0" smtClean="0"/>
              <a:t>	</a:t>
            </a:r>
            <a:r>
              <a:rPr lang="en-US" sz="2700" b="1" dirty="0" smtClean="0">
                <a:solidFill>
                  <a:srgbClr val="00B0F0"/>
                </a:solidFill>
              </a:rPr>
              <a:t>A</a:t>
            </a:r>
            <a:r>
              <a:rPr lang="en-US" sz="2700" b="1" dirty="0">
                <a:solidFill>
                  <a:srgbClr val="00B0F0"/>
                </a:solidFill>
              </a:rPr>
              <a:t>.</a:t>
            </a:r>
            <a:r>
              <a:rPr lang="en-US" sz="2700" dirty="0"/>
              <a:t> is a multi-</a:t>
            </a:r>
            <a:r>
              <a:rPr lang="en-US" sz="2700" dirty="0" err="1"/>
              <a:t>storey</a:t>
            </a:r>
            <a:r>
              <a:rPr lang="en-US" sz="2700" dirty="0"/>
              <a:t> home </a:t>
            </a:r>
          </a:p>
          <a:p>
            <a:r>
              <a:rPr lang="en-US" sz="2700" dirty="0" smtClean="0"/>
              <a:t>	</a:t>
            </a:r>
            <a:r>
              <a:rPr lang="en-US" sz="2700" b="1" dirty="0" smtClean="0">
                <a:solidFill>
                  <a:srgbClr val="00B0F0"/>
                </a:solidFill>
              </a:rPr>
              <a:t>B</a:t>
            </a:r>
            <a:r>
              <a:rPr lang="en-US" sz="2700" b="1" dirty="0">
                <a:solidFill>
                  <a:srgbClr val="00B0F0"/>
                </a:solidFill>
              </a:rPr>
              <a:t>.</a:t>
            </a:r>
            <a:r>
              <a:rPr lang="en-US" sz="2700" dirty="0"/>
              <a:t> is on high posts </a:t>
            </a:r>
          </a:p>
          <a:p>
            <a:r>
              <a:rPr lang="en-US" sz="2700" dirty="0" smtClean="0"/>
              <a:t>	</a:t>
            </a:r>
            <a:r>
              <a:rPr lang="en-US" sz="2700" b="1" dirty="0" smtClean="0">
                <a:solidFill>
                  <a:srgbClr val="00B0F0"/>
                </a:solidFill>
              </a:rPr>
              <a:t>C.</a:t>
            </a:r>
            <a:r>
              <a:rPr lang="en-US" sz="2700" dirty="0" smtClean="0"/>
              <a:t> </a:t>
            </a:r>
            <a:r>
              <a:rPr lang="en-US" sz="2700" dirty="0"/>
              <a:t>always faces a field </a:t>
            </a:r>
          </a:p>
          <a:p>
            <a:r>
              <a:rPr lang="en-US" sz="2700" b="1" dirty="0">
                <a:solidFill>
                  <a:srgbClr val="F7941E"/>
                </a:solidFill>
              </a:rPr>
              <a:t>3.</a:t>
            </a:r>
            <a:r>
              <a:rPr lang="en-US" sz="2700" dirty="0"/>
              <a:t> Lai mentions ______ of the </a:t>
            </a:r>
            <a:r>
              <a:rPr lang="en-US" sz="2700" dirty="0" err="1"/>
              <a:t>Tay</a:t>
            </a:r>
            <a:r>
              <a:rPr lang="en-US" sz="2700" dirty="0"/>
              <a:t> people. </a:t>
            </a:r>
          </a:p>
          <a:p>
            <a:r>
              <a:rPr lang="en-US" sz="2700" dirty="0" smtClean="0"/>
              <a:t>	</a:t>
            </a:r>
            <a:r>
              <a:rPr lang="en-US" sz="2700" b="1" dirty="0" smtClean="0">
                <a:solidFill>
                  <a:srgbClr val="00B0F0"/>
                </a:solidFill>
              </a:rPr>
              <a:t>A</a:t>
            </a:r>
            <a:r>
              <a:rPr lang="en-US" sz="2700" b="1" dirty="0">
                <a:solidFill>
                  <a:srgbClr val="00B0F0"/>
                </a:solidFill>
              </a:rPr>
              <a:t>.</a:t>
            </a:r>
            <a:r>
              <a:rPr lang="en-US" sz="2700" dirty="0"/>
              <a:t> folk dances </a:t>
            </a:r>
          </a:p>
          <a:p>
            <a:r>
              <a:rPr lang="en-US" sz="2700" dirty="0" smtClean="0"/>
              <a:t>	</a:t>
            </a:r>
            <a:r>
              <a:rPr lang="en-US" sz="2700" b="1" dirty="0" smtClean="0">
                <a:solidFill>
                  <a:srgbClr val="00B0F0"/>
                </a:solidFill>
              </a:rPr>
              <a:t>B</a:t>
            </a:r>
            <a:r>
              <a:rPr lang="en-US" sz="2700" b="1" dirty="0">
                <a:solidFill>
                  <a:srgbClr val="00B0F0"/>
                </a:solidFill>
              </a:rPr>
              <a:t>.</a:t>
            </a:r>
            <a:r>
              <a:rPr lang="en-US" sz="2700" dirty="0"/>
              <a:t> popular festivals </a:t>
            </a:r>
          </a:p>
          <a:p>
            <a:r>
              <a:rPr lang="en-US" sz="2700" dirty="0" smtClean="0"/>
              <a:t>	</a:t>
            </a:r>
            <a:r>
              <a:rPr lang="en-US" sz="2700" b="1" dirty="0" smtClean="0">
                <a:solidFill>
                  <a:srgbClr val="00B0F0"/>
                </a:solidFill>
              </a:rPr>
              <a:t>C</a:t>
            </a:r>
            <a:r>
              <a:rPr lang="en-US" sz="2700" b="1" dirty="0">
                <a:solidFill>
                  <a:srgbClr val="00B0F0"/>
                </a:solidFill>
              </a:rPr>
              <a:t>.</a:t>
            </a:r>
            <a:r>
              <a:rPr lang="en-US" sz="2700" dirty="0"/>
              <a:t> costumes</a:t>
            </a:r>
          </a:p>
          <a:p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1651820" y="3077497"/>
            <a:ext cx="383458" cy="363793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15" name="Oval 14"/>
          <p:cNvSpPr/>
          <p:nvPr/>
        </p:nvSpPr>
        <p:spPr>
          <a:xfrm>
            <a:off x="1641988" y="4309042"/>
            <a:ext cx="383458" cy="363793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1637071" y="5543909"/>
            <a:ext cx="383458" cy="363793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20"/>
          <p:cNvSpPr/>
          <p:nvPr/>
        </p:nvSpPr>
        <p:spPr>
          <a:xfrm>
            <a:off x="582763" y="1244312"/>
            <a:ext cx="502606" cy="502606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288" y="1135166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Myriad Pro" pitchFamily="34" charset="0"/>
              </a:rPr>
              <a:t>2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315830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-3013" y="-7620"/>
            <a:ext cx="12192000" cy="1083309"/>
            <a:chOff x="0" y="-3"/>
            <a:chExt cx="12192000" cy="1083309"/>
          </a:xfrm>
        </p:grpSpPr>
        <p:sp>
          <p:nvSpPr>
            <p:cNvPr id="20" name="Round Single Corner Rectangle 19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72112" y="1257155"/>
            <a:ext cx="10675759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/>
              <a:t>Match the pictures with the word and phrases from the </a:t>
            </a:r>
            <a:r>
              <a:rPr lang="en-US" sz="2800" b="1" dirty="0" smtClean="0"/>
              <a:t>conversation</a:t>
            </a:r>
            <a:r>
              <a:rPr lang="en-US" sz="2800" dirty="0" smtClean="0"/>
              <a:t>.</a:t>
            </a:r>
            <a:endParaRPr lang="en-US" sz="28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41057" y="2776992"/>
            <a:ext cx="40607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1. stilt house</a:t>
            </a:r>
            <a:endParaRPr lang="en-US" sz="28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4041057" y="3534076"/>
            <a:ext cx="40607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2. terraced fields</a:t>
            </a:r>
            <a:endParaRPr lang="en-US" sz="28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4041057" y="4296697"/>
            <a:ext cx="40607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3. bamboo</a:t>
            </a:r>
            <a:endParaRPr lang="en-US" sz="28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4041057" y="4959678"/>
            <a:ext cx="40607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4. five-</a:t>
            </a:r>
            <a:r>
              <a:rPr lang="en-US" sz="2800" b="1" dirty="0" err="1" smtClean="0"/>
              <a:t>colour</a:t>
            </a:r>
            <a:r>
              <a:rPr lang="en-US" sz="2800" b="1" dirty="0" smtClean="0"/>
              <a:t> sticky rice</a:t>
            </a:r>
            <a:endParaRPr lang="en-US" sz="2800" b="1" dirty="0"/>
          </a:p>
        </p:txBody>
      </p:sp>
      <p:sp>
        <p:nvSpPr>
          <p:cNvPr id="28" name="Rounded Rectangle 27"/>
          <p:cNvSpPr/>
          <p:nvPr/>
        </p:nvSpPr>
        <p:spPr>
          <a:xfrm>
            <a:off x="582763" y="1308110"/>
            <a:ext cx="502606" cy="502606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8924" y="120959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Myriad Pro" pitchFamily="34" charset="0"/>
              </a:rPr>
              <a:t>3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066" y="1928786"/>
            <a:ext cx="2743200" cy="186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1879" y="1934102"/>
            <a:ext cx="2743200" cy="188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391" y="4365398"/>
            <a:ext cx="2809875" cy="181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8586" y="4225925"/>
            <a:ext cx="2819400" cy="199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541985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6537E-6 4.44444E-6 L -0.25554 0.499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83" y="24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6537E-6 -2.22222E-6 L -0.26764 0.0280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82" y="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6537E-6 -3.33333E-6 L 0.36982 0.2736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85" y="136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6537E-6 -2.59259E-6 L 0.28781 -0.1842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84" y="-9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23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-3013" y="-7620"/>
            <a:ext cx="12192000" cy="1083309"/>
            <a:chOff x="0" y="-3"/>
            <a:chExt cx="12192000" cy="1083309"/>
          </a:xfrm>
        </p:grpSpPr>
        <p:sp>
          <p:nvSpPr>
            <p:cNvPr id="21" name="Round Single Corner Rectangle 20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ound Single Corner Rectangle 22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82070" y="1174722"/>
            <a:ext cx="11568411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Complete the sentences with the words and phrases from the box.</a:t>
            </a:r>
            <a:endParaRPr lang="en-US" sz="24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62A4732-B9E1-4BC6-8A58-97A9179BF36B}"/>
              </a:ext>
            </a:extLst>
          </p:cNvPr>
          <p:cNvSpPr txBox="1"/>
          <p:nvPr/>
        </p:nvSpPr>
        <p:spPr>
          <a:xfrm>
            <a:off x="903766" y="1652074"/>
            <a:ext cx="10637241" cy="830997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hronicaPro-Book"/>
              </a:rPr>
              <a:t>overlooks	                     musical instrument	               ethnic groups	</a:t>
            </a:r>
          </a:p>
          <a:p>
            <a:r>
              <a:rPr lang="en-US" sz="2400" dirty="0">
                <a:solidFill>
                  <a:schemeClr val="bg1"/>
                </a:solidFill>
                <a:latin typeface="ChronicaPro-Book"/>
              </a:rPr>
              <a:t>f</a:t>
            </a:r>
            <a:r>
              <a:rPr lang="en-US" sz="2400" dirty="0" smtClean="0">
                <a:solidFill>
                  <a:schemeClr val="bg1"/>
                </a:solidFill>
                <a:latin typeface="ChronicaPro-Book"/>
              </a:rPr>
              <a:t>olk dance                          traditional</a:t>
            </a:r>
            <a:r>
              <a:rPr lang="en-US" sz="2400" dirty="0">
                <a:solidFill>
                  <a:srgbClr val="FFFF00"/>
                </a:solidFill>
                <a:latin typeface="ChronicaPro-Book"/>
              </a:rPr>
              <a:t>	</a:t>
            </a:r>
            <a:r>
              <a:rPr lang="en-US" sz="2400" dirty="0" smtClean="0">
                <a:solidFill>
                  <a:srgbClr val="FFFF00"/>
                </a:solidFill>
                <a:latin typeface="ChronicaPro-Book"/>
              </a:rPr>
              <a:t>            </a:t>
            </a:r>
            <a:endParaRPr lang="en-US" sz="2400" dirty="0">
              <a:solidFill>
                <a:srgbClr val="FFFF00"/>
              </a:solidFill>
              <a:latin typeface="ChronicaPro-Book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712" y="2472438"/>
            <a:ext cx="1196328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1. I </a:t>
            </a:r>
            <a:r>
              <a:rPr lang="en-US" sz="2800" dirty="0"/>
              <a:t>love </a:t>
            </a:r>
            <a:r>
              <a:rPr lang="en-US" sz="2800" i="1" dirty="0" err="1"/>
              <a:t>mua</a:t>
            </a:r>
            <a:r>
              <a:rPr lang="en-US" sz="2800" i="1" dirty="0"/>
              <a:t> sap</a:t>
            </a:r>
            <a:r>
              <a:rPr lang="en-US" sz="2800" dirty="0"/>
              <a:t>, a popular </a:t>
            </a:r>
            <a:r>
              <a:rPr lang="en-US" sz="2800" dirty="0" smtClean="0"/>
              <a:t>_________ </a:t>
            </a:r>
            <a:r>
              <a:rPr lang="en-US" sz="2800" dirty="0"/>
              <a:t>of the Thai people. </a:t>
            </a:r>
            <a:endParaRPr lang="en-US" sz="2800" dirty="0" smtClean="0"/>
          </a:p>
          <a:p>
            <a:endParaRPr lang="en-US" sz="2800" dirty="0"/>
          </a:p>
          <a:p>
            <a:r>
              <a:rPr lang="en-US" sz="2800" dirty="0"/>
              <a:t>2. Their beautiful stilt house </a:t>
            </a:r>
            <a:r>
              <a:rPr lang="en-US" sz="2800" dirty="0" smtClean="0"/>
              <a:t>_________ a </a:t>
            </a:r>
            <a:r>
              <a:rPr lang="en-US" sz="2800" dirty="0"/>
              <a:t>large rice field. </a:t>
            </a:r>
          </a:p>
          <a:p>
            <a:endParaRPr lang="en-US" sz="2800" dirty="0"/>
          </a:p>
          <a:p>
            <a:r>
              <a:rPr lang="en-US" sz="2800" dirty="0"/>
              <a:t>3. A: What is the name of a popular </a:t>
            </a:r>
            <a:r>
              <a:rPr lang="en-US" sz="2800" dirty="0" err="1"/>
              <a:t>Tay’s</a:t>
            </a:r>
            <a:r>
              <a:rPr lang="en-US" sz="2800" dirty="0"/>
              <a:t> </a:t>
            </a:r>
            <a:r>
              <a:rPr lang="en-US" sz="2800" dirty="0" smtClean="0"/>
              <a:t>__________________? - B</a:t>
            </a:r>
            <a:r>
              <a:rPr lang="en-US" sz="2800" dirty="0"/>
              <a:t>: It’s </a:t>
            </a:r>
            <a:r>
              <a:rPr lang="en-US" sz="2800" i="1" dirty="0" err="1"/>
              <a:t>dan</a:t>
            </a:r>
            <a:r>
              <a:rPr lang="en-US" sz="2800" i="1" dirty="0"/>
              <a:t> </a:t>
            </a:r>
            <a:r>
              <a:rPr lang="en-US" sz="2800" i="1" dirty="0" err="1"/>
              <a:t>tinh</a:t>
            </a:r>
            <a:r>
              <a:rPr lang="en-US" sz="2800" dirty="0" smtClean="0"/>
              <a:t>.</a:t>
            </a:r>
          </a:p>
          <a:p>
            <a:r>
              <a:rPr lang="en-US" sz="2800" dirty="0" smtClean="0"/>
              <a:t> </a:t>
            </a:r>
            <a:endParaRPr lang="en-US" sz="2800" dirty="0"/>
          </a:p>
          <a:p>
            <a:r>
              <a:rPr lang="en-US" sz="2800" dirty="0"/>
              <a:t>4. Every ethnic group has their own </a:t>
            </a:r>
            <a:r>
              <a:rPr lang="en-US" sz="2800" dirty="0" smtClean="0"/>
              <a:t>__________ </a:t>
            </a:r>
            <a:r>
              <a:rPr lang="en-US" sz="2800" dirty="0"/>
              <a:t>culture. </a:t>
            </a:r>
            <a:endParaRPr lang="en-US" sz="2800" dirty="0" smtClean="0"/>
          </a:p>
          <a:p>
            <a:endParaRPr lang="en-US" sz="2800" dirty="0"/>
          </a:p>
          <a:p>
            <a:r>
              <a:rPr lang="en-US" sz="2800" dirty="0"/>
              <a:t>5. Of the 54 </a:t>
            </a:r>
            <a:r>
              <a:rPr lang="en-US" sz="2800" dirty="0" smtClean="0"/>
              <a:t>______________ </a:t>
            </a:r>
            <a:r>
              <a:rPr lang="en-US" sz="2800" dirty="0"/>
              <a:t>in Viet Nam, the </a:t>
            </a:r>
            <a:r>
              <a:rPr lang="en-US" sz="2800" dirty="0" err="1"/>
              <a:t>Kinh</a:t>
            </a:r>
            <a:r>
              <a:rPr lang="en-US" sz="2800" dirty="0"/>
              <a:t> is the largest</a:t>
            </a:r>
          </a:p>
          <a:p>
            <a:endParaRPr 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4288466" y="2483071"/>
            <a:ext cx="2332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EF4B66"/>
                </a:solidFill>
              </a:rPr>
              <a:t>f</a:t>
            </a:r>
            <a:r>
              <a:rPr lang="en-US" sz="2800" b="1" dirty="0" smtClean="0">
                <a:solidFill>
                  <a:srgbClr val="EF4B66"/>
                </a:solidFill>
              </a:rPr>
              <a:t>olk dance</a:t>
            </a:r>
            <a:endParaRPr lang="en-US" sz="2800" b="1" dirty="0">
              <a:solidFill>
                <a:srgbClr val="EF4B66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84871" y="3351595"/>
            <a:ext cx="26702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EF4B66"/>
                </a:solidFill>
              </a:rPr>
              <a:t>overlooks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254237" y="4199464"/>
            <a:ext cx="32968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EF4B66"/>
                </a:solidFill>
              </a:rPr>
              <a:t>musical </a:t>
            </a:r>
            <a:r>
              <a:rPr lang="en-US" sz="2800" b="1" dirty="0" smtClean="0">
                <a:solidFill>
                  <a:srgbClr val="EF4B66"/>
                </a:solidFill>
              </a:rPr>
              <a:t>instrument</a:t>
            </a:r>
            <a:endParaRPr lang="en-US" sz="2800" b="1" dirty="0">
              <a:solidFill>
                <a:srgbClr val="EF4B66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54846" y="5065838"/>
            <a:ext cx="24663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EF4B66"/>
                </a:solidFill>
              </a:rPr>
              <a:t>traditional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283462" y="5897182"/>
            <a:ext cx="23044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EF4B66"/>
                </a:solidFill>
              </a:rPr>
              <a:t>ethnic groups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231914" y="1199757"/>
            <a:ext cx="502606" cy="502606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7503" y="1095620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0580440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  <p:bldP spid="18" grpId="0"/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74"/>
          <a:stretch/>
        </p:blipFill>
        <p:spPr bwMode="auto">
          <a:xfrm>
            <a:off x="5484822" y="1059316"/>
            <a:ext cx="5585997" cy="578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0" name="Group 19"/>
          <p:cNvGrpSpPr/>
          <p:nvPr/>
        </p:nvGrpSpPr>
        <p:grpSpPr>
          <a:xfrm>
            <a:off x="-3013" y="-7620"/>
            <a:ext cx="12192000" cy="1083309"/>
            <a:chOff x="0" y="-3"/>
            <a:chExt cx="12192000" cy="1083309"/>
          </a:xfrm>
        </p:grpSpPr>
        <p:sp>
          <p:nvSpPr>
            <p:cNvPr id="21" name="Round Single Corner Rectangle 20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ound Single Corner Rectangle 22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93866" y="1295857"/>
            <a:ext cx="4016087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/>
              <a:t>Game: Where are they?</a:t>
            </a:r>
            <a:endParaRPr lang="en-US" sz="28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862337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FURTHER 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390426" y="895943"/>
            <a:ext cx="21465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EF4B66"/>
                </a:solidFill>
              </a:rPr>
              <a:t>Hmong</a:t>
            </a:r>
            <a:endParaRPr lang="en-US" sz="3200" b="1" dirty="0">
              <a:solidFill>
                <a:srgbClr val="EF4B66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477109" y="1463427"/>
            <a:ext cx="15381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EF4B66"/>
                </a:solidFill>
              </a:rPr>
              <a:t>Nung</a:t>
            </a:r>
            <a:endParaRPr lang="en-US" sz="3200" b="1" dirty="0">
              <a:solidFill>
                <a:srgbClr val="EF4B66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11716" y="3961101"/>
            <a:ext cx="12658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EF4B66"/>
                </a:solidFill>
              </a:rPr>
              <a:t>Ede</a:t>
            </a:r>
            <a:endParaRPr lang="en-US" sz="3600" b="1" dirty="0">
              <a:solidFill>
                <a:srgbClr val="EF4B66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92987" y="4443326"/>
            <a:ext cx="16238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solidFill>
                  <a:srgbClr val="EF4B66"/>
                </a:solidFill>
              </a:rPr>
              <a:t>Bahnar</a:t>
            </a:r>
            <a:endParaRPr lang="en-US" sz="3600" b="1" dirty="0">
              <a:solidFill>
                <a:srgbClr val="EF4B66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018973" y="5653809"/>
            <a:ext cx="17659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EF4B66"/>
                </a:solidFill>
              </a:rPr>
              <a:t>Khmer</a:t>
            </a:r>
            <a:endParaRPr lang="en-US" sz="3200" b="1" dirty="0">
              <a:solidFill>
                <a:srgbClr val="EF4B66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104431" y="6221293"/>
            <a:ext cx="12658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EF4B66"/>
                </a:solidFill>
              </a:rPr>
              <a:t>Cham</a:t>
            </a:r>
            <a:endParaRPr lang="en-US" sz="3200" b="1" dirty="0">
              <a:solidFill>
                <a:srgbClr val="EF4B66"/>
              </a:solidFill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582763" y="1308110"/>
            <a:ext cx="502606" cy="502606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8921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Myriad Pro" pitchFamily="34" charset="0"/>
              </a:rPr>
              <a:t>5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557" y="2378442"/>
            <a:ext cx="6424796" cy="1413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65168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  <p:bldP spid="15" grpId="0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582763" y="1308110"/>
            <a:ext cx="502606" cy="502606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-3013" y="-7620"/>
            <a:ext cx="12192000" cy="1083309"/>
            <a:chOff x="0" y="-3"/>
            <a:chExt cx="12192000" cy="1083309"/>
          </a:xfrm>
        </p:grpSpPr>
        <p:sp>
          <p:nvSpPr>
            <p:cNvPr id="10" name="Round Single Corner Rectangle 9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Round Single Corner Rectangle 12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ound Single Corner Rectangle 13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85369" y="1271311"/>
            <a:ext cx="1081531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Wrap-up</a:t>
            </a:r>
            <a:endParaRPr lang="en-US" sz="28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6688" y="1209923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00635729"/>
              </p:ext>
            </p:extLst>
          </p:nvPr>
        </p:nvGraphicFramePr>
        <p:xfrm>
          <a:off x="2333104" y="2000596"/>
          <a:ext cx="7073207" cy="40601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7572784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582763" y="1308110"/>
            <a:ext cx="502606" cy="502606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-3013" y="-7620"/>
            <a:ext cx="12192000" cy="1083309"/>
            <a:chOff x="0" y="-3"/>
            <a:chExt cx="12192000" cy="1083309"/>
          </a:xfrm>
        </p:grpSpPr>
        <p:sp>
          <p:nvSpPr>
            <p:cNvPr id="12" name="Round Single Corner Rectangle 11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Round Single Corner Rectangle 12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ound Single Corner Rectangle 13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28983" y="2103882"/>
            <a:ext cx="90253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/>
              <a:t>- </a:t>
            </a:r>
            <a:r>
              <a:rPr lang="en-US" sz="3000" dirty="0" smtClean="0"/>
              <a:t>Learn </a:t>
            </a:r>
            <a:r>
              <a:rPr lang="en-US" sz="3000" dirty="0"/>
              <a:t>by heart all </a:t>
            </a:r>
            <a:r>
              <a:rPr lang="en-US" sz="3000"/>
              <a:t>the </a:t>
            </a:r>
            <a:r>
              <a:rPr lang="en-US" sz="3000" smtClean="0"/>
              <a:t>learnt words.</a:t>
            </a:r>
            <a:endParaRPr lang="en-US" sz="3000" dirty="0"/>
          </a:p>
          <a:p>
            <a:r>
              <a:rPr lang="en-US" sz="3000" dirty="0"/>
              <a:t>- Do exercises in the workbook.</a:t>
            </a:r>
          </a:p>
          <a:p>
            <a:r>
              <a:rPr lang="en-US" sz="3000" dirty="0"/>
              <a:t>- Prepare for the Project of the </a:t>
            </a:r>
            <a:r>
              <a:rPr lang="en-US" sz="3000" dirty="0" smtClean="0"/>
              <a:t>unit.</a:t>
            </a:r>
            <a:endParaRPr lang="en-US" sz="3000" dirty="0"/>
          </a:p>
        </p:txBody>
      </p:sp>
      <p:sp>
        <p:nvSpPr>
          <p:cNvPr id="6" name="TextBox 5"/>
          <p:cNvSpPr txBox="1"/>
          <p:nvPr/>
        </p:nvSpPr>
        <p:spPr>
          <a:xfrm>
            <a:off x="1099690" y="1301604"/>
            <a:ext cx="1081531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Homework</a:t>
            </a:r>
            <a:endParaRPr lang="en-US" sz="28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Myriad Pro" pitchFamily="34" charset="0"/>
              </a:rPr>
              <a:t>2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8290" y="3324920"/>
            <a:ext cx="2875370" cy="2875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5796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951748" y="599314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b="1">
                <a:latin typeface="Calibri" panose="020F0502020204030204" pitchFamily="34" charset="0"/>
              </a:rPr>
              <a:t>Website: </a:t>
            </a:r>
            <a:r>
              <a:rPr lang="en-GB" b="1" i="1">
                <a:latin typeface="Calibri" panose="020F0502020204030204" pitchFamily="34" charset="0"/>
              </a:rPr>
              <a:t>hoclieu.vn</a:t>
            </a:r>
            <a:endParaRPr lang="en-GB"/>
          </a:p>
          <a:p>
            <a:pPr algn="ctr"/>
            <a:r>
              <a:rPr lang="en-GB" b="1">
                <a:latin typeface="Calibri" panose="020F0502020204030204" pitchFamily="34" charset="0"/>
              </a:rPr>
              <a:t>Fanpage: </a:t>
            </a:r>
            <a:r>
              <a:rPr lang="en-GB" b="1" i="1" smtClean="0">
                <a:latin typeface="Calibri" panose="020F0502020204030204" pitchFamily="34" charset="0"/>
              </a:rPr>
              <a:t>facebook.com/www.tienganhglobalsuccess.vn</a:t>
            </a:r>
            <a:r>
              <a:rPr lang="en-GB" b="1" i="1">
                <a:latin typeface="Calibri" panose="020F0502020204030204" pitchFamily="34" charset="0"/>
              </a:rPr>
              <a:t>/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2325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ounded Rectangle 34"/>
          <p:cNvSpPr/>
          <p:nvPr/>
        </p:nvSpPr>
        <p:spPr>
          <a:xfrm>
            <a:off x="3725119" y="1439546"/>
            <a:ext cx="4951043" cy="625641"/>
          </a:xfrm>
          <a:prstGeom prst="roundRect">
            <a:avLst>
              <a:gd name="adj" fmla="val 42661"/>
            </a:avLst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63498" y="5269729"/>
            <a:ext cx="1182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61637" y="2319133"/>
            <a:ext cx="5636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70C0"/>
                </a:solidFill>
              </a:rPr>
              <a:t>I’m from the </a:t>
            </a:r>
            <a:r>
              <a:rPr lang="en-US" sz="3200" b="1" dirty="0" err="1" smtClean="0">
                <a:solidFill>
                  <a:srgbClr val="0070C0"/>
                </a:solidFill>
              </a:rPr>
              <a:t>Tay</a:t>
            </a:r>
            <a:r>
              <a:rPr lang="en-US" sz="3200" b="1" dirty="0" smtClean="0">
                <a:solidFill>
                  <a:srgbClr val="0070C0"/>
                </a:solidFill>
              </a:rPr>
              <a:t> ethnic group</a:t>
            </a:r>
            <a:endParaRPr lang="en-US" sz="3200" b="1" dirty="0">
              <a:solidFill>
                <a:srgbClr val="0070C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60578" y="1546416"/>
            <a:ext cx="40747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LESSON 1: GETTING STARTED</a:t>
            </a: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6126" y="1271150"/>
            <a:ext cx="964452" cy="916490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80915" y="237708"/>
            <a:ext cx="13060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327149" y="229764"/>
            <a:ext cx="8762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Myriad Pro" pitchFamily="34" charset="0"/>
              </a:rPr>
              <a:t>ETHNIC GROUPS OF VIET NAM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39" name="AutoShape 2" descr="The Rules of Connectors in Bangla | BD English Schoo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-3013" y="-7620"/>
            <a:ext cx="12192000" cy="1083309"/>
            <a:chOff x="0" y="-3"/>
            <a:chExt cx="12192000" cy="1083309"/>
          </a:xfrm>
        </p:grpSpPr>
        <p:sp>
          <p:nvSpPr>
            <p:cNvPr id="41" name="Round Single Corner Rectangle 40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Round Single Corner Rectangle 41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Round Single Corner Rectangle 42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3150250" y="88279"/>
            <a:ext cx="88715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ETHNIC GROUPS OF VIET NAM</a:t>
            </a:r>
          </a:p>
        </p:txBody>
      </p:sp>
      <p:grpSp>
        <p:nvGrpSpPr>
          <p:cNvPr id="45" name="Group 44"/>
          <p:cNvGrpSpPr/>
          <p:nvPr/>
        </p:nvGrpSpPr>
        <p:grpSpPr>
          <a:xfrm>
            <a:off x="2199101" y="121537"/>
            <a:ext cx="712319" cy="709214"/>
            <a:chOff x="2180974" y="148629"/>
            <a:chExt cx="712319" cy="709214"/>
          </a:xfrm>
        </p:grpSpPr>
        <p:sp>
          <p:nvSpPr>
            <p:cNvPr id="46" name="Oval 45"/>
            <p:cNvSpPr/>
            <p:nvPr/>
          </p:nvSpPr>
          <p:spPr>
            <a:xfrm>
              <a:off x="2180974" y="148629"/>
              <a:ext cx="712319" cy="709214"/>
            </a:xfrm>
            <a:prstGeom prst="ellipse">
              <a:avLst/>
            </a:prstGeom>
            <a:solidFill>
              <a:srgbClr val="F7A5A5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Chord 46"/>
            <p:cNvSpPr/>
            <p:nvPr/>
          </p:nvSpPr>
          <p:spPr>
            <a:xfrm rot="4088942">
              <a:off x="2197459" y="160739"/>
              <a:ext cx="676824" cy="685834"/>
            </a:xfrm>
            <a:prstGeom prst="chord">
              <a:avLst>
                <a:gd name="adj1" fmla="val 2761841"/>
                <a:gd name="adj2" fmla="val 16200000"/>
              </a:avLst>
            </a:prstGeom>
            <a:solidFill>
              <a:srgbClr val="EF4B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2194762" y="95694"/>
            <a:ext cx="7303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928438" y="132929"/>
            <a:ext cx="12523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</p:spTree>
    <p:extLst>
      <p:ext uri="{BB962C8B-B14F-4D97-AF65-F5344CB8AC3E}">
        <p14:creationId xmlns:p14="http://schemas.microsoft.com/office/powerpoint/2010/main" val="2526211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-3013" y="-7620"/>
            <a:ext cx="12192000" cy="1083309"/>
            <a:chOff x="0" y="-3"/>
            <a:chExt cx="12192000" cy="1083309"/>
          </a:xfrm>
        </p:grpSpPr>
        <p:sp>
          <p:nvSpPr>
            <p:cNvPr id="35" name="Round Single Corner Rectangle 34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Round Single Corner Rectangle 36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Round Single Corner Rectangle 37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663571" y="202239"/>
            <a:ext cx="7411793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WARM-UP: </a:t>
            </a:r>
            <a:r>
              <a:rPr lang="en-US" sz="3600" b="1" dirty="0" smtClean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NETWORK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4" descr="Investigating Authentic Questions — Learning in Hand with Tony Vincen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027" y="1352134"/>
            <a:ext cx="2107177" cy="1391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4996373" y="2324407"/>
            <a:ext cx="4177123" cy="2070611"/>
          </a:xfrm>
          <a:prstGeom prst="star16">
            <a:avLst>
              <a:gd name="adj" fmla="val 375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Ethnic groups</a:t>
            </a:r>
            <a:endParaRPr kumimoji="0" lang="en-US" altLang="en-US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8750710" y="2094271"/>
            <a:ext cx="924232" cy="6489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9674942" y="1799303"/>
            <a:ext cx="1592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mtClean="0">
                <a:solidFill>
                  <a:srgbClr val="C00000"/>
                </a:solidFill>
              </a:rPr>
              <a:t>Tay</a:t>
            </a:r>
            <a:endParaRPr lang="en-US" sz="28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674942" y="2890816"/>
            <a:ext cx="19074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mtClean="0">
                <a:solidFill>
                  <a:srgbClr val="002060"/>
                </a:solidFill>
              </a:rPr>
              <a:t>Nung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743768" y="3720719"/>
            <a:ext cx="1592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mtClean="0">
                <a:solidFill>
                  <a:srgbClr val="002060"/>
                </a:solidFill>
              </a:rPr>
              <a:t>Dao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43768" y="4828300"/>
            <a:ext cx="1592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mtClean="0">
                <a:solidFill>
                  <a:srgbClr val="002060"/>
                </a:solidFill>
              </a:rPr>
              <a:t>Kinh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826478" y="5102514"/>
            <a:ext cx="1592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mtClean="0">
                <a:solidFill>
                  <a:srgbClr val="002060"/>
                </a:solidFill>
              </a:rPr>
              <a:t>Brau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32207" y="5144077"/>
            <a:ext cx="1592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mtClean="0">
                <a:solidFill>
                  <a:srgbClr val="002060"/>
                </a:solidFill>
              </a:rPr>
              <a:t>Hani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24981" y="5016258"/>
            <a:ext cx="20057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mtClean="0">
                <a:solidFill>
                  <a:srgbClr val="002060"/>
                </a:solidFill>
              </a:rPr>
              <a:t>Hmong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04103" y="3754132"/>
            <a:ext cx="1953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mtClean="0">
                <a:solidFill>
                  <a:srgbClr val="002060"/>
                </a:solidFill>
              </a:rPr>
              <a:t>Bahnar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34255" y="2488807"/>
            <a:ext cx="15928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mtClean="0">
                <a:solidFill>
                  <a:srgbClr val="002060"/>
                </a:solidFill>
              </a:rPr>
              <a:t>Bru-Van </a:t>
            </a:r>
            <a:r>
              <a:rPr lang="en-US" sz="2800" b="1" dirty="0" err="1" smtClean="0">
                <a:solidFill>
                  <a:srgbClr val="002060"/>
                </a:solidFill>
              </a:rPr>
              <a:t>Kieu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13471" y="1499930"/>
            <a:ext cx="20100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mtClean="0">
                <a:solidFill>
                  <a:srgbClr val="002060"/>
                </a:solidFill>
              </a:rPr>
              <a:t>Muong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00660" y="1346722"/>
            <a:ext cx="1592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mtClean="0">
                <a:solidFill>
                  <a:srgbClr val="002060"/>
                </a:solidFill>
              </a:rPr>
              <a:t>Koho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470652" y="1327179"/>
            <a:ext cx="1592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mtClean="0">
                <a:solidFill>
                  <a:srgbClr val="002060"/>
                </a:solidFill>
              </a:rPr>
              <a:t>Giay</a:t>
            </a:r>
            <a:endParaRPr lang="en-US" sz="2800" b="1" dirty="0">
              <a:solidFill>
                <a:srgbClr val="002060"/>
              </a:solidFill>
            </a:endParaRPr>
          </a:p>
        </p:txBody>
      </p:sp>
      <p:cxnSp>
        <p:nvCxnSpPr>
          <p:cNvPr id="4" name="Straight Arrow Connector 3"/>
          <p:cNvCxnSpPr>
            <a:endCxn id="21" idx="2"/>
          </p:cNvCxnSpPr>
          <p:nvPr/>
        </p:nvCxnSpPr>
        <p:spPr>
          <a:xfrm flipV="1">
            <a:off x="8075364" y="1850399"/>
            <a:ext cx="191701" cy="4721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9116976" y="3152426"/>
            <a:ext cx="71283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endCxn id="9" idx="1"/>
          </p:cNvCxnSpPr>
          <p:nvPr/>
        </p:nvCxnSpPr>
        <p:spPr>
          <a:xfrm>
            <a:off x="9173496" y="3720719"/>
            <a:ext cx="570272" cy="2616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2" idx="4"/>
          </p:cNvCxnSpPr>
          <p:nvPr/>
        </p:nvCxnSpPr>
        <p:spPr>
          <a:xfrm>
            <a:off x="8561777" y="4091787"/>
            <a:ext cx="1268037" cy="7937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endCxn id="14" idx="0"/>
          </p:cNvCxnSpPr>
          <p:nvPr/>
        </p:nvCxnSpPr>
        <p:spPr>
          <a:xfrm>
            <a:off x="8171214" y="4199335"/>
            <a:ext cx="451677" cy="9031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endCxn id="15" idx="0"/>
          </p:cNvCxnSpPr>
          <p:nvPr/>
        </p:nvCxnSpPr>
        <p:spPr>
          <a:xfrm flipH="1">
            <a:off x="6528620" y="4488647"/>
            <a:ext cx="162269" cy="6554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endCxn id="16" idx="0"/>
          </p:cNvCxnSpPr>
          <p:nvPr/>
        </p:nvCxnSpPr>
        <p:spPr>
          <a:xfrm flipH="1">
            <a:off x="4227872" y="4199335"/>
            <a:ext cx="1172480" cy="8169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H="1">
            <a:off x="4044081" y="3676115"/>
            <a:ext cx="873268" cy="1754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H="1" flipV="1">
            <a:off x="4480715" y="2890816"/>
            <a:ext cx="673875" cy="1212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H="1" flipV="1">
            <a:off x="5042739" y="2019740"/>
            <a:ext cx="581143" cy="4410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H="1" flipV="1">
            <a:off x="6559051" y="1800062"/>
            <a:ext cx="131838" cy="6397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484529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3013" y="-7620"/>
            <a:ext cx="12192000" cy="1083309"/>
            <a:chOff x="0" y="-3"/>
            <a:chExt cx="12192000" cy="1083309"/>
          </a:xfrm>
        </p:grpSpPr>
        <p:sp>
          <p:nvSpPr>
            <p:cNvPr id="9" name="Round Single Corner Rectangle 8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ound Single Corner Rectangle 9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ound Single Corner Rectangle 10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Google Shape;1881;p31"/>
          <p:cNvSpPr txBox="1">
            <a:spLocks/>
          </p:cNvSpPr>
          <p:nvPr/>
        </p:nvSpPr>
        <p:spPr>
          <a:xfrm>
            <a:off x="299624" y="1443484"/>
            <a:ext cx="5704463" cy="889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>
              <a:defRPr lang="en-US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0" b="1">
                <a:solidFill>
                  <a:srgbClr val="AD4F0F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sz="6600" dirty="0"/>
              <a:t>e</a:t>
            </a:r>
            <a:r>
              <a:rPr lang="en-US" sz="6600" dirty="0" smtClean="0"/>
              <a:t>thnic </a:t>
            </a:r>
            <a:r>
              <a:rPr lang="en-US" sz="6600" dirty="0"/>
              <a:t>(group) </a:t>
            </a:r>
            <a:r>
              <a:rPr lang="en-US" sz="5400" dirty="0"/>
              <a:t>(</a:t>
            </a:r>
            <a:r>
              <a:rPr lang="en-US" sz="5400" dirty="0" err="1"/>
              <a:t>adj</a:t>
            </a:r>
            <a:r>
              <a:rPr lang="en-US" sz="5400" dirty="0"/>
              <a:t>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088696" y="4890882"/>
            <a:ext cx="405089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400" dirty="0" smtClean="0"/>
              <a:t>(</a:t>
            </a:r>
            <a:r>
              <a:rPr lang="en-US" sz="4400" dirty="0" err="1"/>
              <a:t>n</a:t>
            </a:r>
            <a:r>
              <a:rPr lang="en-US" sz="4400" dirty="0" err="1" smtClean="0"/>
              <a:t>hóm</a:t>
            </a:r>
            <a:r>
              <a:rPr lang="en-US" sz="4400" dirty="0"/>
              <a:t>) </a:t>
            </a:r>
            <a:r>
              <a:rPr lang="en-US" sz="4400" dirty="0" err="1"/>
              <a:t>dân</a:t>
            </a:r>
            <a:r>
              <a:rPr lang="en-US" sz="4400" dirty="0"/>
              <a:t> </a:t>
            </a:r>
            <a:r>
              <a:rPr lang="en-US" sz="4400" dirty="0" err="1"/>
              <a:t>tộc</a:t>
            </a:r>
            <a:r>
              <a:rPr lang="en-US" sz="4400" dirty="0"/>
              <a:t> </a:t>
            </a:r>
          </a:p>
        </p:txBody>
      </p:sp>
      <p:sp>
        <p:nvSpPr>
          <p:cNvPr id="2" name="Rectangle 1"/>
          <p:cNvSpPr/>
          <p:nvPr/>
        </p:nvSpPr>
        <p:spPr>
          <a:xfrm>
            <a:off x="975817" y="3599608"/>
            <a:ext cx="464306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>
                <a:solidFill>
                  <a:schemeClr val="accent5">
                    <a:lumMod val="50000"/>
                  </a:schemeClr>
                </a:solidFill>
              </a:rPr>
              <a:t>/ˈ</a:t>
            </a:r>
            <a:r>
              <a:rPr lang="en-US" sz="4400" b="1" dirty="0" err="1" smtClean="0">
                <a:solidFill>
                  <a:schemeClr val="accent5">
                    <a:lumMod val="50000"/>
                  </a:schemeClr>
                </a:solidFill>
              </a:rPr>
              <a:t>eθnɪk</a:t>
            </a:r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4400" b="1" dirty="0">
                <a:solidFill>
                  <a:schemeClr val="accent5">
                    <a:lumMod val="50000"/>
                  </a:schemeClr>
                </a:solidFill>
              </a:rPr>
              <a:t>/ (/</a:t>
            </a:r>
            <a:r>
              <a:rPr lang="en-US" sz="4400" b="1" dirty="0" err="1">
                <a:solidFill>
                  <a:schemeClr val="accent5">
                    <a:lumMod val="50000"/>
                  </a:schemeClr>
                </a:solidFill>
              </a:rPr>
              <a:t>gru:p</a:t>
            </a:r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</a:rPr>
              <a:t>/)</a:t>
            </a:r>
            <a:endParaRPr lang="en-US" sz="4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654" y="2194541"/>
            <a:ext cx="5286196" cy="3520607"/>
          </a:xfrm>
          <a:prstGeom prst="rect">
            <a:avLst/>
          </a:prstGeom>
        </p:spPr>
      </p:pic>
      <p:pic>
        <p:nvPicPr>
          <p:cNvPr id="3" name="ethnic_group_1_gb_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99624" y="36500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79975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2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3013" y="-7620"/>
            <a:ext cx="12192000" cy="1083309"/>
            <a:chOff x="0" y="-3"/>
            <a:chExt cx="12192000" cy="1083309"/>
          </a:xfrm>
        </p:grpSpPr>
        <p:sp>
          <p:nvSpPr>
            <p:cNvPr id="11" name="Round Single Corner Rectangle 10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ound Single Corner Rectangle 13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ound Single Corner Rectangle 15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Google Shape;1881;p31"/>
          <p:cNvSpPr txBox="1">
            <a:spLocks/>
          </p:cNvSpPr>
          <p:nvPr/>
        </p:nvSpPr>
        <p:spPr>
          <a:xfrm>
            <a:off x="-266067" y="1820025"/>
            <a:ext cx="5231128" cy="10698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>
              <a:defRPr lang="en-US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0" b="1">
                <a:solidFill>
                  <a:srgbClr val="AD4F0F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dirty="0" smtClean="0"/>
              <a:t>post </a:t>
            </a:r>
            <a:r>
              <a:rPr lang="en-US" sz="6600" dirty="0"/>
              <a:t>(n)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19553" y="4998051"/>
            <a:ext cx="405089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400" dirty="0" err="1" smtClean="0"/>
              <a:t>cột</a:t>
            </a:r>
            <a:endParaRPr lang="en-US" sz="4400" dirty="0"/>
          </a:p>
        </p:txBody>
      </p:sp>
      <p:sp>
        <p:nvSpPr>
          <p:cNvPr id="2" name="Rectangle 1"/>
          <p:cNvSpPr/>
          <p:nvPr/>
        </p:nvSpPr>
        <p:spPr>
          <a:xfrm>
            <a:off x="1145337" y="3763370"/>
            <a:ext cx="199933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>
                <a:solidFill>
                  <a:schemeClr val="accent5">
                    <a:lumMod val="50000"/>
                  </a:schemeClr>
                </a:solidFill>
              </a:rPr>
              <a:t>/</a:t>
            </a:r>
            <a:r>
              <a:rPr lang="en-US" sz="4400" b="1" dirty="0" err="1">
                <a:solidFill>
                  <a:schemeClr val="accent5">
                    <a:lumMod val="50000"/>
                  </a:schemeClr>
                </a:solidFill>
              </a:rPr>
              <a:t>pəʊst</a:t>
            </a:r>
            <a:r>
              <a:rPr lang="en-US" sz="4400" b="1" dirty="0">
                <a:solidFill>
                  <a:schemeClr val="accent5">
                    <a:lumMod val="50000"/>
                  </a:schemeClr>
                </a:solidFill>
              </a:rPr>
              <a:t>/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2211" y="1320286"/>
            <a:ext cx="6553189" cy="4382445"/>
          </a:xfrm>
          <a:prstGeom prst="rect">
            <a:avLst/>
          </a:prstGeom>
        </p:spPr>
      </p:pic>
      <p:sp>
        <p:nvSpPr>
          <p:cNvPr id="9" name="Right Arrow 8"/>
          <p:cNvSpPr/>
          <p:nvPr/>
        </p:nvSpPr>
        <p:spPr>
          <a:xfrm rot="8546818">
            <a:off x="10181304" y="2273677"/>
            <a:ext cx="1622322" cy="393291"/>
          </a:xfrm>
          <a:prstGeom prst="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ost__gb_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17162" y="384329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49626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91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3013" y="-7620"/>
            <a:ext cx="12192000" cy="1083309"/>
            <a:chOff x="0" y="-3"/>
            <a:chExt cx="12192000" cy="1083309"/>
          </a:xfrm>
        </p:grpSpPr>
        <p:sp>
          <p:nvSpPr>
            <p:cNvPr id="9" name="Round Single Corner Rectangle 8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ound Single Corner Rectangle 9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ound Single Corner Rectangle 10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Google Shape;1881;p31"/>
          <p:cNvSpPr txBox="1">
            <a:spLocks/>
          </p:cNvSpPr>
          <p:nvPr/>
        </p:nvSpPr>
        <p:spPr>
          <a:xfrm>
            <a:off x="205903" y="1430904"/>
            <a:ext cx="5658923" cy="7549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>
              <a:defRPr lang="en-US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0" b="1">
                <a:solidFill>
                  <a:srgbClr val="AD4F0F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sz="7200" dirty="0" smtClean="0"/>
              <a:t>stilt </a:t>
            </a:r>
            <a:r>
              <a:rPr lang="en-US" sz="7200" dirty="0"/>
              <a:t>house </a:t>
            </a:r>
            <a:r>
              <a:rPr lang="en-US" sz="6000" dirty="0"/>
              <a:t>(n)</a:t>
            </a:r>
            <a:r>
              <a:rPr lang="en-US" dirty="0"/>
              <a:t>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625548" y="4674287"/>
            <a:ext cx="24255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000" dirty="0" err="1" smtClean="0"/>
              <a:t>nhà</a:t>
            </a:r>
            <a:r>
              <a:rPr lang="en-US" sz="4000" dirty="0" smtClean="0"/>
              <a:t> </a:t>
            </a:r>
            <a:r>
              <a:rPr lang="en-US" sz="4000" dirty="0" err="1"/>
              <a:t>sàn</a:t>
            </a:r>
            <a:endParaRPr lang="en-US" sz="4000" dirty="0"/>
          </a:p>
        </p:txBody>
      </p:sp>
      <p:sp>
        <p:nvSpPr>
          <p:cNvPr id="2" name="Rectangle 1"/>
          <p:cNvSpPr/>
          <p:nvPr/>
        </p:nvSpPr>
        <p:spPr>
          <a:xfrm>
            <a:off x="1451972" y="3171826"/>
            <a:ext cx="277269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>
                <a:solidFill>
                  <a:schemeClr val="accent5">
                    <a:lumMod val="50000"/>
                  </a:schemeClr>
                </a:solidFill>
              </a:rPr>
              <a:t>/stilt </a:t>
            </a:r>
            <a:r>
              <a:rPr lang="en-US" sz="4400" b="1" dirty="0" err="1">
                <a:solidFill>
                  <a:schemeClr val="accent5">
                    <a:lumMod val="50000"/>
                  </a:schemeClr>
                </a:solidFill>
              </a:rPr>
              <a:t>haus</a:t>
            </a:r>
            <a:r>
              <a:rPr lang="en-US" sz="4400" b="1" dirty="0">
                <a:solidFill>
                  <a:schemeClr val="accent5">
                    <a:lumMod val="50000"/>
                  </a:schemeClr>
                </a:solidFill>
              </a:rPr>
              <a:t>/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4827" y="1591301"/>
            <a:ext cx="5983043" cy="4487282"/>
          </a:xfrm>
          <a:prstGeom prst="rect">
            <a:avLst/>
          </a:prstGeom>
        </p:spPr>
      </p:pic>
      <p:pic>
        <p:nvPicPr>
          <p:cNvPr id="3" name="stilt house 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97246" y="325174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97746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3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3013" y="-7620"/>
            <a:ext cx="12192000" cy="1083309"/>
            <a:chOff x="0" y="-3"/>
            <a:chExt cx="12192000" cy="1083309"/>
          </a:xfrm>
        </p:grpSpPr>
        <p:sp>
          <p:nvSpPr>
            <p:cNvPr id="9" name="Round Single Corner Rectangle 8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ound Single Corner Rectangle 9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ound Single Corner Rectangle 10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Google Shape;1881;p31"/>
          <p:cNvSpPr txBox="1">
            <a:spLocks/>
          </p:cNvSpPr>
          <p:nvPr/>
        </p:nvSpPr>
        <p:spPr>
          <a:xfrm>
            <a:off x="487067" y="1443382"/>
            <a:ext cx="5708782" cy="1143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>
              <a:defRPr lang="en-US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0" b="1">
                <a:solidFill>
                  <a:srgbClr val="AD4F0F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dirty="0" smtClean="0"/>
              <a:t>costume </a:t>
            </a:r>
            <a:r>
              <a:rPr lang="en-US" sz="6600" dirty="0"/>
              <a:t>(n)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782146" y="4760920"/>
            <a:ext cx="283761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400" dirty="0" err="1" smtClean="0"/>
              <a:t>trang</a:t>
            </a:r>
            <a:r>
              <a:rPr lang="en-US" sz="4400" dirty="0" smtClean="0"/>
              <a:t> </a:t>
            </a:r>
            <a:r>
              <a:rPr lang="en-US" sz="4400" dirty="0" err="1"/>
              <a:t>phục</a:t>
            </a:r>
            <a:endParaRPr lang="en-US" sz="4400" dirty="0"/>
          </a:p>
        </p:txBody>
      </p:sp>
      <p:sp>
        <p:nvSpPr>
          <p:cNvPr id="2" name="Rectangle 1"/>
          <p:cNvSpPr/>
          <p:nvPr/>
        </p:nvSpPr>
        <p:spPr>
          <a:xfrm>
            <a:off x="1855801" y="3270389"/>
            <a:ext cx="276396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>
                <a:solidFill>
                  <a:schemeClr val="accent5">
                    <a:lumMod val="50000"/>
                  </a:schemeClr>
                </a:solidFill>
              </a:rPr>
              <a:t>/'</a:t>
            </a:r>
            <a:r>
              <a:rPr lang="en-US" sz="4400" b="1" dirty="0" err="1">
                <a:solidFill>
                  <a:schemeClr val="accent5">
                    <a:lumMod val="50000"/>
                  </a:schemeClr>
                </a:solidFill>
              </a:rPr>
              <a:t>kɔstju:m</a:t>
            </a:r>
            <a:r>
              <a:rPr lang="en-US" sz="4400" b="1" dirty="0">
                <a:solidFill>
                  <a:schemeClr val="accent5">
                    <a:lumMod val="50000"/>
                  </a:schemeClr>
                </a:solidFill>
              </a:rPr>
              <a:t>/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1216" y="1203090"/>
            <a:ext cx="3830618" cy="5517257"/>
          </a:xfrm>
          <a:prstGeom prst="rect">
            <a:avLst/>
          </a:prstGeom>
        </p:spPr>
      </p:pic>
      <p:pic>
        <p:nvPicPr>
          <p:cNvPr id="3" name="costume__gb_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8318" y="335030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8709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1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3013" y="-7620"/>
            <a:ext cx="12192000" cy="1083309"/>
            <a:chOff x="0" y="-3"/>
            <a:chExt cx="12192000" cy="1083309"/>
          </a:xfrm>
        </p:grpSpPr>
        <p:sp>
          <p:nvSpPr>
            <p:cNvPr id="9" name="Round Single Corner Rectangle 8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ound Single Corner Rectangle 9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ound Single Corner Rectangle 10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Google Shape;1881;p31"/>
          <p:cNvSpPr txBox="1">
            <a:spLocks/>
          </p:cNvSpPr>
          <p:nvPr/>
        </p:nvSpPr>
        <p:spPr>
          <a:xfrm>
            <a:off x="-202964" y="1045515"/>
            <a:ext cx="7486265" cy="1253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>
              <a:defRPr lang="en-US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0" b="1">
                <a:solidFill>
                  <a:srgbClr val="AD4F0F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sz="7200" dirty="0" smtClean="0"/>
              <a:t>terraced </a:t>
            </a:r>
            <a:r>
              <a:rPr lang="en-US" sz="7200" dirty="0"/>
              <a:t>field </a:t>
            </a:r>
            <a:r>
              <a:rPr lang="en-US" sz="6600" dirty="0"/>
              <a:t>(n)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409036" y="4626747"/>
            <a:ext cx="518159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400" dirty="0" err="1" smtClean="0"/>
              <a:t>ruộng</a:t>
            </a:r>
            <a:r>
              <a:rPr lang="en-US" sz="4400" dirty="0" smtClean="0"/>
              <a:t> </a:t>
            </a:r>
            <a:r>
              <a:rPr lang="en-US" sz="4400" dirty="0" err="1"/>
              <a:t>bậc</a:t>
            </a:r>
            <a:r>
              <a:rPr lang="en-US" sz="4400" dirty="0"/>
              <a:t> thang</a:t>
            </a:r>
          </a:p>
        </p:txBody>
      </p:sp>
      <p:sp>
        <p:nvSpPr>
          <p:cNvPr id="2" name="Rectangle 1"/>
          <p:cNvSpPr/>
          <p:nvPr/>
        </p:nvSpPr>
        <p:spPr>
          <a:xfrm>
            <a:off x="1262951" y="2980950"/>
            <a:ext cx="347377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>
                <a:solidFill>
                  <a:schemeClr val="accent5">
                    <a:lumMod val="50000"/>
                  </a:schemeClr>
                </a:solidFill>
              </a:rPr>
              <a:t>/ˈ</a:t>
            </a:r>
            <a:r>
              <a:rPr lang="en-US" sz="4400" b="1" dirty="0" err="1" smtClean="0">
                <a:solidFill>
                  <a:schemeClr val="accent5">
                    <a:lumMod val="50000"/>
                  </a:schemeClr>
                </a:solidFill>
              </a:rPr>
              <a:t>terəst</a:t>
            </a:r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4400" b="1" dirty="0" err="1">
                <a:solidFill>
                  <a:schemeClr val="accent5">
                    <a:lumMod val="50000"/>
                  </a:schemeClr>
                </a:solidFill>
              </a:rPr>
              <a:t>fiːld</a:t>
            </a:r>
            <a:r>
              <a:rPr lang="en-US" sz="4400" b="1" dirty="0">
                <a:solidFill>
                  <a:schemeClr val="accent5">
                    <a:lumMod val="50000"/>
                  </a:schemeClr>
                </a:solidFill>
              </a:rPr>
              <a:t> /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610" y="2201407"/>
            <a:ext cx="5569517" cy="4361581"/>
          </a:xfrm>
          <a:prstGeom prst="rect">
            <a:avLst/>
          </a:prstGeom>
        </p:spPr>
      </p:pic>
      <p:pic>
        <p:nvPicPr>
          <p:cNvPr id="4" name="terraced fiel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7067" y="309883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5226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3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3013" y="-7620"/>
            <a:ext cx="12192000" cy="1083309"/>
            <a:chOff x="0" y="-3"/>
            <a:chExt cx="12192000" cy="1083309"/>
          </a:xfrm>
        </p:grpSpPr>
        <p:sp>
          <p:nvSpPr>
            <p:cNvPr id="8" name="Round Single Corner Rectangle 7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ound Single Corner Rectangle 8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ound Single Corner Rectangle 9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499767" y="218487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5011002"/>
              </p:ext>
            </p:extLst>
          </p:nvPr>
        </p:nvGraphicFramePr>
        <p:xfrm>
          <a:off x="1123223" y="1396181"/>
          <a:ext cx="10473032" cy="5053783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629305">
                  <a:extLst>
                    <a:ext uri="{9D8B030D-6E8A-4147-A177-3AD203B41FA5}">
                      <a16:colId xmlns:a16="http://schemas.microsoft.com/office/drawing/2014/main" val="178702658"/>
                    </a:ext>
                  </a:extLst>
                </a:gridCol>
                <a:gridCol w="2826509">
                  <a:extLst>
                    <a:ext uri="{9D8B030D-6E8A-4147-A177-3AD203B41FA5}">
                      <a16:colId xmlns:a16="http://schemas.microsoft.com/office/drawing/2014/main" val="2759178352"/>
                    </a:ext>
                  </a:extLst>
                </a:gridCol>
                <a:gridCol w="4017218">
                  <a:extLst>
                    <a:ext uri="{9D8B030D-6E8A-4147-A177-3AD203B41FA5}">
                      <a16:colId xmlns:a16="http://schemas.microsoft.com/office/drawing/2014/main" val="1363729389"/>
                    </a:ext>
                  </a:extLst>
                </a:gridCol>
              </a:tblGrid>
              <a:tr h="7219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500" b="1" dirty="0">
                          <a:effectLst/>
                        </a:rPr>
                        <a:t>Form</a:t>
                      </a:r>
                      <a:endParaRPr lang="en-US" sz="2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71755" marB="71755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500" b="1" dirty="0">
                          <a:effectLst/>
                        </a:rPr>
                        <a:t>Pronunciation</a:t>
                      </a:r>
                      <a:endParaRPr lang="en-US" sz="2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71755" marB="71755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500" b="1" dirty="0">
                          <a:effectLst/>
                        </a:rPr>
                        <a:t>Vietnamese</a:t>
                      </a:r>
                      <a:r>
                        <a:rPr lang="vi-VN" sz="2500" b="1" dirty="0">
                          <a:effectLst/>
                        </a:rPr>
                        <a:t> </a:t>
                      </a:r>
                      <a:r>
                        <a:rPr lang="vi-VN" sz="2500" b="1" dirty="0"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equivalent </a:t>
                      </a:r>
                      <a:r>
                        <a:rPr lang="vi-VN" sz="2500" b="1" dirty="0">
                          <a:effectLst/>
                        </a:rPr>
                        <a:t> </a:t>
                      </a:r>
                      <a:endParaRPr lang="en-US" sz="2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71755" marB="71755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8899475"/>
                  </a:ext>
                </a:extLst>
              </a:tr>
              <a:tr h="721969">
                <a:tc>
                  <a:txBody>
                    <a:bodyPr/>
                    <a:lstStyle/>
                    <a:p>
                      <a:pPr marL="144145" indent="-144145">
                        <a:spcAft>
                          <a:spcPts val="0"/>
                        </a:spcAft>
                      </a:pPr>
                      <a:r>
                        <a:rPr lang="en-US" sz="2500" dirty="0" smtClean="0">
                          <a:effectLst/>
                        </a:rPr>
                        <a:t>1. ethnic (group) (</a:t>
                      </a:r>
                      <a:r>
                        <a:rPr lang="en-US" sz="2500" dirty="0" err="1" smtClean="0">
                          <a:effectLst/>
                        </a:rPr>
                        <a:t>adj</a:t>
                      </a:r>
                      <a:r>
                        <a:rPr lang="en-US" sz="2500" dirty="0" smtClean="0">
                          <a:effectLst/>
                        </a:rPr>
                        <a:t>) </a:t>
                      </a:r>
                      <a:endParaRPr lang="en-US" sz="2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755" marR="71755" marT="71755" marB="71755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500" dirty="0" smtClean="0">
                          <a:effectLst/>
                        </a:rPr>
                        <a:t>/ˈ</a:t>
                      </a:r>
                      <a:r>
                        <a:rPr lang="en-US" sz="2500" dirty="0" err="1" smtClean="0">
                          <a:effectLst/>
                        </a:rPr>
                        <a:t>eθnɪk</a:t>
                      </a:r>
                      <a:r>
                        <a:rPr lang="en-US" sz="2500" dirty="0" smtClean="0">
                          <a:effectLst/>
                        </a:rPr>
                        <a:t> / (/</a:t>
                      </a:r>
                      <a:r>
                        <a:rPr lang="en-US" sz="2500" dirty="0" err="1" smtClean="0">
                          <a:effectLst/>
                        </a:rPr>
                        <a:t>gru:p</a:t>
                      </a:r>
                      <a:r>
                        <a:rPr lang="en-US" sz="2500" dirty="0" smtClean="0">
                          <a:effectLst/>
                        </a:rPr>
                        <a:t>/)</a:t>
                      </a:r>
                      <a:endParaRPr lang="en-US" sz="2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71755" marB="71755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500" dirty="0" smtClean="0">
                          <a:effectLst/>
                        </a:rPr>
                        <a:t>(</a:t>
                      </a:r>
                      <a:r>
                        <a:rPr lang="en-US" sz="2500" dirty="0" err="1" smtClean="0">
                          <a:effectLst/>
                        </a:rPr>
                        <a:t>nhóm</a:t>
                      </a:r>
                      <a:r>
                        <a:rPr lang="en-US" sz="2500" dirty="0" smtClean="0">
                          <a:effectLst/>
                        </a:rPr>
                        <a:t>) </a:t>
                      </a:r>
                      <a:r>
                        <a:rPr lang="en-US" sz="2500" dirty="0" err="1" smtClean="0">
                          <a:effectLst/>
                        </a:rPr>
                        <a:t>dân</a:t>
                      </a:r>
                      <a:r>
                        <a:rPr lang="en-US" sz="2500" dirty="0" smtClean="0">
                          <a:effectLst/>
                        </a:rPr>
                        <a:t> </a:t>
                      </a:r>
                      <a:r>
                        <a:rPr lang="en-US" sz="2500" dirty="0" err="1" smtClean="0">
                          <a:effectLst/>
                        </a:rPr>
                        <a:t>tộc</a:t>
                      </a:r>
                      <a:r>
                        <a:rPr lang="vi-VN" sz="2500" dirty="0" smtClean="0">
                          <a:effectLst/>
                        </a:rPr>
                        <a:t> </a:t>
                      </a:r>
                      <a:endParaRPr lang="en-US" sz="2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71755" marB="71755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936037"/>
                  </a:ext>
                </a:extLst>
              </a:tr>
              <a:tr h="721969">
                <a:tc>
                  <a:txBody>
                    <a:bodyPr/>
                    <a:lstStyle/>
                    <a:p>
                      <a:pPr marL="144145" indent="-144145">
                        <a:spcAft>
                          <a:spcPts val="0"/>
                        </a:spcAft>
                      </a:pPr>
                      <a:r>
                        <a:rPr lang="en-US" sz="2500" dirty="0" smtClean="0">
                          <a:effectLst/>
                        </a:rPr>
                        <a:t>2. post (n) </a:t>
                      </a:r>
                      <a:endParaRPr lang="en-US" sz="2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755" marR="71755" marT="71755" marB="71755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500" dirty="0" smtClean="0">
                          <a:effectLst/>
                        </a:rPr>
                        <a:t>/</a:t>
                      </a:r>
                      <a:r>
                        <a:rPr lang="en-US" sz="2500" dirty="0" err="1" smtClean="0">
                          <a:effectLst/>
                        </a:rPr>
                        <a:t>pəʊst</a:t>
                      </a:r>
                      <a:r>
                        <a:rPr lang="en-US" sz="2500" dirty="0" smtClean="0">
                          <a:effectLst/>
                        </a:rPr>
                        <a:t>/</a:t>
                      </a:r>
                      <a:endParaRPr lang="en-US" sz="2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71755" marB="71755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500" dirty="0" err="1" smtClean="0">
                          <a:effectLst/>
                        </a:rPr>
                        <a:t>cột</a:t>
                      </a:r>
                      <a:endParaRPr lang="en-US" sz="2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71755" marB="71755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0989348"/>
                  </a:ext>
                </a:extLst>
              </a:tr>
              <a:tr h="721969">
                <a:tc>
                  <a:txBody>
                    <a:bodyPr/>
                    <a:lstStyle/>
                    <a:p>
                      <a:pPr marL="144145" indent="-144145">
                        <a:spcAft>
                          <a:spcPts val="0"/>
                        </a:spcAft>
                      </a:pPr>
                      <a:r>
                        <a:rPr lang="en-US" sz="2500" dirty="0" smtClean="0">
                          <a:effectLst/>
                        </a:rPr>
                        <a:t>3. overlook (v) </a:t>
                      </a:r>
                      <a:endParaRPr lang="en-US" sz="2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755" marR="71755" marT="71755" marB="71755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500" dirty="0" smtClean="0">
                          <a:effectLst/>
                        </a:rPr>
                        <a:t>/</a:t>
                      </a:r>
                      <a:r>
                        <a:rPr lang="en-US" sz="2500" smtClean="0">
                          <a:effectLst/>
                        </a:rPr>
                        <a:t>ˌəʊvə</a:t>
                      </a:r>
                      <a:r>
                        <a:rPr lang="en-US" sz="2500" dirty="0" err="1" smtClean="0">
                          <a:effectLst/>
                        </a:rPr>
                        <a:t>ˈlʊk</a:t>
                      </a:r>
                      <a:r>
                        <a:rPr lang="en-US" sz="2500" dirty="0" smtClean="0">
                          <a:effectLst/>
                        </a:rPr>
                        <a:t>/</a:t>
                      </a:r>
                      <a:endParaRPr lang="en-US" sz="2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71755" marB="71755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500" dirty="0" err="1" smtClean="0">
                          <a:effectLst/>
                        </a:rPr>
                        <a:t>nhìn</a:t>
                      </a:r>
                      <a:r>
                        <a:rPr lang="en-US" sz="2500" dirty="0" smtClean="0">
                          <a:effectLst/>
                        </a:rPr>
                        <a:t> </a:t>
                      </a:r>
                      <a:r>
                        <a:rPr lang="en-US" sz="2500" dirty="0" err="1" smtClean="0">
                          <a:effectLst/>
                        </a:rPr>
                        <a:t>ra</a:t>
                      </a:r>
                      <a:endParaRPr lang="en-US" sz="2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71755" marB="71755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4713314"/>
                  </a:ext>
                </a:extLst>
              </a:tr>
              <a:tr h="721969">
                <a:tc>
                  <a:txBody>
                    <a:bodyPr/>
                    <a:lstStyle/>
                    <a:p>
                      <a:pPr marL="144145" indent="-144145">
                        <a:spcAft>
                          <a:spcPts val="0"/>
                        </a:spcAft>
                      </a:pPr>
                      <a:r>
                        <a:rPr lang="en-US" sz="2500" dirty="0" smtClean="0">
                          <a:effectLst/>
                        </a:rPr>
                        <a:t>4. stilt house (n) </a:t>
                      </a:r>
                      <a:endParaRPr lang="en-US" sz="2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755" marR="71755" marT="71755" marB="71755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500" dirty="0" smtClean="0">
                          <a:effectLst/>
                        </a:rPr>
                        <a:t>/stilt </a:t>
                      </a:r>
                      <a:r>
                        <a:rPr lang="en-US" sz="2500" dirty="0" err="1" smtClean="0">
                          <a:effectLst/>
                        </a:rPr>
                        <a:t>haus</a:t>
                      </a:r>
                      <a:r>
                        <a:rPr lang="en-US" sz="2500" dirty="0" smtClean="0">
                          <a:effectLst/>
                        </a:rPr>
                        <a:t>/</a:t>
                      </a:r>
                      <a:endParaRPr lang="en-US" sz="2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71755" marB="71755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500" dirty="0" err="1" smtClean="0">
                          <a:effectLst/>
                        </a:rPr>
                        <a:t>nhà</a:t>
                      </a:r>
                      <a:r>
                        <a:rPr lang="en-US" sz="2500" dirty="0" smtClean="0">
                          <a:effectLst/>
                        </a:rPr>
                        <a:t> </a:t>
                      </a:r>
                      <a:r>
                        <a:rPr lang="en-US" sz="2500" dirty="0" err="1" smtClean="0">
                          <a:effectLst/>
                        </a:rPr>
                        <a:t>sàn</a:t>
                      </a:r>
                      <a:endParaRPr lang="en-US" sz="2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71755" marB="71755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1327387"/>
                  </a:ext>
                </a:extLst>
              </a:tr>
              <a:tr h="721969">
                <a:tc>
                  <a:txBody>
                    <a:bodyPr/>
                    <a:lstStyle/>
                    <a:p>
                      <a:pPr marL="144145" indent="-144145">
                        <a:spcAft>
                          <a:spcPts val="0"/>
                        </a:spcAft>
                      </a:pPr>
                      <a:r>
                        <a:rPr lang="en-US" sz="2500" dirty="0" smtClean="0">
                          <a:effectLst/>
                        </a:rPr>
                        <a:t>5. costume (n) </a:t>
                      </a:r>
                      <a:endParaRPr lang="en-US" sz="2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755" marR="71755" marT="71755" marB="71755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500" dirty="0" smtClean="0">
                          <a:effectLst/>
                        </a:rPr>
                        <a:t>/'</a:t>
                      </a:r>
                      <a:r>
                        <a:rPr lang="en-US" sz="2500" dirty="0" err="1" smtClean="0">
                          <a:effectLst/>
                        </a:rPr>
                        <a:t>kɔstju:m</a:t>
                      </a:r>
                      <a:r>
                        <a:rPr lang="en-US" sz="2500" dirty="0" smtClean="0">
                          <a:effectLst/>
                        </a:rPr>
                        <a:t>/</a:t>
                      </a:r>
                      <a:endParaRPr lang="en-US" sz="2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71755" marB="71755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500" dirty="0" err="1" smtClean="0">
                          <a:effectLst/>
                        </a:rPr>
                        <a:t>trang</a:t>
                      </a:r>
                      <a:r>
                        <a:rPr lang="en-US" sz="2500" dirty="0" smtClean="0">
                          <a:effectLst/>
                        </a:rPr>
                        <a:t> </a:t>
                      </a:r>
                      <a:r>
                        <a:rPr lang="en-US" sz="2500" dirty="0" err="1" smtClean="0">
                          <a:effectLst/>
                        </a:rPr>
                        <a:t>phục</a:t>
                      </a:r>
                      <a:endParaRPr lang="en-US" sz="2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71755" marB="71755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117684"/>
                  </a:ext>
                </a:extLst>
              </a:tr>
              <a:tr h="721969">
                <a:tc>
                  <a:txBody>
                    <a:bodyPr/>
                    <a:lstStyle/>
                    <a:p>
                      <a:pPr marL="144145" indent="-144145">
                        <a:spcAft>
                          <a:spcPts val="0"/>
                        </a:spcAft>
                      </a:pPr>
                      <a:r>
                        <a:rPr lang="en-US" sz="2500" dirty="0" smtClean="0">
                          <a:effectLst/>
                        </a:rPr>
                        <a:t>6. terraced field (n)</a:t>
                      </a:r>
                      <a:endParaRPr lang="en-US" sz="2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755" marR="71755" marT="71755" marB="71755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500" dirty="0" smtClean="0">
                          <a:effectLst/>
                        </a:rPr>
                        <a:t>/</a:t>
                      </a:r>
                      <a:r>
                        <a:rPr lang="en-US" sz="2500" smtClean="0">
                          <a:effectLst/>
                        </a:rPr>
                        <a:t>ˈterəst </a:t>
                      </a:r>
                      <a:r>
                        <a:rPr lang="en-US" sz="2500" dirty="0" err="1" smtClean="0">
                          <a:effectLst/>
                        </a:rPr>
                        <a:t>fiːld</a:t>
                      </a:r>
                      <a:r>
                        <a:rPr lang="en-US" sz="2500" dirty="0" smtClean="0">
                          <a:effectLst/>
                        </a:rPr>
                        <a:t> /</a:t>
                      </a:r>
                      <a:endParaRPr lang="en-US" sz="2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71755" marB="71755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500" dirty="0" err="1" smtClean="0">
                          <a:effectLst/>
                        </a:rPr>
                        <a:t>ruộng</a:t>
                      </a:r>
                      <a:r>
                        <a:rPr lang="en-US" sz="2500" dirty="0" smtClean="0">
                          <a:effectLst/>
                        </a:rPr>
                        <a:t> </a:t>
                      </a:r>
                      <a:r>
                        <a:rPr lang="en-US" sz="2500" dirty="0" err="1" smtClean="0">
                          <a:effectLst/>
                        </a:rPr>
                        <a:t>bậc</a:t>
                      </a:r>
                      <a:r>
                        <a:rPr lang="en-US" sz="2500" dirty="0" smtClean="0">
                          <a:effectLst/>
                        </a:rPr>
                        <a:t> </a:t>
                      </a:r>
                      <a:r>
                        <a:rPr lang="en-US" sz="2500" dirty="0" err="1" smtClean="0">
                          <a:effectLst/>
                        </a:rPr>
                        <a:t>thang</a:t>
                      </a:r>
                      <a:endParaRPr lang="en-US" sz="2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71755" marB="71755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2422520"/>
                  </a:ext>
                </a:extLst>
              </a:tr>
            </a:tbl>
          </a:graphicData>
        </a:graphic>
      </p:graphicFrame>
      <p:pic>
        <p:nvPicPr>
          <p:cNvPr id="11" name="ethnic_group_1_gb_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99377" y="2162066"/>
            <a:ext cx="609600" cy="609600"/>
          </a:xfrm>
          <a:prstGeom prst="rect">
            <a:avLst/>
          </a:prstGeom>
        </p:spPr>
      </p:pic>
      <p:pic>
        <p:nvPicPr>
          <p:cNvPr id="12" name="post__gb_1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99377" y="2895639"/>
            <a:ext cx="609600" cy="609600"/>
          </a:xfrm>
          <a:prstGeom prst="rect">
            <a:avLst/>
          </a:prstGeom>
        </p:spPr>
      </p:pic>
      <p:pic>
        <p:nvPicPr>
          <p:cNvPr id="13" name="stilt house 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99377" y="4315775"/>
            <a:ext cx="609600" cy="609600"/>
          </a:xfrm>
          <a:prstGeom prst="rect">
            <a:avLst/>
          </a:prstGeom>
        </p:spPr>
      </p:pic>
      <p:pic>
        <p:nvPicPr>
          <p:cNvPr id="3" name="overlook__gb_1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99377" y="3582202"/>
            <a:ext cx="609600" cy="609600"/>
          </a:xfrm>
          <a:prstGeom prst="rect">
            <a:avLst/>
          </a:prstGeom>
        </p:spPr>
      </p:pic>
      <p:pic>
        <p:nvPicPr>
          <p:cNvPr id="14" name="costume__gb_1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99377" y="5049348"/>
            <a:ext cx="609600" cy="609600"/>
          </a:xfrm>
          <a:prstGeom prst="rect">
            <a:avLst/>
          </a:prstGeom>
        </p:spPr>
      </p:pic>
      <p:pic>
        <p:nvPicPr>
          <p:cNvPr id="15" name="terraced field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99377" y="57829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9861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1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36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0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123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32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3563</TotalTime>
  <Words>733</Words>
  <Application>Microsoft Office PowerPoint</Application>
  <PresentationFormat>Widescreen</PresentationFormat>
  <Paragraphs>179</Paragraphs>
  <Slides>19</Slides>
  <Notes>16</Notes>
  <HiddenSlides>0</HiddenSlides>
  <MMClips>12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Calibri</vt:lpstr>
      <vt:lpstr>Calibri Light</vt:lpstr>
      <vt:lpstr>ChronicaPro-Book</vt:lpstr>
      <vt:lpstr>Myriad Pro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Admin</cp:lastModifiedBy>
  <cp:revision>325</cp:revision>
  <dcterms:created xsi:type="dcterms:W3CDTF">2020-12-09T02:04:09Z</dcterms:created>
  <dcterms:modified xsi:type="dcterms:W3CDTF">2025-11-09T23:12:06Z</dcterms:modified>
</cp:coreProperties>
</file>