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sldIdLst>
    <p:sldId id="297" r:id="rId2"/>
    <p:sldId id="281" r:id="rId3"/>
    <p:sldId id="487" r:id="rId4"/>
    <p:sldId id="486" r:id="rId5"/>
    <p:sldId id="1200" r:id="rId6"/>
    <p:sldId id="1201" r:id="rId7"/>
    <p:sldId id="1202" r:id="rId8"/>
    <p:sldId id="1207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ùy Trần" initials="TT" lastIdx="3" clrIdx="2">
    <p:extLst>
      <p:ext uri="{19B8F6BF-5375-455C-9EA6-DF929625EA0E}">
        <p15:presenceInfo xmlns:p15="http://schemas.microsoft.com/office/powerpoint/2012/main" userId="d58b8b05c00417e7" providerId="Windows Live"/>
      </p:ext>
    </p:extLst>
  </p:cmAuthor>
  <p:cmAuthor id="2" name="Microsoft account" initials="Ma" lastIdx="6" clrIdx="1">
    <p:extLst>
      <p:ext uri="{19B8F6BF-5375-455C-9EA6-DF929625EA0E}">
        <p15:presenceInfo xmlns:p15="http://schemas.microsoft.com/office/powerpoint/2012/main" userId="474adf4d1cffb875" providerId="Windows Live"/>
      </p:ext>
    </p:extLst>
  </p:cmAuthor>
  <p:cmAuthor id="3" name="Windows User" initials="WU" lastIdx="3" clrIdx="3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050" autoAdjust="0"/>
  </p:normalViewPr>
  <p:slideViewPr>
    <p:cSldViewPr snapToGrid="0">
      <p:cViewPr varScale="1">
        <p:scale>
          <a:sx n="74" d="100"/>
          <a:sy n="74" d="100"/>
        </p:scale>
        <p:origin x="106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E3EC7-846A-9EAF-3F3F-BDE99796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1AF05-17B6-4C41-3DEC-95B616034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579B0-E6F5-EC7A-42A8-E59FF09D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27C9B-5C59-A05B-9EC6-A0C2900DF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2169-D281-8DFA-D55F-B39A1C30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CC2B8-464D-E1D9-FF11-B38AECC7B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D8397-D05B-5DF7-6EC4-5904C3F11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172D4-06BF-0F7C-37F4-28C9ADB74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D9273-51F3-8355-B73E-6C6796294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863E8-C6D8-0631-B4DF-461EBD488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DC237-9219-493C-FA5B-F3A235E6E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F4B8-14F7-E0FB-0641-C0B1C94E0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6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6032D-8BE8-5EED-DE44-7B9705D7A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5C4CCE-9235-9AD6-C190-FC5331F12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CC91C-39A1-0274-1117-B4677D052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A101A-A0AD-1D20-8E3D-D9266F372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9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8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1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9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48602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94013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0955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8211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7593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4111" r:id="rId2"/>
    <p:sldLayoutId id="2147484110" r:id="rId3"/>
    <p:sldLayoutId id="2147484109" r:id="rId4"/>
    <p:sldLayoutId id="2147484108" r:id="rId5"/>
    <p:sldLayoutId id="2147484106" r:id="rId6"/>
    <p:sldLayoutId id="2147484104" r:id="rId7"/>
    <p:sldLayoutId id="2147484099" r:id="rId8"/>
    <p:sldLayoutId id="2147484084" r:id="rId9"/>
    <p:sldLayoutId id="2147484081" r:id="rId10"/>
    <p:sldLayoutId id="2147484079" r:id="rId11"/>
    <p:sldLayoutId id="2147484076" r:id="rId12"/>
    <p:sldLayoutId id="2147483663" r:id="rId13"/>
    <p:sldLayoutId id="2147484113" r:id="rId14"/>
    <p:sldLayoutId id="2147484103" r:id="rId15"/>
    <p:sldLayoutId id="2147484102" r:id="rId16"/>
    <p:sldLayoutId id="2147484101" r:id="rId17"/>
    <p:sldLayoutId id="2147484097" r:id="rId18"/>
    <p:sldLayoutId id="2147484096" r:id="rId19"/>
    <p:sldLayoutId id="2147484095" r:id="rId20"/>
    <p:sldLayoutId id="2147484093" r:id="rId21"/>
    <p:sldLayoutId id="2147484091" r:id="rId22"/>
    <p:sldLayoutId id="2147484087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4114" r:id="rId29"/>
    <p:sldLayoutId id="2147484094" r:id="rId30"/>
    <p:sldLayoutId id="2147484092" r:id="rId31"/>
    <p:sldLayoutId id="2147484090" r:id="rId32"/>
    <p:sldLayoutId id="2147484089" r:id="rId33"/>
    <p:sldLayoutId id="2147484088" r:id="rId34"/>
    <p:sldLayoutId id="2147484086" r:id="rId35"/>
    <p:sldLayoutId id="2147484085" r:id="rId36"/>
    <p:sldLayoutId id="2147484083" r:id="rId37"/>
    <p:sldLayoutId id="2147484082" r:id="rId38"/>
    <p:sldLayoutId id="2147484080" r:id="rId39"/>
    <p:sldLayoutId id="2147484078" r:id="rId40"/>
    <p:sldLayoutId id="2147484077" r:id="rId41"/>
    <p:sldLayoutId id="2147483669" r:id="rId42"/>
    <p:sldLayoutId id="2147483670" r:id="rId43"/>
    <p:sldLayoutId id="2147483671" r:id="rId44"/>
    <p:sldLayoutId id="2147483672" r:id="rId45"/>
    <p:sldLayoutId id="2147483650" r:id="rId46"/>
    <p:sldLayoutId id="2147483656" r:id="rId47"/>
    <p:sldLayoutId id="2147483657" r:id="rId48"/>
    <p:sldLayoutId id="2147483658" r:id="rId49"/>
    <p:sldLayoutId id="2147484075" r:id="rId50"/>
    <p:sldLayoutId id="2147484107" r:id="rId51"/>
    <p:sldLayoutId id="2147484105" r:id="rId52"/>
    <p:sldLayoutId id="2147484100" r:id="rId53"/>
    <p:sldLayoutId id="2147484098" r:id="rId5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1.wav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audio" Target="../media/audio1.wav"/><Relationship Id="rId10" Type="http://schemas.openxmlformats.org/officeDocument/2006/relationships/image" Target="../media/image12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emf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emf"/><Relationship Id="rId5" Type="http://schemas.openxmlformats.org/officeDocument/2006/relationships/image" Target="../media/image16.png"/><Relationship Id="rId15" Type="http://schemas.openxmlformats.org/officeDocument/2006/relationships/image" Target="../media/image22.e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.png"/><Relationship Id="rId9" Type="http://schemas.openxmlformats.org/officeDocument/2006/relationships/image" Target="../media/image18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emf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12" Type="http://schemas.openxmlformats.org/officeDocument/2006/relationships/image" Target="../media/image2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3.wmf"/><Relationship Id="rId4" Type="http://schemas.openxmlformats.org/officeDocument/2006/relationships/video" Target="../media/media3.mp4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7.bin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6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563575-1E95-45F0-A46A-0CEB9014643E}"/>
              </a:ext>
            </a:extLst>
          </p:cNvPr>
          <p:cNvGrpSpPr/>
          <p:nvPr/>
        </p:nvGrpSpPr>
        <p:grpSpPr>
          <a:xfrm>
            <a:off x="103532" y="-804964"/>
            <a:ext cx="12192000" cy="6858000"/>
            <a:chOff x="103532" y="-904352"/>
            <a:chExt cx="12192000" cy="6858000"/>
          </a:xfrm>
        </p:grpSpPr>
        <p:pic>
          <p:nvPicPr>
            <p:cNvPr id="1026" name="Picture 2" descr="HOT] 101+ hình nền slide đẹp và chuyên nghiệp cho Powerpoint">
              <a:extLst>
                <a:ext uri="{FF2B5EF4-FFF2-40B4-BE49-F238E27FC236}">
                  <a16:creationId xmlns:a16="http://schemas.microsoft.com/office/drawing/2014/main" id="{FF66025F-177A-41C6-A1BB-7EA810706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7"/>
            <a:stretch/>
          </p:blipFill>
          <p:spPr bwMode="auto">
            <a:xfrm>
              <a:off x="103532" y="-904352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98A9340-1249-443C-A9C3-A41F3625C147}"/>
                </a:ext>
              </a:extLst>
            </p:cNvPr>
            <p:cNvSpPr/>
            <p:nvPr/>
          </p:nvSpPr>
          <p:spPr>
            <a:xfrm>
              <a:off x="549964" y="0"/>
              <a:ext cx="11299136" cy="154388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NHIỆT LIỆT CHÀO MỪNG CÁC THẦY CÔ VỀ DỰ: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4708D2F-B9CE-4E74-A7F8-9BA681732660}"/>
                </a:ext>
              </a:extLst>
            </p:cNvPr>
            <p:cNvSpPr/>
            <p:nvPr/>
          </p:nvSpPr>
          <p:spPr>
            <a:xfrm>
              <a:off x="931792" y="1584374"/>
              <a:ext cx="10535479" cy="289790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CHUYÊN ĐỀ THÁNG 10 TỔ KHTN</a:t>
              </a:r>
            </a:p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8</a:t>
              </a:r>
            </a:p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21: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C12D5A-5776-44E3-82D5-B458FA8E3E8E}"/>
              </a:ext>
            </a:extLst>
          </p:cNvPr>
          <p:cNvSpPr txBox="1"/>
          <p:nvPr/>
        </p:nvSpPr>
        <p:spPr>
          <a:xfrm>
            <a:off x="639418" y="4631972"/>
            <a:ext cx="11449050" cy="2041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 algn="ctr" eaLnBrk="0" hangingPunct="0">
              <a:spcBef>
                <a:spcPct val="20000"/>
              </a:spcBef>
              <a:buFont typeface="Arial" panose="020B0604020202020204" pitchFamily="34" charset="0"/>
            </a:pPr>
            <a:r>
              <a:rPr lang="en-US" altLang="en-US" sz="2800" b="1" i="1" dirty="0">
                <a:latin typeface="Times New Roman" panose="02020603050405020304" pitchFamily="18" charset="0"/>
              </a:rPr>
              <a:t>An Khánh,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14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10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2025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2 - Nen chinh 1 - Smile-Smile-Smile">
            <a:hlinkClick r:id="" action="ppaction://media"/>
            <a:extLst>
              <a:ext uri="{FF2B5EF4-FFF2-40B4-BE49-F238E27FC236}">
                <a16:creationId xmlns:a16="http://schemas.microsoft.com/office/drawing/2014/main" id="{2D5B3900-B765-FF4E-D363-917A61090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976" y="4686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445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65198"/>
            <a:ext cx="12585316" cy="696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8A6B8-1623-42AC-A3E9-05FBACD5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26"/>
          <a:stretch/>
        </p:blipFill>
        <p:spPr>
          <a:xfrm>
            <a:off x="331423" y="1107848"/>
            <a:ext cx="10727771" cy="3916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35027" y="116032"/>
            <a:ext cx="10164615" cy="77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868997" y="5008996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// AD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98782-6166-4AB9-AFAA-56C451098731}"/>
              </a:ext>
            </a:extLst>
          </p:cNvPr>
          <p:cNvSpPr txBox="1"/>
          <p:nvPr/>
        </p:nvSpPr>
        <p:spPr>
          <a:xfrm>
            <a:off x="4442689" y="5012170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EFGH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// HE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55E8C-9F22-4F37-A1DF-3452B7022801}"/>
              </a:ext>
            </a:extLst>
          </p:cNvPr>
          <p:cNvSpPr txBox="1"/>
          <p:nvPr/>
        </p:nvSpPr>
        <p:spPr>
          <a:xfrm>
            <a:off x="8087981" y="5008995"/>
            <a:ext cx="30428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IMKN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phải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thang.</a:t>
            </a:r>
          </a:p>
        </p:txBody>
      </p:sp>
    </p:spTree>
    <p:extLst>
      <p:ext uri="{BB962C8B-B14F-4D97-AF65-F5344CB8AC3E}">
        <p14:creationId xmlns:p14="http://schemas.microsoft.com/office/powerpoint/2010/main" val="42348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5715" y="605617"/>
            <a:ext cx="10692520" cy="1191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các hình dưới đây và cho biết hình thang nào là hình thang cân. Vì sao?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81" y="2557085"/>
            <a:ext cx="2924613" cy="2022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94" y="2580294"/>
            <a:ext cx="3013556" cy="192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7" y="2580293"/>
            <a:ext cx="3022694" cy="204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56" y="2712720"/>
            <a:ext cx="2875885" cy="1846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0" y="2880011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847" y="297448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7996" y="298447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170" y="3086624"/>
            <a:ext cx="889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7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928490" y="4641594"/>
            <a:ext cx="1089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có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kề với đáy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                 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33846"/>
              </p:ext>
            </p:extLst>
          </p:nvPr>
        </p:nvGraphicFramePr>
        <p:xfrm>
          <a:off x="5642579" y="5443863"/>
          <a:ext cx="1674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253800" progId="Equation.DSMT4">
                  <p:embed/>
                </p:oleObj>
              </mc:Choice>
              <mc:Fallback>
                <p:oleObj name="Equation" r:id="rId9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42579" y="5443863"/>
                        <a:ext cx="1674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5" grpId="0"/>
      <p:bldP spid="18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8D9F8-4E7A-176A-AF22-DC90E6DC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C7CE973-5CCD-E389-FF09-1A2AB71F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B7A85238-7654-E9FB-0EDE-EE55FCFF1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0F644-FA03-470A-A160-BBFB1BC9AD88}"/>
              </a:ext>
            </a:extLst>
          </p:cNvPr>
          <p:cNvSpPr txBox="1"/>
          <p:nvPr/>
        </p:nvSpPr>
        <p:spPr>
          <a:xfrm>
            <a:off x="749739" y="264374"/>
            <a:ext cx="1069252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a/ Ba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b/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ACDE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043EF-A3D1-0144-6C02-D627B25C34BA}"/>
              </a:ext>
            </a:extLst>
          </p:cNvPr>
          <p:cNvSpPr txBox="1"/>
          <p:nvPr/>
        </p:nvSpPr>
        <p:spPr>
          <a:xfrm>
            <a:off x="551508" y="5535075"/>
            <a:ext cx="108907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ACDE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AC//ED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7632DD-11E1-8950-51E2-020DE4D7CC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35204"/>
              </p:ext>
            </p:extLst>
          </p:nvPr>
        </p:nvGraphicFramePr>
        <p:xfrm>
          <a:off x="9844816" y="5650112"/>
          <a:ext cx="151288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480" imgH="253800" progId="Equation.DSMT4">
                  <p:embed/>
                </p:oleObj>
              </mc:Choice>
              <mc:Fallback>
                <p:oleObj name="Equation" r:id="rId5" imgW="82548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4816" y="5650112"/>
                        <a:ext cx="151288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A137FBC-D6C8-F762-3F2E-49BFDED21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237" y="2706767"/>
            <a:ext cx="4372585" cy="2457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DF80F2-A25F-126E-08C9-7F72AA50033B}"/>
              </a:ext>
            </a:extLst>
          </p:cNvPr>
          <p:cNvSpPr txBox="1"/>
          <p:nvPr/>
        </p:nvSpPr>
        <p:spPr>
          <a:xfrm>
            <a:off x="650623" y="4932116"/>
            <a:ext cx="108907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bẹt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A4561-B0DA-4F58-3EB5-27E90115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27857AF-4C89-5A5E-2B08-D0547D6EF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958" y="-245991"/>
            <a:ext cx="12585316" cy="6964142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A36E068D-E430-E9F0-9C99-784941930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07E99B06-6168-5E4E-222F-47DE61052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42" name="Text Box 16">
            <a:extLst>
              <a:ext uri="{FF2B5EF4-FFF2-40B4-BE49-F238E27FC236}">
                <a16:creationId xmlns:a16="http://schemas.microsoft.com/office/drawing/2014/main" id="{7EA2438A-0E83-B739-2FE5-878B9CBD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052" y="82161"/>
            <a:ext cx="63958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>
              <a:spcBef>
                <a:spcPct val="50000"/>
              </a:spcBef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04542E-200A-6C3B-A097-88EBBD574F49}"/>
              </a:ext>
            </a:extLst>
          </p:cNvPr>
          <p:cNvSpPr/>
          <p:nvPr/>
        </p:nvSpPr>
        <p:spPr>
          <a:xfrm>
            <a:off x="706470" y="3935527"/>
            <a:ext cx="81005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= 12 cm,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CD = 22cm,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 = 13 cm.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cm                    B. 8 cm           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12 cm                   D. 6 cm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BA768C7-0D13-28BA-80FD-159ABC45C2BB}"/>
              </a:ext>
            </a:extLst>
          </p:cNvPr>
          <p:cNvSpPr/>
          <p:nvPr/>
        </p:nvSpPr>
        <p:spPr>
          <a:xfrm>
            <a:off x="793242" y="519629"/>
            <a:ext cx="10693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(AB//CD) AC = 12cm, AB = 6cm.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6cm                    B. 10cm                      C. 12cm                     D. 8cm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927D07-B8A1-7D38-C12C-1A47B1589BBC}"/>
              </a:ext>
            </a:extLst>
          </p:cNvPr>
          <p:cNvSpPr/>
          <p:nvPr/>
        </p:nvSpPr>
        <p:spPr>
          <a:xfrm>
            <a:off x="793242" y="1936636"/>
            <a:ext cx="72275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(AB//CD)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= 125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B.                               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                          D. 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EE4927D9-1D08-1D76-121D-3B96D606F8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899" y="2844577"/>
          <a:ext cx="765114" cy="44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3987" imgH="180932" progId="Equation.DSMT4">
                  <p:embed/>
                </p:oleObj>
              </mc:Choice>
              <mc:Fallback>
                <p:oleObj name="Equation" r:id="rId6" imgW="313987" imgH="180932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EE4927D9-1D08-1D76-121D-3B96D606F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86899" y="2844577"/>
                        <a:ext cx="765114" cy="44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96C749CC-8730-ED26-325D-080FEE1C40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0208" y="2817745"/>
          <a:ext cx="580912" cy="461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6800" imgH="180932" progId="Equation.DSMT4">
                  <p:embed/>
                </p:oleObj>
              </mc:Choice>
              <mc:Fallback>
                <p:oleObj name="Equation" r:id="rId8" imgW="256800" imgH="180932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96C749CC-8730-ED26-325D-080FEE1C4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10208" y="2817745"/>
                        <a:ext cx="580912" cy="461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94E8817F-F0F6-4E53-756C-25F9299802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899" y="3229681"/>
          <a:ext cx="656249" cy="46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6800" imgH="180932" progId="Equation.DSMT4">
                  <p:embed/>
                </p:oleObj>
              </mc:Choice>
              <mc:Fallback>
                <p:oleObj name="Equation" r:id="rId10" imgW="256800" imgH="180932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94E8817F-F0F6-4E53-756C-25F929980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6899" y="3229681"/>
                        <a:ext cx="656249" cy="461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0DBACA1C-324D-39B6-2E12-340FDEB19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9123" y="3236080"/>
          <a:ext cx="668775" cy="47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6800" imgH="180932" progId="Equation.DSMT4">
                  <p:embed/>
                </p:oleObj>
              </mc:Choice>
              <mc:Fallback>
                <p:oleObj name="Equation" r:id="rId12" imgW="256800" imgH="180932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0DBACA1C-324D-39B6-2E12-340FDEB19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19123" y="3236080"/>
                        <a:ext cx="668775" cy="470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146EE82-9093-E4CF-7ED2-5677404C0E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2289" y="3999551"/>
            <a:ext cx="3363468" cy="225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91535-64D8-C3FE-16DE-054184C9C8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6870" y="1901630"/>
            <a:ext cx="3219828" cy="20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79080-23FD-EB32-94A5-4A83A803C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5863-C07F-0895-7C71-11CC6570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" name="2 - Nen chinh 1 - FlowerLightningBeetlesFirstGoingOu_49n73">
            <a:hlinkClick r:id="" action="ppaction://media"/>
            <a:extLst>
              <a:ext uri="{FF2B5EF4-FFF2-40B4-BE49-F238E27FC236}">
                <a16:creationId xmlns:a16="http://schemas.microsoft.com/office/drawing/2014/main" id="{2176B1A8-072D-5F30-429F-1C12BC007F5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B1293-85B1-ADDF-3024-906B0B39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9398" y="-484094"/>
            <a:ext cx="12983416" cy="7447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169F24-CA28-A8EC-FD48-36DBF4FCCB74}"/>
              </a:ext>
            </a:extLst>
          </p:cNvPr>
          <p:cNvSpPr txBox="1"/>
          <p:nvPr/>
        </p:nvSpPr>
        <p:spPr>
          <a:xfrm>
            <a:off x="29969" y="3651470"/>
            <a:ext cx="11804681" cy="3098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AB//CD.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Các tam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IA = IB; IC = ID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8898C4-452B-A503-796E-BC6E3C9CA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294991"/>
              </p:ext>
            </p:extLst>
          </p:nvPr>
        </p:nvGraphicFramePr>
        <p:xfrm>
          <a:off x="693385" y="5062167"/>
          <a:ext cx="1727086" cy="465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30040" imgH="304560" progId="Equation.DSMT4">
                  <p:embed/>
                </p:oleObj>
              </mc:Choice>
              <mc:Fallback>
                <p:oleObj name="Equation" r:id="rId9" imgW="1130040" imgH="3045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5A3AB47-7E03-0ACA-8E04-3272EAF3C0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385" y="5062167"/>
                        <a:ext cx="1727086" cy="465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C4A40B1-CF45-5812-B658-7B303BBD8486}"/>
              </a:ext>
            </a:extLst>
          </p:cNvPr>
          <p:cNvSpPr txBox="1"/>
          <p:nvPr/>
        </p:nvSpPr>
        <p:spPr>
          <a:xfrm>
            <a:off x="45670" y="415388"/>
            <a:ext cx="11649223" cy="3098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AB//CD, AB &lt; CD.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BK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CD.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Các tam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KBC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DH = CK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CD = 2.AB.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AH = BK.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DCB2FA65-1C23-CFAD-3BE6-CC2443E4A8C4}"/>
              </a:ext>
            </a:extLst>
          </p:cNvPr>
          <p:cNvSpPr/>
          <p:nvPr/>
        </p:nvSpPr>
        <p:spPr>
          <a:xfrm>
            <a:off x="11649223" y="510493"/>
            <a:ext cx="303628" cy="57630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2F1659-892D-E060-75CC-4DF52EF9F6DF}"/>
              </a:ext>
            </a:extLst>
          </p:cNvPr>
          <p:cNvSpPr txBox="1"/>
          <p:nvPr/>
        </p:nvSpPr>
        <p:spPr>
          <a:xfrm>
            <a:off x="88701" y="-120521"/>
            <a:ext cx="1000661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 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(TRẠM):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a), b), c), d):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A4D0025-EC44-923D-066F-058E0468A8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4300" y="-164990"/>
            <a:ext cx="1498999" cy="852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C6012-1060-0FAF-0024-F3CA116ED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5084" y="4331593"/>
            <a:ext cx="2898388" cy="188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19B59-4B50-A847-1D9F-C0950FDC2B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0506" y="1330347"/>
            <a:ext cx="2903772" cy="1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32F5-DBCD-2A31-D9FB-CD44ECA45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819BF-0F90-500A-B01F-6C059454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" name="2 - Nen chinh 1 - FlowerLightningBeetlesFirstGoingOu_49n73">
            <a:hlinkClick r:id="" action="ppaction://media"/>
            <a:extLst>
              <a:ext uri="{FF2B5EF4-FFF2-40B4-BE49-F238E27FC236}">
                <a16:creationId xmlns:a16="http://schemas.microsoft.com/office/drawing/2014/main" id="{AFB95586-B512-D3D4-1569-CCA3FC7C694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4249C-6D54-DCDB-8E66-42768D826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9398" y="-484094"/>
            <a:ext cx="12983416" cy="7447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8D027-4D26-D311-07A3-644BB743CB8D}"/>
              </a:ext>
            </a:extLst>
          </p:cNvPr>
          <p:cNvSpPr txBox="1"/>
          <p:nvPr/>
        </p:nvSpPr>
        <p:spPr>
          <a:xfrm>
            <a:off x="29969" y="3651470"/>
            <a:ext cx="11804681" cy="3098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AB//CD.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Các tam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                            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IA = IB; IC = ID 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ABCD.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34A849D-3712-C9AB-31F8-599E2759ED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385" y="5062167"/>
          <a:ext cx="1727086" cy="465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304560" progId="Equation.DSMT4">
                  <p:embed/>
                </p:oleObj>
              </mc:Choice>
              <mc:Fallback>
                <p:oleObj name="Equation" r:id="rId7" imgW="1130040" imgH="3045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8898C4-452B-A503-796E-BC6E3C9CA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3385" y="5062167"/>
                        <a:ext cx="1727086" cy="465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38A3A54-8931-C4AD-8A4B-FEDC82EB5AE8}"/>
              </a:ext>
            </a:extLst>
          </p:cNvPr>
          <p:cNvSpPr txBox="1"/>
          <p:nvPr/>
        </p:nvSpPr>
        <p:spPr>
          <a:xfrm>
            <a:off x="45670" y="415388"/>
            <a:ext cx="11649223" cy="3098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AB//CD, AB &lt; CD.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BK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CD.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Các tam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AHD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KBC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DH = CK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CD = 2.AB.   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AH = BK.       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762C031-BEAC-A890-4984-52782898F641}"/>
              </a:ext>
            </a:extLst>
          </p:cNvPr>
          <p:cNvSpPr/>
          <p:nvPr/>
        </p:nvSpPr>
        <p:spPr>
          <a:xfrm>
            <a:off x="11649223" y="510493"/>
            <a:ext cx="303628" cy="57630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DD1F2B-D774-CD73-CFF4-3FBD73EB2B40}"/>
              </a:ext>
            </a:extLst>
          </p:cNvPr>
          <p:cNvSpPr txBox="1"/>
          <p:nvPr/>
        </p:nvSpPr>
        <p:spPr>
          <a:xfrm>
            <a:off x="497107" y="41056"/>
            <a:ext cx="1000661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3E8B1-E391-7DDE-7401-88D694F7E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5084" y="4331593"/>
            <a:ext cx="2898388" cy="188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2DF51-FCBB-18DA-018A-2D355412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506" y="1330347"/>
            <a:ext cx="2903772" cy="1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04388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5384</TotalTime>
  <Words>621</Words>
  <Application>Microsoft Office PowerPoint</Application>
  <PresentationFormat>Widescreen</PresentationFormat>
  <Paragraphs>66</Paragraphs>
  <Slides>8</Slides>
  <Notes>7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Agency FB</vt:lpstr>
      <vt:lpstr>Arial</vt:lpstr>
      <vt:lpstr>Calibri</vt:lpstr>
      <vt:lpstr>Calibri Light</vt:lpstr>
      <vt:lpstr>Times New Roman</vt:lpstr>
      <vt:lpstr>思源黑体 Heavy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myhang365@gmail.com</cp:lastModifiedBy>
  <cp:revision>435</cp:revision>
  <dcterms:created xsi:type="dcterms:W3CDTF">2021-08-12T00:09:30Z</dcterms:created>
  <dcterms:modified xsi:type="dcterms:W3CDTF">2025-11-08T01:41:32Z</dcterms:modified>
</cp:coreProperties>
</file>