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1"/>
  </p:notesMasterIdLst>
  <p:sldIdLst>
    <p:sldId id="258" r:id="rId2"/>
    <p:sldId id="294" r:id="rId3"/>
    <p:sldId id="261" r:id="rId4"/>
    <p:sldId id="295" r:id="rId5"/>
    <p:sldId id="296" r:id="rId6"/>
    <p:sldId id="297" r:id="rId7"/>
    <p:sldId id="298" r:id="rId8"/>
    <p:sldId id="299" r:id="rId9"/>
    <p:sldId id="300" r:id="rId10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iCiel Cadena" panose="02000503000000020004" charset="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6E2A4"/>
    <a:srgbClr val="7EC1E2"/>
    <a:srgbClr val="B2CBFE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1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b87c9a92b_0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fb87c9a92b_0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06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6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100" y="0"/>
            <a:ext cx="9144000" cy="5151300"/>
          </a:xfrm>
          <a:prstGeom prst="rect">
            <a:avLst/>
          </a:prstGeom>
          <a:solidFill>
            <a:srgbClr val="363739">
              <a:alpha val="70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32425" y="4618200"/>
            <a:ext cx="611400" cy="525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514350" y="2263175"/>
            <a:ext cx="5557200" cy="63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514350" y="2894375"/>
            <a:ext cx="5557200" cy="2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42900" y="361950"/>
            <a:ext cx="539646" cy="134911"/>
          </a:xfrm>
          <a:custGeom>
            <a:avLst/>
            <a:gdLst/>
            <a:ahLst/>
            <a:cxnLst/>
            <a:rect l="l" t="t" r="r" b="b"/>
            <a:pathLst>
              <a:path w="1079292" h="269823" extrusionOk="0">
                <a:moveTo>
                  <a:pt x="134912" y="0"/>
                </a:moveTo>
                <a:cubicBezTo>
                  <a:pt x="60373" y="0"/>
                  <a:pt x="0" y="60373"/>
                  <a:pt x="0" y="134912"/>
                </a:cubicBezTo>
                <a:cubicBezTo>
                  <a:pt x="0" y="209450"/>
                  <a:pt x="60373" y="269823"/>
                  <a:pt x="134912" y="269823"/>
                </a:cubicBezTo>
                <a:cubicBezTo>
                  <a:pt x="209450" y="269823"/>
                  <a:pt x="269823" y="209450"/>
                  <a:pt x="269823" y="134912"/>
                </a:cubicBezTo>
                <a:cubicBezTo>
                  <a:pt x="269823" y="60373"/>
                  <a:pt x="209450" y="0"/>
                  <a:pt x="134912" y="0"/>
                </a:cubicBezTo>
                <a:close/>
                <a:moveTo>
                  <a:pt x="944381" y="0"/>
                </a:moveTo>
                <a:cubicBezTo>
                  <a:pt x="869842" y="0"/>
                  <a:pt x="809469" y="60373"/>
                  <a:pt x="809469" y="134912"/>
                </a:cubicBezTo>
                <a:cubicBezTo>
                  <a:pt x="809469" y="209450"/>
                  <a:pt x="869842" y="269823"/>
                  <a:pt x="944381" y="269823"/>
                </a:cubicBezTo>
                <a:cubicBezTo>
                  <a:pt x="1018919" y="269823"/>
                  <a:pt x="1079292" y="209450"/>
                  <a:pt x="1079292" y="134912"/>
                </a:cubicBezTo>
                <a:cubicBezTo>
                  <a:pt x="1079292" y="60373"/>
                  <a:pt x="1018919" y="0"/>
                  <a:pt x="944381" y="0"/>
                </a:cubicBezTo>
                <a:close/>
                <a:moveTo>
                  <a:pt x="539646" y="0"/>
                </a:moveTo>
                <a:cubicBezTo>
                  <a:pt x="465107" y="0"/>
                  <a:pt x="404735" y="60373"/>
                  <a:pt x="404735" y="134912"/>
                </a:cubicBezTo>
                <a:cubicBezTo>
                  <a:pt x="404735" y="209450"/>
                  <a:pt x="465107" y="269823"/>
                  <a:pt x="539646" y="269823"/>
                </a:cubicBezTo>
                <a:cubicBezTo>
                  <a:pt x="614185" y="269823"/>
                  <a:pt x="674558" y="209450"/>
                  <a:pt x="674558" y="134912"/>
                </a:cubicBezTo>
                <a:cubicBezTo>
                  <a:pt x="674558" y="60373"/>
                  <a:pt x="614185" y="0"/>
                  <a:pt x="5396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15525" y="2260775"/>
            <a:ext cx="4784400" cy="234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488950" rtl="0">
              <a:spcBef>
                <a:spcPts val="0"/>
              </a:spcBef>
              <a:spcAft>
                <a:spcPts val="0"/>
              </a:spcAft>
              <a:buSzPts val="4100"/>
              <a:buChar char="•"/>
              <a:defRPr sz="4100" b="1"/>
            </a:lvl1pPr>
            <a:lvl2pPr marL="914400" lvl="1" indent="-488950" rtl="0">
              <a:spcBef>
                <a:spcPts val="800"/>
              </a:spcBef>
              <a:spcAft>
                <a:spcPts val="0"/>
              </a:spcAft>
              <a:buSzPts val="4100"/>
              <a:buChar char="○"/>
              <a:defRPr sz="4100" b="1"/>
            </a:lvl2pPr>
            <a:lvl3pPr marL="1371600" lvl="2" indent="-488950" rtl="0">
              <a:spcBef>
                <a:spcPts val="800"/>
              </a:spcBef>
              <a:spcAft>
                <a:spcPts val="0"/>
              </a:spcAft>
              <a:buSzPts val="4100"/>
              <a:buChar char="■"/>
              <a:defRPr sz="4100" b="1"/>
            </a:lvl3pPr>
            <a:lvl4pPr marL="1828800" lvl="3" indent="-488950" rtl="0">
              <a:spcBef>
                <a:spcPts val="800"/>
              </a:spcBef>
              <a:spcAft>
                <a:spcPts val="0"/>
              </a:spcAft>
              <a:buSzPts val="4100"/>
              <a:buChar char="●"/>
              <a:defRPr sz="4100" b="1"/>
            </a:lvl4pPr>
            <a:lvl5pPr marL="2286000" lvl="4" indent="-488950" rtl="0">
              <a:spcBef>
                <a:spcPts val="800"/>
              </a:spcBef>
              <a:spcAft>
                <a:spcPts val="0"/>
              </a:spcAft>
              <a:buSzPts val="4100"/>
              <a:buChar char="○"/>
              <a:defRPr sz="4100" b="1"/>
            </a:lvl5pPr>
            <a:lvl6pPr marL="2743200" lvl="5" indent="-488950" rtl="0">
              <a:spcBef>
                <a:spcPts val="800"/>
              </a:spcBef>
              <a:spcAft>
                <a:spcPts val="0"/>
              </a:spcAft>
              <a:buSzPts val="4100"/>
              <a:buChar char="■"/>
              <a:defRPr sz="4100" b="1"/>
            </a:lvl6pPr>
            <a:lvl7pPr marL="3200400" lvl="6" indent="-488950" rtl="0">
              <a:spcBef>
                <a:spcPts val="800"/>
              </a:spcBef>
              <a:spcAft>
                <a:spcPts val="0"/>
              </a:spcAft>
              <a:buSzPts val="4100"/>
              <a:buChar char="●"/>
              <a:defRPr sz="4100" b="1"/>
            </a:lvl7pPr>
            <a:lvl8pPr marL="3657600" lvl="7" indent="-488950" rtl="0">
              <a:spcBef>
                <a:spcPts val="800"/>
              </a:spcBef>
              <a:spcAft>
                <a:spcPts val="0"/>
              </a:spcAft>
              <a:buSzPts val="4100"/>
              <a:buChar char="○"/>
              <a:defRPr sz="4100" b="1"/>
            </a:lvl8pPr>
            <a:lvl9pPr marL="4114800" lvl="8" indent="-488950" rtl="0">
              <a:spcBef>
                <a:spcPts val="800"/>
              </a:spcBef>
              <a:spcAft>
                <a:spcPts val="800"/>
              </a:spcAft>
              <a:buSzPts val="4100"/>
              <a:buChar char="■"/>
              <a:defRPr sz="4100" b="1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515532" y="604394"/>
            <a:ext cx="537342" cy="5397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6549307" y="869192"/>
            <a:ext cx="1810639" cy="1810639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5817581" y="2205888"/>
            <a:ext cx="1467171" cy="734205"/>
          </a:xfrm>
          <a:custGeom>
            <a:avLst/>
            <a:gdLst/>
            <a:ahLst/>
            <a:cxnLst/>
            <a:rect l="l" t="t" r="r" b="b"/>
            <a:pathLst>
              <a:path w="2934342" h="1468410" extrusionOk="0">
                <a:moveTo>
                  <a:pt x="2934342" y="0"/>
                </a:moveTo>
                <a:cubicBezTo>
                  <a:pt x="2934342" y="811099"/>
                  <a:pt x="2277030" y="1468411"/>
                  <a:pt x="1465931" y="1468411"/>
                </a:cubicBezTo>
                <a:cubicBezTo>
                  <a:pt x="654832" y="1468411"/>
                  <a:pt x="0" y="811099"/>
                  <a:pt x="0" y="0"/>
                </a:cubicBezTo>
                <a:lnTo>
                  <a:pt x="293434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697262" y="806038"/>
            <a:ext cx="173875" cy="1364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2"/>
                </a:solidFill>
                <a:latin typeface="Georgia"/>
              </a:rPr>
              <a:t>”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516600" y="4406300"/>
            <a:ext cx="7772100" cy="3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42398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8351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6600" y="1967475"/>
            <a:ext cx="6768900" cy="2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•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302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600"/>
              <a:buFont typeface="Barlow"/>
              <a:buChar char="■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9" r:id="rId4"/>
    <p:sldLayoutId id="2147483660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103.png"/><Relationship Id="rId3" Type="http://schemas.microsoft.com/office/2007/relationships/media" Target="../media/media3.mp3"/><Relationship Id="rId21" Type="http://schemas.openxmlformats.org/officeDocument/2006/relationships/image" Target="../media/image9.png"/><Relationship Id="rId7" Type="http://schemas.openxmlformats.org/officeDocument/2006/relationships/audio" Target="../media/audio1.wav"/><Relationship Id="rId12" Type="http://schemas.openxmlformats.org/officeDocument/2006/relationships/image" Target="../media/image17.png"/><Relationship Id="rId17" Type="http://schemas.openxmlformats.org/officeDocument/2006/relationships/image" Target="../media/image102.png"/><Relationship Id="rId2" Type="http://schemas.openxmlformats.org/officeDocument/2006/relationships/audio" Target="../media/media2.wav"/><Relationship Id="rId16" Type="http://schemas.openxmlformats.org/officeDocument/2006/relationships/image" Target="../media/image101.png"/><Relationship Id="rId20" Type="http://schemas.openxmlformats.org/officeDocument/2006/relationships/image" Target="../media/image21.emf"/><Relationship Id="rId1" Type="http://schemas.microsoft.com/office/2007/relationships/media" Target="../media/media2.wav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6.png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0.png"/><Relationship Id="rId23" Type="http://schemas.openxmlformats.org/officeDocument/2006/relationships/image" Target="../media/image23.png"/><Relationship Id="rId10" Type="http://schemas.openxmlformats.org/officeDocument/2006/relationships/image" Target="../media/image5.png"/><Relationship Id="rId19" Type="http://schemas.openxmlformats.org/officeDocument/2006/relationships/image" Target="../media/image104.png"/><Relationship Id="rId4" Type="http://schemas.openxmlformats.org/officeDocument/2006/relationships/audio" Target="../media/media3.mp3"/><Relationship Id="rId9" Type="http://schemas.openxmlformats.org/officeDocument/2006/relationships/image" Target="../media/image15.png"/><Relationship Id="rId14" Type="http://schemas.openxmlformats.org/officeDocument/2006/relationships/image" Target="../media/image19.png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5.png"/><Relationship Id="rId18" Type="http://schemas.openxmlformats.org/officeDocument/2006/relationships/image" Target="../media/image113.png"/><Relationship Id="rId3" Type="http://schemas.microsoft.com/office/2007/relationships/media" Target="../media/media3.mp3"/><Relationship Id="rId21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openxmlformats.org/officeDocument/2006/relationships/image" Target="../media/image24.png"/><Relationship Id="rId17" Type="http://schemas.openxmlformats.org/officeDocument/2006/relationships/image" Target="../media/image112.png"/><Relationship Id="rId2" Type="http://schemas.openxmlformats.org/officeDocument/2006/relationships/audio" Target="../media/media2.wav"/><Relationship Id="rId16" Type="http://schemas.openxmlformats.org/officeDocument/2006/relationships/image" Target="../media/image111.png"/><Relationship Id="rId20" Type="http://schemas.openxmlformats.org/officeDocument/2006/relationships/image" Target="../media/image9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10.png"/><Relationship Id="rId23" Type="http://schemas.openxmlformats.org/officeDocument/2006/relationships/image" Target="../media/image11.png"/><Relationship Id="rId10" Type="http://schemas.openxmlformats.org/officeDocument/2006/relationships/image" Target="../media/image16.png"/><Relationship Id="rId19" Type="http://schemas.openxmlformats.org/officeDocument/2006/relationships/image" Target="../media/image21.emf"/><Relationship Id="rId4" Type="http://schemas.openxmlformats.org/officeDocument/2006/relationships/audio" Target="../media/media3.mp3"/><Relationship Id="rId9" Type="http://schemas.openxmlformats.org/officeDocument/2006/relationships/image" Target="../media/image5.png"/><Relationship Id="rId14" Type="http://schemas.openxmlformats.org/officeDocument/2006/relationships/image" Target="../media/image20.png"/><Relationship Id="rId2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png"/><Relationship Id="rId18" Type="http://schemas.openxmlformats.org/officeDocument/2006/relationships/image" Target="../media/image117.png"/><Relationship Id="rId3" Type="http://schemas.microsoft.com/office/2007/relationships/media" Target="../media/media3.mp3"/><Relationship Id="rId21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116.png"/><Relationship Id="rId2" Type="http://schemas.openxmlformats.org/officeDocument/2006/relationships/audio" Target="../media/media2.wav"/><Relationship Id="rId16" Type="http://schemas.openxmlformats.org/officeDocument/2006/relationships/image" Target="../media/image115.png"/><Relationship Id="rId20" Type="http://schemas.openxmlformats.org/officeDocument/2006/relationships/image" Target="../media/image21.emf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0.png"/><Relationship Id="rId23" Type="http://schemas.openxmlformats.org/officeDocument/2006/relationships/image" Target="../media/image11.png"/><Relationship Id="rId10" Type="http://schemas.openxmlformats.org/officeDocument/2006/relationships/image" Target="../media/image19.png"/><Relationship Id="rId19" Type="http://schemas.openxmlformats.org/officeDocument/2006/relationships/image" Target="../media/image118.png"/><Relationship Id="rId4" Type="http://schemas.openxmlformats.org/officeDocument/2006/relationships/audio" Target="../media/media3.mp3"/><Relationship Id="rId9" Type="http://schemas.openxmlformats.org/officeDocument/2006/relationships/image" Target="../media/image5.png"/><Relationship Id="rId14" Type="http://schemas.openxmlformats.org/officeDocument/2006/relationships/image" Target="../media/image26.png"/><Relationship Id="rId2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4.png"/><Relationship Id="rId18" Type="http://schemas.openxmlformats.org/officeDocument/2006/relationships/image" Target="../media/image121.png"/><Relationship Id="rId3" Type="http://schemas.microsoft.com/office/2007/relationships/media" Target="../media/media3.mp3"/><Relationship Id="rId21" Type="http://schemas.openxmlformats.org/officeDocument/2006/relationships/image" Target="../media/image22.png"/><Relationship Id="rId7" Type="http://schemas.openxmlformats.org/officeDocument/2006/relationships/audio" Target="../media/audio1.wav"/><Relationship Id="rId12" Type="http://schemas.openxmlformats.org/officeDocument/2006/relationships/image" Target="../media/image17.png"/><Relationship Id="rId17" Type="http://schemas.openxmlformats.org/officeDocument/2006/relationships/image" Target="../media/image120.png"/><Relationship Id="rId25" Type="http://schemas.openxmlformats.org/officeDocument/2006/relationships/image" Target="../media/image11.png"/><Relationship Id="rId2" Type="http://schemas.openxmlformats.org/officeDocument/2006/relationships/audio" Target="../media/media2.wav"/><Relationship Id="rId16" Type="http://schemas.openxmlformats.org/officeDocument/2006/relationships/image" Target="../media/image20.png"/><Relationship Id="rId20" Type="http://schemas.openxmlformats.org/officeDocument/2006/relationships/image" Target="../media/image123.png"/><Relationship Id="rId1" Type="http://schemas.microsoft.com/office/2007/relationships/media" Target="../media/media2.wav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6.png"/><Relationship Id="rId24" Type="http://schemas.openxmlformats.org/officeDocument/2006/relationships/image" Target="../media/image2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23" Type="http://schemas.openxmlformats.org/officeDocument/2006/relationships/image" Target="../media/image9.png"/><Relationship Id="rId10" Type="http://schemas.openxmlformats.org/officeDocument/2006/relationships/image" Target="../media/image5.png"/><Relationship Id="rId19" Type="http://schemas.openxmlformats.org/officeDocument/2006/relationships/image" Target="../media/image122.png"/><Relationship Id="rId4" Type="http://schemas.openxmlformats.org/officeDocument/2006/relationships/audio" Target="../media/media3.mp3"/><Relationship Id="rId9" Type="http://schemas.openxmlformats.org/officeDocument/2006/relationships/image" Target="../media/image15.png"/><Relationship Id="rId14" Type="http://schemas.openxmlformats.org/officeDocument/2006/relationships/image" Target="../media/image27.png"/><Relationship Id="rId22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png"/><Relationship Id="rId18" Type="http://schemas.openxmlformats.org/officeDocument/2006/relationships/image" Target="../media/image126.png"/><Relationship Id="rId3" Type="http://schemas.microsoft.com/office/2007/relationships/media" Target="../media/media3.mp3"/><Relationship Id="rId21" Type="http://schemas.openxmlformats.org/officeDocument/2006/relationships/image" Target="../media/image128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125.png"/><Relationship Id="rId2" Type="http://schemas.openxmlformats.org/officeDocument/2006/relationships/audio" Target="../media/media2.wav"/><Relationship Id="rId16" Type="http://schemas.openxmlformats.org/officeDocument/2006/relationships/image" Target="../media/image124.png"/><Relationship Id="rId20" Type="http://schemas.openxmlformats.org/officeDocument/2006/relationships/image" Target="../media/image21.emf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7.png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0.png"/><Relationship Id="rId23" Type="http://schemas.openxmlformats.org/officeDocument/2006/relationships/image" Target="../media/image23.png"/><Relationship Id="rId10" Type="http://schemas.openxmlformats.org/officeDocument/2006/relationships/image" Target="../media/image19.png"/><Relationship Id="rId19" Type="http://schemas.openxmlformats.org/officeDocument/2006/relationships/image" Target="../media/image127.png"/><Relationship Id="rId4" Type="http://schemas.openxmlformats.org/officeDocument/2006/relationships/audio" Target="../media/media3.mp3"/><Relationship Id="rId9" Type="http://schemas.openxmlformats.org/officeDocument/2006/relationships/image" Target="../media/image5.png"/><Relationship Id="rId14" Type="http://schemas.openxmlformats.org/officeDocument/2006/relationships/image" Target="../media/image26.png"/><Relationship Id="rId2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png"/><Relationship Id="rId18" Type="http://schemas.openxmlformats.org/officeDocument/2006/relationships/image" Target="../media/image21.emf"/><Relationship Id="rId3" Type="http://schemas.microsoft.com/office/2007/relationships/media" Target="../media/media3.mp3"/><Relationship Id="rId21" Type="http://schemas.openxmlformats.org/officeDocument/2006/relationships/image" Target="../media/image23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130.png"/><Relationship Id="rId2" Type="http://schemas.openxmlformats.org/officeDocument/2006/relationships/audio" Target="../media/media2.wav"/><Relationship Id="rId16" Type="http://schemas.openxmlformats.org/officeDocument/2006/relationships/image" Target="../media/image129.png"/><Relationship Id="rId20" Type="http://schemas.openxmlformats.org/officeDocument/2006/relationships/image" Target="../media/image9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0.png"/><Relationship Id="rId10" Type="http://schemas.openxmlformats.org/officeDocument/2006/relationships/image" Target="../media/image19.png"/><Relationship Id="rId19" Type="http://schemas.openxmlformats.org/officeDocument/2006/relationships/image" Target="../media/image131.png"/><Relationship Id="rId4" Type="http://schemas.openxmlformats.org/officeDocument/2006/relationships/audio" Target="../media/media3.mp3"/><Relationship Id="rId9" Type="http://schemas.openxmlformats.org/officeDocument/2006/relationships/image" Target="../media/image5.png"/><Relationship Id="rId14" Type="http://schemas.openxmlformats.org/officeDocument/2006/relationships/image" Target="../media/image26.png"/><Relationship Id="rId2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5.png"/><Relationship Id="rId18" Type="http://schemas.openxmlformats.org/officeDocument/2006/relationships/image" Target="../media/image135.png"/><Relationship Id="rId3" Type="http://schemas.microsoft.com/office/2007/relationships/media" Target="../media/media3.mp3"/><Relationship Id="rId21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24.png"/><Relationship Id="rId17" Type="http://schemas.openxmlformats.org/officeDocument/2006/relationships/image" Target="../media/image134.png"/><Relationship Id="rId2" Type="http://schemas.openxmlformats.org/officeDocument/2006/relationships/audio" Target="../media/media2.wav"/><Relationship Id="rId16" Type="http://schemas.openxmlformats.org/officeDocument/2006/relationships/image" Target="../media/image133.png"/><Relationship Id="rId20" Type="http://schemas.openxmlformats.org/officeDocument/2006/relationships/image" Target="../media/image136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8.png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32.png"/><Relationship Id="rId23" Type="http://schemas.openxmlformats.org/officeDocument/2006/relationships/image" Target="../media/image23.png"/><Relationship Id="rId10" Type="http://schemas.openxmlformats.org/officeDocument/2006/relationships/image" Target="../media/image16.png"/><Relationship Id="rId19" Type="http://schemas.openxmlformats.org/officeDocument/2006/relationships/image" Target="../media/image21.emf"/><Relationship Id="rId4" Type="http://schemas.openxmlformats.org/officeDocument/2006/relationships/audio" Target="../media/media3.mp3"/><Relationship Id="rId9" Type="http://schemas.openxmlformats.org/officeDocument/2006/relationships/image" Target="../media/image5.png"/><Relationship Id="rId14" Type="http://schemas.openxmlformats.org/officeDocument/2006/relationships/image" Target="../media/image20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E68FDD7-EF00-AF12-6FF6-918E5476AC4F}"/>
              </a:ext>
            </a:extLst>
          </p:cNvPr>
          <p:cNvSpPr txBox="1"/>
          <p:nvPr/>
        </p:nvSpPr>
        <p:spPr>
          <a:xfrm>
            <a:off x="767953" y="1000261"/>
            <a:ext cx="8134597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CII.BÀI 1: SỐ VÔ TỈ.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CĂN BẬC HAI SỐ HỌC (2t)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Google Shape;118;p16">
            <a:extLst>
              <a:ext uri="{FF2B5EF4-FFF2-40B4-BE49-F238E27FC236}">
                <a16:creationId xmlns:a16="http://schemas.microsoft.com/office/drawing/2014/main" id="{17045105-1CFE-01D2-D701-137AA13162F2}"/>
              </a:ext>
            </a:extLst>
          </p:cNvPr>
          <p:cNvSpPr/>
          <p:nvPr/>
        </p:nvSpPr>
        <p:spPr>
          <a:xfrm>
            <a:off x="241450" y="4046214"/>
            <a:ext cx="735600" cy="6549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2;p12">
            <a:extLst>
              <a:ext uri="{FF2B5EF4-FFF2-40B4-BE49-F238E27FC236}">
                <a16:creationId xmlns:a16="http://schemas.microsoft.com/office/drawing/2014/main" id="{2374AFFA-9745-2173-40E5-68C48BB896EE}"/>
              </a:ext>
            </a:extLst>
          </p:cNvPr>
          <p:cNvSpPr/>
          <p:nvPr/>
        </p:nvSpPr>
        <p:spPr>
          <a:xfrm>
            <a:off x="7683350" y="3764066"/>
            <a:ext cx="1219200" cy="1219196"/>
          </a:xfrm>
          <a:custGeom>
            <a:avLst/>
            <a:gdLst/>
            <a:ahLst/>
            <a:cxnLst/>
            <a:rect l="l" t="t" r="r" b="b"/>
            <a:pathLst>
              <a:path w="2438400" h="2438393" extrusionOk="0">
                <a:moveTo>
                  <a:pt x="2438400" y="1085807"/>
                </a:moveTo>
                <a:lnTo>
                  <a:pt x="2438400" y="1085807"/>
                </a:lnTo>
                <a:lnTo>
                  <a:pt x="2438400" y="0"/>
                </a:lnTo>
                <a:lnTo>
                  <a:pt x="2438400" y="0"/>
                </a:lnTo>
                <a:cubicBezTo>
                  <a:pt x="1091702" y="0"/>
                  <a:pt x="0" y="1091696"/>
                  <a:pt x="0" y="2438394"/>
                </a:cubicBezTo>
                <a:lnTo>
                  <a:pt x="1085820" y="2438394"/>
                </a:lnTo>
                <a:cubicBezTo>
                  <a:pt x="1085820" y="1691384"/>
                  <a:pt x="1691396" y="1085807"/>
                  <a:pt x="2438400" y="10858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A54F675-6A0F-606D-BDAC-1857DE7E28FF}"/>
              </a:ext>
            </a:extLst>
          </p:cNvPr>
          <p:cNvSpPr txBox="1"/>
          <p:nvPr/>
        </p:nvSpPr>
        <p:spPr>
          <a:xfrm>
            <a:off x="2508738" y="3584549"/>
            <a:ext cx="525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 Khánh, </a:t>
            </a:r>
            <a:r>
              <a:rPr lang="en-US" sz="2400" dirty="0" err="1"/>
              <a:t>tháng</a:t>
            </a:r>
            <a:r>
              <a:rPr lang="en-US" sz="2400" dirty="0"/>
              <a:t> 11 </a:t>
            </a:r>
            <a:r>
              <a:rPr lang="en-US" sz="2400" dirty="0" err="1"/>
              <a:t>năm</a:t>
            </a:r>
            <a:r>
              <a:rPr lang="en-US" sz="2400" dirty="0"/>
              <a:t> 2025</a:t>
            </a: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6072B8B4-2C0C-D425-05DB-CDE72A869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94">
            <a:off x="7597468" y="177571"/>
            <a:ext cx="1036396" cy="10530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726EBC-2D8A-725C-ED27-3137551E94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1531">
            <a:off x="423866" y="501210"/>
            <a:ext cx="1016437" cy="911097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48101571-AF5B-0EBD-6812-DD5F3E2F00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69" y="3472089"/>
            <a:ext cx="1205105" cy="152000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398"/>
            <a:ext cx="9151502" cy="6535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25" y="675563"/>
            <a:ext cx="2890299" cy="3976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75" y="444639"/>
            <a:ext cx="5315000" cy="1749283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43" y="2375046"/>
            <a:ext cx="1470605" cy="557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17" y="3070578"/>
            <a:ext cx="1046315" cy="7171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18" y="3622012"/>
            <a:ext cx="1470605" cy="4405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33" y="3070578"/>
            <a:ext cx="1046315" cy="7171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35" y="3622012"/>
            <a:ext cx="1470605" cy="4405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778" y="3795737"/>
            <a:ext cx="1046315" cy="7171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80" y="4347171"/>
            <a:ext cx="1470605" cy="440545"/>
          </a:xfrm>
          <a:prstGeom prst="rect">
            <a:avLst/>
          </a:prstGeom>
        </p:spPr>
      </p:pic>
      <p:pic>
        <p:nvPicPr>
          <p:cNvPr id="2" name="Nhac nen">
            <a:hlinkClick r:id="" action="ppaction://media"/>
            <a:extLst>
              <a:ext uri="{FF2B5EF4-FFF2-40B4-BE49-F238E27FC236}">
                <a16:creationId xmlns:a16="http://schemas.microsoft.com/office/drawing/2014/main" id="{C23B07A0-9676-4F48-8D2E-FD04E7F8BF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535" end="29864.3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50254" y="3952447"/>
            <a:ext cx="365522" cy="3655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362" y="4436755"/>
            <a:ext cx="571962" cy="5747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91" y="3776631"/>
            <a:ext cx="1046315" cy="7171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93" y="4328065"/>
            <a:ext cx="1470605" cy="440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138931"/>
            <a:ext cx="9144000" cy="4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170969" y="3565285"/>
            <a:ext cx="7906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/>
              <a:t>Nhạc</a:t>
            </a:r>
            <a:r>
              <a:rPr lang="en-US" sz="1050" b="1" dirty="0"/>
              <a:t> </a:t>
            </a:r>
            <a:r>
              <a:rPr lang="en-US" sz="1050" b="1" dirty="0" err="1"/>
              <a:t>nền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634" numSld="999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503" y="-1393287"/>
            <a:ext cx="9151502" cy="6536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387928"/>
            <a:ext cx="9144000" cy="653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02" y="-1393849"/>
            <a:ext cx="9151502" cy="65359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3315" y="3911985"/>
            <a:ext cx="1010500" cy="727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04328" y="3914272"/>
            <a:ext cx="1010500" cy="722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5732" y="2279446"/>
            <a:ext cx="1007692" cy="7270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7155" y="2279446"/>
            <a:ext cx="1001354" cy="72701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37" y="2814360"/>
            <a:ext cx="877141" cy="10976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5531751" y="1841981"/>
            <a:ext cx="3297456" cy="1403313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2D476256-F649-440E-8CB6-34553EE46959}"/>
                    </a:ext>
                  </a:extLst>
                </p:cNvPr>
                <p:cNvSpPr/>
                <p:nvPr/>
              </p:nvSpPr>
              <p:spPr>
                <a:xfrm>
                  <a:off x="765958" y="2492017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9</m:t>
                            </m:r>
                          </m:e>
                        </m:rad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2D476256-F649-440E-8CB6-34553EE469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958" y="2492017"/>
                  <a:ext cx="4035311" cy="1844109"/>
                </a:xfrm>
                <a:prstGeom prst="round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315434" y="3488704"/>
            <a:ext cx="3300980" cy="1397954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E5506EB0-83F9-49CB-A1BA-DE0BD904E95B}"/>
                    </a:ext>
                  </a:extLst>
                </p:cNvPr>
                <p:cNvSpPr/>
                <p:nvPr/>
              </p:nvSpPr>
              <p:spPr>
                <a:xfrm>
                  <a:off x="413731" y="4651957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∈</m:t>
                        </m:r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E5506EB0-83F9-49CB-A1BA-DE0BD904E9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731" y="4651957"/>
                  <a:ext cx="4035311" cy="1844109"/>
                </a:xfrm>
                <a:prstGeom prst="round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312033" y="1844494"/>
            <a:ext cx="3307782" cy="1398290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556501E9-9FDB-43AC-A584-2F09815162C2}"/>
                    </a:ext>
                  </a:extLst>
                </p:cNvPr>
                <p:cNvSpPr/>
                <p:nvPr/>
              </p:nvSpPr>
              <p:spPr>
                <a:xfrm>
                  <a:off x="7363195" y="2485320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556501E9-9FDB-43AC-A584-2F09815162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3195" y="2485320"/>
                  <a:ext cx="4035311" cy="1844109"/>
                </a:xfrm>
                <a:prstGeom prst="round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5529081" y="3488704"/>
            <a:ext cx="3302796" cy="1397954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07442A2-F9C5-43FF-810D-EFCA0A5691BC}"/>
                    </a:ext>
                  </a:extLst>
                </p:cNvPr>
                <p:cNvSpPr/>
                <p:nvPr/>
              </p:nvSpPr>
              <p:spPr>
                <a:xfrm>
                  <a:off x="7755387" y="4651791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4</m:t>
                            </m:r>
                          </m:e>
                        </m:rad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07442A2-F9C5-43FF-810D-EFCA0A569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5387" y="4651791"/>
                  <a:ext cx="4035311" cy="1844109"/>
                </a:xfrm>
                <a:prstGeom prst="round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16364" y="119285"/>
            <a:ext cx="8345605" cy="150705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1"/>
              <a:ext cx="10170536" cy="1863939"/>
              <a:chOff x="1107064" y="248000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07064" y="248000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Phát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đây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 ?</a:t>
                </a:r>
                <a:endParaRPr lang="en-US" sz="22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02825"/>
              <a:ext cx="90921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15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01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317603"/>
            <a:ext cx="996114" cy="99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45083" y="317603"/>
            <a:ext cx="996782" cy="996782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927346" y="3305943"/>
            <a:ext cx="365522" cy="365522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920951" y="2084348"/>
            <a:ext cx="365522" cy="365522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2511" y="370416"/>
            <a:ext cx="470917" cy="4709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FBAE7B-FFBC-474D-9562-EEE690ED6027}"/>
              </a:ext>
            </a:extLst>
          </p:cNvPr>
          <p:cNvSpPr txBox="1"/>
          <p:nvPr/>
        </p:nvSpPr>
        <p:spPr>
          <a:xfrm>
            <a:off x="-1296195" y="1527748"/>
            <a:ext cx="11160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/>
              <a:t>Âm</a:t>
            </a:r>
            <a:r>
              <a:rPr lang="en-US" sz="1050" b="1" dirty="0"/>
              <a:t> </a:t>
            </a:r>
            <a:r>
              <a:rPr lang="en-US" sz="1050" b="1" dirty="0" err="1"/>
              <a:t>thanh</a:t>
            </a:r>
            <a:r>
              <a:rPr lang="en-US" sz="1050" b="1" dirty="0"/>
              <a:t> </a:t>
            </a:r>
          </a:p>
          <a:p>
            <a:pPr algn="ctr"/>
            <a:r>
              <a:rPr lang="en-US" sz="1050" b="1" dirty="0" err="1"/>
              <a:t>khi</a:t>
            </a:r>
            <a:r>
              <a:rPr lang="en-US" sz="1050" b="1" dirty="0"/>
              <a:t> </a:t>
            </a:r>
            <a:r>
              <a:rPr lang="en-US" sz="1050" b="1" dirty="0" err="1"/>
              <a:t>chọn</a:t>
            </a:r>
            <a:r>
              <a:rPr lang="en-US" sz="1050" b="1" dirty="0"/>
              <a:t> </a:t>
            </a:r>
            <a:r>
              <a:rPr lang="en-US" sz="1050" b="1" dirty="0" err="1"/>
              <a:t>Đúng</a:t>
            </a:r>
            <a:endParaRPr lang="en-US" sz="105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6E381D-D2B1-4C19-B9E9-15E0466E4979}"/>
              </a:ext>
            </a:extLst>
          </p:cNvPr>
          <p:cNvSpPr txBox="1"/>
          <p:nvPr/>
        </p:nvSpPr>
        <p:spPr>
          <a:xfrm>
            <a:off x="-1242087" y="2646256"/>
            <a:ext cx="9749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/>
              <a:t>Âm</a:t>
            </a:r>
            <a:r>
              <a:rPr lang="en-US" sz="1050" b="1" dirty="0"/>
              <a:t> </a:t>
            </a:r>
            <a:r>
              <a:rPr lang="en-US" sz="1050" b="1" dirty="0" err="1"/>
              <a:t>thanh</a:t>
            </a:r>
            <a:r>
              <a:rPr lang="en-US" sz="1050" b="1" dirty="0"/>
              <a:t> </a:t>
            </a:r>
          </a:p>
          <a:p>
            <a:pPr algn="ctr"/>
            <a:r>
              <a:rPr lang="en-US" sz="1050" b="1" dirty="0" err="1"/>
              <a:t>khi</a:t>
            </a:r>
            <a:r>
              <a:rPr lang="en-US" sz="1050" b="1" dirty="0"/>
              <a:t> </a:t>
            </a:r>
            <a:r>
              <a:rPr lang="en-US" sz="1050" b="1" dirty="0" err="1"/>
              <a:t>chọn</a:t>
            </a:r>
            <a:r>
              <a:rPr lang="en-US" sz="1050" b="1" dirty="0"/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20195888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5122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41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503" y="-1393287"/>
            <a:ext cx="9151502" cy="6536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387928"/>
            <a:ext cx="9144000" cy="653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02" y="-1393849"/>
            <a:ext cx="9151502" cy="65359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2776" y="3911985"/>
            <a:ext cx="1010500" cy="727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0051" y="2270379"/>
            <a:ext cx="1001354" cy="722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1685" y="2288158"/>
            <a:ext cx="1010500" cy="7270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6883" y="3916286"/>
            <a:ext cx="1007692" cy="72701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37" y="2814360"/>
            <a:ext cx="877141" cy="10976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305440" y="3489623"/>
            <a:ext cx="3305837" cy="1397956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2D476256-F649-440E-8CB6-34553EE46959}"/>
                    </a:ext>
                  </a:extLst>
                </p:cNvPr>
                <p:cNvSpPr/>
                <p:nvPr/>
              </p:nvSpPr>
              <p:spPr>
                <a:xfrm>
                  <a:off x="407254" y="2465040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2D476256-F649-440E-8CB6-34553EE469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254" y="2465040"/>
                  <a:ext cx="4035311" cy="1844109"/>
                </a:xfrm>
                <a:prstGeom prst="round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310298" y="1847098"/>
            <a:ext cx="3300980" cy="1397954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E5506EB0-83F9-49CB-A1BA-DE0BD904E95B}"/>
                    </a:ext>
                  </a:extLst>
                </p:cNvPr>
                <p:cNvSpPr/>
                <p:nvPr/>
              </p:nvSpPr>
              <p:spPr>
                <a:xfrm>
                  <a:off x="413731" y="4651957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E5506EB0-83F9-49CB-A1BA-DE0BD904E9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731" y="4651957"/>
                  <a:ext cx="4035311" cy="1844109"/>
                </a:xfrm>
                <a:prstGeom prst="round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5532723" y="1848782"/>
            <a:ext cx="3312244" cy="1397954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556501E9-9FDB-43AC-A584-2F09815162C2}"/>
                    </a:ext>
                  </a:extLst>
                </p:cNvPr>
                <p:cNvSpPr/>
                <p:nvPr/>
              </p:nvSpPr>
              <p:spPr>
                <a:xfrm>
                  <a:off x="7757977" y="2474972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3,(14)</m:t>
                        </m:r>
                      </m:oMath>
                    </m:oMathPara>
                  </a14:m>
                  <a:endParaRPr lang="en-US" sz="2400" dirty="0">
                    <a:solidFill>
                      <a:srgbClr val="9C5043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556501E9-9FDB-43AC-A584-2F09815162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7977" y="2474972"/>
                  <a:ext cx="4035311" cy="1844109"/>
                </a:xfrm>
                <a:prstGeom prst="round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5540228" y="3488704"/>
            <a:ext cx="3302796" cy="1397954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07442A2-F9C5-43FF-810D-EFCA0A5691BC}"/>
                    </a:ext>
                  </a:extLst>
                </p:cNvPr>
                <p:cNvSpPr/>
                <p:nvPr/>
              </p:nvSpPr>
              <p:spPr>
                <a:xfrm>
                  <a:off x="7755387" y="4651791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07442A2-F9C5-43FF-810D-EFCA0A569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5387" y="4651791"/>
                  <a:ext cx="4035311" cy="1844109"/>
                </a:xfrm>
                <a:prstGeom prst="round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16364" y="119285"/>
            <a:ext cx="8345605" cy="150705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?</a:t>
                </a:r>
                <a:endParaRPr lang="en-US" sz="22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02825"/>
              <a:ext cx="90921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15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02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317603"/>
            <a:ext cx="996114" cy="99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245083" y="317603"/>
            <a:ext cx="996782" cy="996782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930966" y="1928458"/>
            <a:ext cx="365522" cy="365522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915823" y="2631598"/>
            <a:ext cx="365522" cy="365522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2511" y="370416"/>
            <a:ext cx="470917" cy="47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11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503" y="-1393287"/>
            <a:ext cx="9151502" cy="6536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387928"/>
            <a:ext cx="9144000" cy="653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02" y="-1393849"/>
            <a:ext cx="9151502" cy="65359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5252" y="2289232"/>
            <a:ext cx="1001354" cy="727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5479" y="3911986"/>
            <a:ext cx="1010500" cy="722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3178" y="2279446"/>
            <a:ext cx="1007692" cy="727011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2FD2F9-215A-4CF1-B8A2-FDBAAC8A71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2511" y="370416"/>
            <a:ext cx="470917" cy="4709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3550" y="3905178"/>
            <a:ext cx="1001354" cy="72701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37" y="2814360"/>
            <a:ext cx="877141" cy="10976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5525217" y="3504784"/>
            <a:ext cx="3297456" cy="1403313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2D476256-F649-440E-8CB6-34553EE46959}"/>
                    </a:ext>
                  </a:extLst>
                </p:cNvPr>
                <p:cNvSpPr/>
                <p:nvPr/>
              </p:nvSpPr>
              <p:spPr>
                <a:xfrm>
                  <a:off x="765958" y="2492017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0,012001200012…</m:t>
                        </m:r>
                      </m:oMath>
                    </m:oMathPara>
                  </a14:m>
                  <a:endParaRPr lang="en-US" sz="2400" dirty="0">
                    <a:solidFill>
                      <a:srgbClr val="9C5043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2D476256-F649-440E-8CB6-34553EE469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958" y="2492017"/>
                  <a:ext cx="4035311" cy="1844109"/>
                </a:xfrm>
                <a:prstGeom prst="round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310298" y="3488704"/>
            <a:ext cx="3300980" cy="1397954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E5506EB0-83F9-49CB-A1BA-DE0BD904E95B}"/>
                    </a:ext>
                  </a:extLst>
                </p:cNvPr>
                <p:cNvSpPr/>
                <p:nvPr/>
              </p:nvSpPr>
              <p:spPr>
                <a:xfrm>
                  <a:off x="413731" y="4651957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0,12341234…</m:t>
                        </m:r>
                      </m:oMath>
                    </m:oMathPara>
                  </a14:m>
                  <a:endParaRPr lang="en-US" sz="2400" dirty="0">
                    <a:solidFill>
                      <a:srgbClr val="9C5043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E5506EB0-83F9-49CB-A1BA-DE0BD904E9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731" y="4651957"/>
                  <a:ext cx="4035311" cy="1844109"/>
                </a:xfrm>
                <a:prstGeom prst="round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313769" y="1835226"/>
            <a:ext cx="3307782" cy="1398290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556501E9-9FDB-43AC-A584-2F09815162C2}"/>
                    </a:ext>
                  </a:extLst>
                </p:cNvPr>
                <p:cNvSpPr/>
                <p:nvPr/>
              </p:nvSpPr>
              <p:spPr>
                <a:xfrm>
                  <a:off x="7363195" y="2485320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0,121212…</m:t>
                        </m:r>
                      </m:oMath>
                    </m:oMathPara>
                  </a14:m>
                  <a:endParaRPr lang="en-US" sz="2400" dirty="0">
                    <a:solidFill>
                      <a:srgbClr val="9C5043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556501E9-9FDB-43AC-A584-2F09815162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3195" y="2485320"/>
                  <a:ext cx="4035311" cy="1844109"/>
                </a:xfrm>
                <a:prstGeom prst="round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5527178" y="1838148"/>
            <a:ext cx="3302796" cy="1397954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07442A2-F9C5-43FF-810D-EFCA0A5691BC}"/>
                    </a:ext>
                  </a:extLst>
                </p:cNvPr>
                <p:cNvSpPr/>
                <p:nvPr/>
              </p:nvSpPr>
              <p:spPr>
                <a:xfrm>
                  <a:off x="7755387" y="4651791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121</m:t>
                            </m:r>
                          </m:e>
                        </m:rad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07442A2-F9C5-43FF-810D-EFCA0A569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5387" y="4651791"/>
                  <a:ext cx="4035311" cy="1844109"/>
                </a:xfrm>
                <a:prstGeom prst="round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16364" y="119285"/>
            <a:ext cx="8345605" cy="150705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đây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?</a:t>
                </a:r>
                <a:endParaRPr lang="en-US" sz="22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02825"/>
              <a:ext cx="90921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15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03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317603"/>
            <a:ext cx="996114" cy="99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245083" y="317603"/>
            <a:ext cx="996782" cy="996782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930966" y="1928458"/>
            <a:ext cx="365522" cy="365522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915823" y="2631598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109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503" y="-1393287"/>
            <a:ext cx="9151502" cy="6536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387928"/>
            <a:ext cx="9144000" cy="653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02" y="-1393849"/>
            <a:ext cx="9151502" cy="65359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2231" y="3911985"/>
            <a:ext cx="1010500" cy="727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05480" y="3911986"/>
            <a:ext cx="1010500" cy="722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22231" y="2291069"/>
            <a:ext cx="1010500" cy="7270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05480" y="2291069"/>
            <a:ext cx="1010500" cy="72701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5627" y="4430704"/>
            <a:ext cx="1603606" cy="22062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37" y="2814360"/>
            <a:ext cx="877141" cy="10976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305441" y="1848780"/>
            <a:ext cx="3305837" cy="1397956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2D476256-F649-440E-8CB6-34553EE46959}"/>
                    </a:ext>
                  </a:extLst>
                </p:cNvPr>
                <p:cNvSpPr/>
                <p:nvPr/>
              </p:nvSpPr>
              <p:spPr>
                <a:xfrm>
                  <a:off x="407254" y="2465040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15</m:t>
                        </m:r>
                      </m:oMath>
                    </m:oMathPara>
                  </a14:m>
                  <a:endParaRPr lang="en-US" sz="2400" dirty="0">
                    <a:solidFill>
                      <a:srgbClr val="9C5043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2D476256-F649-440E-8CB6-34553EE469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254" y="2465040"/>
                  <a:ext cx="4035311" cy="1844109"/>
                </a:xfrm>
                <a:prstGeom prst="round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307869" y="3488704"/>
            <a:ext cx="3300980" cy="1397954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E5506EB0-83F9-49CB-A1BA-DE0BD904E95B}"/>
                    </a:ext>
                  </a:extLst>
                </p:cNvPr>
                <p:cNvSpPr/>
                <p:nvPr/>
              </p:nvSpPr>
              <p:spPr>
                <a:xfrm>
                  <a:off x="413731" y="4651957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15 </m:t>
                        </m:r>
                        <m:r>
                          <m:rPr>
                            <m:sty m:val="p"/>
                          </m:rPr>
                          <a:rPr lang="en-US" sz="2400" i="0" dirty="0" err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v</m:t>
                        </m:r>
                        <m:r>
                          <a:rPr lang="en-US" sz="2400" i="0" dirty="0" err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à </m:t>
                        </m:r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−15 </m:t>
                        </m:r>
                      </m:oMath>
                    </m:oMathPara>
                  </a14:m>
                  <a:endParaRPr lang="en-US" sz="2400" dirty="0">
                    <a:solidFill>
                      <a:srgbClr val="9C5043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E5506EB0-83F9-49CB-A1BA-DE0BD904E9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731" y="4651957"/>
                  <a:ext cx="4035311" cy="1844109"/>
                </a:xfrm>
                <a:prstGeom prst="round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5532723" y="1848781"/>
            <a:ext cx="3312244" cy="1397954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556501E9-9FDB-43AC-A584-2F09815162C2}"/>
                    </a:ext>
                  </a:extLst>
                </p:cNvPr>
                <p:cNvSpPr/>
                <p:nvPr/>
              </p:nvSpPr>
              <p:spPr>
                <a:xfrm>
                  <a:off x="7757977" y="2474972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oMath>
                    </m:oMathPara>
                  </a14:m>
                  <a:endParaRPr lang="en-US" sz="2400" dirty="0">
                    <a:solidFill>
                      <a:srgbClr val="9C5043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556501E9-9FDB-43AC-A584-2F09815162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7977" y="2474972"/>
                  <a:ext cx="4035311" cy="1844109"/>
                </a:xfrm>
                <a:prstGeom prst="round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5537446" y="3488704"/>
            <a:ext cx="3302796" cy="1397954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07442A2-F9C5-43FF-810D-EFCA0A5691BC}"/>
                    </a:ext>
                  </a:extLst>
                </p:cNvPr>
                <p:cNvSpPr/>
                <p:nvPr/>
              </p:nvSpPr>
              <p:spPr>
                <a:xfrm>
                  <a:off x="7755387" y="4651791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400" dirty="0">
                    <a:solidFill>
                      <a:srgbClr val="9C5043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07442A2-F9C5-43FF-810D-EFCA0A569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5387" y="4651791"/>
                  <a:ext cx="4035311" cy="1844109"/>
                </a:xfrm>
                <a:prstGeom prst="round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2511" y="370416"/>
            <a:ext cx="470917" cy="470917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02156" y="120831"/>
            <a:ext cx="8345605" cy="150705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bậc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225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02825"/>
              <a:ext cx="90921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15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04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317603"/>
            <a:ext cx="996114" cy="99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1245083" y="317603"/>
            <a:ext cx="996782" cy="996782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933759" y="3305943"/>
            <a:ext cx="365522" cy="365522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923894" y="2157298"/>
            <a:ext cx="365522" cy="36552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6C5205F-77CD-48D9-BEBD-A0A0E370FF5F}"/>
              </a:ext>
            </a:extLst>
          </p:cNvPr>
          <p:cNvSpPr txBox="1"/>
          <p:nvPr/>
        </p:nvSpPr>
        <p:spPr>
          <a:xfrm>
            <a:off x="-1296195" y="1527748"/>
            <a:ext cx="11160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/>
              <a:t>Âm</a:t>
            </a:r>
            <a:r>
              <a:rPr lang="en-US" sz="1050" b="1" dirty="0"/>
              <a:t> </a:t>
            </a:r>
            <a:r>
              <a:rPr lang="en-US" sz="1050" b="1" dirty="0" err="1"/>
              <a:t>thanh</a:t>
            </a:r>
            <a:r>
              <a:rPr lang="en-US" sz="1050" b="1" dirty="0"/>
              <a:t> </a:t>
            </a:r>
          </a:p>
          <a:p>
            <a:pPr algn="ctr"/>
            <a:r>
              <a:rPr lang="en-US" sz="1050" b="1" dirty="0" err="1"/>
              <a:t>khi</a:t>
            </a:r>
            <a:r>
              <a:rPr lang="en-US" sz="1050" b="1" dirty="0"/>
              <a:t> </a:t>
            </a:r>
            <a:r>
              <a:rPr lang="en-US" sz="1050" b="1" dirty="0" err="1"/>
              <a:t>chọn</a:t>
            </a:r>
            <a:r>
              <a:rPr lang="en-US" sz="1050" b="1" dirty="0"/>
              <a:t> </a:t>
            </a:r>
            <a:r>
              <a:rPr lang="en-US" sz="1050" b="1" dirty="0" err="1"/>
              <a:t>Đúng</a:t>
            </a:r>
            <a:endParaRPr lang="en-US" sz="105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448546-574B-4681-A77D-861BAC54EDA0}"/>
              </a:ext>
            </a:extLst>
          </p:cNvPr>
          <p:cNvSpPr txBox="1"/>
          <p:nvPr/>
        </p:nvSpPr>
        <p:spPr>
          <a:xfrm>
            <a:off x="-1224052" y="2718811"/>
            <a:ext cx="9749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/>
              <a:t>Âm</a:t>
            </a:r>
            <a:r>
              <a:rPr lang="en-US" sz="1050" b="1" dirty="0"/>
              <a:t> </a:t>
            </a:r>
            <a:r>
              <a:rPr lang="en-US" sz="1050" b="1" dirty="0" err="1"/>
              <a:t>thanh</a:t>
            </a:r>
            <a:r>
              <a:rPr lang="en-US" sz="1050" b="1" dirty="0"/>
              <a:t> </a:t>
            </a:r>
          </a:p>
          <a:p>
            <a:pPr algn="ctr"/>
            <a:r>
              <a:rPr lang="en-US" sz="1050" b="1" dirty="0" err="1"/>
              <a:t>khi</a:t>
            </a:r>
            <a:r>
              <a:rPr lang="en-US" sz="1050" b="1" dirty="0"/>
              <a:t> </a:t>
            </a:r>
            <a:r>
              <a:rPr lang="en-US" sz="1050" b="1" dirty="0" err="1"/>
              <a:t>chọn</a:t>
            </a:r>
            <a:r>
              <a:rPr lang="en-US" sz="1050" b="1" dirty="0"/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37814375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503" y="-1393287"/>
            <a:ext cx="9151502" cy="6536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387928"/>
            <a:ext cx="9144000" cy="653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02" y="-1393849"/>
            <a:ext cx="9151502" cy="65359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5252" y="2289232"/>
            <a:ext cx="1001354" cy="727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5479" y="3911986"/>
            <a:ext cx="1010500" cy="722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3178" y="2279446"/>
            <a:ext cx="1007692" cy="727011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2FD2F9-215A-4CF1-B8A2-FDBAAC8A71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2511" y="370416"/>
            <a:ext cx="470917" cy="4709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3550" y="3905178"/>
            <a:ext cx="1001354" cy="72701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37" y="2814360"/>
            <a:ext cx="877141" cy="10976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5525217" y="3504784"/>
            <a:ext cx="3297456" cy="1403313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2D476256-F649-440E-8CB6-34553EE46959}"/>
                    </a:ext>
                  </a:extLst>
                </p:cNvPr>
                <p:cNvSpPr/>
                <p:nvPr/>
              </p:nvSpPr>
              <p:spPr>
                <a:xfrm>
                  <a:off x="765958" y="2492017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−2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2D476256-F649-440E-8CB6-34553EE469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958" y="2492017"/>
                  <a:ext cx="4035311" cy="1844109"/>
                </a:xfrm>
                <a:prstGeom prst="round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310298" y="3488704"/>
            <a:ext cx="3300980" cy="1397954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E5506EB0-83F9-49CB-A1BA-DE0BD904E95B}"/>
                    </a:ext>
                  </a:extLst>
                </p:cNvPr>
                <p:cNvSpPr/>
                <p:nvPr/>
              </p:nvSpPr>
              <p:spPr>
                <a:xfrm>
                  <a:off x="413731" y="4651957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E5506EB0-83F9-49CB-A1BA-DE0BD904E9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731" y="4651957"/>
                  <a:ext cx="4035311" cy="1844109"/>
                </a:xfrm>
                <a:prstGeom prst="round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313769" y="1835226"/>
            <a:ext cx="3307782" cy="1398290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556501E9-9FDB-43AC-A584-2F09815162C2}"/>
                    </a:ext>
                  </a:extLst>
                </p:cNvPr>
                <p:cNvSpPr/>
                <p:nvPr/>
              </p:nvSpPr>
              <p:spPr>
                <a:xfrm>
                  <a:off x="7363195" y="2485320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556501E9-9FDB-43AC-A584-2F09815162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3195" y="2485320"/>
                  <a:ext cx="4035311" cy="1844109"/>
                </a:xfrm>
                <a:prstGeom prst="round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5527178" y="1838148"/>
            <a:ext cx="3302796" cy="1397954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07442A2-F9C5-43FF-810D-EFCA0A5691BC}"/>
                    </a:ext>
                  </a:extLst>
                </p:cNvPr>
                <p:cNvSpPr/>
                <p:nvPr/>
              </p:nvSpPr>
              <p:spPr>
                <a:xfrm>
                  <a:off x="7755387" y="4651791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−2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07442A2-F9C5-43FF-810D-EFCA0A569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5387" y="4651791"/>
                  <a:ext cx="4035311" cy="1844109"/>
                </a:xfrm>
                <a:prstGeom prst="round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16364" y="119285"/>
            <a:ext cx="8345605" cy="150705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68CCCB1E-5D6D-4B1D-94ED-906BCD4A2D0C}"/>
                      </a:ext>
                    </a:extLst>
                  </p:cNvPr>
                  <p:cNvSpPr/>
                  <p:nvPr/>
                </p:nvSpPr>
                <p:spPr>
                  <a:xfrm>
                    <a:off x="1527388" y="359923"/>
                    <a:ext cx="9698331" cy="1620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200" dirty="0" err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Chọn</a:t>
                    </a:r>
                    <a:r>
                      <a:rPr lang="en-US" sz="2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200" dirty="0" err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câu</a:t>
                    </a:r>
                    <a:r>
                      <a:rPr lang="en-US" sz="2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200" dirty="0" err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trả</a:t>
                    </a:r>
                    <a:r>
                      <a:rPr lang="en-US" sz="2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200" dirty="0" err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lời</a:t>
                    </a:r>
                    <a:r>
                      <a:rPr lang="en-US" sz="2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200" dirty="0" err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sai</a:t>
                    </a:r>
                    <a:r>
                      <a:rPr lang="en-US" sz="2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. </a:t>
                    </a:r>
                    <a:r>
                      <a:rPr lang="en-US" sz="2200" dirty="0" err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Nếu</a:t>
                    </a:r>
                    <a:r>
                      <a:rPr lang="en-US" sz="2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200" dirty="0" err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thì</a:t>
                    </a:r>
                    <a:r>
                      <a:rPr lang="en-US" sz="2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oMath>
                    </a14:m>
                    <a:r>
                      <a:rPr lang="en-US" sz="2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200" dirty="0" err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bằng</a:t>
                    </a:r>
                    <a:r>
                      <a:rPr lang="en-US" sz="2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:</a:t>
                    </a:r>
                    <a:endParaRPr lang="en-US" sz="2200" dirty="0">
                      <a:solidFill>
                        <a:srgbClr val="000000"/>
                      </a:solidFill>
                      <a:latin typeface="+mj-lt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68CCCB1E-5D6D-4B1D-94ED-906BCD4A2D0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388" y="359923"/>
                    <a:ext cx="9698331" cy="162057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02825"/>
              <a:ext cx="90921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15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05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317603"/>
            <a:ext cx="996114" cy="99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45083" y="317603"/>
            <a:ext cx="996782" cy="996782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930966" y="1928458"/>
            <a:ext cx="365522" cy="365522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915823" y="2631598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354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503" y="-1393287"/>
            <a:ext cx="9151502" cy="6536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387928"/>
            <a:ext cx="9144000" cy="653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02" y="-1393849"/>
            <a:ext cx="9151502" cy="65359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5252" y="2289232"/>
            <a:ext cx="1001354" cy="727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5479" y="3911986"/>
            <a:ext cx="1010500" cy="722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3178" y="2279446"/>
            <a:ext cx="1007692" cy="727011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2FD2F9-215A-4CF1-B8A2-FDBAAC8A71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2511" y="370416"/>
            <a:ext cx="470917" cy="4709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3550" y="3905178"/>
            <a:ext cx="1001354" cy="72701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37" y="2814360"/>
            <a:ext cx="877141" cy="10976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5525217" y="3504784"/>
            <a:ext cx="3297456" cy="1403313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9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310298" y="3488704"/>
            <a:ext cx="3300980" cy="1397954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27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313769" y="1835226"/>
            <a:ext cx="3307782" cy="1398290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556501E9-9FDB-43AC-A584-2F09815162C2}"/>
                    </a:ext>
                  </a:extLst>
                </p:cNvPr>
                <p:cNvSpPr/>
                <p:nvPr/>
              </p:nvSpPr>
              <p:spPr>
                <a:xfrm>
                  <a:off x="7363195" y="2485320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>
                    <a:solidFill>
                      <a:srgbClr val="9C5043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556501E9-9FDB-43AC-A584-2F09815162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3195" y="2485320"/>
                  <a:ext cx="4035311" cy="1844109"/>
                </a:xfrm>
                <a:prstGeom prst="round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5527178" y="1838148"/>
            <a:ext cx="3302796" cy="1397954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07442A2-F9C5-43FF-810D-EFCA0A5691BC}"/>
                    </a:ext>
                  </a:extLst>
                </p:cNvPr>
                <p:cNvSpPr/>
                <p:nvPr/>
              </p:nvSpPr>
              <p:spPr>
                <a:xfrm>
                  <a:off x="7755387" y="4651791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81</m:t>
                        </m:r>
                      </m:oMath>
                    </m:oMathPara>
                  </a14:m>
                  <a:endParaRPr lang="en-US" sz="2400" dirty="0">
                    <a:solidFill>
                      <a:srgbClr val="9C5043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07442A2-F9C5-43FF-810D-EFCA0A569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5387" y="4651791"/>
                  <a:ext cx="4035311" cy="1844109"/>
                </a:xfrm>
                <a:prstGeom prst="round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16364" y="119285"/>
            <a:ext cx="8345605" cy="150705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68CCCB1E-5D6D-4B1D-94ED-906BCD4A2D0C}"/>
                      </a:ext>
                    </a:extLst>
                  </p:cNvPr>
                  <p:cNvSpPr/>
                  <p:nvPr/>
                </p:nvSpPr>
                <p:spPr>
                  <a:xfrm>
                    <a:off x="1527388" y="359923"/>
                    <a:ext cx="9698331" cy="1620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Nếu 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=3 </m:t>
                        </m:r>
                      </m:oMath>
                    </a14:m>
                    <a:r>
                      <a:rPr lang="en-US" sz="2400" dirty="0" err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thì</a:t>
                    </a:r>
                    <a:r>
                      <a: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oMath>
                    </a14:m>
                    <a:r>
                      <a:rPr lang="en-US" sz="2400" baseline="300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bằng</a:t>
                    </a:r>
                    <a:r>
                      <a: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:</a:t>
                    </a:r>
                    <a:endParaRPr lang="en-US" sz="2400" dirty="0">
                      <a:solidFill>
                        <a:srgbClr val="000000"/>
                      </a:solidFill>
                      <a:latin typeface="+mj-lt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68CCCB1E-5D6D-4B1D-94ED-906BCD4A2D0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388" y="359923"/>
                    <a:ext cx="9698331" cy="162057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02825"/>
              <a:ext cx="90921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15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06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317603"/>
            <a:ext cx="996114" cy="99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1245083" y="317603"/>
            <a:ext cx="996782" cy="996782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930966" y="1928458"/>
            <a:ext cx="365522" cy="365522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915823" y="2631598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170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503" y="-1393287"/>
            <a:ext cx="9151502" cy="6536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387928"/>
            <a:ext cx="9144000" cy="653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02" y="-1393849"/>
            <a:ext cx="9151502" cy="65359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2776" y="3911985"/>
            <a:ext cx="1010500" cy="727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0051" y="2270379"/>
            <a:ext cx="1001354" cy="722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1685" y="2288158"/>
            <a:ext cx="1010500" cy="7270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6883" y="3916286"/>
            <a:ext cx="1007692" cy="72701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37" y="2814360"/>
            <a:ext cx="877141" cy="10976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305440" y="3489623"/>
            <a:ext cx="3305837" cy="1397956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2D476256-F649-440E-8CB6-34553EE46959}"/>
                    </a:ext>
                  </a:extLst>
                </p:cNvPr>
                <p:cNvSpPr/>
                <p:nvPr/>
              </p:nvSpPr>
              <p:spPr>
                <a:xfrm>
                  <a:off x="407254" y="2465040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2,5</m:t>
                        </m:r>
                      </m:oMath>
                    </m:oMathPara>
                  </a14:m>
                  <a:endParaRPr lang="en-US" sz="2400" dirty="0">
                    <a:solidFill>
                      <a:srgbClr val="9C5043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2D476256-F649-440E-8CB6-34553EE469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254" y="2465040"/>
                  <a:ext cx="4035311" cy="1844109"/>
                </a:xfrm>
                <a:prstGeom prst="round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310298" y="1847098"/>
            <a:ext cx="3300980" cy="1397954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E5506EB0-83F9-49CB-A1BA-DE0BD904E95B}"/>
                    </a:ext>
                  </a:extLst>
                </p:cNvPr>
                <p:cNvSpPr/>
                <p:nvPr/>
              </p:nvSpPr>
              <p:spPr>
                <a:xfrm>
                  <a:off x="413731" y="4651957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12321</m:t>
                        </m:r>
                      </m:oMath>
                    </m:oMathPara>
                  </a14:m>
                  <a:endParaRPr lang="en-US" sz="2400" dirty="0">
                    <a:solidFill>
                      <a:srgbClr val="9C5043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E5506EB0-83F9-49CB-A1BA-DE0BD904E9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731" y="4651957"/>
                  <a:ext cx="4035311" cy="1844109"/>
                </a:xfrm>
                <a:prstGeom prst="round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5532723" y="1848782"/>
            <a:ext cx="3312244" cy="1397954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556501E9-9FDB-43AC-A584-2F09815162C2}"/>
                    </a:ext>
                  </a:extLst>
                </p:cNvPr>
                <p:cNvSpPr/>
                <p:nvPr/>
              </p:nvSpPr>
              <p:spPr>
                <a:xfrm>
                  <a:off x="7757977" y="2474972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5,76</m:t>
                        </m:r>
                      </m:oMath>
                    </m:oMathPara>
                  </a14:m>
                  <a:endParaRPr lang="en-US" sz="2400" dirty="0">
                    <a:solidFill>
                      <a:srgbClr val="9C5043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556501E9-9FDB-43AC-A584-2F09815162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7977" y="2474972"/>
                  <a:ext cx="4035311" cy="1844109"/>
                </a:xfrm>
                <a:prstGeom prst="round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5540228" y="3488704"/>
            <a:ext cx="3302796" cy="1397954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07442A2-F9C5-43FF-810D-EFCA0A5691BC}"/>
                    </a:ext>
                  </a:extLst>
                </p:cNvPr>
                <p:cNvSpPr/>
                <p:nvPr/>
              </p:nvSpPr>
              <p:spPr>
                <a:xfrm>
                  <a:off x="7755387" y="4651791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0,25</m:t>
                        </m:r>
                      </m:oMath>
                    </m:oMathPara>
                  </a14:m>
                  <a:endParaRPr lang="en-US" sz="2400" dirty="0">
                    <a:solidFill>
                      <a:srgbClr val="9C5043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07442A2-F9C5-43FF-810D-EFCA0A569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5387" y="4651791"/>
                  <a:ext cx="4035311" cy="1844109"/>
                </a:xfrm>
                <a:prstGeom prst="round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16364" y="119285"/>
            <a:ext cx="8345605" cy="150705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68CCCB1E-5D6D-4B1D-94ED-906BCD4A2D0C}"/>
                      </a:ext>
                    </a:extLst>
                  </p:cNvPr>
                  <p:cNvSpPr/>
                  <p:nvPr/>
                </p:nvSpPr>
                <p:spPr>
                  <a:xfrm>
                    <a:off x="1527388" y="359923"/>
                    <a:ext cx="9698331" cy="1620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algn="just">
                      <a:lnSpc>
                        <a:spcPct val="150000"/>
                      </a:lnSpc>
                      <a:spcBef>
                        <a:spcPts val="1200"/>
                      </a:spcBef>
                      <a:spcAft>
                        <a:spcPts val="1200"/>
                      </a:spcAft>
                    </a:pPr>
                    <a:r>
                      <a:rPr lang="en-US" sz="2200" dirty="0" err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Trong</a:t>
                    </a:r>
                    <a:r>
                      <a:rPr lang="en-US" sz="2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200" dirty="0" err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các</a:t>
                    </a:r>
                    <a:r>
                      <a:rPr lang="en-US" sz="2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200" dirty="0" err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số</a:t>
                    </a:r>
                    <a:r>
                      <a:rPr lang="en-US" sz="2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12321; 5,76; 2,5; 0,25</m:t>
                        </m:r>
                      </m:oMath>
                    </a14:m>
                    <a:r>
                      <a:rPr lang="en-US" sz="2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200" dirty="0" err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số</a:t>
                    </a:r>
                    <a:r>
                      <a:rPr lang="en-US" sz="2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200" dirty="0" err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nào</a:t>
                    </a:r>
                    <a:r>
                      <a:rPr lang="en-US" sz="2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200" dirty="0" err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không</a:t>
                    </a:r>
                    <a:r>
                      <a:rPr lang="en-US" sz="2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200" dirty="0" err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có</a:t>
                    </a:r>
                    <a:r>
                      <a:rPr lang="en-US" sz="2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200" dirty="0" err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căn</a:t>
                    </a:r>
                    <a:r>
                      <a:rPr lang="en-US" sz="2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200" dirty="0" err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bậc</a:t>
                    </a:r>
                    <a:r>
                      <a:rPr lang="en-US" sz="2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200" dirty="0" err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hai</a:t>
                    </a:r>
                    <a:r>
                      <a:rPr lang="en-US" sz="2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200" dirty="0" err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là</a:t>
                    </a:r>
                    <a:r>
                      <a:rPr lang="en-US" sz="2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200" dirty="0" err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số</a:t>
                    </a:r>
                    <a:r>
                      <a:rPr lang="en-US" sz="2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200" dirty="0" err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hữu</a:t>
                    </a:r>
                    <a:r>
                      <a:rPr lang="en-US" sz="2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200" dirty="0" err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tỉ</a:t>
                    </a:r>
                    <a:r>
                      <a:rPr lang="en-US" sz="2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a:t>.</a:t>
                    </a:r>
                    <a:endParaRPr lang="en-US" sz="2200" dirty="0">
                      <a:effectLst/>
                      <a:latin typeface="+mj-lt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68CCCB1E-5D6D-4B1D-94ED-906BCD4A2D0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388" y="359923"/>
                    <a:ext cx="9698331" cy="162057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1114" r="-2057" b="-300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02825"/>
              <a:ext cx="90921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15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07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317603"/>
            <a:ext cx="996114" cy="99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45083" y="317603"/>
            <a:ext cx="996782" cy="996782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930966" y="1928458"/>
            <a:ext cx="365522" cy="365522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915823" y="2631598"/>
            <a:ext cx="365522" cy="365522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2511" y="370416"/>
            <a:ext cx="470917" cy="47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408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usiness Geometric Template">
  <a:themeElements>
    <a:clrScheme name="Custom 347">
      <a:dk1>
        <a:srgbClr val="363739"/>
      </a:dk1>
      <a:lt1>
        <a:srgbClr val="FFFFFF"/>
      </a:lt1>
      <a:dk2>
        <a:srgbClr val="888888"/>
      </a:dk2>
      <a:lt2>
        <a:srgbClr val="F5F5EF"/>
      </a:lt2>
      <a:accent1>
        <a:srgbClr val="EFBC49"/>
      </a:accent1>
      <a:accent2>
        <a:srgbClr val="D8A530"/>
      </a:accent2>
      <a:accent3>
        <a:srgbClr val="AB8540"/>
      </a:accent3>
      <a:accent4>
        <a:srgbClr val="494F56"/>
      </a:accent4>
      <a:accent5>
        <a:srgbClr val="888888"/>
      </a:accent5>
      <a:accent6>
        <a:srgbClr val="B1B1B2"/>
      </a:accent6>
      <a:hlink>
        <a:srgbClr val="36373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331</Words>
  <Application>Microsoft Office PowerPoint</Application>
  <PresentationFormat>On-screen Show (16:9)</PresentationFormat>
  <Paragraphs>63</Paragraphs>
  <Slides>9</Slides>
  <Notes>4</Notes>
  <HiddenSlides>0</HiddenSlides>
  <MMClips>15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Arial</vt:lpstr>
      <vt:lpstr>Georgia</vt:lpstr>
      <vt:lpstr>Cambria Math</vt:lpstr>
      <vt:lpstr>Barlow</vt:lpstr>
      <vt:lpstr>Times New Roman</vt:lpstr>
      <vt:lpstr>iCiel Cadena</vt:lpstr>
      <vt:lpstr>Business Geometric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myhang365@gmail.com</cp:lastModifiedBy>
  <cp:revision>15</cp:revision>
  <dcterms:modified xsi:type="dcterms:W3CDTF">2025-11-08T01:16:14Z</dcterms:modified>
</cp:coreProperties>
</file>