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10"/>
  </p:notesMasterIdLst>
  <p:sldIdLst>
    <p:sldId id="306" r:id="rId3"/>
    <p:sldId id="313" r:id="rId4"/>
    <p:sldId id="314" r:id="rId5"/>
    <p:sldId id="315" r:id="rId6"/>
    <p:sldId id="316" r:id="rId7"/>
    <p:sldId id="317" r:id="rId8"/>
    <p:sldId id="318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 Black" panose="020F0502020204030204" pitchFamily="2" charset="0"/>
      <p:bold r:id="rId16"/>
      <p:boldItalic r:id="rId17"/>
    </p:embeddedFont>
    <p:embeddedFont>
      <p:font typeface="Montserrat ExtraBold" panose="020F0502020204030204" pitchFamily="2" charset="0"/>
      <p:bold r:id="rId18"/>
      <p:boldItalic r:id="rId19"/>
    </p:embeddedFont>
    <p:embeddedFont>
      <p:font typeface="Roboto Condensed Light" panose="020F0502020204030204" pitchFamily="2" charset="0"/>
      <p:regular r:id="rId20"/>
      <p:bold r:id="rId21"/>
      <p:italic r:id="rId22"/>
      <p:boldItalic r:id="rId23"/>
    </p:embeddedFont>
    <p:embeddedFont>
      <p:font typeface="Staatliches" panose="020F0502020204030204" pitchFamily="2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CA3211-C205-4E90-B0C6-F8945F3E4014}">
  <a:tblStyle styleId="{E3CA3211-C205-4E90-B0C6-F8945F3E4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0" y="72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804025"/>
            <a:ext cx="3660900" cy="26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463525"/>
            <a:ext cx="36609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81" name="Google Shape;881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2" name="Google Shape;882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3" name="Google Shape;88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5" name="Google Shape;885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7" name="Google Shape;887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BLANK_1_1_1_1">
    <p:bg>
      <p:bgPr>
        <a:solidFill>
          <a:srgbClr val="FFFFFF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1"/>
          <p:cNvSpPr txBox="1">
            <a:spLocks noGrp="1"/>
          </p:cNvSpPr>
          <p:nvPr>
            <p:ph type="subTitle" idx="1"/>
          </p:nvPr>
        </p:nvSpPr>
        <p:spPr>
          <a:xfrm>
            <a:off x="3962670" y="1391720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2"/>
          </p:nvPr>
        </p:nvSpPr>
        <p:spPr>
          <a:xfrm>
            <a:off x="3954583" y="2161448"/>
            <a:ext cx="2986500" cy="4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subTitle" idx="3"/>
          </p:nvPr>
        </p:nvSpPr>
        <p:spPr>
          <a:xfrm>
            <a:off x="2467426" y="3118946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4"/>
          </p:nvPr>
        </p:nvSpPr>
        <p:spPr>
          <a:xfrm>
            <a:off x="2467426" y="3887876"/>
            <a:ext cx="2986500" cy="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title"/>
          </p:nvPr>
        </p:nvSpPr>
        <p:spPr>
          <a:xfrm>
            <a:off x="720000" y="348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50" name="Google Shape;950;p21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951" name="Google Shape;951;p21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952" name="Google Shape;952;p21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55" name="Google Shape;95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6" name="Google Shape;95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2_2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3"/>
          <p:cNvSpPr txBox="1">
            <a:spLocks noGrp="1"/>
          </p:cNvSpPr>
          <p:nvPr>
            <p:ph type="title"/>
          </p:nvPr>
        </p:nvSpPr>
        <p:spPr>
          <a:xfrm>
            <a:off x="4579962" y="1665460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2" name="Google Shape;1452;p33"/>
          <p:cNvSpPr txBox="1">
            <a:spLocks noGrp="1"/>
          </p:cNvSpPr>
          <p:nvPr>
            <p:ph type="subTitle" idx="1"/>
          </p:nvPr>
        </p:nvSpPr>
        <p:spPr>
          <a:xfrm>
            <a:off x="4572000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3" name="Google Shape;1453;p33"/>
          <p:cNvGrpSpPr/>
          <p:nvPr/>
        </p:nvGrpSpPr>
        <p:grpSpPr>
          <a:xfrm>
            <a:off x="6912145" y="4433249"/>
            <a:ext cx="4477807" cy="839588"/>
            <a:chOff x="3098100" y="3849750"/>
            <a:chExt cx="940775" cy="270425"/>
          </a:xfrm>
        </p:grpSpPr>
        <p:sp>
          <p:nvSpPr>
            <p:cNvPr id="1454" name="Google Shape;1454;p33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-731964" y="-152400"/>
            <a:ext cx="4770701" cy="5600699"/>
            <a:chOff x="-731964" y="-152400"/>
            <a:chExt cx="4770701" cy="5600699"/>
          </a:xfrm>
        </p:grpSpPr>
        <p:sp>
          <p:nvSpPr>
            <p:cNvPr id="1458" name="Google Shape;1458;p33"/>
            <p:cNvSpPr/>
            <p:nvPr/>
          </p:nvSpPr>
          <p:spPr>
            <a:xfrm rot="10800000">
              <a:off x="-731964" y="433244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 rot="10800000">
              <a:off x="-729152" y="433569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33"/>
            <p:cNvGrpSpPr/>
            <p:nvPr/>
          </p:nvGrpSpPr>
          <p:grpSpPr>
            <a:xfrm flipH="1">
              <a:off x="-597508" y="-49993"/>
              <a:ext cx="4636245" cy="5256773"/>
              <a:chOff x="3268325" y="3013975"/>
              <a:chExt cx="1443800" cy="1106200"/>
            </a:xfrm>
          </p:grpSpPr>
          <p:sp>
            <p:nvSpPr>
              <p:cNvPr id="1461" name="Google Shape;1461;p33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3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67" name="Google Shape;1467;p33"/>
            <p:cNvPicPr preferRelativeResize="0"/>
            <p:nvPr/>
          </p:nvPicPr>
          <p:blipFill rotWithShape="1">
            <a:blip r:embed="rId2">
              <a:alphaModFix/>
            </a:blip>
            <a:srcRect r="41660"/>
            <a:stretch/>
          </p:blipFill>
          <p:spPr>
            <a:xfrm>
              <a:off x="-627150" y="-152400"/>
              <a:ext cx="2884579" cy="27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8" name="Google Shape;1468;p33"/>
            <p:cNvPicPr preferRelativeResize="0"/>
            <p:nvPr/>
          </p:nvPicPr>
          <p:blipFill rotWithShape="1">
            <a:blip r:embed="rId3">
              <a:alphaModFix/>
            </a:blip>
            <a:srcRect l="49479"/>
            <a:stretch/>
          </p:blipFill>
          <p:spPr>
            <a:xfrm>
              <a:off x="-587773" y="3690950"/>
              <a:ext cx="1578374" cy="1757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7" name="Google Shape;1487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8" name="Google Shape;1488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9" name="Google Shape;1489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0" name="Google Shape;1490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1" name="Google Shape;1761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3" name="Google Shape;1763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8" name="Google Shape;1768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69" name="Google Shape;1769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799" name="Google Shape;1799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11907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0" y="1697008"/>
            <a:ext cx="3660900" cy="8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4573650" y="2589965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>
            <a:off x="-1204808" y="-74100"/>
            <a:ext cx="7231283" cy="5464048"/>
            <a:chOff x="-1204808" y="-74100"/>
            <a:chExt cx="7231283" cy="5464048"/>
          </a:xfrm>
        </p:grpSpPr>
        <p:sp>
          <p:nvSpPr>
            <p:cNvPr id="128" name="Google Shape;128;p7"/>
            <p:cNvSpPr/>
            <p:nvPr/>
          </p:nvSpPr>
          <p:spPr>
            <a:xfrm rot="10800000">
              <a:off x="4153341" y="4476950"/>
              <a:ext cx="1156796" cy="708608"/>
            </a:xfrm>
            <a:custGeom>
              <a:avLst/>
              <a:gdLst/>
              <a:ahLst/>
              <a:cxnLst/>
              <a:rect l="l" t="t" r="r" b="b"/>
              <a:pathLst>
                <a:path w="15223" h="8282" extrusionOk="0">
                  <a:moveTo>
                    <a:pt x="0" y="1"/>
                  </a:moveTo>
                  <a:cubicBezTo>
                    <a:pt x="1891" y="2425"/>
                    <a:pt x="4014" y="4641"/>
                    <a:pt x="6636" y="6221"/>
                  </a:cubicBezTo>
                  <a:cubicBezTo>
                    <a:pt x="8786" y="7515"/>
                    <a:pt x="11353" y="8281"/>
                    <a:pt x="13851" y="8281"/>
                  </a:cubicBezTo>
                  <a:cubicBezTo>
                    <a:pt x="14312" y="8281"/>
                    <a:pt x="14770" y="8255"/>
                    <a:pt x="15223" y="8202"/>
                  </a:cubicBezTo>
                  <a:cubicBezTo>
                    <a:pt x="14696" y="5500"/>
                    <a:pt x="14653" y="2713"/>
                    <a:pt x="1515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 rot="10800000">
              <a:off x="395212" y="361343"/>
              <a:ext cx="3758237" cy="4824215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2128619" y="4341080"/>
              <a:ext cx="2068144" cy="844477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2356486" y="-55043"/>
              <a:ext cx="2800232" cy="1123659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-764693" y="248660"/>
              <a:ext cx="1969585" cy="4936898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2068004" y="-55044"/>
              <a:ext cx="3958471" cy="1281175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2356486" y="-55039"/>
              <a:ext cx="2800232" cy="738468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874085" y="729362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-764698" y="-55041"/>
              <a:ext cx="2149149" cy="904284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204808" y="1697000"/>
              <a:ext cx="4162461" cy="3692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68798" y="-74100"/>
              <a:ext cx="4575068" cy="1281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8">
          <p15:clr>
            <a:srgbClr val="FA7B17"/>
          </p15:clr>
        </p15:guide>
        <p15:guide id="2" pos="2206">
          <p15:clr>
            <a:srgbClr val="FA7B17"/>
          </p15:clr>
        </p15:guide>
        <p15:guide id="3" pos="1765">
          <p15:clr>
            <a:srgbClr val="FA7B17"/>
          </p15:clr>
        </p15:guide>
        <p15:guide id="4" orient="horz" pos="1250">
          <p15:clr>
            <a:srgbClr val="FA7B17"/>
          </p15:clr>
        </p15:guide>
        <p15:guide id="5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bg>
      <p:bgPr>
        <a:solidFill>
          <a:schemeClr val="accen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ctrTitle"/>
          </p:nvPr>
        </p:nvSpPr>
        <p:spPr>
          <a:xfrm>
            <a:off x="914400" y="2571750"/>
            <a:ext cx="3651600" cy="1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Staatliches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subTitle" idx="1"/>
          </p:nvPr>
        </p:nvSpPr>
        <p:spPr>
          <a:xfrm>
            <a:off x="914400" y="1521300"/>
            <a:ext cx="3651600" cy="10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42" name="Google Shape;142;p8"/>
          <p:cNvGrpSpPr/>
          <p:nvPr/>
        </p:nvGrpSpPr>
        <p:grpSpPr>
          <a:xfrm>
            <a:off x="2493374" y="-81232"/>
            <a:ext cx="6955431" cy="5558106"/>
            <a:chOff x="2493374" y="-81232"/>
            <a:chExt cx="6955431" cy="5558106"/>
          </a:xfrm>
        </p:grpSpPr>
        <p:sp>
          <p:nvSpPr>
            <p:cNvPr id="143" name="Google Shape;143;p8"/>
            <p:cNvSpPr/>
            <p:nvPr/>
          </p:nvSpPr>
          <p:spPr>
            <a:xfrm rot="10800000" flipH="1">
              <a:off x="4366399" y="335155"/>
              <a:ext cx="3758237" cy="4824215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10800000" flipH="1">
              <a:off x="4323086" y="4314893"/>
              <a:ext cx="2068144" cy="844477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 rot="10800000" flipH="1">
              <a:off x="3363131" y="-81230"/>
              <a:ext cx="2800232" cy="1123659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10800000" flipH="1">
              <a:off x="7314957" y="222473"/>
              <a:ext cx="1969585" cy="4936898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10800000" flipH="1">
              <a:off x="7135398" y="-81228"/>
              <a:ext cx="2149149" cy="904284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8"/>
            <p:cNvGrpSpPr/>
            <p:nvPr/>
          </p:nvGrpSpPr>
          <p:grpSpPr>
            <a:xfrm>
              <a:off x="2493374" y="-81232"/>
              <a:ext cx="3958471" cy="1281175"/>
              <a:chOff x="2493374" y="-81232"/>
              <a:chExt cx="3958471" cy="1281175"/>
            </a:xfrm>
          </p:grpSpPr>
          <p:sp>
            <p:nvSpPr>
              <p:cNvPr id="149" name="Google Shape;149;p8"/>
              <p:cNvSpPr/>
              <p:nvPr/>
            </p:nvSpPr>
            <p:spPr>
              <a:xfrm rot="10800000" flipH="1">
                <a:off x="2493374" y="-81232"/>
                <a:ext cx="3958471" cy="1281175"/>
              </a:xfrm>
              <a:custGeom>
                <a:avLst/>
                <a:gdLst/>
                <a:ahLst/>
                <a:cxnLst/>
                <a:rect l="l" t="t" r="r" b="b"/>
                <a:pathLst>
                  <a:path w="52092" h="14974" extrusionOk="0">
                    <a:moveTo>
                      <a:pt x="10073" y="5769"/>
                    </a:moveTo>
                    <a:cubicBezTo>
                      <a:pt x="7479" y="5769"/>
                      <a:pt x="4891" y="6731"/>
                      <a:pt x="3028" y="8466"/>
                    </a:cubicBezTo>
                    <a:cubicBezTo>
                      <a:pt x="1213" y="10159"/>
                      <a:pt x="137" y="12540"/>
                      <a:pt x="0" y="14974"/>
                    </a:cubicBezTo>
                    <a:lnTo>
                      <a:pt x="11446" y="14974"/>
                    </a:lnTo>
                    <a:cubicBezTo>
                      <a:pt x="12158" y="12102"/>
                      <a:pt x="13582" y="9408"/>
                      <a:pt x="15534" y="7183"/>
                    </a:cubicBezTo>
                    <a:cubicBezTo>
                      <a:pt x="14502" y="6711"/>
                      <a:pt x="13450" y="6278"/>
                      <a:pt x="12337" y="6023"/>
                    </a:cubicBezTo>
                    <a:cubicBezTo>
                      <a:pt x="11597" y="5853"/>
                      <a:pt x="10833" y="5769"/>
                      <a:pt x="10073" y="5769"/>
                    </a:cubicBezTo>
                    <a:close/>
                    <a:moveTo>
                      <a:pt x="45074" y="1"/>
                    </a:moveTo>
                    <a:cubicBezTo>
                      <a:pt x="43566" y="1"/>
                      <a:pt x="41995" y="486"/>
                      <a:pt x="40619" y="1128"/>
                    </a:cubicBezTo>
                    <a:cubicBezTo>
                      <a:pt x="37595" y="2533"/>
                      <a:pt x="34973" y="4604"/>
                      <a:pt x="32144" y="6344"/>
                    </a:cubicBezTo>
                    <a:cubicBezTo>
                      <a:pt x="32964" y="7452"/>
                      <a:pt x="33822" y="8509"/>
                      <a:pt x="35001" y="9182"/>
                    </a:cubicBezTo>
                    <a:cubicBezTo>
                      <a:pt x="37124" y="10394"/>
                      <a:pt x="39736" y="10065"/>
                      <a:pt x="42179" y="10168"/>
                    </a:cubicBezTo>
                    <a:cubicBezTo>
                      <a:pt x="44617" y="10272"/>
                      <a:pt x="47447" y="11215"/>
                      <a:pt x="48126" y="13563"/>
                    </a:cubicBezTo>
                    <a:cubicBezTo>
                      <a:pt x="48258" y="14021"/>
                      <a:pt x="48291" y="14497"/>
                      <a:pt x="48296" y="14974"/>
                    </a:cubicBezTo>
                    <a:lnTo>
                      <a:pt x="51884" y="14974"/>
                    </a:lnTo>
                    <a:cubicBezTo>
                      <a:pt x="52092" y="11470"/>
                      <a:pt x="51993" y="7956"/>
                      <a:pt x="50790" y="4670"/>
                    </a:cubicBezTo>
                    <a:cubicBezTo>
                      <a:pt x="50211" y="3085"/>
                      <a:pt x="49299" y="1505"/>
                      <a:pt x="47791" y="661"/>
                    </a:cubicBezTo>
                    <a:cubicBezTo>
                      <a:pt x="46951" y="194"/>
                      <a:pt x="46027" y="1"/>
                      <a:pt x="45074" y="1"/>
                    </a:cubicBezTo>
                    <a:close/>
                  </a:path>
                </a:pathLst>
              </a:custGeom>
              <a:solidFill>
                <a:srgbClr val="FFF2CE"/>
              </a:solidFill>
              <a:ln w="9525" cap="flat" cmpd="sng">
                <a:solidFill>
                  <a:srgbClr val="FFF2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 rot="10800000" flipH="1">
                <a:off x="3363131" y="-81227"/>
                <a:ext cx="2800232" cy="738468"/>
              </a:xfrm>
              <a:custGeom>
                <a:avLst/>
                <a:gdLst/>
                <a:ahLst/>
                <a:cxnLst/>
                <a:rect l="l" t="t" r="r" b="b"/>
                <a:pathLst>
                  <a:path w="36850" h="8631" extrusionOk="0">
                    <a:moveTo>
                      <a:pt x="20698" y="1"/>
                    </a:moveTo>
                    <a:cubicBezTo>
                      <a:pt x="20434" y="166"/>
                      <a:pt x="20169" y="321"/>
                      <a:pt x="19905" y="477"/>
                    </a:cubicBezTo>
                    <a:cubicBezTo>
                      <a:pt x="17354" y="1968"/>
                      <a:pt x="14431" y="3137"/>
                      <a:pt x="11488" y="3137"/>
                    </a:cubicBezTo>
                    <a:cubicBezTo>
                      <a:pt x="10814" y="3137"/>
                      <a:pt x="10134" y="3076"/>
                      <a:pt x="9460" y="2943"/>
                    </a:cubicBezTo>
                    <a:cubicBezTo>
                      <a:pt x="7564" y="2566"/>
                      <a:pt x="5847" y="1642"/>
                      <a:pt x="4088" y="840"/>
                    </a:cubicBezTo>
                    <a:cubicBezTo>
                      <a:pt x="2136" y="3065"/>
                      <a:pt x="712" y="5759"/>
                      <a:pt x="0" y="8631"/>
                    </a:cubicBezTo>
                    <a:lnTo>
                      <a:pt x="36850" y="8631"/>
                    </a:lnTo>
                    <a:cubicBezTo>
                      <a:pt x="36845" y="8154"/>
                      <a:pt x="36812" y="7678"/>
                      <a:pt x="36680" y="7220"/>
                    </a:cubicBezTo>
                    <a:cubicBezTo>
                      <a:pt x="36001" y="4872"/>
                      <a:pt x="33171" y="3929"/>
                      <a:pt x="30733" y="3825"/>
                    </a:cubicBezTo>
                    <a:cubicBezTo>
                      <a:pt x="28290" y="3722"/>
                      <a:pt x="25678" y="4051"/>
                      <a:pt x="23555" y="2839"/>
                    </a:cubicBezTo>
                    <a:cubicBezTo>
                      <a:pt x="22376" y="2166"/>
                      <a:pt x="21518" y="1109"/>
                      <a:pt x="20698" y="1"/>
                    </a:cubicBezTo>
                    <a:close/>
                  </a:path>
                </a:pathLst>
              </a:custGeom>
              <a:solidFill>
                <a:srgbClr val="FFF2CE"/>
              </a:solidFill>
              <a:ln w="9525" cap="flat" cmpd="sng">
                <a:solidFill>
                  <a:srgbClr val="FFF2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8"/>
            <p:cNvSpPr/>
            <p:nvPr/>
          </p:nvSpPr>
          <p:spPr>
            <a:xfrm rot="10800000" flipH="1">
              <a:off x="6530534" y="703175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551674" y="-76200"/>
              <a:ext cx="4820928" cy="2711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3">
              <a:alphaModFix/>
            </a:blip>
            <a:srcRect l="29507"/>
            <a:stretch/>
          </p:blipFill>
          <p:spPr>
            <a:xfrm>
              <a:off x="5033275" y="1953450"/>
              <a:ext cx="4415530" cy="3523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8141194" y="779020"/>
            <a:ext cx="114841" cy="114841"/>
          </a:xfrm>
          <a:custGeom>
            <a:avLst/>
            <a:gdLst/>
            <a:ahLst/>
            <a:cxnLst/>
            <a:rect l="l" t="t" r="r" b="b"/>
            <a:pathLst>
              <a:path w="1145" h="1145" extrusionOk="0">
                <a:moveTo>
                  <a:pt x="573" y="1"/>
                </a:moveTo>
                <a:cubicBezTo>
                  <a:pt x="258" y="1"/>
                  <a:pt x="1" y="255"/>
                  <a:pt x="1" y="573"/>
                </a:cubicBezTo>
                <a:cubicBezTo>
                  <a:pt x="1" y="887"/>
                  <a:pt x="258" y="1145"/>
                  <a:pt x="573" y="1145"/>
                </a:cubicBezTo>
                <a:cubicBezTo>
                  <a:pt x="891" y="1145"/>
                  <a:pt x="1145" y="887"/>
                  <a:pt x="1145" y="573"/>
                </a:cubicBezTo>
                <a:cubicBezTo>
                  <a:pt x="1145" y="255"/>
                  <a:pt x="891" y="1"/>
                  <a:pt x="5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4496394" y="27193"/>
            <a:ext cx="114841" cy="114841"/>
          </a:xfrm>
          <a:custGeom>
            <a:avLst/>
            <a:gdLst/>
            <a:ahLst/>
            <a:cxnLst/>
            <a:rect l="l" t="t" r="r" b="b"/>
            <a:pathLst>
              <a:path w="1145" h="1145" extrusionOk="0">
                <a:moveTo>
                  <a:pt x="572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4"/>
                  <a:pt x="572" y="1144"/>
                </a:cubicBezTo>
                <a:cubicBezTo>
                  <a:pt x="890" y="1144"/>
                  <a:pt x="1145" y="891"/>
                  <a:pt x="1145" y="573"/>
                </a:cubicBezTo>
                <a:cubicBezTo>
                  <a:pt x="1145" y="258"/>
                  <a:pt x="890" y="0"/>
                  <a:pt x="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"/>
          <p:cNvSpPr/>
          <p:nvPr/>
        </p:nvSpPr>
        <p:spPr>
          <a:xfrm>
            <a:off x="7913720" y="478129"/>
            <a:ext cx="94380" cy="86557"/>
          </a:xfrm>
          <a:custGeom>
            <a:avLst/>
            <a:gdLst/>
            <a:ahLst/>
            <a:cxnLst/>
            <a:rect l="l" t="t" r="r" b="b"/>
            <a:pathLst>
              <a:path w="941" h="863" extrusionOk="0">
                <a:moveTo>
                  <a:pt x="469" y="1"/>
                </a:moveTo>
                <a:cubicBezTo>
                  <a:pt x="272" y="1"/>
                  <a:pt x="91" y="141"/>
                  <a:pt x="48" y="341"/>
                </a:cubicBezTo>
                <a:cubicBezTo>
                  <a:pt x="1" y="576"/>
                  <a:pt x="148" y="803"/>
                  <a:pt x="379" y="853"/>
                </a:cubicBezTo>
                <a:cubicBezTo>
                  <a:pt x="409" y="860"/>
                  <a:pt x="439" y="863"/>
                  <a:pt x="469" y="863"/>
                </a:cubicBezTo>
                <a:cubicBezTo>
                  <a:pt x="669" y="863"/>
                  <a:pt x="847" y="723"/>
                  <a:pt x="891" y="522"/>
                </a:cubicBezTo>
                <a:cubicBezTo>
                  <a:pt x="941" y="288"/>
                  <a:pt x="791" y="60"/>
                  <a:pt x="559" y="10"/>
                </a:cubicBezTo>
                <a:cubicBezTo>
                  <a:pt x="529" y="4"/>
                  <a:pt x="499" y="1"/>
                  <a:pt x="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1207835" y="45487"/>
            <a:ext cx="6923436" cy="473033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7985073" y="1238086"/>
            <a:ext cx="2272976" cy="1807954"/>
          </a:xfrm>
          <a:custGeom>
            <a:avLst/>
            <a:gdLst/>
            <a:ahLst/>
            <a:cxnLst/>
            <a:rect l="l" t="t" r="r" b="b"/>
            <a:pathLst>
              <a:path w="10725" h="8531" extrusionOk="0">
                <a:moveTo>
                  <a:pt x="5102" y="1"/>
                </a:moveTo>
                <a:cubicBezTo>
                  <a:pt x="3336" y="1"/>
                  <a:pt x="1519" y="586"/>
                  <a:pt x="924" y="1918"/>
                </a:cubicBezTo>
                <a:cubicBezTo>
                  <a:pt x="1" y="3975"/>
                  <a:pt x="3175" y="5526"/>
                  <a:pt x="4529" y="7329"/>
                </a:cubicBezTo>
                <a:cubicBezTo>
                  <a:pt x="5175" y="8186"/>
                  <a:pt x="5888" y="8530"/>
                  <a:pt x="6584" y="8530"/>
                </a:cubicBezTo>
                <a:cubicBezTo>
                  <a:pt x="7921" y="8530"/>
                  <a:pt x="9196" y="7249"/>
                  <a:pt x="9801" y="5895"/>
                </a:cubicBezTo>
                <a:cubicBezTo>
                  <a:pt x="10725" y="3837"/>
                  <a:pt x="9801" y="1422"/>
                  <a:pt x="7744" y="502"/>
                </a:cubicBezTo>
                <a:cubicBezTo>
                  <a:pt x="7018" y="175"/>
                  <a:pt x="6068" y="1"/>
                  <a:pt x="5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684799" y="3167397"/>
            <a:ext cx="851626" cy="772190"/>
          </a:xfrm>
          <a:custGeom>
            <a:avLst/>
            <a:gdLst/>
            <a:ahLst/>
            <a:cxnLst/>
            <a:rect l="l" t="t" r="r" b="b"/>
            <a:pathLst>
              <a:path w="8491" h="7699" extrusionOk="0">
                <a:moveTo>
                  <a:pt x="4102" y="1"/>
                </a:moveTo>
                <a:cubicBezTo>
                  <a:pt x="3038" y="1"/>
                  <a:pt x="1990" y="322"/>
                  <a:pt x="1348" y="1095"/>
                </a:cubicBezTo>
                <a:cubicBezTo>
                  <a:pt x="0" y="2710"/>
                  <a:pt x="2031" y="4550"/>
                  <a:pt x="2556" y="6310"/>
                </a:cubicBezTo>
                <a:cubicBezTo>
                  <a:pt x="2854" y="7310"/>
                  <a:pt x="3446" y="7698"/>
                  <a:pt x="4135" y="7698"/>
                </a:cubicBezTo>
                <a:cubicBezTo>
                  <a:pt x="5138" y="7698"/>
                  <a:pt x="6343" y="6875"/>
                  <a:pt x="7142" y="5918"/>
                </a:cubicBezTo>
                <a:cubicBezTo>
                  <a:pt x="8487" y="4299"/>
                  <a:pt x="8490" y="2085"/>
                  <a:pt x="7149" y="964"/>
                </a:cubicBezTo>
                <a:cubicBezTo>
                  <a:pt x="6446" y="382"/>
                  <a:pt x="5266" y="1"/>
                  <a:pt x="4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1810334" y="811416"/>
            <a:ext cx="5757979" cy="4004277"/>
          </a:xfrm>
          <a:custGeom>
            <a:avLst/>
            <a:gdLst/>
            <a:ahLst/>
            <a:cxnLst/>
            <a:rect l="l" t="t" r="r" b="b"/>
            <a:pathLst>
              <a:path w="57409" h="39924" extrusionOk="0">
                <a:moveTo>
                  <a:pt x="41442" y="1"/>
                </a:moveTo>
                <a:cubicBezTo>
                  <a:pt x="40809" y="1"/>
                  <a:pt x="40177" y="37"/>
                  <a:pt x="39550" y="109"/>
                </a:cubicBezTo>
                <a:cubicBezTo>
                  <a:pt x="35241" y="597"/>
                  <a:pt x="30969" y="3304"/>
                  <a:pt x="26644" y="3304"/>
                </a:cubicBezTo>
                <a:cubicBezTo>
                  <a:pt x="26399" y="3304"/>
                  <a:pt x="26154" y="3295"/>
                  <a:pt x="25908" y="3277"/>
                </a:cubicBezTo>
                <a:cubicBezTo>
                  <a:pt x="23814" y="3120"/>
                  <a:pt x="21881" y="2180"/>
                  <a:pt x="19898" y="1501"/>
                </a:cubicBezTo>
                <a:cubicBezTo>
                  <a:pt x="17859" y="802"/>
                  <a:pt x="15655" y="398"/>
                  <a:pt x="13483" y="398"/>
                </a:cubicBezTo>
                <a:cubicBezTo>
                  <a:pt x="10616" y="398"/>
                  <a:pt x="7802" y="1102"/>
                  <a:pt x="5494" y="2762"/>
                </a:cubicBezTo>
                <a:cubicBezTo>
                  <a:pt x="2888" y="4632"/>
                  <a:pt x="1162" y="7572"/>
                  <a:pt x="507" y="10686"/>
                </a:cubicBezTo>
                <a:cubicBezTo>
                  <a:pt x="28" y="12968"/>
                  <a:pt x="1" y="15570"/>
                  <a:pt x="593" y="17834"/>
                </a:cubicBezTo>
                <a:cubicBezTo>
                  <a:pt x="1256" y="20380"/>
                  <a:pt x="2329" y="22601"/>
                  <a:pt x="2245" y="25314"/>
                </a:cubicBezTo>
                <a:cubicBezTo>
                  <a:pt x="2159" y="28181"/>
                  <a:pt x="1580" y="30659"/>
                  <a:pt x="2078" y="33589"/>
                </a:cubicBezTo>
                <a:cubicBezTo>
                  <a:pt x="2736" y="37451"/>
                  <a:pt x="6385" y="39923"/>
                  <a:pt x="11969" y="39923"/>
                </a:cubicBezTo>
                <a:cubicBezTo>
                  <a:pt x="14052" y="39923"/>
                  <a:pt x="16405" y="39579"/>
                  <a:pt x="18971" y="38835"/>
                </a:cubicBezTo>
                <a:cubicBezTo>
                  <a:pt x="22988" y="37671"/>
                  <a:pt x="27153" y="37012"/>
                  <a:pt x="31330" y="36875"/>
                </a:cubicBezTo>
                <a:cubicBezTo>
                  <a:pt x="31630" y="36865"/>
                  <a:pt x="31928" y="36860"/>
                  <a:pt x="32226" y="36860"/>
                </a:cubicBezTo>
                <a:cubicBezTo>
                  <a:pt x="35807" y="36860"/>
                  <a:pt x="39244" y="37524"/>
                  <a:pt x="42815" y="37852"/>
                </a:cubicBezTo>
                <a:cubicBezTo>
                  <a:pt x="43587" y="37922"/>
                  <a:pt x="44369" y="37965"/>
                  <a:pt x="45149" y="37965"/>
                </a:cubicBezTo>
                <a:cubicBezTo>
                  <a:pt x="47133" y="37965"/>
                  <a:pt x="49109" y="37687"/>
                  <a:pt x="50909" y="36881"/>
                </a:cubicBezTo>
                <a:cubicBezTo>
                  <a:pt x="53291" y="35817"/>
                  <a:pt x="55248" y="33834"/>
                  <a:pt x="56278" y="31435"/>
                </a:cubicBezTo>
                <a:cubicBezTo>
                  <a:pt x="57312" y="29037"/>
                  <a:pt x="57409" y="26254"/>
                  <a:pt x="56543" y="23792"/>
                </a:cubicBezTo>
                <a:cubicBezTo>
                  <a:pt x="55873" y="21879"/>
                  <a:pt x="54649" y="20156"/>
                  <a:pt x="54275" y="18163"/>
                </a:cubicBezTo>
                <a:cubicBezTo>
                  <a:pt x="53826" y="15801"/>
                  <a:pt x="54629" y="13383"/>
                  <a:pt x="54545" y="10981"/>
                </a:cubicBezTo>
                <a:cubicBezTo>
                  <a:pt x="54425" y="7512"/>
                  <a:pt x="52381" y="4254"/>
                  <a:pt x="49501" y="2320"/>
                </a:cubicBezTo>
                <a:cubicBezTo>
                  <a:pt x="47142" y="738"/>
                  <a:pt x="44290" y="1"/>
                  <a:pt x="414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3583188" y="84563"/>
            <a:ext cx="753535" cy="499682"/>
          </a:xfrm>
          <a:custGeom>
            <a:avLst/>
            <a:gdLst/>
            <a:ahLst/>
            <a:cxnLst/>
            <a:rect l="l" t="t" r="r" b="b"/>
            <a:pathLst>
              <a:path w="7513" h="4982" extrusionOk="0">
                <a:moveTo>
                  <a:pt x="5336" y="1"/>
                </a:moveTo>
                <a:cubicBezTo>
                  <a:pt x="4958" y="1"/>
                  <a:pt x="4536" y="111"/>
                  <a:pt x="4071" y="365"/>
                </a:cubicBezTo>
                <a:cubicBezTo>
                  <a:pt x="2643" y="1148"/>
                  <a:pt x="0" y="1429"/>
                  <a:pt x="107" y="2807"/>
                </a:cubicBezTo>
                <a:cubicBezTo>
                  <a:pt x="207" y="4095"/>
                  <a:pt x="2519" y="4981"/>
                  <a:pt x="4201" y="4981"/>
                </a:cubicBezTo>
                <a:cubicBezTo>
                  <a:pt x="4319" y="4981"/>
                  <a:pt x="4429" y="4975"/>
                  <a:pt x="4539" y="4968"/>
                </a:cubicBezTo>
                <a:cubicBezTo>
                  <a:pt x="6228" y="4834"/>
                  <a:pt x="7513" y="3610"/>
                  <a:pt x="7403" y="2235"/>
                </a:cubicBezTo>
                <a:cubicBezTo>
                  <a:pt x="7323" y="1178"/>
                  <a:pt x="6577" y="1"/>
                  <a:pt x="5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 txBox="1">
            <a:spLocks noGrp="1"/>
          </p:cNvSpPr>
          <p:nvPr>
            <p:ph type="title" hasCustomPrompt="1"/>
          </p:nvPr>
        </p:nvSpPr>
        <p:spPr>
          <a:xfrm>
            <a:off x="1377175" y="2098650"/>
            <a:ext cx="6389700" cy="624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2141275" y="2908400"/>
            <a:ext cx="48615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2">
            <a:alphaModFix/>
          </a:blip>
          <a:srcRect l="26975" t="44942" b="27"/>
          <a:stretch/>
        </p:blipFill>
        <p:spPr>
          <a:xfrm rot="5400000">
            <a:off x="8224362" y="-373937"/>
            <a:ext cx="993375" cy="12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141" y="3387325"/>
            <a:ext cx="1790590" cy="18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EC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76598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7"/>
                  <a:pt x="1" y="301"/>
                </a:cubicBezTo>
                <a:cubicBezTo>
                  <a:pt x="1" y="467"/>
                  <a:pt x="137" y="599"/>
                  <a:pt x="302" y="599"/>
                </a:cubicBezTo>
                <a:cubicBezTo>
                  <a:pt x="467" y="599"/>
                  <a:pt x="600" y="467"/>
                  <a:pt x="600" y="301"/>
                </a:cubicBezTo>
                <a:cubicBezTo>
                  <a:pt x="600" y="137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413230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3" y="298"/>
                </a:lnTo>
                <a:cubicBezTo>
                  <a:pt x="303" y="133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 rot="10800000">
            <a:off x="-413230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6" y="301"/>
                  <a:pt x="303" y="164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 rot="10800000">
            <a:off x="-413230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3" y="297"/>
                </a:lnTo>
                <a:cubicBezTo>
                  <a:pt x="303" y="131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rot="10800000">
            <a:off x="-476598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7"/>
                  <a:pt x="1" y="303"/>
                </a:cubicBezTo>
                <a:cubicBezTo>
                  <a:pt x="1" y="468"/>
                  <a:pt x="137" y="599"/>
                  <a:pt x="302" y="599"/>
                </a:cubicBezTo>
                <a:cubicBezTo>
                  <a:pt x="467" y="599"/>
                  <a:pt x="600" y="468"/>
                  <a:pt x="600" y="303"/>
                </a:cubicBezTo>
                <a:cubicBezTo>
                  <a:pt x="600" y="137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10800000">
            <a:off x="-413230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6" y="303"/>
                  <a:pt x="303" y="170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 rot="10800000">
            <a:off x="-47659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2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5"/>
                  <a:pt x="302" y="595"/>
                </a:cubicBezTo>
                <a:cubicBezTo>
                  <a:pt x="467" y="595"/>
                  <a:pt x="600" y="462"/>
                  <a:pt x="600" y="297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 rot="10800000">
            <a:off x="-413230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"/>
          <p:cNvSpPr/>
          <p:nvPr/>
        </p:nvSpPr>
        <p:spPr>
          <a:xfrm rot="10800000">
            <a:off x="-413230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/>
          <p:nvPr/>
        </p:nvSpPr>
        <p:spPr>
          <a:xfrm rot="10800000">
            <a:off x="-413230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"/>
          <p:cNvSpPr/>
          <p:nvPr/>
        </p:nvSpPr>
        <p:spPr>
          <a:xfrm rot="10800000">
            <a:off x="-47659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1"/>
                </a:moveTo>
                <a:cubicBezTo>
                  <a:pt x="137" y="1"/>
                  <a:pt x="1" y="133"/>
                  <a:pt x="1" y="298"/>
                </a:cubicBezTo>
                <a:cubicBezTo>
                  <a:pt x="1" y="464"/>
                  <a:pt x="137" y="601"/>
                  <a:pt x="302" y="601"/>
                </a:cubicBezTo>
                <a:cubicBezTo>
                  <a:pt x="467" y="601"/>
                  <a:pt x="600" y="464"/>
                  <a:pt x="600" y="298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6"/>
          <p:cNvSpPr/>
          <p:nvPr/>
        </p:nvSpPr>
        <p:spPr>
          <a:xfrm rot="10800000">
            <a:off x="-413230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3" y="303"/>
                </a:lnTo>
                <a:cubicBezTo>
                  <a:pt x="303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-413230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303" y="166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"/>
          <p:cNvSpPr/>
          <p:nvPr/>
        </p:nvSpPr>
        <p:spPr>
          <a:xfrm rot="10800000">
            <a:off x="-47659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2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2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"/>
          <p:cNvSpPr/>
          <p:nvPr/>
        </p:nvSpPr>
        <p:spPr>
          <a:xfrm rot="10800000">
            <a:off x="-41323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5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"/>
          <p:cNvSpPr/>
          <p:nvPr/>
        </p:nvSpPr>
        <p:spPr>
          <a:xfrm rot="10800000">
            <a:off x="-41323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3" y="301"/>
                </a:lnTo>
                <a:cubicBezTo>
                  <a:pt x="303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"/>
          <p:cNvSpPr/>
          <p:nvPr/>
        </p:nvSpPr>
        <p:spPr>
          <a:xfrm rot="10800000">
            <a:off x="-47659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0"/>
                </a:moveTo>
                <a:cubicBezTo>
                  <a:pt x="137" y="0"/>
                  <a:pt x="1" y="133"/>
                  <a:pt x="1" y="298"/>
                </a:cubicBezTo>
                <a:cubicBezTo>
                  <a:pt x="1" y="463"/>
                  <a:pt x="137" y="600"/>
                  <a:pt x="302" y="600"/>
                </a:cubicBezTo>
                <a:cubicBezTo>
                  <a:pt x="467" y="600"/>
                  <a:pt x="600" y="463"/>
                  <a:pt x="600" y="298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"/>
          <p:cNvSpPr/>
          <p:nvPr/>
        </p:nvSpPr>
        <p:spPr>
          <a:xfrm rot="10800000">
            <a:off x="-41323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"/>
          <p:cNvSpPr/>
          <p:nvPr/>
        </p:nvSpPr>
        <p:spPr>
          <a:xfrm rot="10800000">
            <a:off x="-47659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"/>
          <p:cNvSpPr/>
          <p:nvPr/>
        </p:nvSpPr>
        <p:spPr>
          <a:xfrm rot="10800000">
            <a:off x="-393997" y="894193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 rot="10800000">
            <a:off x="-286178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2" y="298"/>
                </a:lnTo>
                <a:cubicBezTo>
                  <a:pt x="302" y="133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 rot="10800000">
            <a:off x="-349545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7"/>
                  <a:pt x="0" y="301"/>
                </a:cubicBezTo>
                <a:cubicBezTo>
                  <a:pt x="0" y="467"/>
                  <a:pt x="137" y="599"/>
                  <a:pt x="303" y="599"/>
                </a:cubicBezTo>
                <a:cubicBezTo>
                  <a:pt x="468" y="599"/>
                  <a:pt x="599" y="467"/>
                  <a:pt x="599" y="301"/>
                </a:cubicBezTo>
                <a:cubicBezTo>
                  <a:pt x="599" y="137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/>
          <p:nvPr/>
        </p:nvSpPr>
        <p:spPr>
          <a:xfrm rot="10800000">
            <a:off x="-349545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7"/>
                  <a:pt x="0" y="303"/>
                </a:cubicBezTo>
                <a:cubicBezTo>
                  <a:pt x="0" y="468"/>
                  <a:pt x="137" y="599"/>
                  <a:pt x="303" y="599"/>
                </a:cubicBezTo>
                <a:cubicBezTo>
                  <a:pt x="468" y="599"/>
                  <a:pt x="599" y="468"/>
                  <a:pt x="599" y="303"/>
                </a:cubicBezTo>
                <a:cubicBezTo>
                  <a:pt x="599" y="137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 rot="10800000">
            <a:off x="-393997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298" y="0"/>
                </a:moveTo>
                <a:cubicBezTo>
                  <a:pt x="133" y="0"/>
                  <a:pt x="1" y="131"/>
                  <a:pt x="1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 rot="10800000">
            <a:off x="-286178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2" y="297"/>
                </a:lnTo>
                <a:cubicBezTo>
                  <a:pt x="302" y="131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 rot="10800000">
            <a:off x="-393997" y="868439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cubicBezTo>
                  <a:pt x="1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 rot="10800000">
            <a:off x="-286178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5" y="301"/>
                  <a:pt x="302" y="164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 rot="10800000">
            <a:off x="-349545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3" y="0"/>
                </a:moveTo>
                <a:cubicBezTo>
                  <a:pt x="137" y="0"/>
                  <a:pt x="0" y="133"/>
                  <a:pt x="0" y="297"/>
                </a:cubicBezTo>
                <a:cubicBezTo>
                  <a:pt x="0" y="462"/>
                  <a:pt x="137" y="595"/>
                  <a:pt x="303" y="595"/>
                </a:cubicBezTo>
                <a:cubicBezTo>
                  <a:pt x="468" y="595"/>
                  <a:pt x="599" y="462"/>
                  <a:pt x="599" y="297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 rot="10800000">
            <a:off x="-286178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3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 rot="10800000">
            <a:off x="-393997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cubicBezTo>
                  <a:pt x="1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 rot="10800000">
            <a:off x="-286178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5" y="303"/>
                  <a:pt x="302" y="170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10800000">
            <a:off x="-393997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298" y="0"/>
                </a:moveTo>
                <a:cubicBezTo>
                  <a:pt x="133" y="0"/>
                  <a:pt x="1" y="133"/>
                  <a:pt x="1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 rot="10800000">
            <a:off x="-39399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1"/>
                </a:moveTo>
                <a:cubicBezTo>
                  <a:pt x="133" y="1"/>
                  <a:pt x="1" y="136"/>
                  <a:pt x="1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10800000">
            <a:off x="-286178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 rot="10800000">
            <a:off x="-39399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rot="10800000">
            <a:off x="-349545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1"/>
                </a:moveTo>
                <a:cubicBezTo>
                  <a:pt x="137" y="1"/>
                  <a:pt x="0" y="133"/>
                  <a:pt x="0" y="298"/>
                </a:cubicBezTo>
                <a:cubicBezTo>
                  <a:pt x="0" y="464"/>
                  <a:pt x="137" y="601"/>
                  <a:pt x="303" y="601"/>
                </a:cubicBezTo>
                <a:cubicBezTo>
                  <a:pt x="468" y="601"/>
                  <a:pt x="599" y="464"/>
                  <a:pt x="599" y="298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 rot="10800000">
            <a:off x="-286178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6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rot="10800000">
            <a:off x="-286178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2" y="303"/>
                </a:lnTo>
                <a:cubicBezTo>
                  <a:pt x="302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10800000">
            <a:off x="-286178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5" y="298"/>
                  <a:pt x="302" y="166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 rot="10800000">
            <a:off x="-349545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2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2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 rot="10800000">
            <a:off x="-39399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 rot="10800000">
            <a:off x="-39399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cubicBezTo>
                  <a:pt x="1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 rot="10800000">
            <a:off x="-39399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 rot="10800000">
            <a:off x="-39399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 rot="10800000">
            <a:off x="-286178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6"/>
          <p:cNvSpPr/>
          <p:nvPr/>
        </p:nvSpPr>
        <p:spPr>
          <a:xfrm rot="10800000">
            <a:off x="-286178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/>
          <p:nvPr/>
        </p:nvSpPr>
        <p:spPr>
          <a:xfrm rot="10800000">
            <a:off x="-34954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3" y="600"/>
                </a:cubicBezTo>
                <a:cubicBezTo>
                  <a:pt x="468" y="600"/>
                  <a:pt x="599" y="463"/>
                  <a:pt x="599" y="298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 rot="10800000">
            <a:off x="-34954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 rot="10800000">
            <a:off x="-39399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 rot="10800000">
            <a:off x="-28617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 rot="10800000">
            <a:off x="-222493" y="953999"/>
            <a:ext cx="37002" cy="37646"/>
          </a:xfrm>
          <a:custGeom>
            <a:avLst/>
            <a:gdLst/>
            <a:ahLst/>
            <a:cxnLst/>
            <a:rect l="l" t="t" r="r" b="b"/>
            <a:pathLst>
              <a:path w="581" h="440" extrusionOk="0">
                <a:moveTo>
                  <a:pt x="538" y="1"/>
                </a:moveTo>
                <a:cubicBezTo>
                  <a:pt x="359" y="77"/>
                  <a:pt x="180" y="153"/>
                  <a:pt x="0" y="237"/>
                </a:cubicBezTo>
                <a:cubicBezTo>
                  <a:pt x="43" y="355"/>
                  <a:pt x="152" y="440"/>
                  <a:pt x="283" y="440"/>
                </a:cubicBezTo>
                <a:cubicBezTo>
                  <a:pt x="448" y="440"/>
                  <a:pt x="581" y="308"/>
                  <a:pt x="581" y="142"/>
                </a:cubicBezTo>
                <a:cubicBezTo>
                  <a:pt x="581" y="91"/>
                  <a:pt x="562" y="44"/>
                  <a:pt x="53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 rot="10800000">
            <a:off x="-266945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7" y="1"/>
                </a:moveTo>
                <a:cubicBezTo>
                  <a:pt x="133" y="1"/>
                  <a:pt x="1" y="133"/>
                  <a:pt x="1" y="298"/>
                </a:cubicBezTo>
                <a:lnTo>
                  <a:pt x="297" y="298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"/>
          <p:cNvSpPr/>
          <p:nvPr/>
        </p:nvSpPr>
        <p:spPr>
          <a:xfrm rot="10800000">
            <a:off x="-158807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lnTo>
                  <a:pt x="297" y="298"/>
                </a:lnTo>
                <a:cubicBezTo>
                  <a:pt x="297" y="133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"/>
          <p:cNvSpPr/>
          <p:nvPr/>
        </p:nvSpPr>
        <p:spPr>
          <a:xfrm rot="10800000">
            <a:off x="-158807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cubicBezTo>
                  <a:pt x="166" y="301"/>
                  <a:pt x="297" y="164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"/>
          <p:cNvSpPr/>
          <p:nvPr/>
        </p:nvSpPr>
        <p:spPr>
          <a:xfrm rot="10800000">
            <a:off x="-158807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lnTo>
                  <a:pt x="297" y="297"/>
                </a:lnTo>
                <a:cubicBezTo>
                  <a:pt x="297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 rot="10800000">
            <a:off x="-222493" y="78330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7"/>
                  <a:pt x="0" y="303"/>
                </a:cubicBezTo>
                <a:cubicBezTo>
                  <a:pt x="0" y="468"/>
                  <a:pt x="131" y="599"/>
                  <a:pt x="301" y="599"/>
                </a:cubicBezTo>
                <a:cubicBezTo>
                  <a:pt x="466" y="599"/>
                  <a:pt x="599" y="468"/>
                  <a:pt x="599" y="303"/>
                </a:cubicBezTo>
                <a:cubicBezTo>
                  <a:pt x="599" y="137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/>
          <p:nvPr/>
        </p:nvSpPr>
        <p:spPr>
          <a:xfrm rot="10800000">
            <a:off x="-266945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cubicBezTo>
                  <a:pt x="1" y="164"/>
                  <a:pt x="133" y="301"/>
                  <a:pt x="297" y="301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 rot="10800000">
            <a:off x="-266945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7" y="0"/>
                </a:moveTo>
                <a:cubicBezTo>
                  <a:pt x="133" y="0"/>
                  <a:pt x="1" y="131"/>
                  <a:pt x="1" y="297"/>
                </a:cubicBezTo>
                <a:lnTo>
                  <a:pt x="297" y="297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/>
          <p:nvPr/>
        </p:nvSpPr>
        <p:spPr>
          <a:xfrm rot="10800000">
            <a:off x="-222493" y="612617"/>
            <a:ext cx="38149" cy="50908"/>
          </a:xfrm>
          <a:custGeom>
            <a:avLst/>
            <a:gdLst/>
            <a:ahLst/>
            <a:cxnLst/>
            <a:rect l="l" t="t" r="r" b="b"/>
            <a:pathLst>
              <a:path w="599" h="595" extrusionOk="0">
                <a:moveTo>
                  <a:pt x="301" y="0"/>
                </a:moveTo>
                <a:cubicBezTo>
                  <a:pt x="131" y="0"/>
                  <a:pt x="0" y="133"/>
                  <a:pt x="0" y="297"/>
                </a:cubicBezTo>
                <a:cubicBezTo>
                  <a:pt x="0" y="462"/>
                  <a:pt x="131" y="595"/>
                  <a:pt x="301" y="595"/>
                </a:cubicBezTo>
                <a:cubicBezTo>
                  <a:pt x="466" y="595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 rot="10800000">
            <a:off x="-266945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cubicBezTo>
                  <a:pt x="1" y="170"/>
                  <a:pt x="133" y="303"/>
                  <a:pt x="297" y="303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 rot="10800000">
            <a:off x="-158807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0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 rot="10800000">
            <a:off x="-158807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 rot="10800000">
            <a:off x="-266945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7" y="0"/>
                </a:moveTo>
                <a:cubicBezTo>
                  <a:pt x="133" y="0"/>
                  <a:pt x="1" y="133"/>
                  <a:pt x="1" y="302"/>
                </a:cubicBezTo>
                <a:lnTo>
                  <a:pt x="297" y="302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 rot="10800000">
            <a:off x="-222493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1"/>
                </a:moveTo>
                <a:cubicBezTo>
                  <a:pt x="131" y="1"/>
                  <a:pt x="0" y="133"/>
                  <a:pt x="0" y="298"/>
                </a:cubicBezTo>
                <a:cubicBezTo>
                  <a:pt x="0" y="464"/>
                  <a:pt x="131" y="601"/>
                  <a:pt x="301" y="601"/>
                </a:cubicBezTo>
                <a:cubicBezTo>
                  <a:pt x="466" y="601"/>
                  <a:pt x="599" y="464"/>
                  <a:pt x="599" y="298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/>
          <p:nvPr/>
        </p:nvSpPr>
        <p:spPr>
          <a:xfrm rot="10800000">
            <a:off x="-158807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/>
          <p:nvPr/>
        </p:nvSpPr>
        <p:spPr>
          <a:xfrm rot="10800000">
            <a:off x="-158807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1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10800000">
            <a:off x="-266945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1"/>
                </a:moveTo>
                <a:cubicBezTo>
                  <a:pt x="133" y="1"/>
                  <a:pt x="1" y="136"/>
                  <a:pt x="1" y="302"/>
                </a:cubicBezTo>
                <a:lnTo>
                  <a:pt x="297" y="302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 rot="10800000">
            <a:off x="-266945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6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 rot="10800000">
            <a:off x="-266945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7" y="1"/>
                </a:moveTo>
                <a:cubicBezTo>
                  <a:pt x="133" y="1"/>
                  <a:pt x="1" y="138"/>
                  <a:pt x="1" y="303"/>
                </a:cubicBezTo>
                <a:lnTo>
                  <a:pt x="297" y="303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 rot="10800000">
            <a:off x="-158807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>
            <a:off x="-158807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>
            <a:off x="-266945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cubicBezTo>
                  <a:pt x="1" y="166"/>
                  <a:pt x="133" y="298"/>
                  <a:pt x="297" y="29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>
            <a:off x="-222493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301" y="0"/>
                </a:moveTo>
                <a:cubicBezTo>
                  <a:pt x="131" y="0"/>
                  <a:pt x="0" y="132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2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0800000">
            <a:off x="-266945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 rot="10800000">
            <a:off x="-158807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 rot="10800000">
            <a:off x="-26694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3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 rot="10800000">
            <a:off x="-158807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10800000">
            <a:off x="-222493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0"/>
                </a:moveTo>
                <a:cubicBezTo>
                  <a:pt x="131" y="0"/>
                  <a:pt x="0" y="133"/>
                  <a:pt x="0" y="298"/>
                </a:cubicBezTo>
                <a:cubicBezTo>
                  <a:pt x="0" y="463"/>
                  <a:pt x="131" y="600"/>
                  <a:pt x="301" y="600"/>
                </a:cubicBezTo>
                <a:cubicBezTo>
                  <a:pt x="466" y="600"/>
                  <a:pt x="599" y="463"/>
                  <a:pt x="599" y="298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rot="10800000">
            <a:off x="-222493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3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 rot="10800000">
            <a:off x="-26694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3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 rot="10800000">
            <a:off x="-158807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 rot="10800000">
            <a:off x="-139892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rot="10800000">
            <a:off x="-95440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7"/>
                  <a:pt x="1" y="303"/>
                </a:cubicBezTo>
                <a:cubicBezTo>
                  <a:pt x="1" y="468"/>
                  <a:pt x="133" y="599"/>
                  <a:pt x="298" y="599"/>
                </a:cubicBezTo>
                <a:cubicBezTo>
                  <a:pt x="468" y="599"/>
                  <a:pt x="600" y="468"/>
                  <a:pt x="600" y="303"/>
                </a:cubicBezTo>
                <a:cubicBezTo>
                  <a:pt x="600" y="137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10800000">
            <a:off x="-139892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cubicBezTo>
                  <a:pt x="0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rot="10800000">
            <a:off x="-31818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lnTo>
                  <a:pt x="298" y="297"/>
                </a:lnTo>
                <a:cubicBezTo>
                  <a:pt x="298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10800000">
            <a:off x="-139892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8" y="0"/>
                </a:moveTo>
                <a:cubicBezTo>
                  <a:pt x="133" y="0"/>
                  <a:pt x="0" y="131"/>
                  <a:pt x="0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10800000">
            <a:off x="-139892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0" y="1"/>
                </a:moveTo>
                <a:cubicBezTo>
                  <a:pt x="0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10800000">
            <a:off x="-31818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8" y="170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>
            <a:off x="-31818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0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10800000">
            <a:off x="-95440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8" y="0"/>
                </a:moveTo>
                <a:cubicBezTo>
                  <a:pt x="133" y="0"/>
                  <a:pt x="1" y="133"/>
                  <a:pt x="1" y="297"/>
                </a:cubicBezTo>
                <a:cubicBezTo>
                  <a:pt x="1" y="462"/>
                  <a:pt x="133" y="595"/>
                  <a:pt x="298" y="595"/>
                </a:cubicBezTo>
                <a:cubicBezTo>
                  <a:pt x="468" y="595"/>
                  <a:pt x="600" y="462"/>
                  <a:pt x="600" y="297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10800000">
            <a:off x="-139892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8" y="0"/>
                </a:moveTo>
                <a:cubicBezTo>
                  <a:pt x="133" y="0"/>
                  <a:pt x="0" y="133"/>
                  <a:pt x="0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rot="10800000">
            <a:off x="-139892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1"/>
                </a:moveTo>
                <a:cubicBezTo>
                  <a:pt x="133" y="1"/>
                  <a:pt x="0" y="136"/>
                  <a:pt x="0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 rot="10800000">
            <a:off x="-139892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 rot="10800000">
            <a:off x="-31818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 rot="10800000">
            <a:off x="-95440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cubicBezTo>
                  <a:pt x="1" y="464"/>
                  <a:pt x="133" y="601"/>
                  <a:pt x="298" y="601"/>
                </a:cubicBezTo>
                <a:cubicBezTo>
                  <a:pt x="468" y="601"/>
                  <a:pt x="600" y="464"/>
                  <a:pt x="600" y="298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rot="10800000">
            <a:off x="-31818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rot="10800000">
            <a:off x="-1398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8" y="1"/>
                </a:moveTo>
                <a:cubicBezTo>
                  <a:pt x="133" y="1"/>
                  <a:pt x="0" y="138"/>
                  <a:pt x="0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 rot="10800000">
            <a:off x="-31818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8" y="166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rot="10800000">
            <a:off x="-139892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0" y="1"/>
                </a:moveTo>
                <a:cubicBezTo>
                  <a:pt x="0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 rot="10800000">
            <a:off x="-95440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2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rot="10800000">
            <a:off x="-31818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rot="10800000">
            <a:off x="-31818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10800000">
            <a:off x="-1398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 rot="10800000">
            <a:off x="-31818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 rot="10800000">
            <a:off x="-95440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8" y="600"/>
                  <a:pt x="600" y="463"/>
                  <a:pt x="600" y="298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10800000">
            <a:off x="-1398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3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10800000">
            <a:off x="-31818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10800000">
            <a:off x="-9544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-1398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rot="10800000">
            <a:off x="-12840" y="723588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302" y="0"/>
                </a:moveTo>
                <a:cubicBezTo>
                  <a:pt x="137" y="0"/>
                  <a:pt x="0" y="131"/>
                  <a:pt x="0" y="297"/>
                </a:cubicBezTo>
                <a:lnTo>
                  <a:pt x="302" y="297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rot="10800000">
            <a:off x="95299" y="723588"/>
            <a:ext cx="637" cy="428"/>
          </a:xfrm>
          <a:custGeom>
            <a:avLst/>
            <a:gdLst/>
            <a:ahLst/>
            <a:cxnLst/>
            <a:rect l="l" t="t" r="r" b="b"/>
            <a:pathLst>
              <a:path w="10" h="5" extrusionOk="0">
                <a:moveTo>
                  <a:pt x="10" y="0"/>
                </a:moveTo>
                <a:cubicBezTo>
                  <a:pt x="5" y="0"/>
                  <a:pt x="5" y="5"/>
                  <a:pt x="1" y="5"/>
                </a:cubicBezTo>
                <a:lnTo>
                  <a:pt x="10" y="5"/>
                </a:lnTo>
                <a:lnTo>
                  <a:pt x="10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rot="10800000">
            <a:off x="3154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7" y="0"/>
                </a:moveTo>
                <a:cubicBezTo>
                  <a:pt x="132" y="0"/>
                  <a:pt x="1" y="133"/>
                  <a:pt x="1" y="297"/>
                </a:cubicBezTo>
                <a:cubicBezTo>
                  <a:pt x="1" y="462"/>
                  <a:pt x="132" y="595"/>
                  <a:pt x="297" y="595"/>
                </a:cubicBezTo>
                <a:cubicBezTo>
                  <a:pt x="462" y="595"/>
                  <a:pt x="599" y="462"/>
                  <a:pt x="599" y="297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rot="10800000">
            <a:off x="-12840" y="55246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>
            <a:off x="-12840" y="69774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0" y="1"/>
                </a:moveTo>
                <a:cubicBezTo>
                  <a:pt x="0" y="170"/>
                  <a:pt x="137" y="303"/>
                  <a:pt x="302" y="303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10800000">
            <a:off x="95298" y="69774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288" y="1"/>
                </a:moveTo>
                <a:cubicBezTo>
                  <a:pt x="189" y="81"/>
                  <a:pt x="94" y="166"/>
                  <a:pt x="0" y="246"/>
                </a:cubicBezTo>
                <a:lnTo>
                  <a:pt x="0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 rot="10800000">
            <a:off x="95298" y="55246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0" y="0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rot="10800000">
            <a:off x="-12840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rot="10800000">
            <a:off x="-12840" y="527143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rot="10800000">
            <a:off x="95298" y="527143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rot="10800000">
            <a:off x="95298" y="381864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1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rot="10800000">
            <a:off x="3154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1"/>
                </a:moveTo>
                <a:cubicBezTo>
                  <a:pt x="132" y="1"/>
                  <a:pt x="1" y="133"/>
                  <a:pt x="1" y="298"/>
                </a:cubicBezTo>
                <a:cubicBezTo>
                  <a:pt x="1" y="464"/>
                  <a:pt x="132" y="601"/>
                  <a:pt x="297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rot="10800000">
            <a:off x="3154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7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 rot="10800000">
            <a:off x="95298" y="211087"/>
            <a:ext cx="18915" cy="26010"/>
          </a:xfrm>
          <a:custGeom>
            <a:avLst/>
            <a:gdLst/>
            <a:ahLst/>
            <a:cxnLst/>
            <a:rect l="l" t="t" r="r" b="b"/>
            <a:pathLst>
              <a:path w="297" h="304" extrusionOk="0">
                <a:moveTo>
                  <a:pt x="0" y="1"/>
                </a:moveTo>
                <a:lnTo>
                  <a:pt x="0" y="303"/>
                </a:lnTo>
                <a:lnTo>
                  <a:pt x="297" y="303"/>
                </a:lnTo>
                <a:cubicBezTo>
                  <a:pt x="297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 rot="10800000">
            <a:off x="-12840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 rot="10800000">
            <a:off x="95298" y="356367"/>
            <a:ext cx="18915" cy="25582"/>
          </a:xfrm>
          <a:custGeom>
            <a:avLst/>
            <a:gdLst/>
            <a:ahLst/>
            <a:cxnLst/>
            <a:rect l="l" t="t" r="r" b="b"/>
            <a:pathLst>
              <a:path w="297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 rot="10800000">
            <a:off x="-12840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 rot="10800000">
            <a:off x="95298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 rot="10800000">
            <a:off x="-12840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 rot="10800000">
            <a:off x="-1284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 rot="10800000">
            <a:off x="95298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"/>
          <p:cNvSpPr/>
          <p:nvPr/>
        </p:nvSpPr>
        <p:spPr>
          <a:xfrm rot="10800000">
            <a:off x="3154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"/>
          <p:cNvSpPr/>
          <p:nvPr/>
        </p:nvSpPr>
        <p:spPr>
          <a:xfrm rot="10800000">
            <a:off x="3154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"/>
          <p:cNvSpPr/>
          <p:nvPr/>
        </p:nvSpPr>
        <p:spPr>
          <a:xfrm rot="10800000">
            <a:off x="-1284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 rot="10800000">
            <a:off x="95298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/>
          <p:nvPr/>
        </p:nvSpPr>
        <p:spPr>
          <a:xfrm rot="10800000">
            <a:off x="222287" y="552469"/>
            <a:ext cx="19042" cy="17026"/>
          </a:xfrm>
          <a:custGeom>
            <a:avLst/>
            <a:gdLst/>
            <a:ahLst/>
            <a:cxnLst/>
            <a:rect l="l" t="t" r="r" b="b"/>
            <a:pathLst>
              <a:path w="299" h="199" extrusionOk="0">
                <a:moveTo>
                  <a:pt x="223" y="0"/>
                </a:moveTo>
                <a:cubicBezTo>
                  <a:pt x="148" y="62"/>
                  <a:pt x="72" y="127"/>
                  <a:pt x="1" y="194"/>
                </a:cubicBezTo>
                <a:lnTo>
                  <a:pt x="1" y="198"/>
                </a:lnTo>
                <a:lnTo>
                  <a:pt x="299" y="198"/>
                </a:lnTo>
                <a:cubicBezTo>
                  <a:pt x="299" y="118"/>
                  <a:pt x="270" y="52"/>
                  <a:pt x="22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"/>
          <p:cNvSpPr/>
          <p:nvPr/>
        </p:nvSpPr>
        <p:spPr>
          <a:xfrm rot="10800000">
            <a:off x="158665" y="612617"/>
            <a:ext cx="29169" cy="36363"/>
          </a:xfrm>
          <a:custGeom>
            <a:avLst/>
            <a:gdLst/>
            <a:ahLst/>
            <a:cxnLst/>
            <a:rect l="l" t="t" r="r" b="b"/>
            <a:pathLst>
              <a:path w="458" h="425" extrusionOk="0">
                <a:moveTo>
                  <a:pt x="425" y="0"/>
                </a:moveTo>
                <a:cubicBezTo>
                  <a:pt x="284" y="122"/>
                  <a:pt x="142" y="250"/>
                  <a:pt x="1" y="377"/>
                </a:cubicBezTo>
                <a:cubicBezTo>
                  <a:pt x="48" y="405"/>
                  <a:pt x="100" y="425"/>
                  <a:pt x="157" y="425"/>
                </a:cubicBezTo>
                <a:cubicBezTo>
                  <a:pt x="321" y="425"/>
                  <a:pt x="458" y="292"/>
                  <a:pt x="458" y="127"/>
                </a:cubicBezTo>
                <a:cubicBezTo>
                  <a:pt x="458" y="81"/>
                  <a:pt x="444" y="38"/>
                  <a:pt x="425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 rot="10800000">
            <a:off x="114149" y="697749"/>
            <a:ext cx="3694" cy="4877"/>
          </a:xfrm>
          <a:custGeom>
            <a:avLst/>
            <a:gdLst/>
            <a:ahLst/>
            <a:cxnLst/>
            <a:rect l="l" t="t" r="r" b="b"/>
            <a:pathLst>
              <a:path w="58" h="57" extrusionOk="0">
                <a:moveTo>
                  <a:pt x="57" y="0"/>
                </a:moveTo>
                <a:cubicBezTo>
                  <a:pt x="38" y="14"/>
                  <a:pt x="20" y="28"/>
                  <a:pt x="1" y="47"/>
                </a:cubicBezTo>
                <a:cubicBezTo>
                  <a:pt x="20" y="47"/>
                  <a:pt x="38" y="57"/>
                  <a:pt x="57" y="57"/>
                </a:cubicBezTo>
                <a:lnTo>
                  <a:pt x="5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/>
          <p:nvPr/>
        </p:nvSpPr>
        <p:spPr>
          <a:xfrm rot="10800000">
            <a:off x="114149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"/>
          <p:cNvSpPr/>
          <p:nvPr/>
        </p:nvSpPr>
        <p:spPr>
          <a:xfrm rot="10800000">
            <a:off x="114149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"/>
          <p:cNvSpPr/>
          <p:nvPr/>
        </p:nvSpPr>
        <p:spPr>
          <a:xfrm rot="10800000">
            <a:off x="22228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 rot="10800000">
            <a:off x="114149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 rot="10800000">
            <a:off x="158665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cubicBezTo>
                  <a:pt x="0" y="464"/>
                  <a:pt x="133" y="601"/>
                  <a:pt x="298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 rot="10800000">
            <a:off x="22228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9" y="302"/>
                </a:lnTo>
                <a:cubicBezTo>
                  <a:pt x="299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rot="10800000">
            <a:off x="22228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9" y="303"/>
                </a:lnTo>
                <a:cubicBezTo>
                  <a:pt x="299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6"/>
          <p:cNvSpPr/>
          <p:nvPr/>
        </p:nvSpPr>
        <p:spPr>
          <a:xfrm rot="10800000">
            <a:off x="114149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"/>
          <p:cNvSpPr/>
          <p:nvPr/>
        </p:nvSpPr>
        <p:spPr>
          <a:xfrm rot="10800000">
            <a:off x="114149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"/>
          <p:cNvSpPr/>
          <p:nvPr/>
        </p:nvSpPr>
        <p:spPr>
          <a:xfrm rot="10800000">
            <a:off x="22228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9" y="166"/>
                  <a:pt x="29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 rot="10800000">
            <a:off x="158665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298" y="0"/>
                </a:moveTo>
                <a:cubicBezTo>
                  <a:pt x="133" y="0"/>
                  <a:pt x="0" y="132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rot="10800000">
            <a:off x="22228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5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 rot="10800000">
            <a:off x="158665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"/>
          <p:cNvSpPr/>
          <p:nvPr/>
        </p:nvSpPr>
        <p:spPr>
          <a:xfrm rot="10800000">
            <a:off x="22228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9" y="301"/>
                </a:lnTo>
                <a:cubicBezTo>
                  <a:pt x="299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"/>
          <p:cNvSpPr/>
          <p:nvPr/>
        </p:nvSpPr>
        <p:spPr>
          <a:xfrm rot="10800000">
            <a:off x="114149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 rot="10800000">
            <a:off x="114149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 rot="10800000">
            <a:off x="22228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 rot="10800000">
            <a:off x="15866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 rot="10800000">
            <a:off x="114149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 rot="10800000">
            <a:off x="241266" y="552469"/>
            <a:ext cx="64" cy="513"/>
          </a:xfrm>
          <a:custGeom>
            <a:avLst/>
            <a:gdLst/>
            <a:ahLst/>
            <a:cxnLst/>
            <a:rect l="l" t="t" r="r" b="b"/>
            <a:pathLst>
              <a:path w="1" h="6" extrusionOk="0">
                <a:moveTo>
                  <a:pt x="1" y="1"/>
                </a:move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 rot="10800000">
            <a:off x="349339" y="381864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33" y="1"/>
                </a:moveTo>
                <a:cubicBezTo>
                  <a:pt x="24" y="10"/>
                  <a:pt x="10" y="20"/>
                  <a:pt x="1" y="29"/>
                </a:cubicBezTo>
                <a:lnTo>
                  <a:pt x="1" y="293"/>
                </a:lnTo>
                <a:lnTo>
                  <a:pt x="297" y="293"/>
                </a:lnTo>
                <a:cubicBezTo>
                  <a:pt x="297" y="138"/>
                  <a:pt x="184" y="20"/>
                  <a:pt x="3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 rot="10800000">
            <a:off x="285653" y="441498"/>
            <a:ext cx="36748" cy="47315"/>
          </a:xfrm>
          <a:custGeom>
            <a:avLst/>
            <a:gdLst/>
            <a:ahLst/>
            <a:cxnLst/>
            <a:rect l="l" t="t" r="r" b="b"/>
            <a:pathLst>
              <a:path w="577" h="553" extrusionOk="0">
                <a:moveTo>
                  <a:pt x="431" y="0"/>
                </a:moveTo>
                <a:cubicBezTo>
                  <a:pt x="289" y="122"/>
                  <a:pt x="148" y="250"/>
                  <a:pt x="1" y="373"/>
                </a:cubicBezTo>
                <a:cubicBezTo>
                  <a:pt x="48" y="477"/>
                  <a:pt x="152" y="553"/>
                  <a:pt x="275" y="553"/>
                </a:cubicBezTo>
                <a:cubicBezTo>
                  <a:pt x="440" y="553"/>
                  <a:pt x="577" y="416"/>
                  <a:pt x="577" y="250"/>
                </a:cubicBezTo>
                <a:cubicBezTo>
                  <a:pt x="577" y="142"/>
                  <a:pt x="516" y="52"/>
                  <a:pt x="4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 rot="10800000">
            <a:off x="241265" y="527143"/>
            <a:ext cx="14075" cy="25411"/>
          </a:xfrm>
          <a:custGeom>
            <a:avLst/>
            <a:gdLst/>
            <a:ahLst/>
            <a:cxnLst/>
            <a:rect l="l" t="t" r="r" b="b"/>
            <a:pathLst>
              <a:path w="221" h="297" extrusionOk="0">
                <a:moveTo>
                  <a:pt x="221" y="0"/>
                </a:moveTo>
                <a:cubicBezTo>
                  <a:pt x="146" y="62"/>
                  <a:pt x="70" y="127"/>
                  <a:pt x="0" y="194"/>
                </a:cubicBezTo>
                <a:cubicBezTo>
                  <a:pt x="51" y="255"/>
                  <a:pt x="131" y="297"/>
                  <a:pt x="221" y="297"/>
                </a:cubicBezTo>
                <a:lnTo>
                  <a:pt x="22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 rot="10800000">
            <a:off x="241265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8" y="1"/>
                  <a:pt x="1" y="136"/>
                  <a:pt x="1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/>
          <p:nvPr/>
        </p:nvSpPr>
        <p:spPr>
          <a:xfrm rot="10800000">
            <a:off x="349339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6"/>
          <p:cNvSpPr/>
          <p:nvPr/>
        </p:nvSpPr>
        <p:spPr>
          <a:xfrm rot="10800000">
            <a:off x="241265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8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6"/>
          <p:cNvSpPr/>
          <p:nvPr/>
        </p:nvSpPr>
        <p:spPr>
          <a:xfrm rot="10800000">
            <a:off x="34933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"/>
          <p:cNvSpPr/>
          <p:nvPr/>
        </p:nvSpPr>
        <p:spPr>
          <a:xfrm rot="10800000">
            <a:off x="285653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2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6"/>
          <p:cNvSpPr/>
          <p:nvPr/>
        </p:nvSpPr>
        <p:spPr>
          <a:xfrm rot="10800000">
            <a:off x="241265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1" y="1"/>
                </a:moveTo>
                <a:cubicBezTo>
                  <a:pt x="1" y="166"/>
                  <a:pt x="138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"/>
          <p:cNvSpPr/>
          <p:nvPr/>
        </p:nvSpPr>
        <p:spPr>
          <a:xfrm rot="10800000">
            <a:off x="241265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8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6"/>
          <p:cNvSpPr/>
          <p:nvPr/>
        </p:nvSpPr>
        <p:spPr>
          <a:xfrm rot="10800000">
            <a:off x="34933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6"/>
          <p:cNvSpPr/>
          <p:nvPr/>
        </p:nvSpPr>
        <p:spPr>
          <a:xfrm rot="10800000">
            <a:off x="28565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 rot="10800000">
            <a:off x="241265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8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 rot="10800000">
            <a:off x="34933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"/>
          <p:cNvSpPr/>
          <p:nvPr/>
        </p:nvSpPr>
        <p:spPr>
          <a:xfrm rot="10800000">
            <a:off x="28565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34933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/>
          <p:nvPr/>
        </p:nvSpPr>
        <p:spPr>
          <a:xfrm rot="10800000">
            <a:off x="241265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8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6"/>
          <p:cNvSpPr/>
          <p:nvPr/>
        </p:nvSpPr>
        <p:spPr>
          <a:xfrm rot="10800000">
            <a:off x="368254" y="381864"/>
            <a:ext cx="19297" cy="22673"/>
          </a:xfrm>
          <a:custGeom>
            <a:avLst/>
            <a:gdLst/>
            <a:ahLst/>
            <a:cxnLst/>
            <a:rect l="l" t="t" r="r" b="b"/>
            <a:pathLst>
              <a:path w="303" h="265" extrusionOk="0">
                <a:moveTo>
                  <a:pt x="303" y="1"/>
                </a:moveTo>
                <a:cubicBezTo>
                  <a:pt x="203" y="81"/>
                  <a:pt x="105" y="166"/>
                  <a:pt x="5" y="247"/>
                </a:cubicBezTo>
                <a:cubicBezTo>
                  <a:pt x="5" y="251"/>
                  <a:pt x="0" y="256"/>
                  <a:pt x="0" y="265"/>
                </a:cubicBezTo>
                <a:lnTo>
                  <a:pt x="303" y="265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6"/>
          <p:cNvSpPr/>
          <p:nvPr/>
        </p:nvSpPr>
        <p:spPr>
          <a:xfrm rot="10800000">
            <a:off x="412706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rot="10800000">
            <a:off x="4763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 rot="10800000">
            <a:off x="368254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 rot="10800000">
            <a:off x="368254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3" y="298"/>
                </a:cubicBez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/>
          <p:nvPr/>
        </p:nvSpPr>
        <p:spPr>
          <a:xfrm rot="10800000">
            <a:off x="412706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6"/>
          <p:cNvSpPr/>
          <p:nvPr/>
        </p:nvSpPr>
        <p:spPr>
          <a:xfrm rot="10800000">
            <a:off x="4763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6"/>
          <p:cNvSpPr/>
          <p:nvPr/>
        </p:nvSpPr>
        <p:spPr>
          <a:xfrm rot="10800000">
            <a:off x="368254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"/>
          <p:cNvSpPr/>
          <p:nvPr/>
        </p:nvSpPr>
        <p:spPr>
          <a:xfrm rot="10800000">
            <a:off x="4763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6"/>
          <p:cNvSpPr/>
          <p:nvPr/>
        </p:nvSpPr>
        <p:spPr>
          <a:xfrm rot="10800000">
            <a:off x="368254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6"/>
          <p:cNvSpPr/>
          <p:nvPr/>
        </p:nvSpPr>
        <p:spPr>
          <a:xfrm rot="10800000">
            <a:off x="368254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rot="10800000">
            <a:off x="412706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 rot="10800000">
            <a:off x="4763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 rot="10800000">
            <a:off x="495306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7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rot="10800000">
            <a:off x="603444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1" y="0"/>
                </a:moveTo>
                <a:lnTo>
                  <a:pt x="1" y="301"/>
                </a:lnTo>
                <a:lnTo>
                  <a:pt x="302" y="301"/>
                </a:lnTo>
                <a:cubicBezTo>
                  <a:pt x="302" y="136"/>
                  <a:pt x="170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 rot="10800000">
            <a:off x="495306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7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"/>
          <p:cNvSpPr/>
          <p:nvPr/>
        </p:nvSpPr>
        <p:spPr>
          <a:xfrm rot="10800000">
            <a:off x="495306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"/>
          <p:cNvSpPr/>
          <p:nvPr/>
        </p:nvSpPr>
        <p:spPr>
          <a:xfrm rot="10800000">
            <a:off x="53969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0" y="133"/>
                  <a:pt x="0" y="298"/>
                </a:cubicBezTo>
                <a:cubicBezTo>
                  <a:pt x="0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"/>
          <p:cNvSpPr/>
          <p:nvPr/>
        </p:nvSpPr>
        <p:spPr>
          <a:xfrm rot="10800000">
            <a:off x="495306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/>
          <p:nvPr/>
        </p:nvSpPr>
        <p:spPr>
          <a:xfrm rot="10800000">
            <a:off x="603444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70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6"/>
          <p:cNvSpPr/>
          <p:nvPr/>
        </p:nvSpPr>
        <p:spPr>
          <a:xfrm rot="10800000">
            <a:off x="53969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0" y="133"/>
                  <a:pt x="0" y="297"/>
                </a:cubicBezTo>
                <a:cubicBezTo>
                  <a:pt x="0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6"/>
          <p:cNvSpPr/>
          <p:nvPr/>
        </p:nvSpPr>
        <p:spPr>
          <a:xfrm rot="10800000">
            <a:off x="667065" y="100117"/>
            <a:ext cx="37639" cy="40470"/>
          </a:xfrm>
          <a:custGeom>
            <a:avLst/>
            <a:gdLst/>
            <a:ahLst/>
            <a:cxnLst/>
            <a:rect l="l" t="t" r="r" b="b"/>
            <a:pathLst>
              <a:path w="591" h="473" extrusionOk="0">
                <a:moveTo>
                  <a:pt x="534" y="0"/>
                </a:moveTo>
                <a:cubicBezTo>
                  <a:pt x="359" y="76"/>
                  <a:pt x="181" y="142"/>
                  <a:pt x="1" y="207"/>
                </a:cubicBezTo>
                <a:cubicBezTo>
                  <a:pt x="20" y="353"/>
                  <a:pt x="142" y="472"/>
                  <a:pt x="294" y="472"/>
                </a:cubicBezTo>
                <a:cubicBezTo>
                  <a:pt x="458" y="472"/>
                  <a:pt x="590" y="335"/>
                  <a:pt x="590" y="170"/>
                </a:cubicBezTo>
                <a:cubicBezTo>
                  <a:pt x="590" y="104"/>
                  <a:pt x="566" y="48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6"/>
          <p:cNvSpPr/>
          <p:nvPr/>
        </p:nvSpPr>
        <p:spPr>
          <a:xfrm rot="10800000">
            <a:off x="730433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"/>
          <p:cNvSpPr/>
          <p:nvPr/>
        </p:nvSpPr>
        <p:spPr>
          <a:xfrm rot="10800000">
            <a:off x="62261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9" y="0"/>
                </a:moveTo>
                <a:cubicBezTo>
                  <a:pt x="133" y="0"/>
                  <a:pt x="1" y="136"/>
                  <a:pt x="1" y="301"/>
                </a:cubicBezTo>
                <a:lnTo>
                  <a:pt x="299" y="301"/>
                </a:ln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6"/>
          <p:cNvSpPr/>
          <p:nvPr/>
        </p:nvSpPr>
        <p:spPr>
          <a:xfrm rot="10800000">
            <a:off x="730433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 rot="10800000">
            <a:off x="66706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/>
          <p:nvPr/>
        </p:nvSpPr>
        <p:spPr>
          <a:xfrm rot="10800000">
            <a:off x="62261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9" y="298"/>
                </a:cubicBez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"/>
          <p:cNvSpPr/>
          <p:nvPr/>
        </p:nvSpPr>
        <p:spPr>
          <a:xfrm rot="10800000">
            <a:off x="74966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6"/>
          <p:cNvSpPr/>
          <p:nvPr/>
        </p:nvSpPr>
        <p:spPr>
          <a:xfrm rot="10800000">
            <a:off x="857549" y="40482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9" y="1"/>
                </a:moveTo>
                <a:cubicBezTo>
                  <a:pt x="15" y="1"/>
                  <a:pt x="5" y="1"/>
                  <a:pt x="1" y="5"/>
                </a:cubicBezTo>
                <a:lnTo>
                  <a:pt x="1" y="297"/>
                </a:lnTo>
                <a:lnTo>
                  <a:pt x="302" y="297"/>
                </a:lnTo>
                <a:cubicBezTo>
                  <a:pt x="302" y="138"/>
                  <a:pt x="175" y="10"/>
                  <a:pt x="1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6"/>
          <p:cNvSpPr/>
          <p:nvPr/>
        </p:nvSpPr>
        <p:spPr>
          <a:xfrm rot="10800000">
            <a:off x="857549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6"/>
          <p:cNvSpPr/>
          <p:nvPr/>
        </p:nvSpPr>
        <p:spPr>
          <a:xfrm rot="10800000">
            <a:off x="74966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6"/>
          <p:cNvSpPr/>
          <p:nvPr/>
        </p:nvSpPr>
        <p:spPr>
          <a:xfrm rot="10800000">
            <a:off x="79411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"/>
          <p:cNvSpPr/>
          <p:nvPr/>
        </p:nvSpPr>
        <p:spPr>
          <a:xfrm rot="10800000">
            <a:off x="876718" y="40482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298" y="0"/>
                </a:moveTo>
                <a:cubicBezTo>
                  <a:pt x="270" y="0"/>
                  <a:pt x="237" y="9"/>
                  <a:pt x="203" y="9"/>
                </a:cubicBezTo>
                <a:cubicBezTo>
                  <a:pt x="85" y="52"/>
                  <a:pt x="0" y="161"/>
                  <a:pt x="0" y="292"/>
                </a:cubicBezTo>
                <a:lnTo>
                  <a:pt x="298" y="29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"/>
          <p:cNvSpPr/>
          <p:nvPr/>
        </p:nvSpPr>
        <p:spPr>
          <a:xfrm rot="10800000">
            <a:off x="984538" y="40482"/>
            <a:ext cx="19297" cy="16171"/>
          </a:xfrm>
          <a:custGeom>
            <a:avLst/>
            <a:gdLst/>
            <a:ahLst/>
            <a:cxnLst/>
            <a:rect l="l" t="t" r="r" b="b"/>
            <a:pathLst>
              <a:path w="303" h="189" extrusionOk="0">
                <a:moveTo>
                  <a:pt x="1" y="0"/>
                </a:moveTo>
                <a:lnTo>
                  <a:pt x="1" y="188"/>
                </a:lnTo>
                <a:lnTo>
                  <a:pt x="303" y="188"/>
                </a:lnTo>
                <a:cubicBezTo>
                  <a:pt x="303" y="114"/>
                  <a:pt x="274" y="51"/>
                  <a:pt x="2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6"/>
          <p:cNvSpPr/>
          <p:nvPr/>
        </p:nvSpPr>
        <p:spPr>
          <a:xfrm rot="10800000">
            <a:off x="92117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8" y="1"/>
                  <a:pt x="1" y="133"/>
                  <a:pt x="1" y="297"/>
                </a:cubicBezTo>
                <a:cubicBezTo>
                  <a:pt x="1" y="462"/>
                  <a:pt x="138" y="599"/>
                  <a:pt x="303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"/>
          <p:cNvSpPr/>
          <p:nvPr/>
        </p:nvSpPr>
        <p:spPr>
          <a:xfrm rot="10800000">
            <a:off x="876718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6"/>
          <p:cNvSpPr/>
          <p:nvPr/>
        </p:nvSpPr>
        <p:spPr>
          <a:xfrm rot="10800000">
            <a:off x="98453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"/>
          <p:cNvSpPr/>
          <p:nvPr/>
        </p:nvSpPr>
        <p:spPr>
          <a:xfrm rot="10800000">
            <a:off x="1003771" y="40482"/>
            <a:ext cx="18915" cy="16684"/>
          </a:xfrm>
          <a:custGeom>
            <a:avLst/>
            <a:gdLst/>
            <a:ahLst/>
            <a:cxnLst/>
            <a:rect l="l" t="t" r="r" b="b"/>
            <a:pathLst>
              <a:path w="297" h="195" extrusionOk="0">
                <a:moveTo>
                  <a:pt x="75" y="1"/>
                </a:moveTo>
                <a:cubicBezTo>
                  <a:pt x="28" y="53"/>
                  <a:pt x="0" y="120"/>
                  <a:pt x="0" y="194"/>
                </a:cubicBezTo>
                <a:lnTo>
                  <a:pt x="297" y="194"/>
                </a:lnTo>
                <a:lnTo>
                  <a:pt x="297" y="6"/>
                </a:lnTo>
                <a:cubicBezTo>
                  <a:pt x="222" y="6"/>
                  <a:pt x="151" y="1"/>
                  <a:pt x="75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10800000">
            <a:off x="111159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10800000">
            <a:off x="1048159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3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10800000">
            <a:off x="1003771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1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 rot="10800000">
            <a:off x="111159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 rot="10800000">
            <a:off x="1130760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1238579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1" y="0"/>
                </a:moveTo>
                <a:lnTo>
                  <a:pt x="1" y="301"/>
                </a:lnTo>
                <a:lnTo>
                  <a:pt x="303" y="301"/>
                </a:lnTo>
                <a:cubicBezTo>
                  <a:pt x="303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 rot="10800000">
            <a:off x="117527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 rot="10800000">
            <a:off x="1130760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 rot="10800000">
            <a:off x="1238579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"/>
          <p:cNvSpPr/>
          <p:nvPr/>
        </p:nvSpPr>
        <p:spPr>
          <a:xfrm rot="10800000">
            <a:off x="1365950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>
            <a:off x="1257876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297" y="0"/>
                </a:moveTo>
                <a:cubicBezTo>
                  <a:pt x="132" y="0"/>
                  <a:pt x="0" y="136"/>
                  <a:pt x="0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6"/>
          <p:cNvSpPr/>
          <p:nvPr/>
        </p:nvSpPr>
        <p:spPr>
          <a:xfrm rot="10800000">
            <a:off x="1306531" y="100117"/>
            <a:ext cx="33054" cy="20363"/>
          </a:xfrm>
          <a:custGeom>
            <a:avLst/>
            <a:gdLst/>
            <a:ahLst/>
            <a:cxnLst/>
            <a:rect l="l" t="t" r="r" b="b"/>
            <a:pathLst>
              <a:path w="519" h="238" extrusionOk="0">
                <a:moveTo>
                  <a:pt x="1" y="1"/>
                </a:moveTo>
                <a:lnTo>
                  <a:pt x="1" y="1"/>
                </a:lnTo>
                <a:cubicBezTo>
                  <a:pt x="29" y="133"/>
                  <a:pt x="142" y="237"/>
                  <a:pt x="288" y="237"/>
                </a:cubicBezTo>
                <a:cubicBezTo>
                  <a:pt x="382" y="237"/>
                  <a:pt x="462" y="190"/>
                  <a:pt x="519" y="118"/>
                </a:cubicBezTo>
                <a:cubicBezTo>
                  <a:pt x="345" y="81"/>
                  <a:pt x="170" y="44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"/>
          <p:cNvSpPr/>
          <p:nvPr/>
        </p:nvSpPr>
        <p:spPr>
          <a:xfrm rot="10800000">
            <a:off x="1302264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303" y="599"/>
                </a:cubicBezTo>
                <a:cubicBezTo>
                  <a:pt x="468" y="599"/>
                  <a:pt x="601" y="462"/>
                  <a:pt x="601" y="297"/>
                </a:cubicBezTo>
                <a:cubicBezTo>
                  <a:pt x="601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"/>
          <p:cNvSpPr/>
          <p:nvPr/>
        </p:nvSpPr>
        <p:spPr>
          <a:xfrm rot="10800000">
            <a:off x="1257876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"/>
          <p:cNvSpPr/>
          <p:nvPr/>
        </p:nvSpPr>
        <p:spPr>
          <a:xfrm rot="10800000">
            <a:off x="1365950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"/>
          <p:cNvSpPr/>
          <p:nvPr/>
        </p:nvSpPr>
        <p:spPr>
          <a:xfrm rot="10800000">
            <a:off x="138486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2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6"/>
          <p:cNvSpPr/>
          <p:nvPr/>
        </p:nvSpPr>
        <p:spPr>
          <a:xfrm rot="10800000">
            <a:off x="1492939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"/>
          <p:cNvSpPr/>
          <p:nvPr/>
        </p:nvSpPr>
        <p:spPr>
          <a:xfrm rot="10800000">
            <a:off x="1429317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6"/>
          <p:cNvSpPr/>
          <p:nvPr/>
        </p:nvSpPr>
        <p:spPr>
          <a:xfrm rot="10800000">
            <a:off x="1492939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6"/>
          <p:cNvSpPr/>
          <p:nvPr/>
        </p:nvSpPr>
        <p:spPr>
          <a:xfrm rot="10800000">
            <a:off x="138486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2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"/>
          <p:cNvSpPr/>
          <p:nvPr/>
        </p:nvSpPr>
        <p:spPr>
          <a:xfrm rot="10800000">
            <a:off x="1429317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6"/>
          <p:cNvSpPr/>
          <p:nvPr/>
        </p:nvSpPr>
        <p:spPr>
          <a:xfrm rot="10800000">
            <a:off x="1620055" y="211088"/>
            <a:ext cx="18915" cy="7358"/>
          </a:xfrm>
          <a:custGeom>
            <a:avLst/>
            <a:gdLst/>
            <a:ahLst/>
            <a:cxnLst/>
            <a:rect l="l" t="t" r="r" b="b"/>
            <a:pathLst>
              <a:path w="297" h="86" extrusionOk="0">
                <a:moveTo>
                  <a:pt x="0" y="0"/>
                </a:moveTo>
                <a:lnTo>
                  <a:pt x="0" y="85"/>
                </a:lnTo>
                <a:lnTo>
                  <a:pt x="297" y="85"/>
                </a:lnTo>
                <a:lnTo>
                  <a:pt x="297" y="70"/>
                </a:lnTo>
                <a:cubicBezTo>
                  <a:pt x="198" y="47"/>
                  <a:pt x="99" y="24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6"/>
          <p:cNvSpPr/>
          <p:nvPr/>
        </p:nvSpPr>
        <p:spPr>
          <a:xfrm rot="10800000">
            <a:off x="1511917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"/>
          <p:cNvSpPr/>
          <p:nvPr/>
        </p:nvSpPr>
        <p:spPr>
          <a:xfrm rot="10800000">
            <a:off x="1620055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6"/>
          <p:cNvSpPr/>
          <p:nvPr/>
        </p:nvSpPr>
        <p:spPr>
          <a:xfrm rot="10800000">
            <a:off x="1556305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6"/>
          <p:cNvSpPr/>
          <p:nvPr/>
        </p:nvSpPr>
        <p:spPr>
          <a:xfrm rot="10800000">
            <a:off x="1620055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6"/>
          <p:cNvSpPr/>
          <p:nvPr/>
        </p:nvSpPr>
        <p:spPr>
          <a:xfrm rot="10800000">
            <a:off x="1620055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6"/>
          <p:cNvSpPr/>
          <p:nvPr/>
        </p:nvSpPr>
        <p:spPr>
          <a:xfrm rot="10800000">
            <a:off x="1556305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"/>
          <p:cNvSpPr/>
          <p:nvPr/>
        </p:nvSpPr>
        <p:spPr>
          <a:xfrm rot="10800000">
            <a:off x="1511917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"/>
          <p:cNvSpPr/>
          <p:nvPr/>
        </p:nvSpPr>
        <p:spPr>
          <a:xfrm rot="10800000">
            <a:off x="1638906" y="211088"/>
            <a:ext cx="19361" cy="12235"/>
          </a:xfrm>
          <a:custGeom>
            <a:avLst/>
            <a:gdLst/>
            <a:ahLst/>
            <a:cxnLst/>
            <a:rect l="l" t="t" r="r" b="b"/>
            <a:pathLst>
              <a:path w="304" h="143" extrusionOk="0">
                <a:moveTo>
                  <a:pt x="44" y="1"/>
                </a:moveTo>
                <a:cubicBezTo>
                  <a:pt x="20" y="42"/>
                  <a:pt x="1" y="90"/>
                  <a:pt x="1" y="142"/>
                </a:cubicBezTo>
                <a:lnTo>
                  <a:pt x="303" y="142"/>
                </a:lnTo>
                <a:lnTo>
                  <a:pt x="303" y="57"/>
                </a:lnTo>
                <a:cubicBezTo>
                  <a:pt x="214" y="38"/>
                  <a:pt x="129" y="19"/>
                  <a:pt x="44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6"/>
          <p:cNvSpPr/>
          <p:nvPr/>
        </p:nvSpPr>
        <p:spPr>
          <a:xfrm rot="10800000">
            <a:off x="1747044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6"/>
          <p:cNvSpPr/>
          <p:nvPr/>
        </p:nvSpPr>
        <p:spPr>
          <a:xfrm rot="10800000">
            <a:off x="1747044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6"/>
          <p:cNvSpPr/>
          <p:nvPr/>
        </p:nvSpPr>
        <p:spPr>
          <a:xfrm rot="10800000">
            <a:off x="174704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"/>
          <p:cNvSpPr/>
          <p:nvPr/>
        </p:nvSpPr>
        <p:spPr>
          <a:xfrm rot="10800000">
            <a:off x="1638906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303" y="0"/>
                </a:moveTo>
                <a:cubicBezTo>
                  <a:pt x="138" y="0"/>
                  <a:pt x="1" y="136"/>
                  <a:pt x="1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6"/>
          <p:cNvSpPr/>
          <p:nvPr/>
        </p:nvSpPr>
        <p:spPr>
          <a:xfrm rot="10800000">
            <a:off x="1638906" y="185762"/>
            <a:ext cx="19361" cy="25411"/>
          </a:xfrm>
          <a:custGeom>
            <a:avLst/>
            <a:gdLst/>
            <a:ahLst/>
            <a:cxnLst/>
            <a:rect l="l" t="t" r="r" b="b"/>
            <a:pathLst>
              <a:path w="304" h="297" extrusionOk="0">
                <a:moveTo>
                  <a:pt x="1" y="0"/>
                </a:moveTo>
                <a:cubicBezTo>
                  <a:pt x="1" y="165"/>
                  <a:pt x="138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6"/>
          <p:cNvSpPr/>
          <p:nvPr/>
        </p:nvSpPr>
        <p:spPr>
          <a:xfrm rot="10800000">
            <a:off x="1683422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6"/>
          <p:cNvSpPr/>
          <p:nvPr/>
        </p:nvSpPr>
        <p:spPr>
          <a:xfrm rot="10800000">
            <a:off x="174704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6"/>
          <p:cNvSpPr/>
          <p:nvPr/>
        </p:nvSpPr>
        <p:spPr>
          <a:xfrm rot="10800000">
            <a:off x="1638906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cubicBezTo>
                  <a:pt x="1" y="166"/>
                  <a:pt x="138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6"/>
          <p:cNvSpPr/>
          <p:nvPr/>
        </p:nvSpPr>
        <p:spPr>
          <a:xfrm rot="10800000">
            <a:off x="1683422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6"/>
          <p:cNvSpPr/>
          <p:nvPr/>
        </p:nvSpPr>
        <p:spPr>
          <a:xfrm rot="10800000">
            <a:off x="1874096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"/>
          <p:cNvSpPr/>
          <p:nvPr/>
        </p:nvSpPr>
        <p:spPr>
          <a:xfrm rot="10800000">
            <a:off x="1766022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 rot="10800000">
            <a:off x="187409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/>
          <p:nvPr/>
        </p:nvSpPr>
        <p:spPr>
          <a:xfrm rot="10800000">
            <a:off x="1766022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 rot="10800000">
            <a:off x="1766022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6"/>
          <p:cNvSpPr/>
          <p:nvPr/>
        </p:nvSpPr>
        <p:spPr>
          <a:xfrm rot="10800000">
            <a:off x="1810410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4" y="600"/>
                  <a:pt x="601" y="463"/>
                  <a:pt x="601" y="298"/>
                </a:cubicBezTo>
                <a:cubicBezTo>
                  <a:pt x="601" y="133"/>
                  <a:pt x="464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6"/>
          <p:cNvSpPr/>
          <p:nvPr/>
        </p:nvSpPr>
        <p:spPr>
          <a:xfrm rot="10800000">
            <a:off x="1874096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6"/>
          <p:cNvSpPr/>
          <p:nvPr/>
        </p:nvSpPr>
        <p:spPr>
          <a:xfrm rot="10800000">
            <a:off x="1766022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6"/>
          <p:cNvSpPr/>
          <p:nvPr/>
        </p:nvSpPr>
        <p:spPr>
          <a:xfrm rot="10800000">
            <a:off x="187409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6"/>
          <p:cNvSpPr/>
          <p:nvPr/>
        </p:nvSpPr>
        <p:spPr>
          <a:xfrm rot="10800000">
            <a:off x="1810410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4" y="599"/>
                  <a:pt x="601" y="462"/>
                  <a:pt x="601" y="297"/>
                </a:cubicBezTo>
                <a:cubicBezTo>
                  <a:pt x="601" y="133"/>
                  <a:pt x="464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6"/>
          <p:cNvSpPr/>
          <p:nvPr/>
        </p:nvSpPr>
        <p:spPr>
          <a:xfrm rot="10800000">
            <a:off x="200114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6"/>
          <p:cNvSpPr/>
          <p:nvPr/>
        </p:nvSpPr>
        <p:spPr>
          <a:xfrm rot="10800000">
            <a:off x="1940775" y="270894"/>
            <a:ext cx="32799" cy="14631"/>
          </a:xfrm>
          <a:custGeom>
            <a:avLst/>
            <a:gdLst/>
            <a:ahLst/>
            <a:cxnLst/>
            <a:rect l="l" t="t" r="r" b="b"/>
            <a:pathLst>
              <a:path w="515" h="171" extrusionOk="0">
                <a:moveTo>
                  <a:pt x="0" y="1"/>
                </a:moveTo>
                <a:cubicBezTo>
                  <a:pt x="48" y="101"/>
                  <a:pt x="146" y="171"/>
                  <a:pt x="264" y="171"/>
                </a:cubicBezTo>
                <a:cubicBezTo>
                  <a:pt x="373" y="171"/>
                  <a:pt x="462" y="110"/>
                  <a:pt x="514" y="25"/>
                </a:cubicBezTo>
                <a:cubicBezTo>
                  <a:pt x="344" y="16"/>
                  <a:pt x="170" y="6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6"/>
          <p:cNvSpPr/>
          <p:nvPr/>
        </p:nvSpPr>
        <p:spPr>
          <a:xfrm rot="10800000">
            <a:off x="1893011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6"/>
          <p:cNvSpPr/>
          <p:nvPr/>
        </p:nvSpPr>
        <p:spPr>
          <a:xfrm rot="10800000">
            <a:off x="200114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6"/>
          <p:cNvSpPr/>
          <p:nvPr/>
        </p:nvSpPr>
        <p:spPr>
          <a:xfrm rot="10800000">
            <a:off x="193746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6"/>
          <p:cNvSpPr/>
          <p:nvPr/>
        </p:nvSpPr>
        <p:spPr>
          <a:xfrm rot="10800000">
            <a:off x="1893011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6"/>
          <p:cNvSpPr/>
          <p:nvPr/>
        </p:nvSpPr>
        <p:spPr>
          <a:xfrm rot="10800000">
            <a:off x="200114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6"/>
          <p:cNvSpPr/>
          <p:nvPr/>
        </p:nvSpPr>
        <p:spPr>
          <a:xfrm rot="10800000">
            <a:off x="1893011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"/>
          <p:cNvSpPr/>
          <p:nvPr/>
        </p:nvSpPr>
        <p:spPr>
          <a:xfrm rot="10800000">
            <a:off x="200114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/>
          <p:nvPr/>
        </p:nvSpPr>
        <p:spPr>
          <a:xfrm rot="10800000">
            <a:off x="193746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6"/>
          <p:cNvSpPr/>
          <p:nvPr/>
        </p:nvSpPr>
        <p:spPr>
          <a:xfrm rot="10800000">
            <a:off x="1893011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/>
          <p:nvPr/>
        </p:nvSpPr>
        <p:spPr>
          <a:xfrm rot="10800000">
            <a:off x="2067509" y="270894"/>
            <a:ext cx="30697" cy="12920"/>
          </a:xfrm>
          <a:custGeom>
            <a:avLst/>
            <a:gdLst/>
            <a:ahLst/>
            <a:cxnLst/>
            <a:rect l="l" t="t" r="r" b="b"/>
            <a:pathLst>
              <a:path w="482" h="151" extrusionOk="0">
                <a:moveTo>
                  <a:pt x="481" y="0"/>
                </a:moveTo>
                <a:cubicBezTo>
                  <a:pt x="321" y="9"/>
                  <a:pt x="161" y="24"/>
                  <a:pt x="0" y="38"/>
                </a:cubicBezTo>
                <a:cubicBezTo>
                  <a:pt x="52" y="103"/>
                  <a:pt x="133" y="151"/>
                  <a:pt x="227" y="151"/>
                </a:cubicBezTo>
                <a:cubicBezTo>
                  <a:pt x="335" y="151"/>
                  <a:pt x="429" y="85"/>
                  <a:pt x="48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6"/>
          <p:cNvSpPr/>
          <p:nvPr/>
        </p:nvSpPr>
        <p:spPr>
          <a:xfrm rot="10800000">
            <a:off x="2128201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0" y="1"/>
                </a:moveTo>
                <a:lnTo>
                  <a:pt x="0" y="303"/>
                </a:lnTo>
                <a:lnTo>
                  <a:pt x="301" y="303"/>
                </a:lnTo>
                <a:cubicBezTo>
                  <a:pt x="301" y="138"/>
                  <a:pt x="170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6"/>
          <p:cNvSpPr/>
          <p:nvPr/>
        </p:nvSpPr>
        <p:spPr>
          <a:xfrm rot="10800000">
            <a:off x="2020063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6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"/>
          <p:cNvSpPr/>
          <p:nvPr/>
        </p:nvSpPr>
        <p:spPr>
          <a:xfrm rot="10800000">
            <a:off x="2128201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lnTo>
                  <a:pt x="0" y="297"/>
                </a:lnTo>
                <a:cubicBezTo>
                  <a:pt x="170" y="297"/>
                  <a:pt x="301" y="165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 rot="10800000">
            <a:off x="2020063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6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/>
          <p:nvPr/>
        </p:nvSpPr>
        <p:spPr>
          <a:xfrm rot="10800000">
            <a:off x="2020063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6"/>
          <p:cNvSpPr/>
          <p:nvPr/>
        </p:nvSpPr>
        <p:spPr>
          <a:xfrm rot="10800000">
            <a:off x="2128201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70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6"/>
          <p:cNvSpPr/>
          <p:nvPr/>
        </p:nvSpPr>
        <p:spPr>
          <a:xfrm rot="10800000">
            <a:off x="2064834" y="100117"/>
            <a:ext cx="37894" cy="51422"/>
          </a:xfrm>
          <a:custGeom>
            <a:avLst/>
            <a:gdLst/>
            <a:ahLst/>
            <a:cxnLst/>
            <a:rect l="l" t="t" r="r" b="b"/>
            <a:pathLst>
              <a:path w="595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594" y="463"/>
                  <a:pt x="594" y="298"/>
                </a:cubicBezTo>
                <a:cubicBezTo>
                  <a:pt x="594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6"/>
          <p:cNvSpPr/>
          <p:nvPr/>
        </p:nvSpPr>
        <p:spPr>
          <a:xfrm rot="10800000">
            <a:off x="2064834" y="-70488"/>
            <a:ext cx="37894" cy="51336"/>
          </a:xfrm>
          <a:custGeom>
            <a:avLst/>
            <a:gdLst/>
            <a:ahLst/>
            <a:cxnLst/>
            <a:rect l="l" t="t" r="r" b="b"/>
            <a:pathLst>
              <a:path w="595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594" y="462"/>
                  <a:pt x="594" y="297"/>
                </a:cubicBezTo>
                <a:cubicBezTo>
                  <a:pt x="594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6"/>
          <p:cNvSpPr/>
          <p:nvPr/>
        </p:nvSpPr>
        <p:spPr>
          <a:xfrm rot="10800000">
            <a:off x="2128201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70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6"/>
          <p:cNvSpPr/>
          <p:nvPr/>
        </p:nvSpPr>
        <p:spPr>
          <a:xfrm rot="10800000">
            <a:off x="2020063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6"/>
          <p:cNvSpPr/>
          <p:nvPr/>
        </p:nvSpPr>
        <p:spPr>
          <a:xfrm rot="10800000">
            <a:off x="2255190" y="211088"/>
            <a:ext cx="19297" cy="23529"/>
          </a:xfrm>
          <a:custGeom>
            <a:avLst/>
            <a:gdLst/>
            <a:ahLst/>
            <a:cxnLst/>
            <a:rect l="l" t="t" r="r" b="b"/>
            <a:pathLst>
              <a:path w="303" h="275" extrusionOk="0">
                <a:moveTo>
                  <a:pt x="122" y="0"/>
                </a:moveTo>
                <a:cubicBezTo>
                  <a:pt x="80" y="15"/>
                  <a:pt x="43" y="24"/>
                  <a:pt x="0" y="38"/>
                </a:cubicBezTo>
                <a:lnTo>
                  <a:pt x="0" y="274"/>
                </a:lnTo>
                <a:lnTo>
                  <a:pt x="302" y="274"/>
                </a:lnTo>
                <a:cubicBezTo>
                  <a:pt x="302" y="151"/>
                  <a:pt x="226" y="48"/>
                  <a:pt x="12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6"/>
          <p:cNvSpPr/>
          <p:nvPr/>
        </p:nvSpPr>
        <p:spPr>
          <a:xfrm rot="10800000">
            <a:off x="2147371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6"/>
          <p:cNvSpPr/>
          <p:nvPr/>
        </p:nvSpPr>
        <p:spPr>
          <a:xfrm rot="10800000">
            <a:off x="2191822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1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1" y="600"/>
                </a:cubicBezTo>
                <a:cubicBezTo>
                  <a:pt x="467" y="600"/>
                  <a:pt x="599" y="463"/>
                  <a:pt x="599" y="298"/>
                </a:cubicBezTo>
                <a:cubicBezTo>
                  <a:pt x="599" y="133"/>
                  <a:pt x="467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6"/>
          <p:cNvSpPr/>
          <p:nvPr/>
        </p:nvSpPr>
        <p:spPr>
          <a:xfrm rot="10800000">
            <a:off x="2147371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6"/>
          <p:cNvSpPr/>
          <p:nvPr/>
        </p:nvSpPr>
        <p:spPr>
          <a:xfrm rot="10800000">
            <a:off x="225519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6"/>
          <p:cNvSpPr/>
          <p:nvPr/>
        </p:nvSpPr>
        <p:spPr>
          <a:xfrm rot="10800000">
            <a:off x="225519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"/>
          <p:cNvSpPr/>
          <p:nvPr/>
        </p:nvSpPr>
        <p:spPr>
          <a:xfrm rot="10800000">
            <a:off x="2147371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6"/>
          <p:cNvSpPr/>
          <p:nvPr/>
        </p:nvSpPr>
        <p:spPr>
          <a:xfrm rot="10800000">
            <a:off x="2191822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1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1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6"/>
          <p:cNvSpPr/>
          <p:nvPr/>
        </p:nvSpPr>
        <p:spPr>
          <a:xfrm rot="10800000">
            <a:off x="2147371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6"/>
          <p:cNvSpPr/>
          <p:nvPr/>
        </p:nvSpPr>
        <p:spPr>
          <a:xfrm rot="10800000">
            <a:off x="225519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6"/>
          <p:cNvSpPr/>
          <p:nvPr/>
        </p:nvSpPr>
        <p:spPr>
          <a:xfrm rot="10800000">
            <a:off x="2274423" y="211088"/>
            <a:ext cx="18979" cy="20363"/>
          </a:xfrm>
          <a:custGeom>
            <a:avLst/>
            <a:gdLst/>
            <a:ahLst/>
            <a:cxnLst/>
            <a:rect l="l" t="t" r="r" b="b"/>
            <a:pathLst>
              <a:path w="298" h="238" extrusionOk="0">
                <a:moveTo>
                  <a:pt x="297" y="1"/>
                </a:moveTo>
                <a:cubicBezTo>
                  <a:pt x="212" y="29"/>
                  <a:pt x="127" y="57"/>
                  <a:pt x="42" y="91"/>
                </a:cubicBezTo>
                <a:cubicBezTo>
                  <a:pt x="19" y="133"/>
                  <a:pt x="1" y="180"/>
                  <a:pt x="1" y="237"/>
                </a:cubicBezTo>
                <a:lnTo>
                  <a:pt x="297" y="237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6"/>
          <p:cNvSpPr/>
          <p:nvPr/>
        </p:nvSpPr>
        <p:spPr>
          <a:xfrm rot="10800000">
            <a:off x="2274423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2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6"/>
          <p:cNvSpPr/>
          <p:nvPr/>
        </p:nvSpPr>
        <p:spPr>
          <a:xfrm rot="10800000">
            <a:off x="2274423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6"/>
          <p:cNvSpPr/>
          <p:nvPr/>
        </p:nvSpPr>
        <p:spPr>
          <a:xfrm rot="10800000">
            <a:off x="2274423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1" name="Google Shape;631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9" r:id="rId7"/>
    <p:sldLayoutId id="2147483661" r:id="rId8"/>
    <p:sldLayoutId id="2147483662" r:id="rId9"/>
    <p:sldLayoutId id="2147483664" r:id="rId10"/>
    <p:sldLayoutId id="2147483667" r:id="rId11"/>
    <p:sldLayoutId id="2147483679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152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154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8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7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156.png"/><Relationship Id="rId5" Type="http://schemas.openxmlformats.org/officeDocument/2006/relationships/audio" Target="../media/audio4.wav"/><Relationship Id="rId15" Type="http://schemas.openxmlformats.org/officeDocument/2006/relationships/image" Target="../media/image160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image" Target="../media/image1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9E5D694-06EE-7C45-D288-9882733C17B4}"/>
                  </a:ext>
                </a:extLst>
              </p:cNvPr>
              <p:cNvSpPr txBox="1"/>
              <p:nvPr/>
            </p:nvSpPr>
            <p:spPr>
              <a:xfrm>
                <a:off x="1571413" y="1464288"/>
                <a:ext cx="6126843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BÀI 2: TẬP HỢP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CÁC SỐ THỰC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9E5D694-06EE-7C45-D288-9882733C1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13" y="1464288"/>
                <a:ext cx="6126843" cy="1998176"/>
              </a:xfrm>
              <a:prstGeom prst="rect">
                <a:avLst/>
              </a:prstGeom>
              <a:blipFill>
                <a:blip r:embed="rId2"/>
                <a:stretch>
                  <a:fillRect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646DDA-E54B-3624-651A-F3EB37F96B31}"/>
              </a:ext>
            </a:extLst>
          </p:cNvPr>
          <p:cNvSpPr txBox="1"/>
          <p:nvPr/>
        </p:nvSpPr>
        <p:spPr>
          <a:xfrm>
            <a:off x="4082807" y="3813387"/>
            <a:ext cx="110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(3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  <p:grpSp>
        <p:nvGrpSpPr>
          <p:cNvPr id="2" name="Google Shape;2663;p69">
            <a:extLst>
              <a:ext uri="{FF2B5EF4-FFF2-40B4-BE49-F238E27FC236}">
                <a16:creationId xmlns:a16="http://schemas.microsoft.com/office/drawing/2014/main" id="{4486DB45-8F48-9A03-FED3-4A9CEEB2CA05}"/>
              </a:ext>
            </a:extLst>
          </p:cNvPr>
          <p:cNvGrpSpPr/>
          <p:nvPr/>
        </p:nvGrpSpPr>
        <p:grpSpPr>
          <a:xfrm>
            <a:off x="-120962" y="-307487"/>
            <a:ext cx="1692375" cy="1771775"/>
            <a:chOff x="1146200" y="1389800"/>
            <a:chExt cx="1692375" cy="1771775"/>
          </a:xfrm>
        </p:grpSpPr>
        <p:sp>
          <p:nvSpPr>
            <p:cNvPr id="3" name="Google Shape;2664;p69">
              <a:extLst>
                <a:ext uri="{FF2B5EF4-FFF2-40B4-BE49-F238E27FC236}">
                  <a16:creationId xmlns:a16="http://schemas.microsoft.com/office/drawing/2014/main" id="{5D7C6465-22D5-08CD-CD12-0574DDD25B1C}"/>
                </a:ext>
              </a:extLst>
            </p:cNvPr>
            <p:cNvSpPr/>
            <p:nvPr/>
          </p:nvSpPr>
          <p:spPr>
            <a:xfrm>
              <a:off x="1388025" y="1648350"/>
              <a:ext cx="1309775" cy="1309800"/>
            </a:xfrm>
            <a:custGeom>
              <a:avLst/>
              <a:gdLst/>
              <a:ahLst/>
              <a:cxnLst/>
              <a:rect l="l" t="t" r="r" b="b"/>
              <a:pathLst>
                <a:path w="52391" h="52392" extrusionOk="0">
                  <a:moveTo>
                    <a:pt x="26196" y="0"/>
                  </a:moveTo>
                  <a:cubicBezTo>
                    <a:pt x="11759" y="0"/>
                    <a:pt x="0" y="11707"/>
                    <a:pt x="0" y="26196"/>
                  </a:cubicBezTo>
                  <a:cubicBezTo>
                    <a:pt x="0" y="40632"/>
                    <a:pt x="11759" y="52391"/>
                    <a:pt x="26196" y="52391"/>
                  </a:cubicBezTo>
                  <a:cubicBezTo>
                    <a:pt x="40684" y="52391"/>
                    <a:pt x="52391" y="40632"/>
                    <a:pt x="52391" y="26196"/>
                  </a:cubicBezTo>
                  <a:cubicBezTo>
                    <a:pt x="52391" y="11707"/>
                    <a:pt x="40684" y="0"/>
                    <a:pt x="26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65;p69">
              <a:extLst>
                <a:ext uri="{FF2B5EF4-FFF2-40B4-BE49-F238E27FC236}">
                  <a16:creationId xmlns:a16="http://schemas.microsoft.com/office/drawing/2014/main" id="{55CC0194-4872-8D28-A6D1-F66EA4A79298}"/>
                </a:ext>
              </a:extLst>
            </p:cNvPr>
            <p:cNvSpPr/>
            <p:nvPr/>
          </p:nvSpPr>
          <p:spPr>
            <a:xfrm>
              <a:off x="1293850" y="2908900"/>
              <a:ext cx="254300" cy="252675"/>
            </a:xfrm>
            <a:custGeom>
              <a:avLst/>
              <a:gdLst/>
              <a:ahLst/>
              <a:cxnLst/>
              <a:rect l="l" t="t" r="r" b="b"/>
              <a:pathLst>
                <a:path w="10172" h="10107" extrusionOk="0">
                  <a:moveTo>
                    <a:pt x="5080" y="1"/>
                  </a:moveTo>
                  <a:cubicBezTo>
                    <a:pt x="2297" y="1"/>
                    <a:pt x="1" y="2232"/>
                    <a:pt x="1" y="5080"/>
                  </a:cubicBezTo>
                  <a:cubicBezTo>
                    <a:pt x="1" y="7875"/>
                    <a:pt x="2297" y="10106"/>
                    <a:pt x="5080" y="10106"/>
                  </a:cubicBezTo>
                  <a:cubicBezTo>
                    <a:pt x="7875" y="10106"/>
                    <a:pt x="10172" y="7875"/>
                    <a:pt x="10172" y="5080"/>
                  </a:cubicBezTo>
                  <a:cubicBezTo>
                    <a:pt x="10172" y="2232"/>
                    <a:pt x="7875" y="1"/>
                    <a:pt x="5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66;p69">
              <a:extLst>
                <a:ext uri="{FF2B5EF4-FFF2-40B4-BE49-F238E27FC236}">
                  <a16:creationId xmlns:a16="http://schemas.microsoft.com/office/drawing/2014/main" id="{C1DF6CE4-F0A0-D76B-90A2-CBB1D9B2ACCA}"/>
                </a:ext>
              </a:extLst>
            </p:cNvPr>
            <p:cNvSpPr/>
            <p:nvPr/>
          </p:nvSpPr>
          <p:spPr>
            <a:xfrm>
              <a:off x="1779125" y="2420700"/>
              <a:ext cx="72525" cy="71225"/>
            </a:xfrm>
            <a:custGeom>
              <a:avLst/>
              <a:gdLst/>
              <a:ahLst/>
              <a:cxnLst/>
              <a:rect l="l" t="t" r="r" b="b"/>
              <a:pathLst>
                <a:path w="2901" h="2849" extrusionOk="0">
                  <a:moveTo>
                    <a:pt x="1470" y="0"/>
                  </a:moveTo>
                  <a:cubicBezTo>
                    <a:pt x="656" y="0"/>
                    <a:pt x="0" y="604"/>
                    <a:pt x="0" y="1418"/>
                  </a:cubicBezTo>
                  <a:cubicBezTo>
                    <a:pt x="0" y="2244"/>
                    <a:pt x="656" y="2848"/>
                    <a:pt x="1470" y="2848"/>
                  </a:cubicBezTo>
                  <a:cubicBezTo>
                    <a:pt x="2244" y="2848"/>
                    <a:pt x="2900" y="2244"/>
                    <a:pt x="2900" y="1418"/>
                  </a:cubicBezTo>
                  <a:cubicBezTo>
                    <a:pt x="2900" y="604"/>
                    <a:pt x="2244" y="0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67;p69">
              <a:extLst>
                <a:ext uri="{FF2B5EF4-FFF2-40B4-BE49-F238E27FC236}">
                  <a16:creationId xmlns:a16="http://schemas.microsoft.com/office/drawing/2014/main" id="{54BB3757-8C19-10A4-D827-E39151C7DD10}"/>
                </a:ext>
              </a:extLst>
            </p:cNvPr>
            <p:cNvSpPr/>
            <p:nvPr/>
          </p:nvSpPr>
          <p:spPr>
            <a:xfrm>
              <a:off x="1665600" y="1462325"/>
              <a:ext cx="140775" cy="140775"/>
            </a:xfrm>
            <a:custGeom>
              <a:avLst/>
              <a:gdLst/>
              <a:ahLst/>
              <a:cxnLst/>
              <a:rect l="l" t="t" r="r" b="b"/>
              <a:pathLst>
                <a:path w="5631" h="5631" extrusionOk="0">
                  <a:moveTo>
                    <a:pt x="2782" y="0"/>
                  </a:moveTo>
                  <a:cubicBezTo>
                    <a:pt x="1260" y="0"/>
                    <a:pt x="0" y="1260"/>
                    <a:pt x="0" y="2796"/>
                  </a:cubicBezTo>
                  <a:cubicBezTo>
                    <a:pt x="0" y="4384"/>
                    <a:pt x="1260" y="5630"/>
                    <a:pt x="2782" y="5630"/>
                  </a:cubicBezTo>
                  <a:cubicBezTo>
                    <a:pt x="4370" y="5630"/>
                    <a:pt x="5630" y="4384"/>
                    <a:pt x="5630" y="2796"/>
                  </a:cubicBezTo>
                  <a:cubicBezTo>
                    <a:pt x="5630" y="1260"/>
                    <a:pt x="4370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68;p69">
              <a:extLst>
                <a:ext uri="{FF2B5EF4-FFF2-40B4-BE49-F238E27FC236}">
                  <a16:creationId xmlns:a16="http://schemas.microsoft.com/office/drawing/2014/main" id="{723F4D04-DCC2-D0B5-C9E7-6E4CD2E7F845}"/>
                </a:ext>
              </a:extLst>
            </p:cNvPr>
            <p:cNvSpPr/>
            <p:nvPr/>
          </p:nvSpPr>
          <p:spPr>
            <a:xfrm>
              <a:off x="1818800" y="1389800"/>
              <a:ext cx="65650" cy="65650"/>
            </a:xfrm>
            <a:custGeom>
              <a:avLst/>
              <a:gdLst/>
              <a:ahLst/>
              <a:cxnLst/>
              <a:rect l="l" t="t" r="r" b="b"/>
              <a:pathLst>
                <a:path w="2626" h="2626" extrusionOk="0">
                  <a:moveTo>
                    <a:pt x="1313" y="1"/>
                  </a:moveTo>
                  <a:cubicBezTo>
                    <a:pt x="592" y="1"/>
                    <a:pt x="1" y="604"/>
                    <a:pt x="1" y="1313"/>
                  </a:cubicBezTo>
                  <a:cubicBezTo>
                    <a:pt x="1" y="2087"/>
                    <a:pt x="592" y="2626"/>
                    <a:pt x="1313" y="2626"/>
                  </a:cubicBezTo>
                  <a:cubicBezTo>
                    <a:pt x="2022" y="2626"/>
                    <a:pt x="2626" y="2087"/>
                    <a:pt x="2626" y="1313"/>
                  </a:cubicBezTo>
                  <a:cubicBezTo>
                    <a:pt x="2626" y="604"/>
                    <a:pt x="2022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69;p69">
              <a:extLst>
                <a:ext uri="{FF2B5EF4-FFF2-40B4-BE49-F238E27FC236}">
                  <a16:creationId xmlns:a16="http://schemas.microsoft.com/office/drawing/2014/main" id="{44A6DF4F-B696-498E-5861-2423E0365932}"/>
                </a:ext>
              </a:extLst>
            </p:cNvPr>
            <p:cNvSpPr/>
            <p:nvPr/>
          </p:nvSpPr>
          <p:spPr>
            <a:xfrm>
              <a:off x="1742025" y="1514325"/>
              <a:ext cx="682150" cy="524900"/>
            </a:xfrm>
            <a:custGeom>
              <a:avLst/>
              <a:gdLst/>
              <a:ahLst/>
              <a:cxnLst/>
              <a:rect l="l" t="t" r="r" b="b"/>
              <a:pathLst>
                <a:path w="27286" h="20996" extrusionOk="0">
                  <a:moveTo>
                    <a:pt x="8582" y="1"/>
                  </a:moveTo>
                  <a:cubicBezTo>
                    <a:pt x="7495" y="1"/>
                    <a:pt x="6416" y="436"/>
                    <a:pt x="5631" y="1254"/>
                  </a:cubicBezTo>
                  <a:cubicBezTo>
                    <a:pt x="4712" y="2304"/>
                    <a:pt x="4437" y="3668"/>
                    <a:pt x="4489" y="4863"/>
                  </a:cubicBezTo>
                  <a:cubicBezTo>
                    <a:pt x="4489" y="7107"/>
                    <a:pt x="2022" y="10887"/>
                    <a:pt x="2022" y="10939"/>
                  </a:cubicBezTo>
                  <a:cubicBezTo>
                    <a:pt x="933" y="12803"/>
                    <a:pt x="1" y="18262"/>
                    <a:pt x="6025" y="20349"/>
                  </a:cubicBezTo>
                  <a:cubicBezTo>
                    <a:pt x="7341" y="20792"/>
                    <a:pt x="8749" y="20996"/>
                    <a:pt x="10184" y="20996"/>
                  </a:cubicBezTo>
                  <a:cubicBezTo>
                    <a:pt x="15303" y="20996"/>
                    <a:pt x="20764" y="18400"/>
                    <a:pt x="23624" y="14771"/>
                  </a:cubicBezTo>
                  <a:cubicBezTo>
                    <a:pt x="27286" y="10178"/>
                    <a:pt x="24608" y="6726"/>
                    <a:pt x="22640" y="6123"/>
                  </a:cubicBezTo>
                  <a:cubicBezTo>
                    <a:pt x="20396" y="5361"/>
                    <a:pt x="16577" y="6018"/>
                    <a:pt x="13729" y="3012"/>
                  </a:cubicBezTo>
                  <a:cubicBezTo>
                    <a:pt x="12521" y="1700"/>
                    <a:pt x="11379" y="926"/>
                    <a:pt x="10500" y="492"/>
                  </a:cubicBezTo>
                  <a:cubicBezTo>
                    <a:pt x="9901" y="161"/>
                    <a:pt x="9240" y="1"/>
                    <a:pt x="8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70;p69">
              <a:extLst>
                <a:ext uri="{FF2B5EF4-FFF2-40B4-BE49-F238E27FC236}">
                  <a16:creationId xmlns:a16="http://schemas.microsoft.com/office/drawing/2014/main" id="{5AACF6D2-4736-3EC1-1EE1-51F30A5FF957}"/>
                </a:ext>
              </a:extLst>
            </p:cNvPr>
            <p:cNvSpPr/>
            <p:nvPr/>
          </p:nvSpPr>
          <p:spPr>
            <a:xfrm>
              <a:off x="1146200" y="1918025"/>
              <a:ext cx="689050" cy="547175"/>
            </a:xfrm>
            <a:custGeom>
              <a:avLst/>
              <a:gdLst/>
              <a:ahLst/>
              <a:cxnLst/>
              <a:rect l="l" t="t" r="r" b="b"/>
              <a:pathLst>
                <a:path w="27562" h="21887" extrusionOk="0">
                  <a:moveTo>
                    <a:pt x="14672" y="1"/>
                  </a:moveTo>
                  <a:cubicBezTo>
                    <a:pt x="14319" y="1"/>
                    <a:pt x="13962" y="48"/>
                    <a:pt x="13610" y="146"/>
                  </a:cubicBezTo>
                  <a:cubicBezTo>
                    <a:pt x="12246" y="592"/>
                    <a:pt x="11314" y="1629"/>
                    <a:pt x="10710" y="2665"/>
                  </a:cubicBezTo>
                  <a:cubicBezTo>
                    <a:pt x="9621" y="4582"/>
                    <a:pt x="5513" y="6550"/>
                    <a:pt x="5461" y="6550"/>
                  </a:cubicBezTo>
                  <a:cubicBezTo>
                    <a:pt x="3610" y="7587"/>
                    <a:pt x="1" y="11852"/>
                    <a:pt x="4096" y="16669"/>
                  </a:cubicBezTo>
                  <a:cubicBezTo>
                    <a:pt x="7009" y="20113"/>
                    <a:pt x="12036" y="21887"/>
                    <a:pt x="16685" y="21887"/>
                  </a:cubicBezTo>
                  <a:cubicBezTo>
                    <a:pt x="18589" y="21887"/>
                    <a:pt x="20430" y="21589"/>
                    <a:pt x="22036" y="20986"/>
                  </a:cubicBezTo>
                  <a:cubicBezTo>
                    <a:pt x="27561" y="18965"/>
                    <a:pt x="27010" y="14634"/>
                    <a:pt x="25698" y="13060"/>
                  </a:cubicBezTo>
                  <a:cubicBezTo>
                    <a:pt x="24110" y="11301"/>
                    <a:pt x="20501" y="9884"/>
                    <a:pt x="19621" y="5841"/>
                  </a:cubicBezTo>
                  <a:cubicBezTo>
                    <a:pt x="19241" y="4083"/>
                    <a:pt x="18703" y="2823"/>
                    <a:pt x="18151" y="2009"/>
                  </a:cubicBezTo>
                  <a:cubicBezTo>
                    <a:pt x="17407" y="741"/>
                    <a:pt x="16069" y="1"/>
                    <a:pt x="14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71;p69">
              <a:extLst>
                <a:ext uri="{FF2B5EF4-FFF2-40B4-BE49-F238E27FC236}">
                  <a16:creationId xmlns:a16="http://schemas.microsoft.com/office/drawing/2014/main" id="{7B8D38FF-93C6-E9DD-55E5-2C2E505361B0}"/>
                </a:ext>
              </a:extLst>
            </p:cNvPr>
            <p:cNvSpPr/>
            <p:nvPr/>
          </p:nvSpPr>
          <p:spPr>
            <a:xfrm>
              <a:off x="2216475" y="1927725"/>
              <a:ext cx="622100" cy="511725"/>
            </a:xfrm>
            <a:custGeom>
              <a:avLst/>
              <a:gdLst/>
              <a:ahLst/>
              <a:cxnLst/>
              <a:rect l="l" t="t" r="r" b="b"/>
              <a:pathLst>
                <a:path w="24884" h="20469" extrusionOk="0">
                  <a:moveTo>
                    <a:pt x="17125" y="0"/>
                  </a:moveTo>
                  <a:cubicBezTo>
                    <a:pt x="11084" y="0"/>
                    <a:pt x="4706" y="4715"/>
                    <a:pt x="2402" y="9824"/>
                  </a:cubicBezTo>
                  <a:cubicBezTo>
                    <a:pt x="0" y="15231"/>
                    <a:pt x="3504" y="17856"/>
                    <a:pt x="5525" y="17974"/>
                  </a:cubicBezTo>
                  <a:cubicBezTo>
                    <a:pt x="5640" y="17981"/>
                    <a:pt x="5758" y="17985"/>
                    <a:pt x="5878" y="17985"/>
                  </a:cubicBezTo>
                  <a:cubicBezTo>
                    <a:pt x="7194" y="17985"/>
                    <a:pt x="8837" y="17564"/>
                    <a:pt x="10615" y="17564"/>
                  </a:cubicBezTo>
                  <a:cubicBezTo>
                    <a:pt x="12003" y="17564"/>
                    <a:pt x="13474" y="17821"/>
                    <a:pt x="14935" y="18735"/>
                  </a:cubicBezTo>
                  <a:cubicBezTo>
                    <a:pt x="16458" y="19667"/>
                    <a:pt x="17770" y="20100"/>
                    <a:pt x="18702" y="20375"/>
                  </a:cubicBezTo>
                  <a:cubicBezTo>
                    <a:pt x="18999" y="20438"/>
                    <a:pt x="19297" y="20468"/>
                    <a:pt x="19592" y="20468"/>
                  </a:cubicBezTo>
                  <a:cubicBezTo>
                    <a:pt x="21093" y="20468"/>
                    <a:pt x="22499" y="19682"/>
                    <a:pt x="23190" y="18354"/>
                  </a:cubicBezTo>
                  <a:cubicBezTo>
                    <a:pt x="23846" y="17094"/>
                    <a:pt x="23794" y="15729"/>
                    <a:pt x="23466" y="14575"/>
                  </a:cubicBezTo>
                  <a:cubicBezTo>
                    <a:pt x="22862" y="12449"/>
                    <a:pt x="24279" y="8131"/>
                    <a:pt x="24279" y="8078"/>
                  </a:cubicBezTo>
                  <a:cubicBezTo>
                    <a:pt x="24883" y="5992"/>
                    <a:pt x="24332" y="466"/>
                    <a:pt x="17993" y="33"/>
                  </a:cubicBezTo>
                  <a:cubicBezTo>
                    <a:pt x="17705" y="11"/>
                    <a:pt x="17415" y="0"/>
                    <a:pt x="17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72;p69">
              <a:extLst>
                <a:ext uri="{FF2B5EF4-FFF2-40B4-BE49-F238E27FC236}">
                  <a16:creationId xmlns:a16="http://schemas.microsoft.com/office/drawing/2014/main" id="{03AECD9E-E946-ECC4-ACAA-9F366E3BA338}"/>
                </a:ext>
              </a:extLst>
            </p:cNvPr>
            <p:cNvSpPr/>
            <p:nvPr/>
          </p:nvSpPr>
          <p:spPr>
            <a:xfrm>
              <a:off x="2209575" y="2479000"/>
              <a:ext cx="530550" cy="571775"/>
            </a:xfrm>
            <a:custGeom>
              <a:avLst/>
              <a:gdLst/>
              <a:ahLst/>
              <a:cxnLst/>
              <a:rect l="l" t="t" r="r" b="b"/>
              <a:pathLst>
                <a:path w="21222" h="22871" extrusionOk="0">
                  <a:moveTo>
                    <a:pt x="7035" y="0"/>
                  </a:moveTo>
                  <a:cubicBezTo>
                    <a:pt x="4541" y="0"/>
                    <a:pt x="840" y="1329"/>
                    <a:pt x="447" y="6422"/>
                  </a:cubicBezTo>
                  <a:cubicBezTo>
                    <a:pt x="1" y="12761"/>
                    <a:pt x="4870" y="19651"/>
                    <a:pt x="10290" y="22052"/>
                  </a:cubicBezTo>
                  <a:cubicBezTo>
                    <a:pt x="11587" y="22632"/>
                    <a:pt x="12725" y="22871"/>
                    <a:pt x="13706" y="22871"/>
                  </a:cubicBezTo>
                  <a:cubicBezTo>
                    <a:pt x="16812" y="22871"/>
                    <a:pt x="18347" y="20478"/>
                    <a:pt x="18427" y="18942"/>
                  </a:cubicBezTo>
                  <a:cubicBezTo>
                    <a:pt x="18597" y="16593"/>
                    <a:pt x="16957" y="13036"/>
                    <a:pt x="19148" y="9480"/>
                  </a:cubicBezTo>
                  <a:cubicBezTo>
                    <a:pt x="20133" y="8010"/>
                    <a:pt x="20566" y="6697"/>
                    <a:pt x="20789" y="5766"/>
                  </a:cubicBezTo>
                  <a:cubicBezTo>
                    <a:pt x="21222" y="3955"/>
                    <a:pt x="20395" y="2104"/>
                    <a:pt x="18820" y="1277"/>
                  </a:cubicBezTo>
                  <a:cubicBezTo>
                    <a:pt x="18137" y="893"/>
                    <a:pt x="17404" y="748"/>
                    <a:pt x="16694" y="748"/>
                  </a:cubicBezTo>
                  <a:cubicBezTo>
                    <a:pt x="16094" y="748"/>
                    <a:pt x="15511" y="851"/>
                    <a:pt x="14988" y="1002"/>
                  </a:cubicBezTo>
                  <a:cubicBezTo>
                    <a:pt x="14612" y="1108"/>
                    <a:pt x="14171" y="1151"/>
                    <a:pt x="13699" y="1151"/>
                  </a:cubicBezTo>
                  <a:cubicBezTo>
                    <a:pt x="11481" y="1151"/>
                    <a:pt x="8574" y="188"/>
                    <a:pt x="8531" y="188"/>
                  </a:cubicBezTo>
                  <a:cubicBezTo>
                    <a:pt x="8137" y="73"/>
                    <a:pt x="7619" y="0"/>
                    <a:pt x="7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73;p69">
              <a:extLst>
                <a:ext uri="{FF2B5EF4-FFF2-40B4-BE49-F238E27FC236}">
                  <a16:creationId xmlns:a16="http://schemas.microsoft.com/office/drawing/2014/main" id="{D132B8BB-87B6-7D02-D967-D029FAC2808A}"/>
                </a:ext>
              </a:extLst>
            </p:cNvPr>
            <p:cNvSpPr/>
            <p:nvPr/>
          </p:nvSpPr>
          <p:spPr>
            <a:xfrm>
              <a:off x="1545175" y="2589900"/>
              <a:ext cx="593200" cy="501100"/>
            </a:xfrm>
            <a:custGeom>
              <a:avLst/>
              <a:gdLst/>
              <a:ahLst/>
              <a:cxnLst/>
              <a:rect l="l" t="t" r="r" b="b"/>
              <a:pathLst>
                <a:path w="23728" h="20044" extrusionOk="0">
                  <a:moveTo>
                    <a:pt x="18212" y="0"/>
                  </a:moveTo>
                  <a:cubicBezTo>
                    <a:pt x="18100" y="0"/>
                    <a:pt x="17992" y="6"/>
                    <a:pt x="17889" y="17"/>
                  </a:cubicBezTo>
                  <a:cubicBezTo>
                    <a:pt x="16121" y="264"/>
                    <a:pt x="13886" y="1558"/>
                    <a:pt x="11233" y="1558"/>
                  </a:cubicBezTo>
                  <a:cubicBezTo>
                    <a:pt x="10359" y="1558"/>
                    <a:pt x="9441" y="1418"/>
                    <a:pt x="8479" y="1054"/>
                  </a:cubicBezTo>
                  <a:cubicBezTo>
                    <a:pt x="6838" y="398"/>
                    <a:pt x="5473" y="175"/>
                    <a:pt x="4489" y="122"/>
                  </a:cubicBezTo>
                  <a:cubicBezTo>
                    <a:pt x="4449" y="121"/>
                    <a:pt x="4409" y="121"/>
                    <a:pt x="4369" y="121"/>
                  </a:cubicBezTo>
                  <a:cubicBezTo>
                    <a:pt x="2604" y="121"/>
                    <a:pt x="973" y="1249"/>
                    <a:pt x="447" y="2918"/>
                  </a:cubicBezTo>
                  <a:cubicBezTo>
                    <a:pt x="1" y="4283"/>
                    <a:pt x="381" y="5647"/>
                    <a:pt x="880" y="6684"/>
                  </a:cubicBezTo>
                  <a:cubicBezTo>
                    <a:pt x="1864" y="8705"/>
                    <a:pt x="1261" y="13194"/>
                    <a:pt x="1261" y="13246"/>
                  </a:cubicBezTo>
                  <a:cubicBezTo>
                    <a:pt x="1113" y="15253"/>
                    <a:pt x="2443" y="20043"/>
                    <a:pt x="7799" y="20043"/>
                  </a:cubicBezTo>
                  <a:cubicBezTo>
                    <a:pt x="8152" y="20043"/>
                    <a:pt x="8523" y="20023"/>
                    <a:pt x="8912" y="19979"/>
                  </a:cubicBezTo>
                  <a:cubicBezTo>
                    <a:pt x="15264" y="19257"/>
                    <a:pt x="21117" y="13194"/>
                    <a:pt x="22482" y="7445"/>
                  </a:cubicBezTo>
                  <a:cubicBezTo>
                    <a:pt x="23727" y="2003"/>
                    <a:pt x="20293" y="0"/>
                    <a:pt x="18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74;p69">
              <a:extLst>
                <a:ext uri="{FF2B5EF4-FFF2-40B4-BE49-F238E27FC236}">
                  <a16:creationId xmlns:a16="http://schemas.microsoft.com/office/drawing/2014/main" id="{3EC275DE-1027-6324-BB3A-CFD8B1DB8082}"/>
                </a:ext>
              </a:extLst>
            </p:cNvPr>
            <p:cNvSpPr/>
            <p:nvPr/>
          </p:nvSpPr>
          <p:spPr>
            <a:xfrm>
              <a:off x="2771600" y="2911525"/>
              <a:ext cx="62700" cy="63025"/>
            </a:xfrm>
            <a:custGeom>
              <a:avLst/>
              <a:gdLst/>
              <a:ahLst/>
              <a:cxnLst/>
              <a:rect l="l" t="t" r="r" b="b"/>
              <a:pathLst>
                <a:path w="2508" h="2521" extrusionOk="0">
                  <a:moveTo>
                    <a:pt x="1261" y="1"/>
                  </a:moveTo>
                  <a:cubicBezTo>
                    <a:pt x="605" y="1"/>
                    <a:pt x="1" y="552"/>
                    <a:pt x="1" y="1260"/>
                  </a:cubicBezTo>
                  <a:cubicBezTo>
                    <a:pt x="1" y="1969"/>
                    <a:pt x="605" y="2520"/>
                    <a:pt x="1261" y="2520"/>
                  </a:cubicBezTo>
                  <a:cubicBezTo>
                    <a:pt x="1969" y="2520"/>
                    <a:pt x="2507" y="1969"/>
                    <a:pt x="2507" y="1260"/>
                  </a:cubicBezTo>
                  <a:cubicBezTo>
                    <a:pt x="2507" y="552"/>
                    <a:pt x="1969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75;p69">
              <a:extLst>
                <a:ext uri="{FF2B5EF4-FFF2-40B4-BE49-F238E27FC236}">
                  <a16:creationId xmlns:a16="http://schemas.microsoft.com/office/drawing/2014/main" id="{8A7087FC-1942-F39D-0284-FEE233FCE226}"/>
                </a:ext>
              </a:extLst>
            </p:cNvPr>
            <p:cNvSpPr/>
            <p:nvPr/>
          </p:nvSpPr>
          <p:spPr>
            <a:xfrm>
              <a:off x="2446125" y="1790425"/>
              <a:ext cx="99775" cy="101400"/>
            </a:xfrm>
            <a:custGeom>
              <a:avLst/>
              <a:gdLst/>
              <a:ahLst/>
              <a:cxnLst/>
              <a:rect l="l" t="t" r="r" b="b"/>
              <a:pathLst>
                <a:path w="3991" h="4056" extrusionOk="0">
                  <a:moveTo>
                    <a:pt x="2022" y="0"/>
                  </a:moveTo>
                  <a:cubicBezTo>
                    <a:pt x="933" y="0"/>
                    <a:pt x="1" y="932"/>
                    <a:pt x="1" y="2021"/>
                  </a:cubicBezTo>
                  <a:cubicBezTo>
                    <a:pt x="1" y="3124"/>
                    <a:pt x="933" y="4055"/>
                    <a:pt x="2022" y="4055"/>
                  </a:cubicBezTo>
                  <a:cubicBezTo>
                    <a:pt x="3124" y="4055"/>
                    <a:pt x="3991" y="3124"/>
                    <a:pt x="3991" y="2021"/>
                  </a:cubicBezTo>
                  <a:cubicBezTo>
                    <a:pt x="3991" y="932"/>
                    <a:pt x="3124" y="0"/>
                    <a:pt x="2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97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107864" y="645501"/>
            <a:ext cx="49282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53652" y="2504906"/>
            <a:ext cx="2211558" cy="2745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63221" y="2726038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602917" y="1570956"/>
            <a:ext cx="593816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</p:spTree>
    <p:extLst>
      <p:ext uri="{BB962C8B-B14F-4D97-AF65-F5344CB8AC3E}">
        <p14:creationId xmlns:p14="http://schemas.microsoft.com/office/powerpoint/2010/main" val="10771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Số nguyên không phải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Số vô tỉ không phải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Phân số không phải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Cả ba loại số trên đều là số 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C. </a:t>
            </a:r>
            <a:r>
              <a:rPr lang="vi-VN" sz="1800" kern="1200" noProof="1">
                <a:solidFill>
                  <a:prstClr val="white"/>
                </a:solidFill>
                <a:cs typeface="Tahoma" panose="020B0604030504040204" pitchFamily="34" charset="0"/>
              </a:rPr>
              <a:t>Mọi số nguyên đều là số hữu tỉ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B. </a:t>
            </a:r>
            <a:r>
              <a:rPr lang="vi-VN" sz="1800" kern="1200" noProof="1">
                <a:solidFill>
                  <a:prstClr val="white"/>
                </a:solidFill>
                <a:cs typeface="Tahoma" panose="020B0604030504040204" pitchFamily="34" charset="0"/>
              </a:rPr>
              <a:t>Mọi số thực đều là số vô tỉ.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D. </a:t>
            </a:r>
            <a:r>
              <a:rPr lang="vi-VN" sz="1800" kern="1200" noProof="1">
                <a:solidFill>
                  <a:prstClr val="white"/>
                </a:solidFill>
                <a:cs typeface="Tahoma" panose="020B0604030504040204" pitchFamily="34" charset="0"/>
              </a:rPr>
              <a:t>Số 0 là số hữu tỉ cũng là số thực.</a:t>
            </a:r>
            <a:endParaRPr lang="vi-VN" sz="1800" kern="1200" noProof="1">
              <a:solidFill>
                <a:prstClr val="white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3.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Chọn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chỗ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trống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−11,29&lt;− 11,…9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buClrTx/>
              <a:defRPr/>
            </a:pPr>
            <a:r>
              <a:rPr kumimoji="0" lang="vi-V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A. </a:t>
            </a:r>
            <a:r>
              <a:rPr lang="en-US" sz="1800" dirty="0"/>
              <a:t>1 ; 2; ...9</a:t>
            </a: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1200" cap="none" spc="0" normalizeH="0" baseline="0" noProof="1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∅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D. </a:t>
            </a:r>
            <a:r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0; 1</a:t>
            </a:r>
            <a:endParaRPr kumimoji="0" lang="vi-V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1800" kern="1200" noProof="1">
                    <a:solidFill>
                      <a:prstClr val="white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/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800" dirty="0"/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endParaRPr lang="vi-VN" sz="1800" kern="1200" noProof="1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C. </a:t>
            </a:r>
            <a:r>
              <a:rPr lang="en-US" sz="1800" dirty="0" err="1"/>
              <a:t>Số</a:t>
            </a:r>
            <a:r>
              <a:rPr lang="en-US" sz="1800" dirty="0"/>
              <a:t> 0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hữu</a:t>
            </a:r>
            <a:r>
              <a:rPr lang="en-US" sz="1800" dirty="0"/>
              <a:t> </a:t>
            </a:r>
            <a:r>
              <a:rPr lang="en-US" sz="1800" dirty="0" err="1"/>
              <a:t>tỉ</a:t>
            </a:r>
            <a:r>
              <a:rPr lang="en-US" sz="1800" dirty="0"/>
              <a:t> </a:t>
            </a:r>
            <a:r>
              <a:rPr lang="en-US" sz="1800" dirty="0" err="1"/>
              <a:t>vừa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vô</a:t>
            </a:r>
            <a:r>
              <a:rPr lang="en-US" sz="1800" dirty="0"/>
              <a:t> </a:t>
            </a:r>
            <a:r>
              <a:rPr lang="en-US" sz="1800" dirty="0" err="1"/>
              <a:t>tỉ</a:t>
            </a:r>
            <a:endParaRPr lang="vi-VN" sz="1800" kern="12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vi-VN" sz="1800" kern="1200" noProof="1">
                    <a:solidFill>
                      <a:prstClr val="white"/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; −0,45 </m:t>
                    </m:r>
                  </m:oMath>
                </a14:m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endParaRPr lang="vi-VN" sz="1800" kern="1200" noProof="1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1800" kern="1200" noProof="1">
                <a:solidFill>
                  <a:prstClr val="white"/>
                </a:solidFill>
                <a:cs typeface="Arial" panose="020B0604020202020204" pitchFamily="34" charset="0"/>
              </a:rPr>
              <a:t>D. </a:t>
            </a:r>
            <a:r>
              <a:rPr lang="en-US" sz="1800" dirty="0"/>
              <a:t>1; 2; 3; 4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endParaRPr lang="vi-VN" sz="1800" kern="12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4" y="622086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0" y="94623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;12,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;0,4599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12,(3) ; 0,4599 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;−12,(3) ;−0,4599 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13448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12,(3) ; 0,4599 ; 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kumimoji="0" lang="vi-V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396330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kumimoji="0" lang="vi-VN" sz="1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;−12,(3) ;−0,4599 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396330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5" y="91688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20124D"/>
      </a:dk1>
      <a:lt1>
        <a:srgbClr val="F28D1B"/>
      </a:lt1>
      <a:dk2>
        <a:srgbClr val="F6B26B"/>
      </a:dk2>
      <a:lt2>
        <a:srgbClr val="FFF2CE"/>
      </a:lt2>
      <a:accent1>
        <a:srgbClr val="FCC010"/>
      </a:accent1>
      <a:accent2>
        <a:srgbClr val="F59D19"/>
      </a:accent2>
      <a:accent3>
        <a:srgbClr val="F28D1B"/>
      </a:accent3>
      <a:accent4>
        <a:srgbClr val="FFE082"/>
      </a:accent4>
      <a:accent5>
        <a:srgbClr val="FDCE0F"/>
      </a:accent5>
      <a:accent6>
        <a:srgbClr val="F9CB9C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316</Words>
  <Application>Microsoft Office PowerPoint</Application>
  <PresentationFormat>On-screen Show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Calibri</vt:lpstr>
      <vt:lpstr>Montserrat ExtraBold</vt:lpstr>
      <vt:lpstr>Arial</vt:lpstr>
      <vt:lpstr>Lato</vt:lpstr>
      <vt:lpstr>Cambria Math</vt:lpstr>
      <vt:lpstr>Staatliches</vt:lpstr>
      <vt:lpstr>Tahoma</vt:lpstr>
      <vt:lpstr>Calibri Light</vt:lpstr>
      <vt:lpstr>Montserrat Black</vt:lpstr>
      <vt:lpstr>Roboto Condensed Light</vt:lpstr>
      <vt:lpstr>Freesia Pitch Deck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myhang365@gmail.com</cp:lastModifiedBy>
  <cp:revision>8</cp:revision>
  <dcterms:modified xsi:type="dcterms:W3CDTF">2025-11-08T01:52:57Z</dcterms:modified>
</cp:coreProperties>
</file>