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2"/>
  </p:sldMasterIdLst>
  <p:notesMasterIdLst>
    <p:notesMasterId r:id="rId22"/>
  </p:notesMasterIdLst>
  <p:sldIdLst>
    <p:sldId id="409" r:id="rId3"/>
    <p:sldId id="410" r:id="rId4"/>
    <p:sldId id="257" r:id="rId5"/>
    <p:sldId id="404" r:id="rId6"/>
    <p:sldId id="266" r:id="rId7"/>
    <p:sldId id="393" r:id="rId8"/>
    <p:sldId id="395" r:id="rId9"/>
    <p:sldId id="411" r:id="rId10"/>
    <p:sldId id="405" r:id="rId11"/>
    <p:sldId id="364" r:id="rId12"/>
    <p:sldId id="399" r:id="rId13"/>
    <p:sldId id="277" r:id="rId14"/>
    <p:sldId id="406" r:id="rId15"/>
    <p:sldId id="407" r:id="rId16"/>
    <p:sldId id="408" r:id="rId17"/>
    <p:sldId id="397" r:id="rId18"/>
    <p:sldId id="398" r:id="rId19"/>
    <p:sldId id="334" r:id="rId20"/>
    <p:sldId id="401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CC99FF"/>
    <a:srgbClr val="FF0066"/>
    <a:srgbClr val="009900"/>
    <a:srgbClr val="00CC66"/>
    <a:srgbClr val="512274"/>
    <a:srgbClr val="34164A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31" autoAdjust="0"/>
    <p:restoredTop sz="94704" autoAdjust="0"/>
  </p:normalViewPr>
  <p:slideViewPr>
    <p:cSldViewPr snapToGrid="0">
      <p:cViewPr varScale="1">
        <p:scale>
          <a:sx n="60" d="100"/>
          <a:sy n="60" d="100"/>
        </p:scale>
        <p:origin x="2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90C05-6217-47FA-A6E4-CF7A26720404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581D93-A355-4DAC-A5A6-C62626542E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931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423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359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398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061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81D93-A355-4DAC-A5A6-C62626542EC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292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6" y="6465810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chemeClr val="accent4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sz="1800" kern="1200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  <a:cs typeface="+mn-cs"/>
              </a:rPr>
              <a:t>xyppt.yanj.cn</a:t>
            </a:r>
            <a:endParaRPr lang="zh-CN" altLang="en-US" sz="1800" kern="1200" dirty="0">
              <a:solidFill>
                <a:schemeClr val="accent4"/>
              </a:solidFill>
              <a:latin typeface="Bodoni MT" panose="02070803080606020203" pitchFamily="18" charset="0"/>
              <a:ea typeface="方正正中黑简体" panose="02000000000000000000" pitchFamily="2" charset="-122"/>
              <a:cs typeface="+mn-cs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89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/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7"/>
            <p:cNvSpPr/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8"/>
            <p:cNvSpPr/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Freeform 9"/>
            <p:cNvSpPr/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Freeform 10"/>
            <p:cNvSpPr/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 11"/>
            <p:cNvSpPr/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Freeform 13"/>
            <p:cNvSpPr/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Freeform 14"/>
            <p:cNvSpPr/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Freeform 15"/>
            <p:cNvSpPr/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4" name="Freeform 16"/>
            <p:cNvSpPr/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Freeform 17"/>
            <p:cNvSpPr/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Freeform 18"/>
            <p:cNvSpPr/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20"/>
            <p:cNvSpPr/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21"/>
            <p:cNvSpPr/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22"/>
            <p:cNvSpPr/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Freeform 23"/>
            <p:cNvSpPr/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Freeform 24"/>
            <p:cNvSpPr/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Freeform 25"/>
            <p:cNvSpPr/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80114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0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-1" fmla="*/ 1651515 w 2990085"/>
              <a:gd name="connsiteY0-2" fmla="*/ 74436 h 4575877"/>
              <a:gd name="connsiteX1-3" fmla="*/ 2523002 w 2990085"/>
              <a:gd name="connsiteY1-4" fmla="*/ 57726 h 4575877"/>
              <a:gd name="connsiteX2-5" fmla="*/ 2960293 w 2990085"/>
              <a:gd name="connsiteY2-6" fmla="*/ 524262 h 4575877"/>
              <a:gd name="connsiteX3-7" fmla="*/ 2750515 w 2990085"/>
              <a:gd name="connsiteY3-8" fmla="*/ 1375655 h 4575877"/>
              <a:gd name="connsiteX4-9" fmla="*/ 1825757 w 2990085"/>
              <a:gd name="connsiteY4-10" fmla="*/ 1957962 h 4575877"/>
              <a:gd name="connsiteX5-11" fmla="*/ 1624453 w 2990085"/>
              <a:gd name="connsiteY5-12" fmla="*/ 2000087 h 4575877"/>
              <a:gd name="connsiteX6-13" fmla="*/ 1637767 w 2990085"/>
              <a:gd name="connsiteY6-14" fmla="*/ 2869607 h 4575877"/>
              <a:gd name="connsiteX7-15" fmla="*/ 1636496 w 2990085"/>
              <a:gd name="connsiteY7-16" fmla="*/ 2945690 h 4575877"/>
              <a:gd name="connsiteX8-17" fmla="*/ 1633673 w 2990085"/>
              <a:gd name="connsiteY8-18" fmla="*/ 3401224 h 4575877"/>
              <a:gd name="connsiteX9-19" fmla="*/ 1630823 w 2990085"/>
              <a:gd name="connsiteY9-20" fmla="*/ 3401224 h 4575877"/>
              <a:gd name="connsiteX10-21" fmla="*/ 1635750 w 2990085"/>
              <a:gd name="connsiteY10-22" fmla="*/ 3723073 h 4575877"/>
              <a:gd name="connsiteX11-23" fmla="*/ 1626318 w 2990085"/>
              <a:gd name="connsiteY11-24" fmla="*/ 4162116 h 4575877"/>
              <a:gd name="connsiteX12-25" fmla="*/ 1998521 w 2990085"/>
              <a:gd name="connsiteY12-26" fmla="*/ 4114682 h 4575877"/>
              <a:gd name="connsiteX13-27" fmla="*/ 2387572 w 2990085"/>
              <a:gd name="connsiteY13-28" fmla="*/ 3936393 h 4575877"/>
              <a:gd name="connsiteX14-29" fmla="*/ 2393959 w 2990085"/>
              <a:gd name="connsiteY14-30" fmla="*/ 4089779 h 4575877"/>
              <a:gd name="connsiteX15-31" fmla="*/ 2032803 w 2990085"/>
              <a:gd name="connsiteY15-32" fmla="*/ 4243403 h 4575877"/>
              <a:gd name="connsiteX16-33" fmla="*/ 1655587 w 2990085"/>
              <a:gd name="connsiteY16-34" fmla="*/ 4315149 h 4575877"/>
              <a:gd name="connsiteX17-35" fmla="*/ 1273004 w 2990085"/>
              <a:gd name="connsiteY17-36" fmla="*/ 4388324 h 4575877"/>
              <a:gd name="connsiteX18-37" fmla="*/ 806011 w 2990085"/>
              <a:gd name="connsiteY18-38" fmla="*/ 4575877 h 4575877"/>
              <a:gd name="connsiteX19-39" fmla="*/ 801054 w 2990085"/>
              <a:gd name="connsiteY19-40" fmla="*/ 4427857 h 4575877"/>
              <a:gd name="connsiteX20-41" fmla="*/ 1160457 w 2990085"/>
              <a:gd name="connsiteY20-42" fmla="*/ 4159821 h 4575877"/>
              <a:gd name="connsiteX21-43" fmla="*/ 1241769 w 2990085"/>
              <a:gd name="connsiteY21-44" fmla="*/ 3667174 h 4575877"/>
              <a:gd name="connsiteX22-45" fmla="*/ 1237922 w 2990085"/>
              <a:gd name="connsiteY22-46" fmla="*/ 3428438 h 4575877"/>
              <a:gd name="connsiteX23-47" fmla="*/ 1240031 w 2990085"/>
              <a:gd name="connsiteY23-48" fmla="*/ 3428438 h 4575877"/>
              <a:gd name="connsiteX24-49" fmla="*/ 1240031 w 2990085"/>
              <a:gd name="connsiteY24-50" fmla="*/ 3401224 h 4575877"/>
              <a:gd name="connsiteX25-51" fmla="*/ 1239219 w 2990085"/>
              <a:gd name="connsiteY25-52" fmla="*/ 3401224 h 4575877"/>
              <a:gd name="connsiteX26-53" fmla="*/ 1239219 w 2990085"/>
              <a:gd name="connsiteY26-54" fmla="*/ 2606619 h 4575877"/>
              <a:gd name="connsiteX27-55" fmla="*/ 1240448 w 2990085"/>
              <a:gd name="connsiteY27-56" fmla="*/ 2606619 h 4575877"/>
              <a:gd name="connsiteX28-57" fmla="*/ 1216781 w 2990085"/>
              <a:gd name="connsiteY28-58" fmla="*/ 1137952 h 4575877"/>
              <a:gd name="connsiteX29-59" fmla="*/ 1205031 w 2990085"/>
              <a:gd name="connsiteY29-60" fmla="*/ 986000 h 4575877"/>
              <a:gd name="connsiteX30-61" fmla="*/ 1010196 w 2990085"/>
              <a:gd name="connsiteY30-62" fmla="*/ 923011 h 4575877"/>
              <a:gd name="connsiteX31-63" fmla="*/ 1010953 w 2990085"/>
              <a:gd name="connsiteY31-64" fmla="*/ 796446 h 4575877"/>
              <a:gd name="connsiteX32-65" fmla="*/ 1631355 w 2990085"/>
              <a:gd name="connsiteY32-66" fmla="*/ 516335 h 4575877"/>
              <a:gd name="connsiteX33-67" fmla="*/ 1619038 w 2990085"/>
              <a:gd name="connsiteY33-68" fmla="*/ 1030819 h 4575877"/>
              <a:gd name="connsiteX34-69" fmla="*/ 1617716 w 2990085"/>
              <a:gd name="connsiteY34-70" fmla="*/ 1823823 h 4575877"/>
              <a:gd name="connsiteX35-71" fmla="*/ 1868719 w 2990085"/>
              <a:gd name="connsiteY35-72" fmla="*/ 1774203 h 4575877"/>
              <a:gd name="connsiteX36-73" fmla="*/ 2397287 w 2990085"/>
              <a:gd name="connsiteY36-74" fmla="*/ 1343368 h 4575877"/>
              <a:gd name="connsiteX37-75" fmla="*/ 2504404 w 2990085"/>
              <a:gd name="connsiteY37-76" fmla="*/ 645679 h 4575877"/>
              <a:gd name="connsiteX38-77" fmla="*/ 2200442 w 2990085"/>
              <a:gd name="connsiteY38-78" fmla="*/ 269996 h 4575877"/>
              <a:gd name="connsiteX39-79" fmla="*/ 1592464 w 2990085"/>
              <a:gd name="connsiteY39-80" fmla="*/ 262479 h 4575877"/>
              <a:gd name="connsiteX40-81" fmla="*/ 774828 w 2990085"/>
              <a:gd name="connsiteY40-82" fmla="*/ 718607 h 4575877"/>
              <a:gd name="connsiteX41-83" fmla="*/ 255817 w 2990085"/>
              <a:gd name="connsiteY41-84" fmla="*/ 1465682 h 4575877"/>
              <a:gd name="connsiteX42-85" fmla="*/ 203204 w 2990085"/>
              <a:gd name="connsiteY42-86" fmla="*/ 2206292 h 4575877"/>
              <a:gd name="connsiteX43-87" fmla="*/ 348810 w 2990085"/>
              <a:gd name="connsiteY43-88" fmla="*/ 2483428 h 4575877"/>
              <a:gd name="connsiteX44-89" fmla="*/ 622088 w 2990085"/>
              <a:gd name="connsiteY44-90" fmla="*/ 2657629 h 4575877"/>
              <a:gd name="connsiteX45-91" fmla="*/ 800805 w 2990085"/>
              <a:gd name="connsiteY45-92" fmla="*/ 2811066 h 4575877"/>
              <a:gd name="connsiteX46-93" fmla="*/ 779502 w 2990085"/>
              <a:gd name="connsiteY46-94" fmla="*/ 2914384 h 4575877"/>
              <a:gd name="connsiteX47-95" fmla="*/ 686344 w 2990085"/>
              <a:gd name="connsiteY47-96" fmla="*/ 2985143 h 4575877"/>
              <a:gd name="connsiteX48-97" fmla="*/ 347086 w 2990085"/>
              <a:gd name="connsiteY48-98" fmla="*/ 2854362 h 4575877"/>
              <a:gd name="connsiteX49-99" fmla="*/ 51924 w 2990085"/>
              <a:gd name="connsiteY49-100" fmla="*/ 2349974 h 4575877"/>
              <a:gd name="connsiteX50-101" fmla="*/ 301903 w 2990085"/>
              <a:gd name="connsiteY50-102" fmla="*/ 1002519 h 4575877"/>
              <a:gd name="connsiteX51-103" fmla="*/ 1651515 w 2990085"/>
              <a:gd name="connsiteY51-104" fmla="*/ 74436 h 4575877"/>
              <a:gd name="connsiteX0-105" fmla="*/ 1651515 w 2990085"/>
              <a:gd name="connsiteY0-106" fmla="*/ 74436 h 4575877"/>
              <a:gd name="connsiteX1-107" fmla="*/ 2523002 w 2990085"/>
              <a:gd name="connsiteY1-108" fmla="*/ 57726 h 4575877"/>
              <a:gd name="connsiteX2-109" fmla="*/ 2960293 w 2990085"/>
              <a:gd name="connsiteY2-110" fmla="*/ 524262 h 4575877"/>
              <a:gd name="connsiteX3-111" fmla="*/ 2750515 w 2990085"/>
              <a:gd name="connsiteY3-112" fmla="*/ 1375655 h 4575877"/>
              <a:gd name="connsiteX4-113" fmla="*/ 1825757 w 2990085"/>
              <a:gd name="connsiteY4-114" fmla="*/ 1957962 h 4575877"/>
              <a:gd name="connsiteX5-115" fmla="*/ 1624453 w 2990085"/>
              <a:gd name="connsiteY5-116" fmla="*/ 2000087 h 4575877"/>
              <a:gd name="connsiteX6-117" fmla="*/ 1637767 w 2990085"/>
              <a:gd name="connsiteY6-118" fmla="*/ 2869607 h 4575877"/>
              <a:gd name="connsiteX7-119" fmla="*/ 1633673 w 2990085"/>
              <a:gd name="connsiteY7-120" fmla="*/ 3401224 h 4575877"/>
              <a:gd name="connsiteX8-121" fmla="*/ 1630823 w 2990085"/>
              <a:gd name="connsiteY8-122" fmla="*/ 3401224 h 4575877"/>
              <a:gd name="connsiteX9-123" fmla="*/ 1635750 w 2990085"/>
              <a:gd name="connsiteY9-124" fmla="*/ 3723073 h 4575877"/>
              <a:gd name="connsiteX10-125" fmla="*/ 1626318 w 2990085"/>
              <a:gd name="connsiteY10-126" fmla="*/ 4162116 h 4575877"/>
              <a:gd name="connsiteX11-127" fmla="*/ 1998521 w 2990085"/>
              <a:gd name="connsiteY11-128" fmla="*/ 4114682 h 4575877"/>
              <a:gd name="connsiteX12-129" fmla="*/ 2387572 w 2990085"/>
              <a:gd name="connsiteY12-130" fmla="*/ 3936393 h 4575877"/>
              <a:gd name="connsiteX13-131" fmla="*/ 2393959 w 2990085"/>
              <a:gd name="connsiteY13-132" fmla="*/ 4089779 h 4575877"/>
              <a:gd name="connsiteX14-133" fmla="*/ 2032803 w 2990085"/>
              <a:gd name="connsiteY14-134" fmla="*/ 4243403 h 4575877"/>
              <a:gd name="connsiteX15-135" fmla="*/ 1655587 w 2990085"/>
              <a:gd name="connsiteY15-136" fmla="*/ 4315149 h 4575877"/>
              <a:gd name="connsiteX16-137" fmla="*/ 1273004 w 2990085"/>
              <a:gd name="connsiteY16-138" fmla="*/ 4388324 h 4575877"/>
              <a:gd name="connsiteX17-139" fmla="*/ 806011 w 2990085"/>
              <a:gd name="connsiteY17-140" fmla="*/ 4575877 h 4575877"/>
              <a:gd name="connsiteX18-141" fmla="*/ 801054 w 2990085"/>
              <a:gd name="connsiteY18-142" fmla="*/ 4427857 h 4575877"/>
              <a:gd name="connsiteX19-143" fmla="*/ 1160457 w 2990085"/>
              <a:gd name="connsiteY19-144" fmla="*/ 4159821 h 4575877"/>
              <a:gd name="connsiteX20-145" fmla="*/ 1241769 w 2990085"/>
              <a:gd name="connsiteY20-146" fmla="*/ 3667174 h 4575877"/>
              <a:gd name="connsiteX21-147" fmla="*/ 1237922 w 2990085"/>
              <a:gd name="connsiteY21-148" fmla="*/ 3428438 h 4575877"/>
              <a:gd name="connsiteX22-149" fmla="*/ 1240031 w 2990085"/>
              <a:gd name="connsiteY22-150" fmla="*/ 3428438 h 4575877"/>
              <a:gd name="connsiteX23-151" fmla="*/ 1240031 w 2990085"/>
              <a:gd name="connsiteY23-152" fmla="*/ 3401224 h 4575877"/>
              <a:gd name="connsiteX24-153" fmla="*/ 1239219 w 2990085"/>
              <a:gd name="connsiteY24-154" fmla="*/ 3401224 h 4575877"/>
              <a:gd name="connsiteX25-155" fmla="*/ 1239219 w 2990085"/>
              <a:gd name="connsiteY25-156" fmla="*/ 2606619 h 4575877"/>
              <a:gd name="connsiteX26-157" fmla="*/ 1240448 w 2990085"/>
              <a:gd name="connsiteY26-158" fmla="*/ 2606619 h 4575877"/>
              <a:gd name="connsiteX27-159" fmla="*/ 1216781 w 2990085"/>
              <a:gd name="connsiteY27-160" fmla="*/ 1137952 h 4575877"/>
              <a:gd name="connsiteX28-161" fmla="*/ 1205031 w 2990085"/>
              <a:gd name="connsiteY28-162" fmla="*/ 986000 h 4575877"/>
              <a:gd name="connsiteX29-163" fmla="*/ 1010196 w 2990085"/>
              <a:gd name="connsiteY29-164" fmla="*/ 923011 h 4575877"/>
              <a:gd name="connsiteX30-165" fmla="*/ 1010953 w 2990085"/>
              <a:gd name="connsiteY30-166" fmla="*/ 796446 h 4575877"/>
              <a:gd name="connsiteX31-167" fmla="*/ 1631355 w 2990085"/>
              <a:gd name="connsiteY31-168" fmla="*/ 516335 h 4575877"/>
              <a:gd name="connsiteX32-169" fmla="*/ 1619038 w 2990085"/>
              <a:gd name="connsiteY32-170" fmla="*/ 1030819 h 4575877"/>
              <a:gd name="connsiteX33-171" fmla="*/ 1617716 w 2990085"/>
              <a:gd name="connsiteY33-172" fmla="*/ 1823823 h 4575877"/>
              <a:gd name="connsiteX34-173" fmla="*/ 1868719 w 2990085"/>
              <a:gd name="connsiteY34-174" fmla="*/ 1774203 h 4575877"/>
              <a:gd name="connsiteX35-175" fmla="*/ 2397287 w 2990085"/>
              <a:gd name="connsiteY35-176" fmla="*/ 1343368 h 4575877"/>
              <a:gd name="connsiteX36-177" fmla="*/ 2504404 w 2990085"/>
              <a:gd name="connsiteY36-178" fmla="*/ 645679 h 4575877"/>
              <a:gd name="connsiteX37-179" fmla="*/ 2200442 w 2990085"/>
              <a:gd name="connsiteY37-180" fmla="*/ 269996 h 4575877"/>
              <a:gd name="connsiteX38-181" fmla="*/ 1592464 w 2990085"/>
              <a:gd name="connsiteY38-182" fmla="*/ 262479 h 4575877"/>
              <a:gd name="connsiteX39-183" fmla="*/ 774828 w 2990085"/>
              <a:gd name="connsiteY39-184" fmla="*/ 718607 h 4575877"/>
              <a:gd name="connsiteX40-185" fmla="*/ 255817 w 2990085"/>
              <a:gd name="connsiteY40-186" fmla="*/ 1465682 h 4575877"/>
              <a:gd name="connsiteX41-187" fmla="*/ 203204 w 2990085"/>
              <a:gd name="connsiteY41-188" fmla="*/ 2206292 h 4575877"/>
              <a:gd name="connsiteX42-189" fmla="*/ 348810 w 2990085"/>
              <a:gd name="connsiteY42-190" fmla="*/ 2483428 h 4575877"/>
              <a:gd name="connsiteX43-191" fmla="*/ 622088 w 2990085"/>
              <a:gd name="connsiteY43-192" fmla="*/ 2657629 h 4575877"/>
              <a:gd name="connsiteX44-193" fmla="*/ 800805 w 2990085"/>
              <a:gd name="connsiteY44-194" fmla="*/ 2811066 h 4575877"/>
              <a:gd name="connsiteX45-195" fmla="*/ 779502 w 2990085"/>
              <a:gd name="connsiteY45-196" fmla="*/ 2914384 h 4575877"/>
              <a:gd name="connsiteX46-197" fmla="*/ 686344 w 2990085"/>
              <a:gd name="connsiteY46-198" fmla="*/ 2985143 h 4575877"/>
              <a:gd name="connsiteX47-199" fmla="*/ 347086 w 2990085"/>
              <a:gd name="connsiteY47-200" fmla="*/ 2854362 h 4575877"/>
              <a:gd name="connsiteX48-201" fmla="*/ 51924 w 2990085"/>
              <a:gd name="connsiteY48-202" fmla="*/ 2349974 h 4575877"/>
              <a:gd name="connsiteX49-203" fmla="*/ 301903 w 2990085"/>
              <a:gd name="connsiteY49-204" fmla="*/ 1002519 h 4575877"/>
              <a:gd name="connsiteX50-205" fmla="*/ 1651515 w 2990085"/>
              <a:gd name="connsiteY50-206" fmla="*/ 74436 h 4575877"/>
              <a:gd name="connsiteX0-207" fmla="*/ 1651515 w 2990085"/>
              <a:gd name="connsiteY0-208" fmla="*/ 74436 h 4575877"/>
              <a:gd name="connsiteX1-209" fmla="*/ 2523002 w 2990085"/>
              <a:gd name="connsiteY1-210" fmla="*/ 57726 h 4575877"/>
              <a:gd name="connsiteX2-211" fmla="*/ 2960293 w 2990085"/>
              <a:gd name="connsiteY2-212" fmla="*/ 524262 h 4575877"/>
              <a:gd name="connsiteX3-213" fmla="*/ 2750515 w 2990085"/>
              <a:gd name="connsiteY3-214" fmla="*/ 1375655 h 4575877"/>
              <a:gd name="connsiteX4-215" fmla="*/ 1825757 w 2990085"/>
              <a:gd name="connsiteY4-216" fmla="*/ 1957962 h 4575877"/>
              <a:gd name="connsiteX5-217" fmla="*/ 1624453 w 2990085"/>
              <a:gd name="connsiteY5-218" fmla="*/ 2000087 h 4575877"/>
              <a:gd name="connsiteX6-219" fmla="*/ 1633673 w 2990085"/>
              <a:gd name="connsiteY6-220" fmla="*/ 3401224 h 4575877"/>
              <a:gd name="connsiteX7-221" fmla="*/ 1630823 w 2990085"/>
              <a:gd name="connsiteY7-222" fmla="*/ 3401224 h 4575877"/>
              <a:gd name="connsiteX8-223" fmla="*/ 1635750 w 2990085"/>
              <a:gd name="connsiteY8-224" fmla="*/ 3723073 h 4575877"/>
              <a:gd name="connsiteX9-225" fmla="*/ 1626318 w 2990085"/>
              <a:gd name="connsiteY9-226" fmla="*/ 4162116 h 4575877"/>
              <a:gd name="connsiteX10-227" fmla="*/ 1998521 w 2990085"/>
              <a:gd name="connsiteY10-228" fmla="*/ 4114682 h 4575877"/>
              <a:gd name="connsiteX11-229" fmla="*/ 2387572 w 2990085"/>
              <a:gd name="connsiteY11-230" fmla="*/ 3936393 h 4575877"/>
              <a:gd name="connsiteX12-231" fmla="*/ 2393959 w 2990085"/>
              <a:gd name="connsiteY12-232" fmla="*/ 4089779 h 4575877"/>
              <a:gd name="connsiteX13-233" fmla="*/ 2032803 w 2990085"/>
              <a:gd name="connsiteY13-234" fmla="*/ 4243403 h 4575877"/>
              <a:gd name="connsiteX14-235" fmla="*/ 1655587 w 2990085"/>
              <a:gd name="connsiteY14-236" fmla="*/ 4315149 h 4575877"/>
              <a:gd name="connsiteX15-237" fmla="*/ 1273004 w 2990085"/>
              <a:gd name="connsiteY15-238" fmla="*/ 4388324 h 4575877"/>
              <a:gd name="connsiteX16-239" fmla="*/ 806011 w 2990085"/>
              <a:gd name="connsiteY16-240" fmla="*/ 4575877 h 4575877"/>
              <a:gd name="connsiteX17-241" fmla="*/ 801054 w 2990085"/>
              <a:gd name="connsiteY17-242" fmla="*/ 4427857 h 4575877"/>
              <a:gd name="connsiteX18-243" fmla="*/ 1160457 w 2990085"/>
              <a:gd name="connsiteY18-244" fmla="*/ 4159821 h 4575877"/>
              <a:gd name="connsiteX19-245" fmla="*/ 1241769 w 2990085"/>
              <a:gd name="connsiteY19-246" fmla="*/ 3667174 h 4575877"/>
              <a:gd name="connsiteX20-247" fmla="*/ 1237922 w 2990085"/>
              <a:gd name="connsiteY20-248" fmla="*/ 3428438 h 4575877"/>
              <a:gd name="connsiteX21-249" fmla="*/ 1240031 w 2990085"/>
              <a:gd name="connsiteY21-250" fmla="*/ 3428438 h 4575877"/>
              <a:gd name="connsiteX22-251" fmla="*/ 1240031 w 2990085"/>
              <a:gd name="connsiteY22-252" fmla="*/ 3401224 h 4575877"/>
              <a:gd name="connsiteX23-253" fmla="*/ 1239219 w 2990085"/>
              <a:gd name="connsiteY23-254" fmla="*/ 3401224 h 4575877"/>
              <a:gd name="connsiteX24-255" fmla="*/ 1239219 w 2990085"/>
              <a:gd name="connsiteY24-256" fmla="*/ 2606619 h 4575877"/>
              <a:gd name="connsiteX25-257" fmla="*/ 1240448 w 2990085"/>
              <a:gd name="connsiteY25-258" fmla="*/ 2606619 h 4575877"/>
              <a:gd name="connsiteX26-259" fmla="*/ 1216781 w 2990085"/>
              <a:gd name="connsiteY26-260" fmla="*/ 1137952 h 4575877"/>
              <a:gd name="connsiteX27-261" fmla="*/ 1205031 w 2990085"/>
              <a:gd name="connsiteY27-262" fmla="*/ 986000 h 4575877"/>
              <a:gd name="connsiteX28-263" fmla="*/ 1010196 w 2990085"/>
              <a:gd name="connsiteY28-264" fmla="*/ 923011 h 4575877"/>
              <a:gd name="connsiteX29-265" fmla="*/ 1010953 w 2990085"/>
              <a:gd name="connsiteY29-266" fmla="*/ 796446 h 4575877"/>
              <a:gd name="connsiteX30-267" fmla="*/ 1631355 w 2990085"/>
              <a:gd name="connsiteY30-268" fmla="*/ 516335 h 4575877"/>
              <a:gd name="connsiteX31-269" fmla="*/ 1619038 w 2990085"/>
              <a:gd name="connsiteY31-270" fmla="*/ 1030819 h 4575877"/>
              <a:gd name="connsiteX32-271" fmla="*/ 1617716 w 2990085"/>
              <a:gd name="connsiteY32-272" fmla="*/ 1823823 h 4575877"/>
              <a:gd name="connsiteX33-273" fmla="*/ 1868719 w 2990085"/>
              <a:gd name="connsiteY33-274" fmla="*/ 1774203 h 4575877"/>
              <a:gd name="connsiteX34-275" fmla="*/ 2397287 w 2990085"/>
              <a:gd name="connsiteY34-276" fmla="*/ 1343368 h 4575877"/>
              <a:gd name="connsiteX35-277" fmla="*/ 2504404 w 2990085"/>
              <a:gd name="connsiteY35-278" fmla="*/ 645679 h 4575877"/>
              <a:gd name="connsiteX36-279" fmla="*/ 2200442 w 2990085"/>
              <a:gd name="connsiteY36-280" fmla="*/ 269996 h 4575877"/>
              <a:gd name="connsiteX37-281" fmla="*/ 1592464 w 2990085"/>
              <a:gd name="connsiteY37-282" fmla="*/ 262479 h 4575877"/>
              <a:gd name="connsiteX38-283" fmla="*/ 774828 w 2990085"/>
              <a:gd name="connsiteY38-284" fmla="*/ 718607 h 4575877"/>
              <a:gd name="connsiteX39-285" fmla="*/ 255817 w 2990085"/>
              <a:gd name="connsiteY39-286" fmla="*/ 1465682 h 4575877"/>
              <a:gd name="connsiteX40-287" fmla="*/ 203204 w 2990085"/>
              <a:gd name="connsiteY40-288" fmla="*/ 2206292 h 4575877"/>
              <a:gd name="connsiteX41-289" fmla="*/ 348810 w 2990085"/>
              <a:gd name="connsiteY41-290" fmla="*/ 2483428 h 4575877"/>
              <a:gd name="connsiteX42-291" fmla="*/ 622088 w 2990085"/>
              <a:gd name="connsiteY42-292" fmla="*/ 2657629 h 4575877"/>
              <a:gd name="connsiteX43-293" fmla="*/ 800805 w 2990085"/>
              <a:gd name="connsiteY43-294" fmla="*/ 2811066 h 4575877"/>
              <a:gd name="connsiteX44-295" fmla="*/ 779502 w 2990085"/>
              <a:gd name="connsiteY44-296" fmla="*/ 2914384 h 4575877"/>
              <a:gd name="connsiteX45-297" fmla="*/ 686344 w 2990085"/>
              <a:gd name="connsiteY45-298" fmla="*/ 2985143 h 4575877"/>
              <a:gd name="connsiteX46-299" fmla="*/ 347086 w 2990085"/>
              <a:gd name="connsiteY46-300" fmla="*/ 2854362 h 4575877"/>
              <a:gd name="connsiteX47-301" fmla="*/ 51924 w 2990085"/>
              <a:gd name="connsiteY47-302" fmla="*/ 2349974 h 4575877"/>
              <a:gd name="connsiteX48-303" fmla="*/ 301903 w 2990085"/>
              <a:gd name="connsiteY48-304" fmla="*/ 1002519 h 4575877"/>
              <a:gd name="connsiteX49-305" fmla="*/ 1651515 w 2990085"/>
              <a:gd name="connsiteY49-306" fmla="*/ 74436 h 4575877"/>
              <a:gd name="connsiteX0-307" fmla="*/ 1651515 w 2990085"/>
              <a:gd name="connsiteY0-308" fmla="*/ 74436 h 4575877"/>
              <a:gd name="connsiteX1-309" fmla="*/ 2523002 w 2990085"/>
              <a:gd name="connsiteY1-310" fmla="*/ 57726 h 4575877"/>
              <a:gd name="connsiteX2-311" fmla="*/ 2960293 w 2990085"/>
              <a:gd name="connsiteY2-312" fmla="*/ 524262 h 4575877"/>
              <a:gd name="connsiteX3-313" fmla="*/ 2750515 w 2990085"/>
              <a:gd name="connsiteY3-314" fmla="*/ 1375655 h 4575877"/>
              <a:gd name="connsiteX4-315" fmla="*/ 1825757 w 2990085"/>
              <a:gd name="connsiteY4-316" fmla="*/ 1957962 h 4575877"/>
              <a:gd name="connsiteX5-317" fmla="*/ 1624453 w 2990085"/>
              <a:gd name="connsiteY5-318" fmla="*/ 2000087 h 4575877"/>
              <a:gd name="connsiteX6-319" fmla="*/ 1633673 w 2990085"/>
              <a:gd name="connsiteY6-320" fmla="*/ 3401224 h 4575877"/>
              <a:gd name="connsiteX7-321" fmla="*/ 1630823 w 2990085"/>
              <a:gd name="connsiteY7-322" fmla="*/ 3401224 h 4575877"/>
              <a:gd name="connsiteX8-323" fmla="*/ 1635750 w 2990085"/>
              <a:gd name="connsiteY8-324" fmla="*/ 3723073 h 4575877"/>
              <a:gd name="connsiteX9-325" fmla="*/ 1626318 w 2990085"/>
              <a:gd name="connsiteY9-326" fmla="*/ 4162116 h 4575877"/>
              <a:gd name="connsiteX10-327" fmla="*/ 1998521 w 2990085"/>
              <a:gd name="connsiteY10-328" fmla="*/ 4114682 h 4575877"/>
              <a:gd name="connsiteX11-329" fmla="*/ 2387572 w 2990085"/>
              <a:gd name="connsiteY11-330" fmla="*/ 3936393 h 4575877"/>
              <a:gd name="connsiteX12-331" fmla="*/ 2393959 w 2990085"/>
              <a:gd name="connsiteY12-332" fmla="*/ 4089779 h 4575877"/>
              <a:gd name="connsiteX13-333" fmla="*/ 2032803 w 2990085"/>
              <a:gd name="connsiteY13-334" fmla="*/ 4243403 h 4575877"/>
              <a:gd name="connsiteX14-335" fmla="*/ 1655587 w 2990085"/>
              <a:gd name="connsiteY14-336" fmla="*/ 4315149 h 4575877"/>
              <a:gd name="connsiteX15-337" fmla="*/ 1273004 w 2990085"/>
              <a:gd name="connsiteY15-338" fmla="*/ 4388324 h 4575877"/>
              <a:gd name="connsiteX16-339" fmla="*/ 806011 w 2990085"/>
              <a:gd name="connsiteY16-340" fmla="*/ 4575877 h 4575877"/>
              <a:gd name="connsiteX17-341" fmla="*/ 801054 w 2990085"/>
              <a:gd name="connsiteY17-342" fmla="*/ 4427857 h 4575877"/>
              <a:gd name="connsiteX18-343" fmla="*/ 1160457 w 2990085"/>
              <a:gd name="connsiteY18-344" fmla="*/ 4159821 h 4575877"/>
              <a:gd name="connsiteX19-345" fmla="*/ 1241769 w 2990085"/>
              <a:gd name="connsiteY19-346" fmla="*/ 3667174 h 4575877"/>
              <a:gd name="connsiteX20-347" fmla="*/ 1237922 w 2990085"/>
              <a:gd name="connsiteY20-348" fmla="*/ 3428438 h 4575877"/>
              <a:gd name="connsiteX21-349" fmla="*/ 1240031 w 2990085"/>
              <a:gd name="connsiteY21-350" fmla="*/ 3428438 h 4575877"/>
              <a:gd name="connsiteX22-351" fmla="*/ 1240031 w 2990085"/>
              <a:gd name="connsiteY22-352" fmla="*/ 3401224 h 4575877"/>
              <a:gd name="connsiteX23-353" fmla="*/ 1239219 w 2990085"/>
              <a:gd name="connsiteY23-354" fmla="*/ 2606619 h 4575877"/>
              <a:gd name="connsiteX24-355" fmla="*/ 1240448 w 2990085"/>
              <a:gd name="connsiteY24-356" fmla="*/ 2606619 h 4575877"/>
              <a:gd name="connsiteX25-357" fmla="*/ 1216781 w 2990085"/>
              <a:gd name="connsiteY25-358" fmla="*/ 1137952 h 4575877"/>
              <a:gd name="connsiteX26-359" fmla="*/ 1205031 w 2990085"/>
              <a:gd name="connsiteY26-360" fmla="*/ 986000 h 4575877"/>
              <a:gd name="connsiteX27-361" fmla="*/ 1010196 w 2990085"/>
              <a:gd name="connsiteY27-362" fmla="*/ 923011 h 4575877"/>
              <a:gd name="connsiteX28-363" fmla="*/ 1010953 w 2990085"/>
              <a:gd name="connsiteY28-364" fmla="*/ 796446 h 4575877"/>
              <a:gd name="connsiteX29-365" fmla="*/ 1631355 w 2990085"/>
              <a:gd name="connsiteY29-366" fmla="*/ 516335 h 4575877"/>
              <a:gd name="connsiteX30-367" fmla="*/ 1619038 w 2990085"/>
              <a:gd name="connsiteY30-368" fmla="*/ 1030819 h 4575877"/>
              <a:gd name="connsiteX31-369" fmla="*/ 1617716 w 2990085"/>
              <a:gd name="connsiteY31-370" fmla="*/ 1823823 h 4575877"/>
              <a:gd name="connsiteX32-371" fmla="*/ 1868719 w 2990085"/>
              <a:gd name="connsiteY32-372" fmla="*/ 1774203 h 4575877"/>
              <a:gd name="connsiteX33-373" fmla="*/ 2397287 w 2990085"/>
              <a:gd name="connsiteY33-374" fmla="*/ 1343368 h 4575877"/>
              <a:gd name="connsiteX34-375" fmla="*/ 2504404 w 2990085"/>
              <a:gd name="connsiteY34-376" fmla="*/ 645679 h 4575877"/>
              <a:gd name="connsiteX35-377" fmla="*/ 2200442 w 2990085"/>
              <a:gd name="connsiteY35-378" fmla="*/ 269996 h 4575877"/>
              <a:gd name="connsiteX36-379" fmla="*/ 1592464 w 2990085"/>
              <a:gd name="connsiteY36-380" fmla="*/ 262479 h 4575877"/>
              <a:gd name="connsiteX37-381" fmla="*/ 774828 w 2990085"/>
              <a:gd name="connsiteY37-382" fmla="*/ 718607 h 4575877"/>
              <a:gd name="connsiteX38-383" fmla="*/ 255817 w 2990085"/>
              <a:gd name="connsiteY38-384" fmla="*/ 1465682 h 4575877"/>
              <a:gd name="connsiteX39-385" fmla="*/ 203204 w 2990085"/>
              <a:gd name="connsiteY39-386" fmla="*/ 2206292 h 4575877"/>
              <a:gd name="connsiteX40-387" fmla="*/ 348810 w 2990085"/>
              <a:gd name="connsiteY40-388" fmla="*/ 2483428 h 4575877"/>
              <a:gd name="connsiteX41-389" fmla="*/ 622088 w 2990085"/>
              <a:gd name="connsiteY41-390" fmla="*/ 2657629 h 4575877"/>
              <a:gd name="connsiteX42-391" fmla="*/ 800805 w 2990085"/>
              <a:gd name="connsiteY42-392" fmla="*/ 2811066 h 4575877"/>
              <a:gd name="connsiteX43-393" fmla="*/ 779502 w 2990085"/>
              <a:gd name="connsiteY43-394" fmla="*/ 2914384 h 4575877"/>
              <a:gd name="connsiteX44-395" fmla="*/ 686344 w 2990085"/>
              <a:gd name="connsiteY44-396" fmla="*/ 2985143 h 4575877"/>
              <a:gd name="connsiteX45-397" fmla="*/ 347086 w 2990085"/>
              <a:gd name="connsiteY45-398" fmla="*/ 2854362 h 4575877"/>
              <a:gd name="connsiteX46-399" fmla="*/ 51924 w 2990085"/>
              <a:gd name="connsiteY46-400" fmla="*/ 2349974 h 4575877"/>
              <a:gd name="connsiteX47-401" fmla="*/ 301903 w 2990085"/>
              <a:gd name="connsiteY47-402" fmla="*/ 1002519 h 4575877"/>
              <a:gd name="connsiteX48-403" fmla="*/ 1651515 w 2990085"/>
              <a:gd name="connsiteY48-404" fmla="*/ 74436 h 4575877"/>
              <a:gd name="connsiteX0-405" fmla="*/ 1651515 w 2990085"/>
              <a:gd name="connsiteY0-406" fmla="*/ 74436 h 4575877"/>
              <a:gd name="connsiteX1-407" fmla="*/ 2523002 w 2990085"/>
              <a:gd name="connsiteY1-408" fmla="*/ 57726 h 4575877"/>
              <a:gd name="connsiteX2-409" fmla="*/ 2960293 w 2990085"/>
              <a:gd name="connsiteY2-410" fmla="*/ 524262 h 4575877"/>
              <a:gd name="connsiteX3-411" fmla="*/ 2750515 w 2990085"/>
              <a:gd name="connsiteY3-412" fmla="*/ 1375655 h 4575877"/>
              <a:gd name="connsiteX4-413" fmla="*/ 1825757 w 2990085"/>
              <a:gd name="connsiteY4-414" fmla="*/ 1957962 h 4575877"/>
              <a:gd name="connsiteX5-415" fmla="*/ 1624453 w 2990085"/>
              <a:gd name="connsiteY5-416" fmla="*/ 2000087 h 4575877"/>
              <a:gd name="connsiteX6-417" fmla="*/ 1633673 w 2990085"/>
              <a:gd name="connsiteY6-418" fmla="*/ 3401224 h 4575877"/>
              <a:gd name="connsiteX7-419" fmla="*/ 1630823 w 2990085"/>
              <a:gd name="connsiteY7-420" fmla="*/ 3401224 h 4575877"/>
              <a:gd name="connsiteX8-421" fmla="*/ 1635750 w 2990085"/>
              <a:gd name="connsiteY8-422" fmla="*/ 3723073 h 4575877"/>
              <a:gd name="connsiteX9-423" fmla="*/ 1626318 w 2990085"/>
              <a:gd name="connsiteY9-424" fmla="*/ 4162116 h 4575877"/>
              <a:gd name="connsiteX10-425" fmla="*/ 1998521 w 2990085"/>
              <a:gd name="connsiteY10-426" fmla="*/ 4114682 h 4575877"/>
              <a:gd name="connsiteX11-427" fmla="*/ 2387572 w 2990085"/>
              <a:gd name="connsiteY11-428" fmla="*/ 3936393 h 4575877"/>
              <a:gd name="connsiteX12-429" fmla="*/ 2393959 w 2990085"/>
              <a:gd name="connsiteY12-430" fmla="*/ 4089779 h 4575877"/>
              <a:gd name="connsiteX13-431" fmla="*/ 2032803 w 2990085"/>
              <a:gd name="connsiteY13-432" fmla="*/ 4243403 h 4575877"/>
              <a:gd name="connsiteX14-433" fmla="*/ 1655587 w 2990085"/>
              <a:gd name="connsiteY14-434" fmla="*/ 4315149 h 4575877"/>
              <a:gd name="connsiteX15-435" fmla="*/ 1273004 w 2990085"/>
              <a:gd name="connsiteY15-436" fmla="*/ 4388324 h 4575877"/>
              <a:gd name="connsiteX16-437" fmla="*/ 806011 w 2990085"/>
              <a:gd name="connsiteY16-438" fmla="*/ 4575877 h 4575877"/>
              <a:gd name="connsiteX17-439" fmla="*/ 801054 w 2990085"/>
              <a:gd name="connsiteY17-440" fmla="*/ 4427857 h 4575877"/>
              <a:gd name="connsiteX18-441" fmla="*/ 1160457 w 2990085"/>
              <a:gd name="connsiteY18-442" fmla="*/ 4159821 h 4575877"/>
              <a:gd name="connsiteX19-443" fmla="*/ 1241769 w 2990085"/>
              <a:gd name="connsiteY19-444" fmla="*/ 3667174 h 4575877"/>
              <a:gd name="connsiteX20-445" fmla="*/ 1237922 w 2990085"/>
              <a:gd name="connsiteY20-446" fmla="*/ 3428438 h 4575877"/>
              <a:gd name="connsiteX21-447" fmla="*/ 1240031 w 2990085"/>
              <a:gd name="connsiteY21-448" fmla="*/ 3428438 h 4575877"/>
              <a:gd name="connsiteX22-449" fmla="*/ 1239219 w 2990085"/>
              <a:gd name="connsiteY22-450" fmla="*/ 2606619 h 4575877"/>
              <a:gd name="connsiteX23-451" fmla="*/ 1240448 w 2990085"/>
              <a:gd name="connsiteY23-452" fmla="*/ 2606619 h 4575877"/>
              <a:gd name="connsiteX24-453" fmla="*/ 1216781 w 2990085"/>
              <a:gd name="connsiteY24-454" fmla="*/ 1137952 h 4575877"/>
              <a:gd name="connsiteX25-455" fmla="*/ 1205031 w 2990085"/>
              <a:gd name="connsiteY25-456" fmla="*/ 986000 h 4575877"/>
              <a:gd name="connsiteX26-457" fmla="*/ 1010196 w 2990085"/>
              <a:gd name="connsiteY26-458" fmla="*/ 923011 h 4575877"/>
              <a:gd name="connsiteX27-459" fmla="*/ 1010953 w 2990085"/>
              <a:gd name="connsiteY27-460" fmla="*/ 796446 h 4575877"/>
              <a:gd name="connsiteX28-461" fmla="*/ 1631355 w 2990085"/>
              <a:gd name="connsiteY28-462" fmla="*/ 516335 h 4575877"/>
              <a:gd name="connsiteX29-463" fmla="*/ 1619038 w 2990085"/>
              <a:gd name="connsiteY29-464" fmla="*/ 1030819 h 4575877"/>
              <a:gd name="connsiteX30-465" fmla="*/ 1617716 w 2990085"/>
              <a:gd name="connsiteY30-466" fmla="*/ 1823823 h 4575877"/>
              <a:gd name="connsiteX31-467" fmla="*/ 1868719 w 2990085"/>
              <a:gd name="connsiteY31-468" fmla="*/ 1774203 h 4575877"/>
              <a:gd name="connsiteX32-469" fmla="*/ 2397287 w 2990085"/>
              <a:gd name="connsiteY32-470" fmla="*/ 1343368 h 4575877"/>
              <a:gd name="connsiteX33-471" fmla="*/ 2504404 w 2990085"/>
              <a:gd name="connsiteY33-472" fmla="*/ 645679 h 4575877"/>
              <a:gd name="connsiteX34-473" fmla="*/ 2200442 w 2990085"/>
              <a:gd name="connsiteY34-474" fmla="*/ 269996 h 4575877"/>
              <a:gd name="connsiteX35-475" fmla="*/ 1592464 w 2990085"/>
              <a:gd name="connsiteY35-476" fmla="*/ 262479 h 4575877"/>
              <a:gd name="connsiteX36-477" fmla="*/ 774828 w 2990085"/>
              <a:gd name="connsiteY36-478" fmla="*/ 718607 h 4575877"/>
              <a:gd name="connsiteX37-479" fmla="*/ 255817 w 2990085"/>
              <a:gd name="connsiteY37-480" fmla="*/ 1465682 h 4575877"/>
              <a:gd name="connsiteX38-481" fmla="*/ 203204 w 2990085"/>
              <a:gd name="connsiteY38-482" fmla="*/ 2206292 h 4575877"/>
              <a:gd name="connsiteX39-483" fmla="*/ 348810 w 2990085"/>
              <a:gd name="connsiteY39-484" fmla="*/ 2483428 h 4575877"/>
              <a:gd name="connsiteX40-485" fmla="*/ 622088 w 2990085"/>
              <a:gd name="connsiteY40-486" fmla="*/ 2657629 h 4575877"/>
              <a:gd name="connsiteX41-487" fmla="*/ 800805 w 2990085"/>
              <a:gd name="connsiteY41-488" fmla="*/ 2811066 h 4575877"/>
              <a:gd name="connsiteX42-489" fmla="*/ 779502 w 2990085"/>
              <a:gd name="connsiteY42-490" fmla="*/ 2914384 h 4575877"/>
              <a:gd name="connsiteX43-491" fmla="*/ 686344 w 2990085"/>
              <a:gd name="connsiteY43-492" fmla="*/ 2985143 h 4575877"/>
              <a:gd name="connsiteX44-493" fmla="*/ 347086 w 2990085"/>
              <a:gd name="connsiteY44-494" fmla="*/ 2854362 h 4575877"/>
              <a:gd name="connsiteX45-495" fmla="*/ 51924 w 2990085"/>
              <a:gd name="connsiteY45-496" fmla="*/ 2349974 h 4575877"/>
              <a:gd name="connsiteX46-497" fmla="*/ 301903 w 2990085"/>
              <a:gd name="connsiteY46-498" fmla="*/ 1002519 h 4575877"/>
              <a:gd name="connsiteX47-499" fmla="*/ 1651515 w 2990085"/>
              <a:gd name="connsiteY47-500" fmla="*/ 74436 h 4575877"/>
              <a:gd name="connsiteX0-501" fmla="*/ 1651515 w 2990085"/>
              <a:gd name="connsiteY0-502" fmla="*/ 74436 h 4575877"/>
              <a:gd name="connsiteX1-503" fmla="*/ 2523002 w 2990085"/>
              <a:gd name="connsiteY1-504" fmla="*/ 57726 h 4575877"/>
              <a:gd name="connsiteX2-505" fmla="*/ 2960293 w 2990085"/>
              <a:gd name="connsiteY2-506" fmla="*/ 524262 h 4575877"/>
              <a:gd name="connsiteX3-507" fmla="*/ 2750515 w 2990085"/>
              <a:gd name="connsiteY3-508" fmla="*/ 1375655 h 4575877"/>
              <a:gd name="connsiteX4-509" fmla="*/ 1825757 w 2990085"/>
              <a:gd name="connsiteY4-510" fmla="*/ 1957962 h 4575877"/>
              <a:gd name="connsiteX5-511" fmla="*/ 1624453 w 2990085"/>
              <a:gd name="connsiteY5-512" fmla="*/ 2000087 h 4575877"/>
              <a:gd name="connsiteX6-513" fmla="*/ 1633673 w 2990085"/>
              <a:gd name="connsiteY6-514" fmla="*/ 3401224 h 4575877"/>
              <a:gd name="connsiteX7-515" fmla="*/ 1630823 w 2990085"/>
              <a:gd name="connsiteY7-516" fmla="*/ 3401224 h 4575877"/>
              <a:gd name="connsiteX8-517" fmla="*/ 1635750 w 2990085"/>
              <a:gd name="connsiteY8-518" fmla="*/ 3723073 h 4575877"/>
              <a:gd name="connsiteX9-519" fmla="*/ 1626318 w 2990085"/>
              <a:gd name="connsiteY9-520" fmla="*/ 4162116 h 4575877"/>
              <a:gd name="connsiteX10-521" fmla="*/ 1998521 w 2990085"/>
              <a:gd name="connsiteY10-522" fmla="*/ 4114682 h 4575877"/>
              <a:gd name="connsiteX11-523" fmla="*/ 2387572 w 2990085"/>
              <a:gd name="connsiteY11-524" fmla="*/ 3936393 h 4575877"/>
              <a:gd name="connsiteX12-525" fmla="*/ 2393959 w 2990085"/>
              <a:gd name="connsiteY12-526" fmla="*/ 4089779 h 4575877"/>
              <a:gd name="connsiteX13-527" fmla="*/ 2032803 w 2990085"/>
              <a:gd name="connsiteY13-528" fmla="*/ 4243403 h 4575877"/>
              <a:gd name="connsiteX14-529" fmla="*/ 1655587 w 2990085"/>
              <a:gd name="connsiteY14-530" fmla="*/ 4315149 h 4575877"/>
              <a:gd name="connsiteX15-531" fmla="*/ 1273004 w 2990085"/>
              <a:gd name="connsiteY15-532" fmla="*/ 4388324 h 4575877"/>
              <a:gd name="connsiteX16-533" fmla="*/ 806011 w 2990085"/>
              <a:gd name="connsiteY16-534" fmla="*/ 4575877 h 4575877"/>
              <a:gd name="connsiteX17-535" fmla="*/ 801054 w 2990085"/>
              <a:gd name="connsiteY17-536" fmla="*/ 4427857 h 4575877"/>
              <a:gd name="connsiteX18-537" fmla="*/ 1160457 w 2990085"/>
              <a:gd name="connsiteY18-538" fmla="*/ 4159821 h 4575877"/>
              <a:gd name="connsiteX19-539" fmla="*/ 1241769 w 2990085"/>
              <a:gd name="connsiteY19-540" fmla="*/ 3667174 h 4575877"/>
              <a:gd name="connsiteX20-541" fmla="*/ 1237922 w 2990085"/>
              <a:gd name="connsiteY20-542" fmla="*/ 3428438 h 4575877"/>
              <a:gd name="connsiteX21-543" fmla="*/ 1239219 w 2990085"/>
              <a:gd name="connsiteY21-544" fmla="*/ 2606619 h 4575877"/>
              <a:gd name="connsiteX22-545" fmla="*/ 1240448 w 2990085"/>
              <a:gd name="connsiteY22-546" fmla="*/ 2606619 h 4575877"/>
              <a:gd name="connsiteX23-547" fmla="*/ 1216781 w 2990085"/>
              <a:gd name="connsiteY23-548" fmla="*/ 1137952 h 4575877"/>
              <a:gd name="connsiteX24-549" fmla="*/ 1205031 w 2990085"/>
              <a:gd name="connsiteY24-550" fmla="*/ 986000 h 4575877"/>
              <a:gd name="connsiteX25-551" fmla="*/ 1010196 w 2990085"/>
              <a:gd name="connsiteY25-552" fmla="*/ 923011 h 4575877"/>
              <a:gd name="connsiteX26-553" fmla="*/ 1010953 w 2990085"/>
              <a:gd name="connsiteY26-554" fmla="*/ 796446 h 4575877"/>
              <a:gd name="connsiteX27-555" fmla="*/ 1631355 w 2990085"/>
              <a:gd name="connsiteY27-556" fmla="*/ 516335 h 4575877"/>
              <a:gd name="connsiteX28-557" fmla="*/ 1619038 w 2990085"/>
              <a:gd name="connsiteY28-558" fmla="*/ 1030819 h 4575877"/>
              <a:gd name="connsiteX29-559" fmla="*/ 1617716 w 2990085"/>
              <a:gd name="connsiteY29-560" fmla="*/ 1823823 h 4575877"/>
              <a:gd name="connsiteX30-561" fmla="*/ 1868719 w 2990085"/>
              <a:gd name="connsiteY30-562" fmla="*/ 1774203 h 4575877"/>
              <a:gd name="connsiteX31-563" fmla="*/ 2397287 w 2990085"/>
              <a:gd name="connsiteY31-564" fmla="*/ 1343368 h 4575877"/>
              <a:gd name="connsiteX32-565" fmla="*/ 2504404 w 2990085"/>
              <a:gd name="connsiteY32-566" fmla="*/ 645679 h 4575877"/>
              <a:gd name="connsiteX33-567" fmla="*/ 2200442 w 2990085"/>
              <a:gd name="connsiteY33-568" fmla="*/ 269996 h 4575877"/>
              <a:gd name="connsiteX34-569" fmla="*/ 1592464 w 2990085"/>
              <a:gd name="connsiteY34-570" fmla="*/ 262479 h 4575877"/>
              <a:gd name="connsiteX35-571" fmla="*/ 774828 w 2990085"/>
              <a:gd name="connsiteY35-572" fmla="*/ 718607 h 4575877"/>
              <a:gd name="connsiteX36-573" fmla="*/ 255817 w 2990085"/>
              <a:gd name="connsiteY36-574" fmla="*/ 1465682 h 4575877"/>
              <a:gd name="connsiteX37-575" fmla="*/ 203204 w 2990085"/>
              <a:gd name="connsiteY37-576" fmla="*/ 2206292 h 4575877"/>
              <a:gd name="connsiteX38-577" fmla="*/ 348810 w 2990085"/>
              <a:gd name="connsiteY38-578" fmla="*/ 2483428 h 4575877"/>
              <a:gd name="connsiteX39-579" fmla="*/ 622088 w 2990085"/>
              <a:gd name="connsiteY39-580" fmla="*/ 2657629 h 4575877"/>
              <a:gd name="connsiteX40-581" fmla="*/ 800805 w 2990085"/>
              <a:gd name="connsiteY40-582" fmla="*/ 2811066 h 4575877"/>
              <a:gd name="connsiteX41-583" fmla="*/ 779502 w 2990085"/>
              <a:gd name="connsiteY41-584" fmla="*/ 2914384 h 4575877"/>
              <a:gd name="connsiteX42-585" fmla="*/ 686344 w 2990085"/>
              <a:gd name="connsiteY42-586" fmla="*/ 2985143 h 4575877"/>
              <a:gd name="connsiteX43-587" fmla="*/ 347086 w 2990085"/>
              <a:gd name="connsiteY43-588" fmla="*/ 2854362 h 4575877"/>
              <a:gd name="connsiteX44-589" fmla="*/ 51924 w 2990085"/>
              <a:gd name="connsiteY44-590" fmla="*/ 2349974 h 4575877"/>
              <a:gd name="connsiteX45-591" fmla="*/ 301903 w 2990085"/>
              <a:gd name="connsiteY45-592" fmla="*/ 1002519 h 4575877"/>
              <a:gd name="connsiteX46-593" fmla="*/ 1651515 w 2990085"/>
              <a:gd name="connsiteY46-594" fmla="*/ 74436 h 4575877"/>
              <a:gd name="connsiteX0-595" fmla="*/ 1651515 w 2990085"/>
              <a:gd name="connsiteY0-596" fmla="*/ 74436 h 4575877"/>
              <a:gd name="connsiteX1-597" fmla="*/ 2523002 w 2990085"/>
              <a:gd name="connsiteY1-598" fmla="*/ 57726 h 4575877"/>
              <a:gd name="connsiteX2-599" fmla="*/ 2960293 w 2990085"/>
              <a:gd name="connsiteY2-600" fmla="*/ 524262 h 4575877"/>
              <a:gd name="connsiteX3-601" fmla="*/ 2750515 w 2990085"/>
              <a:gd name="connsiteY3-602" fmla="*/ 1375655 h 4575877"/>
              <a:gd name="connsiteX4-603" fmla="*/ 1825757 w 2990085"/>
              <a:gd name="connsiteY4-604" fmla="*/ 1957962 h 4575877"/>
              <a:gd name="connsiteX5-605" fmla="*/ 1624453 w 2990085"/>
              <a:gd name="connsiteY5-606" fmla="*/ 2000087 h 4575877"/>
              <a:gd name="connsiteX6-607" fmla="*/ 1633673 w 2990085"/>
              <a:gd name="connsiteY6-608" fmla="*/ 3401224 h 4575877"/>
              <a:gd name="connsiteX7-609" fmla="*/ 1630823 w 2990085"/>
              <a:gd name="connsiteY7-610" fmla="*/ 3401224 h 4575877"/>
              <a:gd name="connsiteX8-611" fmla="*/ 1635750 w 2990085"/>
              <a:gd name="connsiteY8-612" fmla="*/ 3723073 h 4575877"/>
              <a:gd name="connsiteX9-613" fmla="*/ 1626318 w 2990085"/>
              <a:gd name="connsiteY9-614" fmla="*/ 4162116 h 4575877"/>
              <a:gd name="connsiteX10-615" fmla="*/ 1998521 w 2990085"/>
              <a:gd name="connsiteY10-616" fmla="*/ 4114682 h 4575877"/>
              <a:gd name="connsiteX11-617" fmla="*/ 2387572 w 2990085"/>
              <a:gd name="connsiteY11-618" fmla="*/ 3936393 h 4575877"/>
              <a:gd name="connsiteX12-619" fmla="*/ 2393959 w 2990085"/>
              <a:gd name="connsiteY12-620" fmla="*/ 4089779 h 4575877"/>
              <a:gd name="connsiteX13-621" fmla="*/ 2032803 w 2990085"/>
              <a:gd name="connsiteY13-622" fmla="*/ 4243403 h 4575877"/>
              <a:gd name="connsiteX14-623" fmla="*/ 1655587 w 2990085"/>
              <a:gd name="connsiteY14-624" fmla="*/ 4315149 h 4575877"/>
              <a:gd name="connsiteX15-625" fmla="*/ 1273004 w 2990085"/>
              <a:gd name="connsiteY15-626" fmla="*/ 4388324 h 4575877"/>
              <a:gd name="connsiteX16-627" fmla="*/ 806011 w 2990085"/>
              <a:gd name="connsiteY16-628" fmla="*/ 4575877 h 4575877"/>
              <a:gd name="connsiteX17-629" fmla="*/ 801054 w 2990085"/>
              <a:gd name="connsiteY17-630" fmla="*/ 4427857 h 4575877"/>
              <a:gd name="connsiteX18-631" fmla="*/ 1160457 w 2990085"/>
              <a:gd name="connsiteY18-632" fmla="*/ 4159821 h 4575877"/>
              <a:gd name="connsiteX19-633" fmla="*/ 1241769 w 2990085"/>
              <a:gd name="connsiteY19-634" fmla="*/ 3667174 h 4575877"/>
              <a:gd name="connsiteX20-635" fmla="*/ 1239219 w 2990085"/>
              <a:gd name="connsiteY20-636" fmla="*/ 2606619 h 4575877"/>
              <a:gd name="connsiteX21-637" fmla="*/ 1240448 w 2990085"/>
              <a:gd name="connsiteY21-638" fmla="*/ 2606619 h 4575877"/>
              <a:gd name="connsiteX22-639" fmla="*/ 1216781 w 2990085"/>
              <a:gd name="connsiteY22-640" fmla="*/ 1137952 h 4575877"/>
              <a:gd name="connsiteX23-641" fmla="*/ 1205031 w 2990085"/>
              <a:gd name="connsiteY23-642" fmla="*/ 986000 h 4575877"/>
              <a:gd name="connsiteX24-643" fmla="*/ 1010196 w 2990085"/>
              <a:gd name="connsiteY24-644" fmla="*/ 923011 h 4575877"/>
              <a:gd name="connsiteX25-645" fmla="*/ 1010953 w 2990085"/>
              <a:gd name="connsiteY25-646" fmla="*/ 796446 h 4575877"/>
              <a:gd name="connsiteX26-647" fmla="*/ 1631355 w 2990085"/>
              <a:gd name="connsiteY26-648" fmla="*/ 516335 h 4575877"/>
              <a:gd name="connsiteX27-649" fmla="*/ 1619038 w 2990085"/>
              <a:gd name="connsiteY27-650" fmla="*/ 1030819 h 4575877"/>
              <a:gd name="connsiteX28-651" fmla="*/ 1617716 w 2990085"/>
              <a:gd name="connsiteY28-652" fmla="*/ 1823823 h 4575877"/>
              <a:gd name="connsiteX29-653" fmla="*/ 1868719 w 2990085"/>
              <a:gd name="connsiteY29-654" fmla="*/ 1774203 h 4575877"/>
              <a:gd name="connsiteX30-655" fmla="*/ 2397287 w 2990085"/>
              <a:gd name="connsiteY30-656" fmla="*/ 1343368 h 4575877"/>
              <a:gd name="connsiteX31-657" fmla="*/ 2504404 w 2990085"/>
              <a:gd name="connsiteY31-658" fmla="*/ 645679 h 4575877"/>
              <a:gd name="connsiteX32-659" fmla="*/ 2200442 w 2990085"/>
              <a:gd name="connsiteY32-660" fmla="*/ 269996 h 4575877"/>
              <a:gd name="connsiteX33-661" fmla="*/ 1592464 w 2990085"/>
              <a:gd name="connsiteY33-662" fmla="*/ 262479 h 4575877"/>
              <a:gd name="connsiteX34-663" fmla="*/ 774828 w 2990085"/>
              <a:gd name="connsiteY34-664" fmla="*/ 718607 h 4575877"/>
              <a:gd name="connsiteX35-665" fmla="*/ 255817 w 2990085"/>
              <a:gd name="connsiteY35-666" fmla="*/ 1465682 h 4575877"/>
              <a:gd name="connsiteX36-667" fmla="*/ 203204 w 2990085"/>
              <a:gd name="connsiteY36-668" fmla="*/ 2206292 h 4575877"/>
              <a:gd name="connsiteX37-669" fmla="*/ 348810 w 2990085"/>
              <a:gd name="connsiteY37-670" fmla="*/ 2483428 h 4575877"/>
              <a:gd name="connsiteX38-671" fmla="*/ 622088 w 2990085"/>
              <a:gd name="connsiteY38-672" fmla="*/ 2657629 h 4575877"/>
              <a:gd name="connsiteX39-673" fmla="*/ 800805 w 2990085"/>
              <a:gd name="connsiteY39-674" fmla="*/ 2811066 h 4575877"/>
              <a:gd name="connsiteX40-675" fmla="*/ 779502 w 2990085"/>
              <a:gd name="connsiteY40-676" fmla="*/ 2914384 h 4575877"/>
              <a:gd name="connsiteX41-677" fmla="*/ 686344 w 2990085"/>
              <a:gd name="connsiteY41-678" fmla="*/ 2985143 h 4575877"/>
              <a:gd name="connsiteX42-679" fmla="*/ 347086 w 2990085"/>
              <a:gd name="connsiteY42-680" fmla="*/ 2854362 h 4575877"/>
              <a:gd name="connsiteX43-681" fmla="*/ 51924 w 2990085"/>
              <a:gd name="connsiteY43-682" fmla="*/ 2349974 h 4575877"/>
              <a:gd name="connsiteX44-683" fmla="*/ 301903 w 2990085"/>
              <a:gd name="connsiteY44-684" fmla="*/ 1002519 h 4575877"/>
              <a:gd name="connsiteX45-685" fmla="*/ 1651515 w 2990085"/>
              <a:gd name="connsiteY45-686" fmla="*/ 74436 h 4575877"/>
              <a:gd name="connsiteX0-687" fmla="*/ 1651515 w 2990085"/>
              <a:gd name="connsiteY0-688" fmla="*/ 74436 h 4575877"/>
              <a:gd name="connsiteX1-689" fmla="*/ 2523002 w 2990085"/>
              <a:gd name="connsiteY1-690" fmla="*/ 57726 h 4575877"/>
              <a:gd name="connsiteX2-691" fmla="*/ 2960293 w 2990085"/>
              <a:gd name="connsiteY2-692" fmla="*/ 524262 h 4575877"/>
              <a:gd name="connsiteX3-693" fmla="*/ 2750515 w 2990085"/>
              <a:gd name="connsiteY3-694" fmla="*/ 1375655 h 4575877"/>
              <a:gd name="connsiteX4-695" fmla="*/ 1825757 w 2990085"/>
              <a:gd name="connsiteY4-696" fmla="*/ 1957962 h 4575877"/>
              <a:gd name="connsiteX5-697" fmla="*/ 1624453 w 2990085"/>
              <a:gd name="connsiteY5-698" fmla="*/ 2000087 h 4575877"/>
              <a:gd name="connsiteX6-699" fmla="*/ 1633673 w 2990085"/>
              <a:gd name="connsiteY6-700" fmla="*/ 3401224 h 4575877"/>
              <a:gd name="connsiteX7-701" fmla="*/ 1635750 w 2990085"/>
              <a:gd name="connsiteY7-702" fmla="*/ 3723073 h 4575877"/>
              <a:gd name="connsiteX8-703" fmla="*/ 1626318 w 2990085"/>
              <a:gd name="connsiteY8-704" fmla="*/ 4162116 h 4575877"/>
              <a:gd name="connsiteX9-705" fmla="*/ 1998521 w 2990085"/>
              <a:gd name="connsiteY9-706" fmla="*/ 4114682 h 4575877"/>
              <a:gd name="connsiteX10-707" fmla="*/ 2387572 w 2990085"/>
              <a:gd name="connsiteY10-708" fmla="*/ 3936393 h 4575877"/>
              <a:gd name="connsiteX11-709" fmla="*/ 2393959 w 2990085"/>
              <a:gd name="connsiteY11-710" fmla="*/ 4089779 h 4575877"/>
              <a:gd name="connsiteX12-711" fmla="*/ 2032803 w 2990085"/>
              <a:gd name="connsiteY12-712" fmla="*/ 4243403 h 4575877"/>
              <a:gd name="connsiteX13-713" fmla="*/ 1655587 w 2990085"/>
              <a:gd name="connsiteY13-714" fmla="*/ 4315149 h 4575877"/>
              <a:gd name="connsiteX14-715" fmla="*/ 1273004 w 2990085"/>
              <a:gd name="connsiteY14-716" fmla="*/ 4388324 h 4575877"/>
              <a:gd name="connsiteX15-717" fmla="*/ 806011 w 2990085"/>
              <a:gd name="connsiteY15-718" fmla="*/ 4575877 h 4575877"/>
              <a:gd name="connsiteX16-719" fmla="*/ 801054 w 2990085"/>
              <a:gd name="connsiteY16-720" fmla="*/ 4427857 h 4575877"/>
              <a:gd name="connsiteX17-721" fmla="*/ 1160457 w 2990085"/>
              <a:gd name="connsiteY17-722" fmla="*/ 4159821 h 4575877"/>
              <a:gd name="connsiteX18-723" fmla="*/ 1241769 w 2990085"/>
              <a:gd name="connsiteY18-724" fmla="*/ 3667174 h 4575877"/>
              <a:gd name="connsiteX19-725" fmla="*/ 1239219 w 2990085"/>
              <a:gd name="connsiteY19-726" fmla="*/ 2606619 h 4575877"/>
              <a:gd name="connsiteX20-727" fmla="*/ 1240448 w 2990085"/>
              <a:gd name="connsiteY20-728" fmla="*/ 2606619 h 4575877"/>
              <a:gd name="connsiteX21-729" fmla="*/ 1216781 w 2990085"/>
              <a:gd name="connsiteY21-730" fmla="*/ 1137952 h 4575877"/>
              <a:gd name="connsiteX22-731" fmla="*/ 1205031 w 2990085"/>
              <a:gd name="connsiteY22-732" fmla="*/ 986000 h 4575877"/>
              <a:gd name="connsiteX23-733" fmla="*/ 1010196 w 2990085"/>
              <a:gd name="connsiteY23-734" fmla="*/ 923011 h 4575877"/>
              <a:gd name="connsiteX24-735" fmla="*/ 1010953 w 2990085"/>
              <a:gd name="connsiteY24-736" fmla="*/ 796446 h 4575877"/>
              <a:gd name="connsiteX25-737" fmla="*/ 1631355 w 2990085"/>
              <a:gd name="connsiteY25-738" fmla="*/ 516335 h 4575877"/>
              <a:gd name="connsiteX26-739" fmla="*/ 1619038 w 2990085"/>
              <a:gd name="connsiteY26-740" fmla="*/ 1030819 h 4575877"/>
              <a:gd name="connsiteX27-741" fmla="*/ 1617716 w 2990085"/>
              <a:gd name="connsiteY27-742" fmla="*/ 1823823 h 4575877"/>
              <a:gd name="connsiteX28-743" fmla="*/ 1868719 w 2990085"/>
              <a:gd name="connsiteY28-744" fmla="*/ 1774203 h 4575877"/>
              <a:gd name="connsiteX29-745" fmla="*/ 2397287 w 2990085"/>
              <a:gd name="connsiteY29-746" fmla="*/ 1343368 h 4575877"/>
              <a:gd name="connsiteX30-747" fmla="*/ 2504404 w 2990085"/>
              <a:gd name="connsiteY30-748" fmla="*/ 645679 h 4575877"/>
              <a:gd name="connsiteX31-749" fmla="*/ 2200442 w 2990085"/>
              <a:gd name="connsiteY31-750" fmla="*/ 269996 h 4575877"/>
              <a:gd name="connsiteX32-751" fmla="*/ 1592464 w 2990085"/>
              <a:gd name="connsiteY32-752" fmla="*/ 262479 h 4575877"/>
              <a:gd name="connsiteX33-753" fmla="*/ 774828 w 2990085"/>
              <a:gd name="connsiteY33-754" fmla="*/ 718607 h 4575877"/>
              <a:gd name="connsiteX34-755" fmla="*/ 255817 w 2990085"/>
              <a:gd name="connsiteY34-756" fmla="*/ 1465682 h 4575877"/>
              <a:gd name="connsiteX35-757" fmla="*/ 203204 w 2990085"/>
              <a:gd name="connsiteY35-758" fmla="*/ 2206292 h 4575877"/>
              <a:gd name="connsiteX36-759" fmla="*/ 348810 w 2990085"/>
              <a:gd name="connsiteY36-760" fmla="*/ 2483428 h 4575877"/>
              <a:gd name="connsiteX37-761" fmla="*/ 622088 w 2990085"/>
              <a:gd name="connsiteY37-762" fmla="*/ 2657629 h 4575877"/>
              <a:gd name="connsiteX38-763" fmla="*/ 800805 w 2990085"/>
              <a:gd name="connsiteY38-764" fmla="*/ 2811066 h 4575877"/>
              <a:gd name="connsiteX39-765" fmla="*/ 779502 w 2990085"/>
              <a:gd name="connsiteY39-766" fmla="*/ 2914384 h 4575877"/>
              <a:gd name="connsiteX40-767" fmla="*/ 686344 w 2990085"/>
              <a:gd name="connsiteY40-768" fmla="*/ 2985143 h 4575877"/>
              <a:gd name="connsiteX41-769" fmla="*/ 347086 w 2990085"/>
              <a:gd name="connsiteY41-770" fmla="*/ 2854362 h 4575877"/>
              <a:gd name="connsiteX42-771" fmla="*/ 51924 w 2990085"/>
              <a:gd name="connsiteY42-772" fmla="*/ 2349974 h 4575877"/>
              <a:gd name="connsiteX43-773" fmla="*/ 301903 w 2990085"/>
              <a:gd name="connsiteY43-774" fmla="*/ 1002519 h 4575877"/>
              <a:gd name="connsiteX44-775" fmla="*/ 1651515 w 2990085"/>
              <a:gd name="connsiteY44-776" fmla="*/ 74436 h 4575877"/>
              <a:gd name="connsiteX0-777" fmla="*/ 1651515 w 2990085"/>
              <a:gd name="connsiteY0-778" fmla="*/ 74436 h 4575877"/>
              <a:gd name="connsiteX1-779" fmla="*/ 2523002 w 2990085"/>
              <a:gd name="connsiteY1-780" fmla="*/ 57726 h 4575877"/>
              <a:gd name="connsiteX2-781" fmla="*/ 2960293 w 2990085"/>
              <a:gd name="connsiteY2-782" fmla="*/ 524262 h 4575877"/>
              <a:gd name="connsiteX3-783" fmla="*/ 2750515 w 2990085"/>
              <a:gd name="connsiteY3-784" fmla="*/ 1375655 h 4575877"/>
              <a:gd name="connsiteX4-785" fmla="*/ 1825757 w 2990085"/>
              <a:gd name="connsiteY4-786" fmla="*/ 1957962 h 4575877"/>
              <a:gd name="connsiteX5-787" fmla="*/ 1624453 w 2990085"/>
              <a:gd name="connsiteY5-788" fmla="*/ 2000087 h 4575877"/>
              <a:gd name="connsiteX6-789" fmla="*/ 1635750 w 2990085"/>
              <a:gd name="connsiteY6-790" fmla="*/ 3723073 h 4575877"/>
              <a:gd name="connsiteX7-791" fmla="*/ 1626318 w 2990085"/>
              <a:gd name="connsiteY7-792" fmla="*/ 4162116 h 4575877"/>
              <a:gd name="connsiteX8-793" fmla="*/ 1998521 w 2990085"/>
              <a:gd name="connsiteY8-794" fmla="*/ 4114682 h 4575877"/>
              <a:gd name="connsiteX9-795" fmla="*/ 2387572 w 2990085"/>
              <a:gd name="connsiteY9-796" fmla="*/ 3936393 h 4575877"/>
              <a:gd name="connsiteX10-797" fmla="*/ 2393959 w 2990085"/>
              <a:gd name="connsiteY10-798" fmla="*/ 4089779 h 4575877"/>
              <a:gd name="connsiteX11-799" fmla="*/ 2032803 w 2990085"/>
              <a:gd name="connsiteY11-800" fmla="*/ 4243403 h 4575877"/>
              <a:gd name="connsiteX12-801" fmla="*/ 1655587 w 2990085"/>
              <a:gd name="connsiteY12-802" fmla="*/ 4315149 h 4575877"/>
              <a:gd name="connsiteX13-803" fmla="*/ 1273004 w 2990085"/>
              <a:gd name="connsiteY13-804" fmla="*/ 4388324 h 4575877"/>
              <a:gd name="connsiteX14-805" fmla="*/ 806011 w 2990085"/>
              <a:gd name="connsiteY14-806" fmla="*/ 4575877 h 4575877"/>
              <a:gd name="connsiteX15-807" fmla="*/ 801054 w 2990085"/>
              <a:gd name="connsiteY15-808" fmla="*/ 4427857 h 4575877"/>
              <a:gd name="connsiteX16-809" fmla="*/ 1160457 w 2990085"/>
              <a:gd name="connsiteY16-810" fmla="*/ 4159821 h 4575877"/>
              <a:gd name="connsiteX17-811" fmla="*/ 1241769 w 2990085"/>
              <a:gd name="connsiteY17-812" fmla="*/ 3667174 h 4575877"/>
              <a:gd name="connsiteX18-813" fmla="*/ 1239219 w 2990085"/>
              <a:gd name="connsiteY18-814" fmla="*/ 2606619 h 4575877"/>
              <a:gd name="connsiteX19-815" fmla="*/ 1240448 w 2990085"/>
              <a:gd name="connsiteY19-816" fmla="*/ 2606619 h 4575877"/>
              <a:gd name="connsiteX20-817" fmla="*/ 1216781 w 2990085"/>
              <a:gd name="connsiteY20-818" fmla="*/ 1137952 h 4575877"/>
              <a:gd name="connsiteX21-819" fmla="*/ 1205031 w 2990085"/>
              <a:gd name="connsiteY21-820" fmla="*/ 986000 h 4575877"/>
              <a:gd name="connsiteX22-821" fmla="*/ 1010196 w 2990085"/>
              <a:gd name="connsiteY22-822" fmla="*/ 923011 h 4575877"/>
              <a:gd name="connsiteX23-823" fmla="*/ 1010953 w 2990085"/>
              <a:gd name="connsiteY23-824" fmla="*/ 796446 h 4575877"/>
              <a:gd name="connsiteX24-825" fmla="*/ 1631355 w 2990085"/>
              <a:gd name="connsiteY24-826" fmla="*/ 516335 h 4575877"/>
              <a:gd name="connsiteX25-827" fmla="*/ 1619038 w 2990085"/>
              <a:gd name="connsiteY25-828" fmla="*/ 1030819 h 4575877"/>
              <a:gd name="connsiteX26-829" fmla="*/ 1617716 w 2990085"/>
              <a:gd name="connsiteY26-830" fmla="*/ 1823823 h 4575877"/>
              <a:gd name="connsiteX27-831" fmla="*/ 1868719 w 2990085"/>
              <a:gd name="connsiteY27-832" fmla="*/ 1774203 h 4575877"/>
              <a:gd name="connsiteX28-833" fmla="*/ 2397287 w 2990085"/>
              <a:gd name="connsiteY28-834" fmla="*/ 1343368 h 4575877"/>
              <a:gd name="connsiteX29-835" fmla="*/ 2504404 w 2990085"/>
              <a:gd name="connsiteY29-836" fmla="*/ 645679 h 4575877"/>
              <a:gd name="connsiteX30-837" fmla="*/ 2200442 w 2990085"/>
              <a:gd name="connsiteY30-838" fmla="*/ 269996 h 4575877"/>
              <a:gd name="connsiteX31-839" fmla="*/ 1592464 w 2990085"/>
              <a:gd name="connsiteY31-840" fmla="*/ 262479 h 4575877"/>
              <a:gd name="connsiteX32-841" fmla="*/ 774828 w 2990085"/>
              <a:gd name="connsiteY32-842" fmla="*/ 718607 h 4575877"/>
              <a:gd name="connsiteX33-843" fmla="*/ 255817 w 2990085"/>
              <a:gd name="connsiteY33-844" fmla="*/ 1465682 h 4575877"/>
              <a:gd name="connsiteX34-845" fmla="*/ 203204 w 2990085"/>
              <a:gd name="connsiteY34-846" fmla="*/ 2206292 h 4575877"/>
              <a:gd name="connsiteX35-847" fmla="*/ 348810 w 2990085"/>
              <a:gd name="connsiteY35-848" fmla="*/ 2483428 h 4575877"/>
              <a:gd name="connsiteX36-849" fmla="*/ 622088 w 2990085"/>
              <a:gd name="connsiteY36-850" fmla="*/ 2657629 h 4575877"/>
              <a:gd name="connsiteX37-851" fmla="*/ 800805 w 2990085"/>
              <a:gd name="connsiteY37-852" fmla="*/ 2811066 h 4575877"/>
              <a:gd name="connsiteX38-853" fmla="*/ 779502 w 2990085"/>
              <a:gd name="connsiteY38-854" fmla="*/ 2914384 h 4575877"/>
              <a:gd name="connsiteX39-855" fmla="*/ 686344 w 2990085"/>
              <a:gd name="connsiteY39-856" fmla="*/ 2985143 h 4575877"/>
              <a:gd name="connsiteX40-857" fmla="*/ 347086 w 2990085"/>
              <a:gd name="connsiteY40-858" fmla="*/ 2854362 h 4575877"/>
              <a:gd name="connsiteX41-859" fmla="*/ 51924 w 2990085"/>
              <a:gd name="connsiteY41-860" fmla="*/ 2349974 h 4575877"/>
              <a:gd name="connsiteX42-861" fmla="*/ 301903 w 2990085"/>
              <a:gd name="connsiteY42-862" fmla="*/ 1002519 h 4575877"/>
              <a:gd name="connsiteX43-863" fmla="*/ 1651515 w 2990085"/>
              <a:gd name="connsiteY43-864" fmla="*/ 74436 h 45758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6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5400" dirty="0"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2375F4-60F8-4DBC-BE6D-007B0332B017}" type="slidenum">
              <a:rPr lang="vi-VN" altLang="vi-VN" smtClean="0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444822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6" y="6465810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chemeClr val="accent4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sz="1800" kern="1200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  <a:cs typeface="+mn-cs"/>
              </a:rPr>
              <a:t>xyppt.yanj.cn</a:t>
            </a:r>
            <a:endParaRPr lang="zh-CN" altLang="en-US" sz="1800" kern="1200" dirty="0">
              <a:solidFill>
                <a:schemeClr val="accent4"/>
              </a:solidFill>
              <a:latin typeface="Bodoni MT" panose="02070803080606020203" pitchFamily="18" charset="0"/>
              <a:ea typeface="方正正中黑简体" panose="02000000000000000000" pitchFamily="2" charset="-122"/>
              <a:cs typeface="+mn-cs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89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/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7"/>
            <p:cNvSpPr/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8"/>
            <p:cNvSpPr/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Freeform 9"/>
            <p:cNvSpPr/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Freeform 10"/>
            <p:cNvSpPr/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 11"/>
            <p:cNvSpPr/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Freeform 13"/>
            <p:cNvSpPr/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Freeform 14"/>
            <p:cNvSpPr/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Freeform 15"/>
            <p:cNvSpPr/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4" name="Freeform 16"/>
            <p:cNvSpPr/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Freeform 17"/>
            <p:cNvSpPr/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Freeform 18"/>
            <p:cNvSpPr/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20"/>
            <p:cNvSpPr/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21"/>
            <p:cNvSpPr/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22"/>
            <p:cNvSpPr/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Freeform 23"/>
            <p:cNvSpPr/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Freeform 24"/>
            <p:cNvSpPr/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Freeform 25"/>
            <p:cNvSpPr/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80114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0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-1" fmla="*/ 1651515 w 2990085"/>
              <a:gd name="connsiteY0-2" fmla="*/ 74436 h 4575877"/>
              <a:gd name="connsiteX1-3" fmla="*/ 2523002 w 2990085"/>
              <a:gd name="connsiteY1-4" fmla="*/ 57726 h 4575877"/>
              <a:gd name="connsiteX2-5" fmla="*/ 2960293 w 2990085"/>
              <a:gd name="connsiteY2-6" fmla="*/ 524262 h 4575877"/>
              <a:gd name="connsiteX3-7" fmla="*/ 2750515 w 2990085"/>
              <a:gd name="connsiteY3-8" fmla="*/ 1375655 h 4575877"/>
              <a:gd name="connsiteX4-9" fmla="*/ 1825757 w 2990085"/>
              <a:gd name="connsiteY4-10" fmla="*/ 1957962 h 4575877"/>
              <a:gd name="connsiteX5-11" fmla="*/ 1624453 w 2990085"/>
              <a:gd name="connsiteY5-12" fmla="*/ 2000087 h 4575877"/>
              <a:gd name="connsiteX6-13" fmla="*/ 1637767 w 2990085"/>
              <a:gd name="connsiteY6-14" fmla="*/ 2869607 h 4575877"/>
              <a:gd name="connsiteX7-15" fmla="*/ 1636496 w 2990085"/>
              <a:gd name="connsiteY7-16" fmla="*/ 2945690 h 4575877"/>
              <a:gd name="connsiteX8-17" fmla="*/ 1633673 w 2990085"/>
              <a:gd name="connsiteY8-18" fmla="*/ 3401224 h 4575877"/>
              <a:gd name="connsiteX9-19" fmla="*/ 1630823 w 2990085"/>
              <a:gd name="connsiteY9-20" fmla="*/ 3401224 h 4575877"/>
              <a:gd name="connsiteX10-21" fmla="*/ 1635750 w 2990085"/>
              <a:gd name="connsiteY10-22" fmla="*/ 3723073 h 4575877"/>
              <a:gd name="connsiteX11-23" fmla="*/ 1626318 w 2990085"/>
              <a:gd name="connsiteY11-24" fmla="*/ 4162116 h 4575877"/>
              <a:gd name="connsiteX12-25" fmla="*/ 1998521 w 2990085"/>
              <a:gd name="connsiteY12-26" fmla="*/ 4114682 h 4575877"/>
              <a:gd name="connsiteX13-27" fmla="*/ 2387572 w 2990085"/>
              <a:gd name="connsiteY13-28" fmla="*/ 3936393 h 4575877"/>
              <a:gd name="connsiteX14-29" fmla="*/ 2393959 w 2990085"/>
              <a:gd name="connsiteY14-30" fmla="*/ 4089779 h 4575877"/>
              <a:gd name="connsiteX15-31" fmla="*/ 2032803 w 2990085"/>
              <a:gd name="connsiteY15-32" fmla="*/ 4243403 h 4575877"/>
              <a:gd name="connsiteX16-33" fmla="*/ 1655587 w 2990085"/>
              <a:gd name="connsiteY16-34" fmla="*/ 4315149 h 4575877"/>
              <a:gd name="connsiteX17-35" fmla="*/ 1273004 w 2990085"/>
              <a:gd name="connsiteY17-36" fmla="*/ 4388324 h 4575877"/>
              <a:gd name="connsiteX18-37" fmla="*/ 806011 w 2990085"/>
              <a:gd name="connsiteY18-38" fmla="*/ 4575877 h 4575877"/>
              <a:gd name="connsiteX19-39" fmla="*/ 801054 w 2990085"/>
              <a:gd name="connsiteY19-40" fmla="*/ 4427857 h 4575877"/>
              <a:gd name="connsiteX20-41" fmla="*/ 1160457 w 2990085"/>
              <a:gd name="connsiteY20-42" fmla="*/ 4159821 h 4575877"/>
              <a:gd name="connsiteX21-43" fmla="*/ 1241769 w 2990085"/>
              <a:gd name="connsiteY21-44" fmla="*/ 3667174 h 4575877"/>
              <a:gd name="connsiteX22-45" fmla="*/ 1237922 w 2990085"/>
              <a:gd name="connsiteY22-46" fmla="*/ 3428438 h 4575877"/>
              <a:gd name="connsiteX23-47" fmla="*/ 1240031 w 2990085"/>
              <a:gd name="connsiteY23-48" fmla="*/ 3428438 h 4575877"/>
              <a:gd name="connsiteX24-49" fmla="*/ 1240031 w 2990085"/>
              <a:gd name="connsiteY24-50" fmla="*/ 3401224 h 4575877"/>
              <a:gd name="connsiteX25-51" fmla="*/ 1239219 w 2990085"/>
              <a:gd name="connsiteY25-52" fmla="*/ 3401224 h 4575877"/>
              <a:gd name="connsiteX26-53" fmla="*/ 1239219 w 2990085"/>
              <a:gd name="connsiteY26-54" fmla="*/ 2606619 h 4575877"/>
              <a:gd name="connsiteX27-55" fmla="*/ 1240448 w 2990085"/>
              <a:gd name="connsiteY27-56" fmla="*/ 2606619 h 4575877"/>
              <a:gd name="connsiteX28-57" fmla="*/ 1216781 w 2990085"/>
              <a:gd name="connsiteY28-58" fmla="*/ 1137952 h 4575877"/>
              <a:gd name="connsiteX29-59" fmla="*/ 1205031 w 2990085"/>
              <a:gd name="connsiteY29-60" fmla="*/ 986000 h 4575877"/>
              <a:gd name="connsiteX30-61" fmla="*/ 1010196 w 2990085"/>
              <a:gd name="connsiteY30-62" fmla="*/ 923011 h 4575877"/>
              <a:gd name="connsiteX31-63" fmla="*/ 1010953 w 2990085"/>
              <a:gd name="connsiteY31-64" fmla="*/ 796446 h 4575877"/>
              <a:gd name="connsiteX32-65" fmla="*/ 1631355 w 2990085"/>
              <a:gd name="connsiteY32-66" fmla="*/ 516335 h 4575877"/>
              <a:gd name="connsiteX33-67" fmla="*/ 1619038 w 2990085"/>
              <a:gd name="connsiteY33-68" fmla="*/ 1030819 h 4575877"/>
              <a:gd name="connsiteX34-69" fmla="*/ 1617716 w 2990085"/>
              <a:gd name="connsiteY34-70" fmla="*/ 1823823 h 4575877"/>
              <a:gd name="connsiteX35-71" fmla="*/ 1868719 w 2990085"/>
              <a:gd name="connsiteY35-72" fmla="*/ 1774203 h 4575877"/>
              <a:gd name="connsiteX36-73" fmla="*/ 2397287 w 2990085"/>
              <a:gd name="connsiteY36-74" fmla="*/ 1343368 h 4575877"/>
              <a:gd name="connsiteX37-75" fmla="*/ 2504404 w 2990085"/>
              <a:gd name="connsiteY37-76" fmla="*/ 645679 h 4575877"/>
              <a:gd name="connsiteX38-77" fmla="*/ 2200442 w 2990085"/>
              <a:gd name="connsiteY38-78" fmla="*/ 269996 h 4575877"/>
              <a:gd name="connsiteX39-79" fmla="*/ 1592464 w 2990085"/>
              <a:gd name="connsiteY39-80" fmla="*/ 262479 h 4575877"/>
              <a:gd name="connsiteX40-81" fmla="*/ 774828 w 2990085"/>
              <a:gd name="connsiteY40-82" fmla="*/ 718607 h 4575877"/>
              <a:gd name="connsiteX41-83" fmla="*/ 255817 w 2990085"/>
              <a:gd name="connsiteY41-84" fmla="*/ 1465682 h 4575877"/>
              <a:gd name="connsiteX42-85" fmla="*/ 203204 w 2990085"/>
              <a:gd name="connsiteY42-86" fmla="*/ 2206292 h 4575877"/>
              <a:gd name="connsiteX43-87" fmla="*/ 348810 w 2990085"/>
              <a:gd name="connsiteY43-88" fmla="*/ 2483428 h 4575877"/>
              <a:gd name="connsiteX44-89" fmla="*/ 622088 w 2990085"/>
              <a:gd name="connsiteY44-90" fmla="*/ 2657629 h 4575877"/>
              <a:gd name="connsiteX45-91" fmla="*/ 800805 w 2990085"/>
              <a:gd name="connsiteY45-92" fmla="*/ 2811066 h 4575877"/>
              <a:gd name="connsiteX46-93" fmla="*/ 779502 w 2990085"/>
              <a:gd name="connsiteY46-94" fmla="*/ 2914384 h 4575877"/>
              <a:gd name="connsiteX47-95" fmla="*/ 686344 w 2990085"/>
              <a:gd name="connsiteY47-96" fmla="*/ 2985143 h 4575877"/>
              <a:gd name="connsiteX48-97" fmla="*/ 347086 w 2990085"/>
              <a:gd name="connsiteY48-98" fmla="*/ 2854362 h 4575877"/>
              <a:gd name="connsiteX49-99" fmla="*/ 51924 w 2990085"/>
              <a:gd name="connsiteY49-100" fmla="*/ 2349974 h 4575877"/>
              <a:gd name="connsiteX50-101" fmla="*/ 301903 w 2990085"/>
              <a:gd name="connsiteY50-102" fmla="*/ 1002519 h 4575877"/>
              <a:gd name="connsiteX51-103" fmla="*/ 1651515 w 2990085"/>
              <a:gd name="connsiteY51-104" fmla="*/ 74436 h 4575877"/>
              <a:gd name="connsiteX0-105" fmla="*/ 1651515 w 2990085"/>
              <a:gd name="connsiteY0-106" fmla="*/ 74436 h 4575877"/>
              <a:gd name="connsiteX1-107" fmla="*/ 2523002 w 2990085"/>
              <a:gd name="connsiteY1-108" fmla="*/ 57726 h 4575877"/>
              <a:gd name="connsiteX2-109" fmla="*/ 2960293 w 2990085"/>
              <a:gd name="connsiteY2-110" fmla="*/ 524262 h 4575877"/>
              <a:gd name="connsiteX3-111" fmla="*/ 2750515 w 2990085"/>
              <a:gd name="connsiteY3-112" fmla="*/ 1375655 h 4575877"/>
              <a:gd name="connsiteX4-113" fmla="*/ 1825757 w 2990085"/>
              <a:gd name="connsiteY4-114" fmla="*/ 1957962 h 4575877"/>
              <a:gd name="connsiteX5-115" fmla="*/ 1624453 w 2990085"/>
              <a:gd name="connsiteY5-116" fmla="*/ 2000087 h 4575877"/>
              <a:gd name="connsiteX6-117" fmla="*/ 1637767 w 2990085"/>
              <a:gd name="connsiteY6-118" fmla="*/ 2869607 h 4575877"/>
              <a:gd name="connsiteX7-119" fmla="*/ 1633673 w 2990085"/>
              <a:gd name="connsiteY7-120" fmla="*/ 3401224 h 4575877"/>
              <a:gd name="connsiteX8-121" fmla="*/ 1630823 w 2990085"/>
              <a:gd name="connsiteY8-122" fmla="*/ 3401224 h 4575877"/>
              <a:gd name="connsiteX9-123" fmla="*/ 1635750 w 2990085"/>
              <a:gd name="connsiteY9-124" fmla="*/ 3723073 h 4575877"/>
              <a:gd name="connsiteX10-125" fmla="*/ 1626318 w 2990085"/>
              <a:gd name="connsiteY10-126" fmla="*/ 4162116 h 4575877"/>
              <a:gd name="connsiteX11-127" fmla="*/ 1998521 w 2990085"/>
              <a:gd name="connsiteY11-128" fmla="*/ 4114682 h 4575877"/>
              <a:gd name="connsiteX12-129" fmla="*/ 2387572 w 2990085"/>
              <a:gd name="connsiteY12-130" fmla="*/ 3936393 h 4575877"/>
              <a:gd name="connsiteX13-131" fmla="*/ 2393959 w 2990085"/>
              <a:gd name="connsiteY13-132" fmla="*/ 4089779 h 4575877"/>
              <a:gd name="connsiteX14-133" fmla="*/ 2032803 w 2990085"/>
              <a:gd name="connsiteY14-134" fmla="*/ 4243403 h 4575877"/>
              <a:gd name="connsiteX15-135" fmla="*/ 1655587 w 2990085"/>
              <a:gd name="connsiteY15-136" fmla="*/ 4315149 h 4575877"/>
              <a:gd name="connsiteX16-137" fmla="*/ 1273004 w 2990085"/>
              <a:gd name="connsiteY16-138" fmla="*/ 4388324 h 4575877"/>
              <a:gd name="connsiteX17-139" fmla="*/ 806011 w 2990085"/>
              <a:gd name="connsiteY17-140" fmla="*/ 4575877 h 4575877"/>
              <a:gd name="connsiteX18-141" fmla="*/ 801054 w 2990085"/>
              <a:gd name="connsiteY18-142" fmla="*/ 4427857 h 4575877"/>
              <a:gd name="connsiteX19-143" fmla="*/ 1160457 w 2990085"/>
              <a:gd name="connsiteY19-144" fmla="*/ 4159821 h 4575877"/>
              <a:gd name="connsiteX20-145" fmla="*/ 1241769 w 2990085"/>
              <a:gd name="connsiteY20-146" fmla="*/ 3667174 h 4575877"/>
              <a:gd name="connsiteX21-147" fmla="*/ 1237922 w 2990085"/>
              <a:gd name="connsiteY21-148" fmla="*/ 3428438 h 4575877"/>
              <a:gd name="connsiteX22-149" fmla="*/ 1240031 w 2990085"/>
              <a:gd name="connsiteY22-150" fmla="*/ 3428438 h 4575877"/>
              <a:gd name="connsiteX23-151" fmla="*/ 1240031 w 2990085"/>
              <a:gd name="connsiteY23-152" fmla="*/ 3401224 h 4575877"/>
              <a:gd name="connsiteX24-153" fmla="*/ 1239219 w 2990085"/>
              <a:gd name="connsiteY24-154" fmla="*/ 3401224 h 4575877"/>
              <a:gd name="connsiteX25-155" fmla="*/ 1239219 w 2990085"/>
              <a:gd name="connsiteY25-156" fmla="*/ 2606619 h 4575877"/>
              <a:gd name="connsiteX26-157" fmla="*/ 1240448 w 2990085"/>
              <a:gd name="connsiteY26-158" fmla="*/ 2606619 h 4575877"/>
              <a:gd name="connsiteX27-159" fmla="*/ 1216781 w 2990085"/>
              <a:gd name="connsiteY27-160" fmla="*/ 1137952 h 4575877"/>
              <a:gd name="connsiteX28-161" fmla="*/ 1205031 w 2990085"/>
              <a:gd name="connsiteY28-162" fmla="*/ 986000 h 4575877"/>
              <a:gd name="connsiteX29-163" fmla="*/ 1010196 w 2990085"/>
              <a:gd name="connsiteY29-164" fmla="*/ 923011 h 4575877"/>
              <a:gd name="connsiteX30-165" fmla="*/ 1010953 w 2990085"/>
              <a:gd name="connsiteY30-166" fmla="*/ 796446 h 4575877"/>
              <a:gd name="connsiteX31-167" fmla="*/ 1631355 w 2990085"/>
              <a:gd name="connsiteY31-168" fmla="*/ 516335 h 4575877"/>
              <a:gd name="connsiteX32-169" fmla="*/ 1619038 w 2990085"/>
              <a:gd name="connsiteY32-170" fmla="*/ 1030819 h 4575877"/>
              <a:gd name="connsiteX33-171" fmla="*/ 1617716 w 2990085"/>
              <a:gd name="connsiteY33-172" fmla="*/ 1823823 h 4575877"/>
              <a:gd name="connsiteX34-173" fmla="*/ 1868719 w 2990085"/>
              <a:gd name="connsiteY34-174" fmla="*/ 1774203 h 4575877"/>
              <a:gd name="connsiteX35-175" fmla="*/ 2397287 w 2990085"/>
              <a:gd name="connsiteY35-176" fmla="*/ 1343368 h 4575877"/>
              <a:gd name="connsiteX36-177" fmla="*/ 2504404 w 2990085"/>
              <a:gd name="connsiteY36-178" fmla="*/ 645679 h 4575877"/>
              <a:gd name="connsiteX37-179" fmla="*/ 2200442 w 2990085"/>
              <a:gd name="connsiteY37-180" fmla="*/ 269996 h 4575877"/>
              <a:gd name="connsiteX38-181" fmla="*/ 1592464 w 2990085"/>
              <a:gd name="connsiteY38-182" fmla="*/ 262479 h 4575877"/>
              <a:gd name="connsiteX39-183" fmla="*/ 774828 w 2990085"/>
              <a:gd name="connsiteY39-184" fmla="*/ 718607 h 4575877"/>
              <a:gd name="connsiteX40-185" fmla="*/ 255817 w 2990085"/>
              <a:gd name="connsiteY40-186" fmla="*/ 1465682 h 4575877"/>
              <a:gd name="connsiteX41-187" fmla="*/ 203204 w 2990085"/>
              <a:gd name="connsiteY41-188" fmla="*/ 2206292 h 4575877"/>
              <a:gd name="connsiteX42-189" fmla="*/ 348810 w 2990085"/>
              <a:gd name="connsiteY42-190" fmla="*/ 2483428 h 4575877"/>
              <a:gd name="connsiteX43-191" fmla="*/ 622088 w 2990085"/>
              <a:gd name="connsiteY43-192" fmla="*/ 2657629 h 4575877"/>
              <a:gd name="connsiteX44-193" fmla="*/ 800805 w 2990085"/>
              <a:gd name="connsiteY44-194" fmla="*/ 2811066 h 4575877"/>
              <a:gd name="connsiteX45-195" fmla="*/ 779502 w 2990085"/>
              <a:gd name="connsiteY45-196" fmla="*/ 2914384 h 4575877"/>
              <a:gd name="connsiteX46-197" fmla="*/ 686344 w 2990085"/>
              <a:gd name="connsiteY46-198" fmla="*/ 2985143 h 4575877"/>
              <a:gd name="connsiteX47-199" fmla="*/ 347086 w 2990085"/>
              <a:gd name="connsiteY47-200" fmla="*/ 2854362 h 4575877"/>
              <a:gd name="connsiteX48-201" fmla="*/ 51924 w 2990085"/>
              <a:gd name="connsiteY48-202" fmla="*/ 2349974 h 4575877"/>
              <a:gd name="connsiteX49-203" fmla="*/ 301903 w 2990085"/>
              <a:gd name="connsiteY49-204" fmla="*/ 1002519 h 4575877"/>
              <a:gd name="connsiteX50-205" fmla="*/ 1651515 w 2990085"/>
              <a:gd name="connsiteY50-206" fmla="*/ 74436 h 4575877"/>
              <a:gd name="connsiteX0-207" fmla="*/ 1651515 w 2990085"/>
              <a:gd name="connsiteY0-208" fmla="*/ 74436 h 4575877"/>
              <a:gd name="connsiteX1-209" fmla="*/ 2523002 w 2990085"/>
              <a:gd name="connsiteY1-210" fmla="*/ 57726 h 4575877"/>
              <a:gd name="connsiteX2-211" fmla="*/ 2960293 w 2990085"/>
              <a:gd name="connsiteY2-212" fmla="*/ 524262 h 4575877"/>
              <a:gd name="connsiteX3-213" fmla="*/ 2750515 w 2990085"/>
              <a:gd name="connsiteY3-214" fmla="*/ 1375655 h 4575877"/>
              <a:gd name="connsiteX4-215" fmla="*/ 1825757 w 2990085"/>
              <a:gd name="connsiteY4-216" fmla="*/ 1957962 h 4575877"/>
              <a:gd name="connsiteX5-217" fmla="*/ 1624453 w 2990085"/>
              <a:gd name="connsiteY5-218" fmla="*/ 2000087 h 4575877"/>
              <a:gd name="connsiteX6-219" fmla="*/ 1633673 w 2990085"/>
              <a:gd name="connsiteY6-220" fmla="*/ 3401224 h 4575877"/>
              <a:gd name="connsiteX7-221" fmla="*/ 1630823 w 2990085"/>
              <a:gd name="connsiteY7-222" fmla="*/ 3401224 h 4575877"/>
              <a:gd name="connsiteX8-223" fmla="*/ 1635750 w 2990085"/>
              <a:gd name="connsiteY8-224" fmla="*/ 3723073 h 4575877"/>
              <a:gd name="connsiteX9-225" fmla="*/ 1626318 w 2990085"/>
              <a:gd name="connsiteY9-226" fmla="*/ 4162116 h 4575877"/>
              <a:gd name="connsiteX10-227" fmla="*/ 1998521 w 2990085"/>
              <a:gd name="connsiteY10-228" fmla="*/ 4114682 h 4575877"/>
              <a:gd name="connsiteX11-229" fmla="*/ 2387572 w 2990085"/>
              <a:gd name="connsiteY11-230" fmla="*/ 3936393 h 4575877"/>
              <a:gd name="connsiteX12-231" fmla="*/ 2393959 w 2990085"/>
              <a:gd name="connsiteY12-232" fmla="*/ 4089779 h 4575877"/>
              <a:gd name="connsiteX13-233" fmla="*/ 2032803 w 2990085"/>
              <a:gd name="connsiteY13-234" fmla="*/ 4243403 h 4575877"/>
              <a:gd name="connsiteX14-235" fmla="*/ 1655587 w 2990085"/>
              <a:gd name="connsiteY14-236" fmla="*/ 4315149 h 4575877"/>
              <a:gd name="connsiteX15-237" fmla="*/ 1273004 w 2990085"/>
              <a:gd name="connsiteY15-238" fmla="*/ 4388324 h 4575877"/>
              <a:gd name="connsiteX16-239" fmla="*/ 806011 w 2990085"/>
              <a:gd name="connsiteY16-240" fmla="*/ 4575877 h 4575877"/>
              <a:gd name="connsiteX17-241" fmla="*/ 801054 w 2990085"/>
              <a:gd name="connsiteY17-242" fmla="*/ 4427857 h 4575877"/>
              <a:gd name="connsiteX18-243" fmla="*/ 1160457 w 2990085"/>
              <a:gd name="connsiteY18-244" fmla="*/ 4159821 h 4575877"/>
              <a:gd name="connsiteX19-245" fmla="*/ 1241769 w 2990085"/>
              <a:gd name="connsiteY19-246" fmla="*/ 3667174 h 4575877"/>
              <a:gd name="connsiteX20-247" fmla="*/ 1237922 w 2990085"/>
              <a:gd name="connsiteY20-248" fmla="*/ 3428438 h 4575877"/>
              <a:gd name="connsiteX21-249" fmla="*/ 1240031 w 2990085"/>
              <a:gd name="connsiteY21-250" fmla="*/ 3428438 h 4575877"/>
              <a:gd name="connsiteX22-251" fmla="*/ 1240031 w 2990085"/>
              <a:gd name="connsiteY22-252" fmla="*/ 3401224 h 4575877"/>
              <a:gd name="connsiteX23-253" fmla="*/ 1239219 w 2990085"/>
              <a:gd name="connsiteY23-254" fmla="*/ 3401224 h 4575877"/>
              <a:gd name="connsiteX24-255" fmla="*/ 1239219 w 2990085"/>
              <a:gd name="connsiteY24-256" fmla="*/ 2606619 h 4575877"/>
              <a:gd name="connsiteX25-257" fmla="*/ 1240448 w 2990085"/>
              <a:gd name="connsiteY25-258" fmla="*/ 2606619 h 4575877"/>
              <a:gd name="connsiteX26-259" fmla="*/ 1216781 w 2990085"/>
              <a:gd name="connsiteY26-260" fmla="*/ 1137952 h 4575877"/>
              <a:gd name="connsiteX27-261" fmla="*/ 1205031 w 2990085"/>
              <a:gd name="connsiteY27-262" fmla="*/ 986000 h 4575877"/>
              <a:gd name="connsiteX28-263" fmla="*/ 1010196 w 2990085"/>
              <a:gd name="connsiteY28-264" fmla="*/ 923011 h 4575877"/>
              <a:gd name="connsiteX29-265" fmla="*/ 1010953 w 2990085"/>
              <a:gd name="connsiteY29-266" fmla="*/ 796446 h 4575877"/>
              <a:gd name="connsiteX30-267" fmla="*/ 1631355 w 2990085"/>
              <a:gd name="connsiteY30-268" fmla="*/ 516335 h 4575877"/>
              <a:gd name="connsiteX31-269" fmla="*/ 1619038 w 2990085"/>
              <a:gd name="connsiteY31-270" fmla="*/ 1030819 h 4575877"/>
              <a:gd name="connsiteX32-271" fmla="*/ 1617716 w 2990085"/>
              <a:gd name="connsiteY32-272" fmla="*/ 1823823 h 4575877"/>
              <a:gd name="connsiteX33-273" fmla="*/ 1868719 w 2990085"/>
              <a:gd name="connsiteY33-274" fmla="*/ 1774203 h 4575877"/>
              <a:gd name="connsiteX34-275" fmla="*/ 2397287 w 2990085"/>
              <a:gd name="connsiteY34-276" fmla="*/ 1343368 h 4575877"/>
              <a:gd name="connsiteX35-277" fmla="*/ 2504404 w 2990085"/>
              <a:gd name="connsiteY35-278" fmla="*/ 645679 h 4575877"/>
              <a:gd name="connsiteX36-279" fmla="*/ 2200442 w 2990085"/>
              <a:gd name="connsiteY36-280" fmla="*/ 269996 h 4575877"/>
              <a:gd name="connsiteX37-281" fmla="*/ 1592464 w 2990085"/>
              <a:gd name="connsiteY37-282" fmla="*/ 262479 h 4575877"/>
              <a:gd name="connsiteX38-283" fmla="*/ 774828 w 2990085"/>
              <a:gd name="connsiteY38-284" fmla="*/ 718607 h 4575877"/>
              <a:gd name="connsiteX39-285" fmla="*/ 255817 w 2990085"/>
              <a:gd name="connsiteY39-286" fmla="*/ 1465682 h 4575877"/>
              <a:gd name="connsiteX40-287" fmla="*/ 203204 w 2990085"/>
              <a:gd name="connsiteY40-288" fmla="*/ 2206292 h 4575877"/>
              <a:gd name="connsiteX41-289" fmla="*/ 348810 w 2990085"/>
              <a:gd name="connsiteY41-290" fmla="*/ 2483428 h 4575877"/>
              <a:gd name="connsiteX42-291" fmla="*/ 622088 w 2990085"/>
              <a:gd name="connsiteY42-292" fmla="*/ 2657629 h 4575877"/>
              <a:gd name="connsiteX43-293" fmla="*/ 800805 w 2990085"/>
              <a:gd name="connsiteY43-294" fmla="*/ 2811066 h 4575877"/>
              <a:gd name="connsiteX44-295" fmla="*/ 779502 w 2990085"/>
              <a:gd name="connsiteY44-296" fmla="*/ 2914384 h 4575877"/>
              <a:gd name="connsiteX45-297" fmla="*/ 686344 w 2990085"/>
              <a:gd name="connsiteY45-298" fmla="*/ 2985143 h 4575877"/>
              <a:gd name="connsiteX46-299" fmla="*/ 347086 w 2990085"/>
              <a:gd name="connsiteY46-300" fmla="*/ 2854362 h 4575877"/>
              <a:gd name="connsiteX47-301" fmla="*/ 51924 w 2990085"/>
              <a:gd name="connsiteY47-302" fmla="*/ 2349974 h 4575877"/>
              <a:gd name="connsiteX48-303" fmla="*/ 301903 w 2990085"/>
              <a:gd name="connsiteY48-304" fmla="*/ 1002519 h 4575877"/>
              <a:gd name="connsiteX49-305" fmla="*/ 1651515 w 2990085"/>
              <a:gd name="connsiteY49-306" fmla="*/ 74436 h 4575877"/>
              <a:gd name="connsiteX0-307" fmla="*/ 1651515 w 2990085"/>
              <a:gd name="connsiteY0-308" fmla="*/ 74436 h 4575877"/>
              <a:gd name="connsiteX1-309" fmla="*/ 2523002 w 2990085"/>
              <a:gd name="connsiteY1-310" fmla="*/ 57726 h 4575877"/>
              <a:gd name="connsiteX2-311" fmla="*/ 2960293 w 2990085"/>
              <a:gd name="connsiteY2-312" fmla="*/ 524262 h 4575877"/>
              <a:gd name="connsiteX3-313" fmla="*/ 2750515 w 2990085"/>
              <a:gd name="connsiteY3-314" fmla="*/ 1375655 h 4575877"/>
              <a:gd name="connsiteX4-315" fmla="*/ 1825757 w 2990085"/>
              <a:gd name="connsiteY4-316" fmla="*/ 1957962 h 4575877"/>
              <a:gd name="connsiteX5-317" fmla="*/ 1624453 w 2990085"/>
              <a:gd name="connsiteY5-318" fmla="*/ 2000087 h 4575877"/>
              <a:gd name="connsiteX6-319" fmla="*/ 1633673 w 2990085"/>
              <a:gd name="connsiteY6-320" fmla="*/ 3401224 h 4575877"/>
              <a:gd name="connsiteX7-321" fmla="*/ 1630823 w 2990085"/>
              <a:gd name="connsiteY7-322" fmla="*/ 3401224 h 4575877"/>
              <a:gd name="connsiteX8-323" fmla="*/ 1635750 w 2990085"/>
              <a:gd name="connsiteY8-324" fmla="*/ 3723073 h 4575877"/>
              <a:gd name="connsiteX9-325" fmla="*/ 1626318 w 2990085"/>
              <a:gd name="connsiteY9-326" fmla="*/ 4162116 h 4575877"/>
              <a:gd name="connsiteX10-327" fmla="*/ 1998521 w 2990085"/>
              <a:gd name="connsiteY10-328" fmla="*/ 4114682 h 4575877"/>
              <a:gd name="connsiteX11-329" fmla="*/ 2387572 w 2990085"/>
              <a:gd name="connsiteY11-330" fmla="*/ 3936393 h 4575877"/>
              <a:gd name="connsiteX12-331" fmla="*/ 2393959 w 2990085"/>
              <a:gd name="connsiteY12-332" fmla="*/ 4089779 h 4575877"/>
              <a:gd name="connsiteX13-333" fmla="*/ 2032803 w 2990085"/>
              <a:gd name="connsiteY13-334" fmla="*/ 4243403 h 4575877"/>
              <a:gd name="connsiteX14-335" fmla="*/ 1655587 w 2990085"/>
              <a:gd name="connsiteY14-336" fmla="*/ 4315149 h 4575877"/>
              <a:gd name="connsiteX15-337" fmla="*/ 1273004 w 2990085"/>
              <a:gd name="connsiteY15-338" fmla="*/ 4388324 h 4575877"/>
              <a:gd name="connsiteX16-339" fmla="*/ 806011 w 2990085"/>
              <a:gd name="connsiteY16-340" fmla="*/ 4575877 h 4575877"/>
              <a:gd name="connsiteX17-341" fmla="*/ 801054 w 2990085"/>
              <a:gd name="connsiteY17-342" fmla="*/ 4427857 h 4575877"/>
              <a:gd name="connsiteX18-343" fmla="*/ 1160457 w 2990085"/>
              <a:gd name="connsiteY18-344" fmla="*/ 4159821 h 4575877"/>
              <a:gd name="connsiteX19-345" fmla="*/ 1241769 w 2990085"/>
              <a:gd name="connsiteY19-346" fmla="*/ 3667174 h 4575877"/>
              <a:gd name="connsiteX20-347" fmla="*/ 1237922 w 2990085"/>
              <a:gd name="connsiteY20-348" fmla="*/ 3428438 h 4575877"/>
              <a:gd name="connsiteX21-349" fmla="*/ 1240031 w 2990085"/>
              <a:gd name="connsiteY21-350" fmla="*/ 3428438 h 4575877"/>
              <a:gd name="connsiteX22-351" fmla="*/ 1240031 w 2990085"/>
              <a:gd name="connsiteY22-352" fmla="*/ 3401224 h 4575877"/>
              <a:gd name="connsiteX23-353" fmla="*/ 1239219 w 2990085"/>
              <a:gd name="connsiteY23-354" fmla="*/ 2606619 h 4575877"/>
              <a:gd name="connsiteX24-355" fmla="*/ 1240448 w 2990085"/>
              <a:gd name="connsiteY24-356" fmla="*/ 2606619 h 4575877"/>
              <a:gd name="connsiteX25-357" fmla="*/ 1216781 w 2990085"/>
              <a:gd name="connsiteY25-358" fmla="*/ 1137952 h 4575877"/>
              <a:gd name="connsiteX26-359" fmla="*/ 1205031 w 2990085"/>
              <a:gd name="connsiteY26-360" fmla="*/ 986000 h 4575877"/>
              <a:gd name="connsiteX27-361" fmla="*/ 1010196 w 2990085"/>
              <a:gd name="connsiteY27-362" fmla="*/ 923011 h 4575877"/>
              <a:gd name="connsiteX28-363" fmla="*/ 1010953 w 2990085"/>
              <a:gd name="connsiteY28-364" fmla="*/ 796446 h 4575877"/>
              <a:gd name="connsiteX29-365" fmla="*/ 1631355 w 2990085"/>
              <a:gd name="connsiteY29-366" fmla="*/ 516335 h 4575877"/>
              <a:gd name="connsiteX30-367" fmla="*/ 1619038 w 2990085"/>
              <a:gd name="connsiteY30-368" fmla="*/ 1030819 h 4575877"/>
              <a:gd name="connsiteX31-369" fmla="*/ 1617716 w 2990085"/>
              <a:gd name="connsiteY31-370" fmla="*/ 1823823 h 4575877"/>
              <a:gd name="connsiteX32-371" fmla="*/ 1868719 w 2990085"/>
              <a:gd name="connsiteY32-372" fmla="*/ 1774203 h 4575877"/>
              <a:gd name="connsiteX33-373" fmla="*/ 2397287 w 2990085"/>
              <a:gd name="connsiteY33-374" fmla="*/ 1343368 h 4575877"/>
              <a:gd name="connsiteX34-375" fmla="*/ 2504404 w 2990085"/>
              <a:gd name="connsiteY34-376" fmla="*/ 645679 h 4575877"/>
              <a:gd name="connsiteX35-377" fmla="*/ 2200442 w 2990085"/>
              <a:gd name="connsiteY35-378" fmla="*/ 269996 h 4575877"/>
              <a:gd name="connsiteX36-379" fmla="*/ 1592464 w 2990085"/>
              <a:gd name="connsiteY36-380" fmla="*/ 262479 h 4575877"/>
              <a:gd name="connsiteX37-381" fmla="*/ 774828 w 2990085"/>
              <a:gd name="connsiteY37-382" fmla="*/ 718607 h 4575877"/>
              <a:gd name="connsiteX38-383" fmla="*/ 255817 w 2990085"/>
              <a:gd name="connsiteY38-384" fmla="*/ 1465682 h 4575877"/>
              <a:gd name="connsiteX39-385" fmla="*/ 203204 w 2990085"/>
              <a:gd name="connsiteY39-386" fmla="*/ 2206292 h 4575877"/>
              <a:gd name="connsiteX40-387" fmla="*/ 348810 w 2990085"/>
              <a:gd name="connsiteY40-388" fmla="*/ 2483428 h 4575877"/>
              <a:gd name="connsiteX41-389" fmla="*/ 622088 w 2990085"/>
              <a:gd name="connsiteY41-390" fmla="*/ 2657629 h 4575877"/>
              <a:gd name="connsiteX42-391" fmla="*/ 800805 w 2990085"/>
              <a:gd name="connsiteY42-392" fmla="*/ 2811066 h 4575877"/>
              <a:gd name="connsiteX43-393" fmla="*/ 779502 w 2990085"/>
              <a:gd name="connsiteY43-394" fmla="*/ 2914384 h 4575877"/>
              <a:gd name="connsiteX44-395" fmla="*/ 686344 w 2990085"/>
              <a:gd name="connsiteY44-396" fmla="*/ 2985143 h 4575877"/>
              <a:gd name="connsiteX45-397" fmla="*/ 347086 w 2990085"/>
              <a:gd name="connsiteY45-398" fmla="*/ 2854362 h 4575877"/>
              <a:gd name="connsiteX46-399" fmla="*/ 51924 w 2990085"/>
              <a:gd name="connsiteY46-400" fmla="*/ 2349974 h 4575877"/>
              <a:gd name="connsiteX47-401" fmla="*/ 301903 w 2990085"/>
              <a:gd name="connsiteY47-402" fmla="*/ 1002519 h 4575877"/>
              <a:gd name="connsiteX48-403" fmla="*/ 1651515 w 2990085"/>
              <a:gd name="connsiteY48-404" fmla="*/ 74436 h 4575877"/>
              <a:gd name="connsiteX0-405" fmla="*/ 1651515 w 2990085"/>
              <a:gd name="connsiteY0-406" fmla="*/ 74436 h 4575877"/>
              <a:gd name="connsiteX1-407" fmla="*/ 2523002 w 2990085"/>
              <a:gd name="connsiteY1-408" fmla="*/ 57726 h 4575877"/>
              <a:gd name="connsiteX2-409" fmla="*/ 2960293 w 2990085"/>
              <a:gd name="connsiteY2-410" fmla="*/ 524262 h 4575877"/>
              <a:gd name="connsiteX3-411" fmla="*/ 2750515 w 2990085"/>
              <a:gd name="connsiteY3-412" fmla="*/ 1375655 h 4575877"/>
              <a:gd name="connsiteX4-413" fmla="*/ 1825757 w 2990085"/>
              <a:gd name="connsiteY4-414" fmla="*/ 1957962 h 4575877"/>
              <a:gd name="connsiteX5-415" fmla="*/ 1624453 w 2990085"/>
              <a:gd name="connsiteY5-416" fmla="*/ 2000087 h 4575877"/>
              <a:gd name="connsiteX6-417" fmla="*/ 1633673 w 2990085"/>
              <a:gd name="connsiteY6-418" fmla="*/ 3401224 h 4575877"/>
              <a:gd name="connsiteX7-419" fmla="*/ 1630823 w 2990085"/>
              <a:gd name="connsiteY7-420" fmla="*/ 3401224 h 4575877"/>
              <a:gd name="connsiteX8-421" fmla="*/ 1635750 w 2990085"/>
              <a:gd name="connsiteY8-422" fmla="*/ 3723073 h 4575877"/>
              <a:gd name="connsiteX9-423" fmla="*/ 1626318 w 2990085"/>
              <a:gd name="connsiteY9-424" fmla="*/ 4162116 h 4575877"/>
              <a:gd name="connsiteX10-425" fmla="*/ 1998521 w 2990085"/>
              <a:gd name="connsiteY10-426" fmla="*/ 4114682 h 4575877"/>
              <a:gd name="connsiteX11-427" fmla="*/ 2387572 w 2990085"/>
              <a:gd name="connsiteY11-428" fmla="*/ 3936393 h 4575877"/>
              <a:gd name="connsiteX12-429" fmla="*/ 2393959 w 2990085"/>
              <a:gd name="connsiteY12-430" fmla="*/ 4089779 h 4575877"/>
              <a:gd name="connsiteX13-431" fmla="*/ 2032803 w 2990085"/>
              <a:gd name="connsiteY13-432" fmla="*/ 4243403 h 4575877"/>
              <a:gd name="connsiteX14-433" fmla="*/ 1655587 w 2990085"/>
              <a:gd name="connsiteY14-434" fmla="*/ 4315149 h 4575877"/>
              <a:gd name="connsiteX15-435" fmla="*/ 1273004 w 2990085"/>
              <a:gd name="connsiteY15-436" fmla="*/ 4388324 h 4575877"/>
              <a:gd name="connsiteX16-437" fmla="*/ 806011 w 2990085"/>
              <a:gd name="connsiteY16-438" fmla="*/ 4575877 h 4575877"/>
              <a:gd name="connsiteX17-439" fmla="*/ 801054 w 2990085"/>
              <a:gd name="connsiteY17-440" fmla="*/ 4427857 h 4575877"/>
              <a:gd name="connsiteX18-441" fmla="*/ 1160457 w 2990085"/>
              <a:gd name="connsiteY18-442" fmla="*/ 4159821 h 4575877"/>
              <a:gd name="connsiteX19-443" fmla="*/ 1241769 w 2990085"/>
              <a:gd name="connsiteY19-444" fmla="*/ 3667174 h 4575877"/>
              <a:gd name="connsiteX20-445" fmla="*/ 1237922 w 2990085"/>
              <a:gd name="connsiteY20-446" fmla="*/ 3428438 h 4575877"/>
              <a:gd name="connsiteX21-447" fmla="*/ 1240031 w 2990085"/>
              <a:gd name="connsiteY21-448" fmla="*/ 3428438 h 4575877"/>
              <a:gd name="connsiteX22-449" fmla="*/ 1239219 w 2990085"/>
              <a:gd name="connsiteY22-450" fmla="*/ 2606619 h 4575877"/>
              <a:gd name="connsiteX23-451" fmla="*/ 1240448 w 2990085"/>
              <a:gd name="connsiteY23-452" fmla="*/ 2606619 h 4575877"/>
              <a:gd name="connsiteX24-453" fmla="*/ 1216781 w 2990085"/>
              <a:gd name="connsiteY24-454" fmla="*/ 1137952 h 4575877"/>
              <a:gd name="connsiteX25-455" fmla="*/ 1205031 w 2990085"/>
              <a:gd name="connsiteY25-456" fmla="*/ 986000 h 4575877"/>
              <a:gd name="connsiteX26-457" fmla="*/ 1010196 w 2990085"/>
              <a:gd name="connsiteY26-458" fmla="*/ 923011 h 4575877"/>
              <a:gd name="connsiteX27-459" fmla="*/ 1010953 w 2990085"/>
              <a:gd name="connsiteY27-460" fmla="*/ 796446 h 4575877"/>
              <a:gd name="connsiteX28-461" fmla="*/ 1631355 w 2990085"/>
              <a:gd name="connsiteY28-462" fmla="*/ 516335 h 4575877"/>
              <a:gd name="connsiteX29-463" fmla="*/ 1619038 w 2990085"/>
              <a:gd name="connsiteY29-464" fmla="*/ 1030819 h 4575877"/>
              <a:gd name="connsiteX30-465" fmla="*/ 1617716 w 2990085"/>
              <a:gd name="connsiteY30-466" fmla="*/ 1823823 h 4575877"/>
              <a:gd name="connsiteX31-467" fmla="*/ 1868719 w 2990085"/>
              <a:gd name="connsiteY31-468" fmla="*/ 1774203 h 4575877"/>
              <a:gd name="connsiteX32-469" fmla="*/ 2397287 w 2990085"/>
              <a:gd name="connsiteY32-470" fmla="*/ 1343368 h 4575877"/>
              <a:gd name="connsiteX33-471" fmla="*/ 2504404 w 2990085"/>
              <a:gd name="connsiteY33-472" fmla="*/ 645679 h 4575877"/>
              <a:gd name="connsiteX34-473" fmla="*/ 2200442 w 2990085"/>
              <a:gd name="connsiteY34-474" fmla="*/ 269996 h 4575877"/>
              <a:gd name="connsiteX35-475" fmla="*/ 1592464 w 2990085"/>
              <a:gd name="connsiteY35-476" fmla="*/ 262479 h 4575877"/>
              <a:gd name="connsiteX36-477" fmla="*/ 774828 w 2990085"/>
              <a:gd name="connsiteY36-478" fmla="*/ 718607 h 4575877"/>
              <a:gd name="connsiteX37-479" fmla="*/ 255817 w 2990085"/>
              <a:gd name="connsiteY37-480" fmla="*/ 1465682 h 4575877"/>
              <a:gd name="connsiteX38-481" fmla="*/ 203204 w 2990085"/>
              <a:gd name="connsiteY38-482" fmla="*/ 2206292 h 4575877"/>
              <a:gd name="connsiteX39-483" fmla="*/ 348810 w 2990085"/>
              <a:gd name="connsiteY39-484" fmla="*/ 2483428 h 4575877"/>
              <a:gd name="connsiteX40-485" fmla="*/ 622088 w 2990085"/>
              <a:gd name="connsiteY40-486" fmla="*/ 2657629 h 4575877"/>
              <a:gd name="connsiteX41-487" fmla="*/ 800805 w 2990085"/>
              <a:gd name="connsiteY41-488" fmla="*/ 2811066 h 4575877"/>
              <a:gd name="connsiteX42-489" fmla="*/ 779502 w 2990085"/>
              <a:gd name="connsiteY42-490" fmla="*/ 2914384 h 4575877"/>
              <a:gd name="connsiteX43-491" fmla="*/ 686344 w 2990085"/>
              <a:gd name="connsiteY43-492" fmla="*/ 2985143 h 4575877"/>
              <a:gd name="connsiteX44-493" fmla="*/ 347086 w 2990085"/>
              <a:gd name="connsiteY44-494" fmla="*/ 2854362 h 4575877"/>
              <a:gd name="connsiteX45-495" fmla="*/ 51924 w 2990085"/>
              <a:gd name="connsiteY45-496" fmla="*/ 2349974 h 4575877"/>
              <a:gd name="connsiteX46-497" fmla="*/ 301903 w 2990085"/>
              <a:gd name="connsiteY46-498" fmla="*/ 1002519 h 4575877"/>
              <a:gd name="connsiteX47-499" fmla="*/ 1651515 w 2990085"/>
              <a:gd name="connsiteY47-500" fmla="*/ 74436 h 4575877"/>
              <a:gd name="connsiteX0-501" fmla="*/ 1651515 w 2990085"/>
              <a:gd name="connsiteY0-502" fmla="*/ 74436 h 4575877"/>
              <a:gd name="connsiteX1-503" fmla="*/ 2523002 w 2990085"/>
              <a:gd name="connsiteY1-504" fmla="*/ 57726 h 4575877"/>
              <a:gd name="connsiteX2-505" fmla="*/ 2960293 w 2990085"/>
              <a:gd name="connsiteY2-506" fmla="*/ 524262 h 4575877"/>
              <a:gd name="connsiteX3-507" fmla="*/ 2750515 w 2990085"/>
              <a:gd name="connsiteY3-508" fmla="*/ 1375655 h 4575877"/>
              <a:gd name="connsiteX4-509" fmla="*/ 1825757 w 2990085"/>
              <a:gd name="connsiteY4-510" fmla="*/ 1957962 h 4575877"/>
              <a:gd name="connsiteX5-511" fmla="*/ 1624453 w 2990085"/>
              <a:gd name="connsiteY5-512" fmla="*/ 2000087 h 4575877"/>
              <a:gd name="connsiteX6-513" fmla="*/ 1633673 w 2990085"/>
              <a:gd name="connsiteY6-514" fmla="*/ 3401224 h 4575877"/>
              <a:gd name="connsiteX7-515" fmla="*/ 1630823 w 2990085"/>
              <a:gd name="connsiteY7-516" fmla="*/ 3401224 h 4575877"/>
              <a:gd name="connsiteX8-517" fmla="*/ 1635750 w 2990085"/>
              <a:gd name="connsiteY8-518" fmla="*/ 3723073 h 4575877"/>
              <a:gd name="connsiteX9-519" fmla="*/ 1626318 w 2990085"/>
              <a:gd name="connsiteY9-520" fmla="*/ 4162116 h 4575877"/>
              <a:gd name="connsiteX10-521" fmla="*/ 1998521 w 2990085"/>
              <a:gd name="connsiteY10-522" fmla="*/ 4114682 h 4575877"/>
              <a:gd name="connsiteX11-523" fmla="*/ 2387572 w 2990085"/>
              <a:gd name="connsiteY11-524" fmla="*/ 3936393 h 4575877"/>
              <a:gd name="connsiteX12-525" fmla="*/ 2393959 w 2990085"/>
              <a:gd name="connsiteY12-526" fmla="*/ 4089779 h 4575877"/>
              <a:gd name="connsiteX13-527" fmla="*/ 2032803 w 2990085"/>
              <a:gd name="connsiteY13-528" fmla="*/ 4243403 h 4575877"/>
              <a:gd name="connsiteX14-529" fmla="*/ 1655587 w 2990085"/>
              <a:gd name="connsiteY14-530" fmla="*/ 4315149 h 4575877"/>
              <a:gd name="connsiteX15-531" fmla="*/ 1273004 w 2990085"/>
              <a:gd name="connsiteY15-532" fmla="*/ 4388324 h 4575877"/>
              <a:gd name="connsiteX16-533" fmla="*/ 806011 w 2990085"/>
              <a:gd name="connsiteY16-534" fmla="*/ 4575877 h 4575877"/>
              <a:gd name="connsiteX17-535" fmla="*/ 801054 w 2990085"/>
              <a:gd name="connsiteY17-536" fmla="*/ 4427857 h 4575877"/>
              <a:gd name="connsiteX18-537" fmla="*/ 1160457 w 2990085"/>
              <a:gd name="connsiteY18-538" fmla="*/ 4159821 h 4575877"/>
              <a:gd name="connsiteX19-539" fmla="*/ 1241769 w 2990085"/>
              <a:gd name="connsiteY19-540" fmla="*/ 3667174 h 4575877"/>
              <a:gd name="connsiteX20-541" fmla="*/ 1237922 w 2990085"/>
              <a:gd name="connsiteY20-542" fmla="*/ 3428438 h 4575877"/>
              <a:gd name="connsiteX21-543" fmla="*/ 1239219 w 2990085"/>
              <a:gd name="connsiteY21-544" fmla="*/ 2606619 h 4575877"/>
              <a:gd name="connsiteX22-545" fmla="*/ 1240448 w 2990085"/>
              <a:gd name="connsiteY22-546" fmla="*/ 2606619 h 4575877"/>
              <a:gd name="connsiteX23-547" fmla="*/ 1216781 w 2990085"/>
              <a:gd name="connsiteY23-548" fmla="*/ 1137952 h 4575877"/>
              <a:gd name="connsiteX24-549" fmla="*/ 1205031 w 2990085"/>
              <a:gd name="connsiteY24-550" fmla="*/ 986000 h 4575877"/>
              <a:gd name="connsiteX25-551" fmla="*/ 1010196 w 2990085"/>
              <a:gd name="connsiteY25-552" fmla="*/ 923011 h 4575877"/>
              <a:gd name="connsiteX26-553" fmla="*/ 1010953 w 2990085"/>
              <a:gd name="connsiteY26-554" fmla="*/ 796446 h 4575877"/>
              <a:gd name="connsiteX27-555" fmla="*/ 1631355 w 2990085"/>
              <a:gd name="connsiteY27-556" fmla="*/ 516335 h 4575877"/>
              <a:gd name="connsiteX28-557" fmla="*/ 1619038 w 2990085"/>
              <a:gd name="connsiteY28-558" fmla="*/ 1030819 h 4575877"/>
              <a:gd name="connsiteX29-559" fmla="*/ 1617716 w 2990085"/>
              <a:gd name="connsiteY29-560" fmla="*/ 1823823 h 4575877"/>
              <a:gd name="connsiteX30-561" fmla="*/ 1868719 w 2990085"/>
              <a:gd name="connsiteY30-562" fmla="*/ 1774203 h 4575877"/>
              <a:gd name="connsiteX31-563" fmla="*/ 2397287 w 2990085"/>
              <a:gd name="connsiteY31-564" fmla="*/ 1343368 h 4575877"/>
              <a:gd name="connsiteX32-565" fmla="*/ 2504404 w 2990085"/>
              <a:gd name="connsiteY32-566" fmla="*/ 645679 h 4575877"/>
              <a:gd name="connsiteX33-567" fmla="*/ 2200442 w 2990085"/>
              <a:gd name="connsiteY33-568" fmla="*/ 269996 h 4575877"/>
              <a:gd name="connsiteX34-569" fmla="*/ 1592464 w 2990085"/>
              <a:gd name="connsiteY34-570" fmla="*/ 262479 h 4575877"/>
              <a:gd name="connsiteX35-571" fmla="*/ 774828 w 2990085"/>
              <a:gd name="connsiteY35-572" fmla="*/ 718607 h 4575877"/>
              <a:gd name="connsiteX36-573" fmla="*/ 255817 w 2990085"/>
              <a:gd name="connsiteY36-574" fmla="*/ 1465682 h 4575877"/>
              <a:gd name="connsiteX37-575" fmla="*/ 203204 w 2990085"/>
              <a:gd name="connsiteY37-576" fmla="*/ 2206292 h 4575877"/>
              <a:gd name="connsiteX38-577" fmla="*/ 348810 w 2990085"/>
              <a:gd name="connsiteY38-578" fmla="*/ 2483428 h 4575877"/>
              <a:gd name="connsiteX39-579" fmla="*/ 622088 w 2990085"/>
              <a:gd name="connsiteY39-580" fmla="*/ 2657629 h 4575877"/>
              <a:gd name="connsiteX40-581" fmla="*/ 800805 w 2990085"/>
              <a:gd name="connsiteY40-582" fmla="*/ 2811066 h 4575877"/>
              <a:gd name="connsiteX41-583" fmla="*/ 779502 w 2990085"/>
              <a:gd name="connsiteY41-584" fmla="*/ 2914384 h 4575877"/>
              <a:gd name="connsiteX42-585" fmla="*/ 686344 w 2990085"/>
              <a:gd name="connsiteY42-586" fmla="*/ 2985143 h 4575877"/>
              <a:gd name="connsiteX43-587" fmla="*/ 347086 w 2990085"/>
              <a:gd name="connsiteY43-588" fmla="*/ 2854362 h 4575877"/>
              <a:gd name="connsiteX44-589" fmla="*/ 51924 w 2990085"/>
              <a:gd name="connsiteY44-590" fmla="*/ 2349974 h 4575877"/>
              <a:gd name="connsiteX45-591" fmla="*/ 301903 w 2990085"/>
              <a:gd name="connsiteY45-592" fmla="*/ 1002519 h 4575877"/>
              <a:gd name="connsiteX46-593" fmla="*/ 1651515 w 2990085"/>
              <a:gd name="connsiteY46-594" fmla="*/ 74436 h 4575877"/>
              <a:gd name="connsiteX0-595" fmla="*/ 1651515 w 2990085"/>
              <a:gd name="connsiteY0-596" fmla="*/ 74436 h 4575877"/>
              <a:gd name="connsiteX1-597" fmla="*/ 2523002 w 2990085"/>
              <a:gd name="connsiteY1-598" fmla="*/ 57726 h 4575877"/>
              <a:gd name="connsiteX2-599" fmla="*/ 2960293 w 2990085"/>
              <a:gd name="connsiteY2-600" fmla="*/ 524262 h 4575877"/>
              <a:gd name="connsiteX3-601" fmla="*/ 2750515 w 2990085"/>
              <a:gd name="connsiteY3-602" fmla="*/ 1375655 h 4575877"/>
              <a:gd name="connsiteX4-603" fmla="*/ 1825757 w 2990085"/>
              <a:gd name="connsiteY4-604" fmla="*/ 1957962 h 4575877"/>
              <a:gd name="connsiteX5-605" fmla="*/ 1624453 w 2990085"/>
              <a:gd name="connsiteY5-606" fmla="*/ 2000087 h 4575877"/>
              <a:gd name="connsiteX6-607" fmla="*/ 1633673 w 2990085"/>
              <a:gd name="connsiteY6-608" fmla="*/ 3401224 h 4575877"/>
              <a:gd name="connsiteX7-609" fmla="*/ 1630823 w 2990085"/>
              <a:gd name="connsiteY7-610" fmla="*/ 3401224 h 4575877"/>
              <a:gd name="connsiteX8-611" fmla="*/ 1635750 w 2990085"/>
              <a:gd name="connsiteY8-612" fmla="*/ 3723073 h 4575877"/>
              <a:gd name="connsiteX9-613" fmla="*/ 1626318 w 2990085"/>
              <a:gd name="connsiteY9-614" fmla="*/ 4162116 h 4575877"/>
              <a:gd name="connsiteX10-615" fmla="*/ 1998521 w 2990085"/>
              <a:gd name="connsiteY10-616" fmla="*/ 4114682 h 4575877"/>
              <a:gd name="connsiteX11-617" fmla="*/ 2387572 w 2990085"/>
              <a:gd name="connsiteY11-618" fmla="*/ 3936393 h 4575877"/>
              <a:gd name="connsiteX12-619" fmla="*/ 2393959 w 2990085"/>
              <a:gd name="connsiteY12-620" fmla="*/ 4089779 h 4575877"/>
              <a:gd name="connsiteX13-621" fmla="*/ 2032803 w 2990085"/>
              <a:gd name="connsiteY13-622" fmla="*/ 4243403 h 4575877"/>
              <a:gd name="connsiteX14-623" fmla="*/ 1655587 w 2990085"/>
              <a:gd name="connsiteY14-624" fmla="*/ 4315149 h 4575877"/>
              <a:gd name="connsiteX15-625" fmla="*/ 1273004 w 2990085"/>
              <a:gd name="connsiteY15-626" fmla="*/ 4388324 h 4575877"/>
              <a:gd name="connsiteX16-627" fmla="*/ 806011 w 2990085"/>
              <a:gd name="connsiteY16-628" fmla="*/ 4575877 h 4575877"/>
              <a:gd name="connsiteX17-629" fmla="*/ 801054 w 2990085"/>
              <a:gd name="connsiteY17-630" fmla="*/ 4427857 h 4575877"/>
              <a:gd name="connsiteX18-631" fmla="*/ 1160457 w 2990085"/>
              <a:gd name="connsiteY18-632" fmla="*/ 4159821 h 4575877"/>
              <a:gd name="connsiteX19-633" fmla="*/ 1241769 w 2990085"/>
              <a:gd name="connsiteY19-634" fmla="*/ 3667174 h 4575877"/>
              <a:gd name="connsiteX20-635" fmla="*/ 1239219 w 2990085"/>
              <a:gd name="connsiteY20-636" fmla="*/ 2606619 h 4575877"/>
              <a:gd name="connsiteX21-637" fmla="*/ 1240448 w 2990085"/>
              <a:gd name="connsiteY21-638" fmla="*/ 2606619 h 4575877"/>
              <a:gd name="connsiteX22-639" fmla="*/ 1216781 w 2990085"/>
              <a:gd name="connsiteY22-640" fmla="*/ 1137952 h 4575877"/>
              <a:gd name="connsiteX23-641" fmla="*/ 1205031 w 2990085"/>
              <a:gd name="connsiteY23-642" fmla="*/ 986000 h 4575877"/>
              <a:gd name="connsiteX24-643" fmla="*/ 1010196 w 2990085"/>
              <a:gd name="connsiteY24-644" fmla="*/ 923011 h 4575877"/>
              <a:gd name="connsiteX25-645" fmla="*/ 1010953 w 2990085"/>
              <a:gd name="connsiteY25-646" fmla="*/ 796446 h 4575877"/>
              <a:gd name="connsiteX26-647" fmla="*/ 1631355 w 2990085"/>
              <a:gd name="connsiteY26-648" fmla="*/ 516335 h 4575877"/>
              <a:gd name="connsiteX27-649" fmla="*/ 1619038 w 2990085"/>
              <a:gd name="connsiteY27-650" fmla="*/ 1030819 h 4575877"/>
              <a:gd name="connsiteX28-651" fmla="*/ 1617716 w 2990085"/>
              <a:gd name="connsiteY28-652" fmla="*/ 1823823 h 4575877"/>
              <a:gd name="connsiteX29-653" fmla="*/ 1868719 w 2990085"/>
              <a:gd name="connsiteY29-654" fmla="*/ 1774203 h 4575877"/>
              <a:gd name="connsiteX30-655" fmla="*/ 2397287 w 2990085"/>
              <a:gd name="connsiteY30-656" fmla="*/ 1343368 h 4575877"/>
              <a:gd name="connsiteX31-657" fmla="*/ 2504404 w 2990085"/>
              <a:gd name="connsiteY31-658" fmla="*/ 645679 h 4575877"/>
              <a:gd name="connsiteX32-659" fmla="*/ 2200442 w 2990085"/>
              <a:gd name="connsiteY32-660" fmla="*/ 269996 h 4575877"/>
              <a:gd name="connsiteX33-661" fmla="*/ 1592464 w 2990085"/>
              <a:gd name="connsiteY33-662" fmla="*/ 262479 h 4575877"/>
              <a:gd name="connsiteX34-663" fmla="*/ 774828 w 2990085"/>
              <a:gd name="connsiteY34-664" fmla="*/ 718607 h 4575877"/>
              <a:gd name="connsiteX35-665" fmla="*/ 255817 w 2990085"/>
              <a:gd name="connsiteY35-666" fmla="*/ 1465682 h 4575877"/>
              <a:gd name="connsiteX36-667" fmla="*/ 203204 w 2990085"/>
              <a:gd name="connsiteY36-668" fmla="*/ 2206292 h 4575877"/>
              <a:gd name="connsiteX37-669" fmla="*/ 348810 w 2990085"/>
              <a:gd name="connsiteY37-670" fmla="*/ 2483428 h 4575877"/>
              <a:gd name="connsiteX38-671" fmla="*/ 622088 w 2990085"/>
              <a:gd name="connsiteY38-672" fmla="*/ 2657629 h 4575877"/>
              <a:gd name="connsiteX39-673" fmla="*/ 800805 w 2990085"/>
              <a:gd name="connsiteY39-674" fmla="*/ 2811066 h 4575877"/>
              <a:gd name="connsiteX40-675" fmla="*/ 779502 w 2990085"/>
              <a:gd name="connsiteY40-676" fmla="*/ 2914384 h 4575877"/>
              <a:gd name="connsiteX41-677" fmla="*/ 686344 w 2990085"/>
              <a:gd name="connsiteY41-678" fmla="*/ 2985143 h 4575877"/>
              <a:gd name="connsiteX42-679" fmla="*/ 347086 w 2990085"/>
              <a:gd name="connsiteY42-680" fmla="*/ 2854362 h 4575877"/>
              <a:gd name="connsiteX43-681" fmla="*/ 51924 w 2990085"/>
              <a:gd name="connsiteY43-682" fmla="*/ 2349974 h 4575877"/>
              <a:gd name="connsiteX44-683" fmla="*/ 301903 w 2990085"/>
              <a:gd name="connsiteY44-684" fmla="*/ 1002519 h 4575877"/>
              <a:gd name="connsiteX45-685" fmla="*/ 1651515 w 2990085"/>
              <a:gd name="connsiteY45-686" fmla="*/ 74436 h 4575877"/>
              <a:gd name="connsiteX0-687" fmla="*/ 1651515 w 2990085"/>
              <a:gd name="connsiteY0-688" fmla="*/ 74436 h 4575877"/>
              <a:gd name="connsiteX1-689" fmla="*/ 2523002 w 2990085"/>
              <a:gd name="connsiteY1-690" fmla="*/ 57726 h 4575877"/>
              <a:gd name="connsiteX2-691" fmla="*/ 2960293 w 2990085"/>
              <a:gd name="connsiteY2-692" fmla="*/ 524262 h 4575877"/>
              <a:gd name="connsiteX3-693" fmla="*/ 2750515 w 2990085"/>
              <a:gd name="connsiteY3-694" fmla="*/ 1375655 h 4575877"/>
              <a:gd name="connsiteX4-695" fmla="*/ 1825757 w 2990085"/>
              <a:gd name="connsiteY4-696" fmla="*/ 1957962 h 4575877"/>
              <a:gd name="connsiteX5-697" fmla="*/ 1624453 w 2990085"/>
              <a:gd name="connsiteY5-698" fmla="*/ 2000087 h 4575877"/>
              <a:gd name="connsiteX6-699" fmla="*/ 1633673 w 2990085"/>
              <a:gd name="connsiteY6-700" fmla="*/ 3401224 h 4575877"/>
              <a:gd name="connsiteX7-701" fmla="*/ 1635750 w 2990085"/>
              <a:gd name="connsiteY7-702" fmla="*/ 3723073 h 4575877"/>
              <a:gd name="connsiteX8-703" fmla="*/ 1626318 w 2990085"/>
              <a:gd name="connsiteY8-704" fmla="*/ 4162116 h 4575877"/>
              <a:gd name="connsiteX9-705" fmla="*/ 1998521 w 2990085"/>
              <a:gd name="connsiteY9-706" fmla="*/ 4114682 h 4575877"/>
              <a:gd name="connsiteX10-707" fmla="*/ 2387572 w 2990085"/>
              <a:gd name="connsiteY10-708" fmla="*/ 3936393 h 4575877"/>
              <a:gd name="connsiteX11-709" fmla="*/ 2393959 w 2990085"/>
              <a:gd name="connsiteY11-710" fmla="*/ 4089779 h 4575877"/>
              <a:gd name="connsiteX12-711" fmla="*/ 2032803 w 2990085"/>
              <a:gd name="connsiteY12-712" fmla="*/ 4243403 h 4575877"/>
              <a:gd name="connsiteX13-713" fmla="*/ 1655587 w 2990085"/>
              <a:gd name="connsiteY13-714" fmla="*/ 4315149 h 4575877"/>
              <a:gd name="connsiteX14-715" fmla="*/ 1273004 w 2990085"/>
              <a:gd name="connsiteY14-716" fmla="*/ 4388324 h 4575877"/>
              <a:gd name="connsiteX15-717" fmla="*/ 806011 w 2990085"/>
              <a:gd name="connsiteY15-718" fmla="*/ 4575877 h 4575877"/>
              <a:gd name="connsiteX16-719" fmla="*/ 801054 w 2990085"/>
              <a:gd name="connsiteY16-720" fmla="*/ 4427857 h 4575877"/>
              <a:gd name="connsiteX17-721" fmla="*/ 1160457 w 2990085"/>
              <a:gd name="connsiteY17-722" fmla="*/ 4159821 h 4575877"/>
              <a:gd name="connsiteX18-723" fmla="*/ 1241769 w 2990085"/>
              <a:gd name="connsiteY18-724" fmla="*/ 3667174 h 4575877"/>
              <a:gd name="connsiteX19-725" fmla="*/ 1239219 w 2990085"/>
              <a:gd name="connsiteY19-726" fmla="*/ 2606619 h 4575877"/>
              <a:gd name="connsiteX20-727" fmla="*/ 1240448 w 2990085"/>
              <a:gd name="connsiteY20-728" fmla="*/ 2606619 h 4575877"/>
              <a:gd name="connsiteX21-729" fmla="*/ 1216781 w 2990085"/>
              <a:gd name="connsiteY21-730" fmla="*/ 1137952 h 4575877"/>
              <a:gd name="connsiteX22-731" fmla="*/ 1205031 w 2990085"/>
              <a:gd name="connsiteY22-732" fmla="*/ 986000 h 4575877"/>
              <a:gd name="connsiteX23-733" fmla="*/ 1010196 w 2990085"/>
              <a:gd name="connsiteY23-734" fmla="*/ 923011 h 4575877"/>
              <a:gd name="connsiteX24-735" fmla="*/ 1010953 w 2990085"/>
              <a:gd name="connsiteY24-736" fmla="*/ 796446 h 4575877"/>
              <a:gd name="connsiteX25-737" fmla="*/ 1631355 w 2990085"/>
              <a:gd name="connsiteY25-738" fmla="*/ 516335 h 4575877"/>
              <a:gd name="connsiteX26-739" fmla="*/ 1619038 w 2990085"/>
              <a:gd name="connsiteY26-740" fmla="*/ 1030819 h 4575877"/>
              <a:gd name="connsiteX27-741" fmla="*/ 1617716 w 2990085"/>
              <a:gd name="connsiteY27-742" fmla="*/ 1823823 h 4575877"/>
              <a:gd name="connsiteX28-743" fmla="*/ 1868719 w 2990085"/>
              <a:gd name="connsiteY28-744" fmla="*/ 1774203 h 4575877"/>
              <a:gd name="connsiteX29-745" fmla="*/ 2397287 w 2990085"/>
              <a:gd name="connsiteY29-746" fmla="*/ 1343368 h 4575877"/>
              <a:gd name="connsiteX30-747" fmla="*/ 2504404 w 2990085"/>
              <a:gd name="connsiteY30-748" fmla="*/ 645679 h 4575877"/>
              <a:gd name="connsiteX31-749" fmla="*/ 2200442 w 2990085"/>
              <a:gd name="connsiteY31-750" fmla="*/ 269996 h 4575877"/>
              <a:gd name="connsiteX32-751" fmla="*/ 1592464 w 2990085"/>
              <a:gd name="connsiteY32-752" fmla="*/ 262479 h 4575877"/>
              <a:gd name="connsiteX33-753" fmla="*/ 774828 w 2990085"/>
              <a:gd name="connsiteY33-754" fmla="*/ 718607 h 4575877"/>
              <a:gd name="connsiteX34-755" fmla="*/ 255817 w 2990085"/>
              <a:gd name="connsiteY34-756" fmla="*/ 1465682 h 4575877"/>
              <a:gd name="connsiteX35-757" fmla="*/ 203204 w 2990085"/>
              <a:gd name="connsiteY35-758" fmla="*/ 2206292 h 4575877"/>
              <a:gd name="connsiteX36-759" fmla="*/ 348810 w 2990085"/>
              <a:gd name="connsiteY36-760" fmla="*/ 2483428 h 4575877"/>
              <a:gd name="connsiteX37-761" fmla="*/ 622088 w 2990085"/>
              <a:gd name="connsiteY37-762" fmla="*/ 2657629 h 4575877"/>
              <a:gd name="connsiteX38-763" fmla="*/ 800805 w 2990085"/>
              <a:gd name="connsiteY38-764" fmla="*/ 2811066 h 4575877"/>
              <a:gd name="connsiteX39-765" fmla="*/ 779502 w 2990085"/>
              <a:gd name="connsiteY39-766" fmla="*/ 2914384 h 4575877"/>
              <a:gd name="connsiteX40-767" fmla="*/ 686344 w 2990085"/>
              <a:gd name="connsiteY40-768" fmla="*/ 2985143 h 4575877"/>
              <a:gd name="connsiteX41-769" fmla="*/ 347086 w 2990085"/>
              <a:gd name="connsiteY41-770" fmla="*/ 2854362 h 4575877"/>
              <a:gd name="connsiteX42-771" fmla="*/ 51924 w 2990085"/>
              <a:gd name="connsiteY42-772" fmla="*/ 2349974 h 4575877"/>
              <a:gd name="connsiteX43-773" fmla="*/ 301903 w 2990085"/>
              <a:gd name="connsiteY43-774" fmla="*/ 1002519 h 4575877"/>
              <a:gd name="connsiteX44-775" fmla="*/ 1651515 w 2990085"/>
              <a:gd name="connsiteY44-776" fmla="*/ 74436 h 4575877"/>
              <a:gd name="connsiteX0-777" fmla="*/ 1651515 w 2990085"/>
              <a:gd name="connsiteY0-778" fmla="*/ 74436 h 4575877"/>
              <a:gd name="connsiteX1-779" fmla="*/ 2523002 w 2990085"/>
              <a:gd name="connsiteY1-780" fmla="*/ 57726 h 4575877"/>
              <a:gd name="connsiteX2-781" fmla="*/ 2960293 w 2990085"/>
              <a:gd name="connsiteY2-782" fmla="*/ 524262 h 4575877"/>
              <a:gd name="connsiteX3-783" fmla="*/ 2750515 w 2990085"/>
              <a:gd name="connsiteY3-784" fmla="*/ 1375655 h 4575877"/>
              <a:gd name="connsiteX4-785" fmla="*/ 1825757 w 2990085"/>
              <a:gd name="connsiteY4-786" fmla="*/ 1957962 h 4575877"/>
              <a:gd name="connsiteX5-787" fmla="*/ 1624453 w 2990085"/>
              <a:gd name="connsiteY5-788" fmla="*/ 2000087 h 4575877"/>
              <a:gd name="connsiteX6-789" fmla="*/ 1635750 w 2990085"/>
              <a:gd name="connsiteY6-790" fmla="*/ 3723073 h 4575877"/>
              <a:gd name="connsiteX7-791" fmla="*/ 1626318 w 2990085"/>
              <a:gd name="connsiteY7-792" fmla="*/ 4162116 h 4575877"/>
              <a:gd name="connsiteX8-793" fmla="*/ 1998521 w 2990085"/>
              <a:gd name="connsiteY8-794" fmla="*/ 4114682 h 4575877"/>
              <a:gd name="connsiteX9-795" fmla="*/ 2387572 w 2990085"/>
              <a:gd name="connsiteY9-796" fmla="*/ 3936393 h 4575877"/>
              <a:gd name="connsiteX10-797" fmla="*/ 2393959 w 2990085"/>
              <a:gd name="connsiteY10-798" fmla="*/ 4089779 h 4575877"/>
              <a:gd name="connsiteX11-799" fmla="*/ 2032803 w 2990085"/>
              <a:gd name="connsiteY11-800" fmla="*/ 4243403 h 4575877"/>
              <a:gd name="connsiteX12-801" fmla="*/ 1655587 w 2990085"/>
              <a:gd name="connsiteY12-802" fmla="*/ 4315149 h 4575877"/>
              <a:gd name="connsiteX13-803" fmla="*/ 1273004 w 2990085"/>
              <a:gd name="connsiteY13-804" fmla="*/ 4388324 h 4575877"/>
              <a:gd name="connsiteX14-805" fmla="*/ 806011 w 2990085"/>
              <a:gd name="connsiteY14-806" fmla="*/ 4575877 h 4575877"/>
              <a:gd name="connsiteX15-807" fmla="*/ 801054 w 2990085"/>
              <a:gd name="connsiteY15-808" fmla="*/ 4427857 h 4575877"/>
              <a:gd name="connsiteX16-809" fmla="*/ 1160457 w 2990085"/>
              <a:gd name="connsiteY16-810" fmla="*/ 4159821 h 4575877"/>
              <a:gd name="connsiteX17-811" fmla="*/ 1241769 w 2990085"/>
              <a:gd name="connsiteY17-812" fmla="*/ 3667174 h 4575877"/>
              <a:gd name="connsiteX18-813" fmla="*/ 1239219 w 2990085"/>
              <a:gd name="connsiteY18-814" fmla="*/ 2606619 h 4575877"/>
              <a:gd name="connsiteX19-815" fmla="*/ 1240448 w 2990085"/>
              <a:gd name="connsiteY19-816" fmla="*/ 2606619 h 4575877"/>
              <a:gd name="connsiteX20-817" fmla="*/ 1216781 w 2990085"/>
              <a:gd name="connsiteY20-818" fmla="*/ 1137952 h 4575877"/>
              <a:gd name="connsiteX21-819" fmla="*/ 1205031 w 2990085"/>
              <a:gd name="connsiteY21-820" fmla="*/ 986000 h 4575877"/>
              <a:gd name="connsiteX22-821" fmla="*/ 1010196 w 2990085"/>
              <a:gd name="connsiteY22-822" fmla="*/ 923011 h 4575877"/>
              <a:gd name="connsiteX23-823" fmla="*/ 1010953 w 2990085"/>
              <a:gd name="connsiteY23-824" fmla="*/ 796446 h 4575877"/>
              <a:gd name="connsiteX24-825" fmla="*/ 1631355 w 2990085"/>
              <a:gd name="connsiteY24-826" fmla="*/ 516335 h 4575877"/>
              <a:gd name="connsiteX25-827" fmla="*/ 1619038 w 2990085"/>
              <a:gd name="connsiteY25-828" fmla="*/ 1030819 h 4575877"/>
              <a:gd name="connsiteX26-829" fmla="*/ 1617716 w 2990085"/>
              <a:gd name="connsiteY26-830" fmla="*/ 1823823 h 4575877"/>
              <a:gd name="connsiteX27-831" fmla="*/ 1868719 w 2990085"/>
              <a:gd name="connsiteY27-832" fmla="*/ 1774203 h 4575877"/>
              <a:gd name="connsiteX28-833" fmla="*/ 2397287 w 2990085"/>
              <a:gd name="connsiteY28-834" fmla="*/ 1343368 h 4575877"/>
              <a:gd name="connsiteX29-835" fmla="*/ 2504404 w 2990085"/>
              <a:gd name="connsiteY29-836" fmla="*/ 645679 h 4575877"/>
              <a:gd name="connsiteX30-837" fmla="*/ 2200442 w 2990085"/>
              <a:gd name="connsiteY30-838" fmla="*/ 269996 h 4575877"/>
              <a:gd name="connsiteX31-839" fmla="*/ 1592464 w 2990085"/>
              <a:gd name="connsiteY31-840" fmla="*/ 262479 h 4575877"/>
              <a:gd name="connsiteX32-841" fmla="*/ 774828 w 2990085"/>
              <a:gd name="connsiteY32-842" fmla="*/ 718607 h 4575877"/>
              <a:gd name="connsiteX33-843" fmla="*/ 255817 w 2990085"/>
              <a:gd name="connsiteY33-844" fmla="*/ 1465682 h 4575877"/>
              <a:gd name="connsiteX34-845" fmla="*/ 203204 w 2990085"/>
              <a:gd name="connsiteY34-846" fmla="*/ 2206292 h 4575877"/>
              <a:gd name="connsiteX35-847" fmla="*/ 348810 w 2990085"/>
              <a:gd name="connsiteY35-848" fmla="*/ 2483428 h 4575877"/>
              <a:gd name="connsiteX36-849" fmla="*/ 622088 w 2990085"/>
              <a:gd name="connsiteY36-850" fmla="*/ 2657629 h 4575877"/>
              <a:gd name="connsiteX37-851" fmla="*/ 800805 w 2990085"/>
              <a:gd name="connsiteY37-852" fmla="*/ 2811066 h 4575877"/>
              <a:gd name="connsiteX38-853" fmla="*/ 779502 w 2990085"/>
              <a:gd name="connsiteY38-854" fmla="*/ 2914384 h 4575877"/>
              <a:gd name="connsiteX39-855" fmla="*/ 686344 w 2990085"/>
              <a:gd name="connsiteY39-856" fmla="*/ 2985143 h 4575877"/>
              <a:gd name="connsiteX40-857" fmla="*/ 347086 w 2990085"/>
              <a:gd name="connsiteY40-858" fmla="*/ 2854362 h 4575877"/>
              <a:gd name="connsiteX41-859" fmla="*/ 51924 w 2990085"/>
              <a:gd name="connsiteY41-860" fmla="*/ 2349974 h 4575877"/>
              <a:gd name="connsiteX42-861" fmla="*/ 301903 w 2990085"/>
              <a:gd name="connsiteY42-862" fmla="*/ 1002519 h 4575877"/>
              <a:gd name="connsiteX43-863" fmla="*/ 1651515 w 2990085"/>
              <a:gd name="connsiteY43-864" fmla="*/ 74436 h 45758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6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5400" dirty="0"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4.GI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8.xml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5.png"/><Relationship Id="rId5" Type="http://schemas.openxmlformats.org/officeDocument/2006/relationships/theme" Target="../theme/theme2.xml"/><Relationship Id="rId10" Type="http://schemas.openxmlformats.org/officeDocument/2006/relationships/image" Target="../media/image4.GIF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4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2" y="23169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7" y="-10488"/>
            <a:ext cx="3222457" cy="15019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8" r:id="rId5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4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2" y="23169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7" y="-10488"/>
            <a:ext cx="3222457" cy="15019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489195"/>
            <a:ext cx="12162893" cy="61377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tags" Target="../tags/tag16.xml"/><Relationship Id="rId18" Type="http://schemas.openxmlformats.org/officeDocument/2006/relationships/tags" Target="../tags/tag21.xml"/><Relationship Id="rId26" Type="http://schemas.openxmlformats.org/officeDocument/2006/relationships/image" Target="../media/image12.png"/><Relationship Id="rId39" Type="http://schemas.openxmlformats.org/officeDocument/2006/relationships/image" Target="../media/image4.GIF"/><Relationship Id="rId3" Type="http://schemas.openxmlformats.org/officeDocument/2006/relationships/tags" Target="../tags/tag6.xml"/><Relationship Id="rId21" Type="http://schemas.openxmlformats.org/officeDocument/2006/relationships/slideLayout" Target="../slideLayouts/slideLayout2.xml"/><Relationship Id="rId34" Type="http://schemas.openxmlformats.org/officeDocument/2006/relationships/image" Target="../media/image19.png"/><Relationship Id="rId42" Type="http://schemas.openxmlformats.org/officeDocument/2006/relationships/image" Target="../media/image23.png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tags" Target="../tags/tag20.xml"/><Relationship Id="rId25" Type="http://schemas.openxmlformats.org/officeDocument/2006/relationships/image" Target="../media/image8.png"/><Relationship Id="rId33" Type="http://schemas.openxmlformats.org/officeDocument/2006/relationships/image" Target="../media/image18.png"/><Relationship Id="rId38" Type="http://schemas.openxmlformats.org/officeDocument/2006/relationships/image" Target="../media/image22.png"/><Relationship Id="rId2" Type="http://schemas.openxmlformats.org/officeDocument/2006/relationships/tags" Target="../tags/tag5.xml"/><Relationship Id="rId16" Type="http://schemas.openxmlformats.org/officeDocument/2006/relationships/tags" Target="../tags/tag19.xml"/><Relationship Id="rId20" Type="http://schemas.openxmlformats.org/officeDocument/2006/relationships/audio" Target="../media/media2.mp3"/><Relationship Id="rId29" Type="http://schemas.openxmlformats.org/officeDocument/2006/relationships/image" Target="../media/image15.png"/><Relationship Id="rId41" Type="http://schemas.microsoft.com/office/2007/relationships/hdphoto" Target="../media/hdphoto2.wdp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24" Type="http://schemas.microsoft.com/office/2007/relationships/hdphoto" Target="../media/hdphoto1.wdp"/><Relationship Id="rId32" Type="http://schemas.openxmlformats.org/officeDocument/2006/relationships/image" Target="../media/image17.png"/><Relationship Id="rId37" Type="http://schemas.openxmlformats.org/officeDocument/2006/relationships/image" Target="../media/image21.png"/><Relationship Id="rId40" Type="http://schemas.openxmlformats.org/officeDocument/2006/relationships/image" Target="../media/image5.png"/><Relationship Id="rId5" Type="http://schemas.openxmlformats.org/officeDocument/2006/relationships/tags" Target="../tags/tag8.xml"/><Relationship Id="rId15" Type="http://schemas.openxmlformats.org/officeDocument/2006/relationships/tags" Target="../tags/tag18.xml"/><Relationship Id="rId23" Type="http://schemas.openxmlformats.org/officeDocument/2006/relationships/image" Target="../media/image1.png"/><Relationship Id="rId28" Type="http://schemas.openxmlformats.org/officeDocument/2006/relationships/image" Target="../media/image14.png"/><Relationship Id="rId36" Type="http://schemas.openxmlformats.org/officeDocument/2006/relationships/image" Target="../media/image20.png"/><Relationship Id="rId10" Type="http://schemas.openxmlformats.org/officeDocument/2006/relationships/tags" Target="../tags/tag13.xml"/><Relationship Id="rId19" Type="http://schemas.microsoft.com/office/2007/relationships/media" Target="../media/media2.mp3"/><Relationship Id="rId31" Type="http://schemas.openxmlformats.org/officeDocument/2006/relationships/image" Target="../media/image10.png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Relationship Id="rId22" Type="http://schemas.openxmlformats.org/officeDocument/2006/relationships/notesSlide" Target="../notesSlides/notesSlide1.xml"/><Relationship Id="rId27" Type="http://schemas.openxmlformats.org/officeDocument/2006/relationships/image" Target="../media/image13.png"/><Relationship Id="rId30" Type="http://schemas.openxmlformats.org/officeDocument/2006/relationships/image" Target="../media/image16.png"/><Relationship Id="rId35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27">
            <a:extLst>
              <a:ext uri="{FF2B5EF4-FFF2-40B4-BE49-F238E27FC236}">
                <a16:creationId xmlns:a16="http://schemas.microsoft.com/office/drawing/2014/main" id="{3465F5DA-2C7D-1472-9B5C-770BE9DA099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3" y="4519584"/>
            <a:ext cx="7977300" cy="2356367"/>
          </a:xfrm>
          <a:prstGeom prst="rect">
            <a:avLst/>
          </a:prstGeom>
        </p:spPr>
      </p:pic>
      <p:pic>
        <p:nvPicPr>
          <p:cNvPr id="3" name="PA_图片 28">
            <a:extLst>
              <a:ext uri="{FF2B5EF4-FFF2-40B4-BE49-F238E27FC236}">
                <a16:creationId xmlns:a16="http://schemas.microsoft.com/office/drawing/2014/main" id="{B077A3DF-D67F-A12D-4297-DD756B42400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7"/>
          <a:stretch>
            <a:fillRect/>
          </a:stretch>
        </p:blipFill>
        <p:spPr>
          <a:xfrm>
            <a:off x="-1379" y="2159668"/>
            <a:ext cx="2699029" cy="41153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DD0EF5-FC17-1076-C163-B782CC7A61C4}"/>
              </a:ext>
            </a:extLst>
          </p:cNvPr>
          <p:cNvSpPr txBox="1"/>
          <p:nvPr/>
        </p:nvSpPr>
        <p:spPr>
          <a:xfrm>
            <a:off x="1274841" y="1164880"/>
            <a:ext cx="103810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GIÁO ĐÃ VỀ DỰ GIỜ TIẾT HỌC HÔM NAY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56F2AE-5485-10F5-5FC6-39BF5E8537AD}"/>
              </a:ext>
            </a:extLst>
          </p:cNvPr>
          <p:cNvSpPr txBox="1"/>
          <p:nvPr/>
        </p:nvSpPr>
        <p:spPr>
          <a:xfrm>
            <a:off x="2501023" y="2954906"/>
            <a:ext cx="77320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KHOA HỌC TỰ NHIÊN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8966B8-8688-600A-0E29-53515B121644}"/>
              </a:ext>
            </a:extLst>
          </p:cNvPr>
          <p:cNvSpPr txBox="1"/>
          <p:nvPr/>
        </p:nvSpPr>
        <p:spPr>
          <a:xfrm>
            <a:off x="3306725" y="3832632"/>
            <a:ext cx="594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6D2</a:t>
            </a:r>
          </a:p>
        </p:txBody>
      </p:sp>
    </p:spTree>
    <p:extLst>
      <p:ext uri="{BB962C8B-B14F-4D97-AF65-F5344CB8AC3E}">
        <p14:creationId xmlns:p14="http://schemas.microsoft.com/office/powerpoint/2010/main" val="189636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2025922" y="385570"/>
            <a:ext cx="77772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 dài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2292" name="Graphic 7">
            <a:extLst>
              <a:ext uri="{FF2B5EF4-FFF2-40B4-BE49-F238E27FC236}">
                <a16:creationId xmlns:a16="http://schemas.microsoft.com/office/drawing/2014/main" id="{4DA1A573-E2A3-B653-9185-4792BBEDC1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56" y="0"/>
            <a:ext cx="1059368" cy="1058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0B6CE3-FA62-728D-831B-B3B16D4E079C}"/>
              </a:ext>
            </a:extLst>
          </p:cNvPr>
          <p:cNvSpPr txBox="1"/>
          <p:nvPr/>
        </p:nvSpPr>
        <p:spPr bwMode="auto">
          <a:xfrm>
            <a:off x="471309" y="906828"/>
            <a:ext cx="9798458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C0CF0A-7392-2F3B-383E-8B7929F18ACC}"/>
              </a:ext>
            </a:extLst>
          </p:cNvPr>
          <p:cNvSpPr/>
          <p:nvPr/>
        </p:nvSpPr>
        <p:spPr>
          <a:xfrm>
            <a:off x="5555940" y="2544402"/>
            <a:ext cx="6539265" cy="1088217"/>
          </a:xfrm>
          <a:prstGeom prst="rect">
            <a:avLst/>
          </a:prstGeom>
          <a:blipFill>
            <a:blip r:embed="rId3"/>
            <a:stretch>
              <a:fillRect l="-625" t="3488" r="-1253" b="-3488"/>
            </a:stretch>
          </a:blipFill>
          <a:ln>
            <a:solidFill>
              <a:srgbClr val="22B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978051-A3BB-E628-0C6A-E47244E4F527}"/>
              </a:ext>
            </a:extLst>
          </p:cNvPr>
          <p:cNvSpPr txBox="1"/>
          <p:nvPr/>
        </p:nvSpPr>
        <p:spPr bwMode="auto">
          <a:xfrm>
            <a:off x="459648" y="1418077"/>
            <a:ext cx="9798458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A643098-E45B-92ED-F79F-83F9F10C3843}"/>
              </a:ext>
            </a:extLst>
          </p:cNvPr>
          <p:cNvSpPr/>
          <p:nvPr/>
        </p:nvSpPr>
        <p:spPr>
          <a:xfrm>
            <a:off x="5615947" y="3835256"/>
            <a:ext cx="6479258" cy="1088217"/>
          </a:xfrm>
          <a:prstGeom prst="rect">
            <a:avLst/>
          </a:prstGeom>
          <a:blipFill>
            <a:blip r:embed="rId4"/>
            <a:srcRect/>
            <a:stretch>
              <a:fillRect l="-4754" t="-13514" b="-2130"/>
            </a:stretch>
          </a:blipFill>
          <a:ln>
            <a:solidFill>
              <a:srgbClr val="22B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6A1E54-486F-8964-271B-E9DF8820F4A5}"/>
              </a:ext>
            </a:extLst>
          </p:cNvPr>
          <p:cNvSpPr txBox="1"/>
          <p:nvPr/>
        </p:nvSpPr>
        <p:spPr bwMode="auto">
          <a:xfrm>
            <a:off x="459648" y="2807209"/>
            <a:ext cx="9917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461E33E-C3B5-90A9-C50A-3B7741FD6B1C}"/>
              </a:ext>
            </a:extLst>
          </p:cNvPr>
          <p:cNvSpPr/>
          <p:nvPr/>
        </p:nvSpPr>
        <p:spPr>
          <a:xfrm>
            <a:off x="2255574" y="4952420"/>
            <a:ext cx="6043584" cy="1187423"/>
          </a:xfrm>
          <a:prstGeom prst="rect">
            <a:avLst/>
          </a:prstGeom>
          <a:blipFill dpi="0" rotWithShape="1">
            <a:blip r:embed="rId5"/>
            <a:srcRect/>
            <a:stretch>
              <a:fillRect t="-35074"/>
            </a:stretch>
          </a:blipFill>
          <a:ln>
            <a:solidFill>
              <a:srgbClr val="22B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A35A24-A3EE-B1AA-E0CD-EA84DF00E123}"/>
              </a:ext>
            </a:extLst>
          </p:cNvPr>
          <p:cNvSpPr txBox="1"/>
          <p:nvPr/>
        </p:nvSpPr>
        <p:spPr bwMode="auto">
          <a:xfrm>
            <a:off x="459648" y="3330429"/>
            <a:ext cx="9542097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0" grpId="1" animBg="1"/>
      <p:bldP spid="11" grpId="0"/>
      <p:bldP spid="17" grpId="0" animBg="1"/>
      <p:bldP spid="17" grpId="1" animBg="1"/>
      <p:bldP spid="18" grpId="0"/>
      <p:bldP spid="26" grpId="0" animBg="1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8159" y="1066295"/>
            <a:ext cx="10939552" cy="3881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NHÓM</a:t>
            </a:r>
          </a:p>
          <a:p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+ NHÓM 1,3: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khoa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6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+ NHÓM 2,4: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+ NHÓM 5: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3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13"/>
          <p:cNvSpPr>
            <a:spLocks noChangeAspect="1"/>
          </p:cNvSpPr>
          <p:nvPr/>
        </p:nvSpPr>
        <p:spPr>
          <a:xfrm>
            <a:off x="3495206" y="2143723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>
            <a:spLocks noChangeAspect="1"/>
          </p:cNvSpPr>
          <p:nvPr/>
        </p:nvSpPr>
        <p:spPr>
          <a:xfrm>
            <a:off x="3495206" y="2143723"/>
            <a:ext cx="2520000" cy="25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>
            <a:spLocks noChangeAspect="1"/>
          </p:cNvSpPr>
          <p:nvPr/>
        </p:nvSpPr>
        <p:spPr>
          <a:xfrm>
            <a:off x="3775206" y="2423723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/>
        </p:nvSpPr>
        <p:spPr>
          <a:xfrm>
            <a:off x="4835396" y="2605868"/>
            <a:ext cx="3574932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8" name="椭圆 17"/>
          <p:cNvSpPr>
            <a:spLocks noChangeAspect="1"/>
          </p:cNvSpPr>
          <p:nvPr/>
        </p:nvSpPr>
        <p:spPr>
          <a:xfrm>
            <a:off x="3971206" y="2619723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4283821" y="2910295"/>
            <a:ext cx="10054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Impact" panose="020B0806030902050204" pitchFamily="34" charset="0"/>
              </a:rPr>
              <a:t>03</a:t>
            </a:r>
            <a:endParaRPr lang="zh-CN" altLang="en-US" sz="6000" dirty="0">
              <a:solidFill>
                <a:srgbClr val="0070C0"/>
              </a:solidFill>
              <a:latin typeface="Impact" panose="020B080603090205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529148" y="3090629"/>
            <a:ext cx="2987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 TẬP</a:t>
            </a:r>
            <a:endParaRPr lang="zh-CN" alt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-311243" y="10593519"/>
            <a:ext cx="8564897" cy="200863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97" y="2937238"/>
            <a:ext cx="2240329" cy="2052209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903" y="2691770"/>
            <a:ext cx="2654247" cy="2468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8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1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1389 L 0.02565 -0.55555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" y="-3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100"/>
                            </p:stCondLst>
                            <p:childTnLst>
                              <p:par>
                                <p:cTn id="4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6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100"/>
                            </p:stCondLst>
                            <p:childTnLst>
                              <p:par>
                                <p:cTn id="5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8" grpId="1" animBg="1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6">
            <a:extLst>
              <a:ext uri="{FF2B5EF4-FFF2-40B4-BE49-F238E27FC236}">
                <a16:creationId xmlns:a16="http://schemas.microsoft.com/office/drawing/2014/main" id="{4D5784A3-3CD8-8FB5-7AB2-53FE15E0FD54}"/>
              </a:ext>
            </a:extLst>
          </p:cNvPr>
          <p:cNvSpPr txBox="1"/>
          <p:nvPr/>
        </p:nvSpPr>
        <p:spPr>
          <a:xfrm>
            <a:off x="823471" y="1010459"/>
            <a:ext cx="10545058" cy="4147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1: 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Đơn vị nào sau đây là đơn vị đo chiều dài?</a:t>
            </a:r>
          </a:p>
          <a:p>
            <a:pPr>
              <a:lnSpc>
                <a:spcPct val="15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Mét (m)</a:t>
            </a:r>
          </a:p>
          <a:p>
            <a:pPr>
              <a:lnSpc>
                <a:spcPct val="15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kilogam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kg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D212512-0661-7630-6811-E21C6540BB80}"/>
              </a:ext>
            </a:extLst>
          </p:cNvPr>
          <p:cNvSpPr/>
          <p:nvPr/>
        </p:nvSpPr>
        <p:spPr>
          <a:xfrm>
            <a:off x="712896" y="1995380"/>
            <a:ext cx="720080" cy="6893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2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6">
            <a:extLst>
              <a:ext uri="{FF2B5EF4-FFF2-40B4-BE49-F238E27FC236}">
                <a16:creationId xmlns:a16="http://schemas.microsoft.com/office/drawing/2014/main" id="{8DF32F42-9AD8-79E1-E79F-86778F7A4EDF}"/>
              </a:ext>
            </a:extLst>
          </p:cNvPr>
          <p:cNvSpPr txBox="1"/>
          <p:nvPr/>
        </p:nvSpPr>
        <p:spPr>
          <a:xfrm>
            <a:off x="823471" y="914558"/>
            <a:ext cx="10545058" cy="4147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fr-FR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fr-FR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fr-FR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fr-FR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fr-FR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fr-FR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fr-FR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fr-FR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fr-FR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fr-FR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fr-FR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fr-FR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fr-FR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	</a:t>
            </a:r>
            <a:endParaRPr lang="vi-VN" alt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vi-VN" sz="3600" dirty="0">
                <a:latin typeface="Times New Roman" panose="02020603050405020304" pitchFamily="18" charset="0"/>
                <a:cs typeface="Calibri" panose="020F0502020204030204" pitchFamily="34" charset="0"/>
              </a:rPr>
              <a:t>	B. </a:t>
            </a:r>
            <a:r>
              <a:rPr lang="fr-FR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fr-FR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fr-FR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fr-FR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fr-FR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fr-FR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fr-FR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fr-FR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	</a:t>
            </a:r>
            <a:endParaRPr lang="vi-VN" alt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fr-FR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C. </a:t>
            </a:r>
            <a:r>
              <a:rPr lang="fr-FR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fr-FR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fr-FR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fr-FR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fr-FR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fr-FR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fr-FR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fr-FR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	</a:t>
            </a:r>
            <a:endParaRPr lang="vi-VN" alt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fr-FR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D. </a:t>
            </a:r>
            <a:r>
              <a:rPr lang="fr-FR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fr-FR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fr-FR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fr-FR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fr-FR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fr-FR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fr-FR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fr-FR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fr-FR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fr-FR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fr-FR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fr-FR" alt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DAD4E7D-E577-C2ED-8A60-87DA8602AE26}"/>
              </a:ext>
            </a:extLst>
          </p:cNvPr>
          <p:cNvSpPr/>
          <p:nvPr/>
        </p:nvSpPr>
        <p:spPr>
          <a:xfrm>
            <a:off x="1616663" y="3515836"/>
            <a:ext cx="720080" cy="6893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5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6">
            <a:extLst>
              <a:ext uri="{FF2B5EF4-FFF2-40B4-BE49-F238E27FC236}">
                <a16:creationId xmlns:a16="http://schemas.microsoft.com/office/drawing/2014/main" id="{94F48414-2F88-A7EB-D9CD-59AF4BDF4620}"/>
              </a:ext>
            </a:extLst>
          </p:cNvPr>
          <p:cNvSpPr txBox="1"/>
          <p:nvPr/>
        </p:nvSpPr>
        <p:spPr>
          <a:xfrm>
            <a:off x="1073888" y="585689"/>
            <a:ext cx="10759038" cy="6671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fr-FR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fr-FR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fr-FR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fr-FR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fr-FR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fr-FR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(GHĐ) </a:t>
            </a:r>
            <a:r>
              <a:rPr lang="fr-FR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fr-FR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fr-FR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fr-FR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fr-FR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(ĐCNN) </a:t>
            </a:r>
            <a:r>
              <a:rPr lang="fr-FR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fr-FR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fr-FR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fr-FR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fr-FR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vi-VN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AutoNum type="alphaUcPeriod"/>
              <a:defRPr/>
            </a:pP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GHĐ 10cm ; ĐCNN 0 cm 	 </a:t>
            </a:r>
          </a:p>
          <a:p>
            <a:pPr>
              <a:lnSpc>
                <a:spcPct val="150000"/>
              </a:lnSpc>
              <a:defRPr/>
            </a:pP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GHĐ 10cm ; ĐCNN 0,5cm.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GHĐ 10cm ; ĐCNN 1cm. 	       </a:t>
            </a:r>
          </a:p>
          <a:p>
            <a:pPr>
              <a:lnSpc>
                <a:spcPct val="150000"/>
              </a:lnSpc>
              <a:defRPr/>
            </a:pP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GHĐ 10cm ; ĐCNN 1mm.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6DE3F6D9-E167-2D61-E826-BAC49CE0C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206" y="2061386"/>
            <a:ext cx="8165588" cy="122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1481C9E-067A-7B13-13BF-60D21B5AA8C9}"/>
              </a:ext>
            </a:extLst>
          </p:cNvPr>
          <p:cNvSpPr/>
          <p:nvPr/>
        </p:nvSpPr>
        <p:spPr>
          <a:xfrm>
            <a:off x="904281" y="4281381"/>
            <a:ext cx="720080" cy="6893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4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1017079"/>
              </p:ext>
            </p:extLst>
          </p:nvPr>
        </p:nvGraphicFramePr>
        <p:xfrm>
          <a:off x="441669" y="1973943"/>
          <a:ext cx="11328573" cy="48840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285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716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Hình 4.3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688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09" y="2627081"/>
            <a:ext cx="10619056" cy="401826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1377925" y="404283"/>
            <a:ext cx="96368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10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824629"/>
              </p:ext>
            </p:extLst>
          </p:nvPr>
        </p:nvGraphicFramePr>
        <p:xfrm>
          <a:off x="538618" y="1498361"/>
          <a:ext cx="9860024" cy="52533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60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657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Hình 4.4 – 4.5 – 4.6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75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42"/>
          <a:stretch/>
        </p:blipFill>
        <p:spPr bwMode="auto">
          <a:xfrm>
            <a:off x="925116" y="2554929"/>
            <a:ext cx="9005693" cy="19080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30"/>
          <a:stretch/>
        </p:blipFill>
        <p:spPr bwMode="auto">
          <a:xfrm>
            <a:off x="1956474" y="4622140"/>
            <a:ext cx="5518214" cy="19703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48760" y="253085"/>
            <a:ext cx="87477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62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椭圆 30"/>
          <p:cNvSpPr/>
          <p:nvPr/>
        </p:nvSpPr>
        <p:spPr>
          <a:xfrm>
            <a:off x="7093230" y="2183790"/>
            <a:ext cx="2158140" cy="214179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50000"/>
                </a:schemeClr>
              </a:gs>
            </a:gsLst>
            <a:lin ang="13500000" scaled="1"/>
            <a:tileRect/>
          </a:gradFill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>
            <a:off x="1723239" y="2183790"/>
            <a:ext cx="2142180" cy="214179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50000"/>
                </a:schemeClr>
              </a:gs>
            </a:gsLst>
            <a:lin ang="13500000" scaled="1"/>
            <a:tileRect/>
          </a:gradFill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7257836" y="2345582"/>
            <a:ext cx="1850463" cy="184093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7430584" y="2532185"/>
            <a:ext cx="1475776" cy="146817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77800" dist="177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887845" y="2345582"/>
            <a:ext cx="1836778" cy="184093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2088303" y="2546040"/>
            <a:ext cx="1464862" cy="1468177"/>
          </a:xfrm>
          <a:prstGeom prst="ellipse">
            <a:avLst/>
          </a:prstGeom>
          <a:solidFill>
            <a:srgbClr val="009900"/>
          </a:solidFill>
          <a:ln>
            <a:noFill/>
          </a:ln>
          <a:effectLst>
            <a:innerShdw blurRad="177800" dist="177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Freeform 5"/>
          <p:cNvSpPr>
            <a:spLocks noChangeAspect="1" noEditPoints="1"/>
          </p:cNvSpPr>
          <p:nvPr/>
        </p:nvSpPr>
        <p:spPr bwMode="auto">
          <a:xfrm>
            <a:off x="7877477" y="3029582"/>
            <a:ext cx="692258" cy="571961"/>
          </a:xfrm>
          <a:custGeom>
            <a:avLst/>
            <a:gdLst>
              <a:gd name="T0" fmla="*/ 38 w 126"/>
              <a:gd name="T1" fmla="*/ 13 h 104"/>
              <a:gd name="T2" fmla="*/ 24 w 126"/>
              <a:gd name="T3" fmla="*/ 27 h 104"/>
              <a:gd name="T4" fmla="*/ 8 w 126"/>
              <a:gd name="T5" fmla="*/ 31 h 104"/>
              <a:gd name="T6" fmla="*/ 8 w 126"/>
              <a:gd name="T7" fmla="*/ 51 h 104"/>
              <a:gd name="T8" fmla="*/ 0 w 126"/>
              <a:gd name="T9" fmla="*/ 65 h 104"/>
              <a:gd name="T10" fmla="*/ 14 w 126"/>
              <a:gd name="T11" fmla="*/ 79 h 104"/>
              <a:gd name="T12" fmla="*/ 18 w 126"/>
              <a:gd name="T13" fmla="*/ 96 h 104"/>
              <a:gd name="T14" fmla="*/ 38 w 126"/>
              <a:gd name="T15" fmla="*/ 95 h 104"/>
              <a:gd name="T16" fmla="*/ 53 w 126"/>
              <a:gd name="T17" fmla="*/ 104 h 104"/>
              <a:gd name="T18" fmla="*/ 67 w 126"/>
              <a:gd name="T19" fmla="*/ 90 h 104"/>
              <a:gd name="T20" fmla="*/ 83 w 126"/>
              <a:gd name="T21" fmla="*/ 85 h 104"/>
              <a:gd name="T22" fmla="*/ 83 w 126"/>
              <a:gd name="T23" fmla="*/ 65 h 104"/>
              <a:gd name="T24" fmla="*/ 91 w 126"/>
              <a:gd name="T25" fmla="*/ 51 h 104"/>
              <a:gd name="T26" fmla="*/ 77 w 126"/>
              <a:gd name="T27" fmla="*/ 37 h 104"/>
              <a:gd name="T28" fmla="*/ 73 w 126"/>
              <a:gd name="T29" fmla="*/ 21 h 104"/>
              <a:gd name="T30" fmla="*/ 53 w 126"/>
              <a:gd name="T31" fmla="*/ 21 h 104"/>
              <a:gd name="T32" fmla="*/ 46 w 126"/>
              <a:gd name="T33" fmla="*/ 87 h 104"/>
              <a:gd name="T34" fmla="*/ 46 w 126"/>
              <a:gd name="T35" fmla="*/ 29 h 104"/>
              <a:gd name="T36" fmla="*/ 46 w 126"/>
              <a:gd name="T37" fmla="*/ 87 h 104"/>
              <a:gd name="T38" fmla="*/ 93 w 126"/>
              <a:gd name="T39" fmla="*/ 21 h 104"/>
              <a:gd name="T40" fmla="*/ 116 w 126"/>
              <a:gd name="T41" fmla="*/ 21 h 104"/>
              <a:gd name="T42" fmla="*/ 108 w 126"/>
              <a:gd name="T43" fmla="*/ 0 h 104"/>
              <a:gd name="T44" fmla="*/ 101 w 126"/>
              <a:gd name="T45" fmla="*/ 4 h 104"/>
              <a:gd name="T46" fmla="*/ 91 w 126"/>
              <a:gd name="T47" fmla="*/ 4 h 104"/>
              <a:gd name="T48" fmla="*/ 89 w 126"/>
              <a:gd name="T49" fmla="*/ 11 h 104"/>
              <a:gd name="T50" fmla="*/ 82 w 126"/>
              <a:gd name="T51" fmla="*/ 18 h 104"/>
              <a:gd name="T52" fmla="*/ 87 w 126"/>
              <a:gd name="T53" fmla="*/ 25 h 104"/>
              <a:gd name="T54" fmla="*/ 86 w 126"/>
              <a:gd name="T55" fmla="*/ 35 h 104"/>
              <a:gd name="T56" fmla="*/ 94 w 126"/>
              <a:gd name="T57" fmla="*/ 37 h 104"/>
              <a:gd name="T58" fmla="*/ 101 w 126"/>
              <a:gd name="T59" fmla="*/ 43 h 104"/>
              <a:gd name="T60" fmla="*/ 108 w 126"/>
              <a:gd name="T61" fmla="*/ 39 h 104"/>
              <a:gd name="T62" fmla="*/ 118 w 126"/>
              <a:gd name="T63" fmla="*/ 39 h 104"/>
              <a:gd name="T64" fmla="*/ 120 w 126"/>
              <a:gd name="T65" fmla="*/ 32 h 104"/>
              <a:gd name="T66" fmla="*/ 126 w 126"/>
              <a:gd name="T67" fmla="*/ 25 h 104"/>
              <a:gd name="T68" fmla="*/ 122 w 126"/>
              <a:gd name="T69" fmla="*/ 18 h 104"/>
              <a:gd name="T70" fmla="*/ 122 w 126"/>
              <a:gd name="T71" fmla="*/ 8 h 104"/>
              <a:gd name="T72" fmla="*/ 115 w 126"/>
              <a:gd name="T73" fmla="*/ 6 h 104"/>
              <a:gd name="T74" fmla="*/ 108 w 126"/>
              <a:gd name="T75" fmla="*/ 0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26" h="104">
                <a:moveTo>
                  <a:pt x="53" y="13"/>
                </a:moveTo>
                <a:cubicBezTo>
                  <a:pt x="38" y="13"/>
                  <a:pt x="38" y="13"/>
                  <a:pt x="38" y="13"/>
                </a:cubicBezTo>
                <a:cubicBezTo>
                  <a:pt x="38" y="21"/>
                  <a:pt x="38" y="21"/>
                  <a:pt x="38" y="21"/>
                </a:cubicBezTo>
                <a:cubicBezTo>
                  <a:pt x="33" y="22"/>
                  <a:pt x="28" y="24"/>
                  <a:pt x="24" y="27"/>
                </a:cubicBezTo>
                <a:cubicBezTo>
                  <a:pt x="18" y="21"/>
                  <a:pt x="18" y="21"/>
                  <a:pt x="18" y="21"/>
                </a:cubicBezTo>
                <a:cubicBezTo>
                  <a:pt x="8" y="31"/>
                  <a:pt x="8" y="31"/>
                  <a:pt x="8" y="31"/>
                </a:cubicBezTo>
                <a:cubicBezTo>
                  <a:pt x="14" y="37"/>
                  <a:pt x="14" y="37"/>
                  <a:pt x="14" y="37"/>
                </a:cubicBezTo>
                <a:cubicBezTo>
                  <a:pt x="11" y="41"/>
                  <a:pt x="9" y="46"/>
                  <a:pt x="8" y="51"/>
                </a:cubicBezTo>
                <a:cubicBezTo>
                  <a:pt x="0" y="51"/>
                  <a:pt x="0" y="51"/>
                  <a:pt x="0" y="51"/>
                </a:cubicBezTo>
                <a:cubicBezTo>
                  <a:pt x="0" y="65"/>
                  <a:pt x="0" y="65"/>
                  <a:pt x="0" y="65"/>
                </a:cubicBezTo>
                <a:cubicBezTo>
                  <a:pt x="8" y="65"/>
                  <a:pt x="8" y="65"/>
                  <a:pt x="8" y="65"/>
                </a:cubicBezTo>
                <a:cubicBezTo>
                  <a:pt x="9" y="70"/>
                  <a:pt x="11" y="75"/>
                  <a:pt x="14" y="79"/>
                </a:cubicBezTo>
                <a:cubicBezTo>
                  <a:pt x="8" y="85"/>
                  <a:pt x="8" y="85"/>
                  <a:pt x="8" y="85"/>
                </a:cubicBezTo>
                <a:cubicBezTo>
                  <a:pt x="18" y="96"/>
                  <a:pt x="18" y="96"/>
                  <a:pt x="18" y="96"/>
                </a:cubicBezTo>
                <a:cubicBezTo>
                  <a:pt x="24" y="90"/>
                  <a:pt x="24" y="90"/>
                  <a:pt x="24" y="90"/>
                </a:cubicBezTo>
                <a:cubicBezTo>
                  <a:pt x="28" y="92"/>
                  <a:pt x="33" y="94"/>
                  <a:pt x="38" y="95"/>
                </a:cubicBezTo>
                <a:cubicBezTo>
                  <a:pt x="38" y="104"/>
                  <a:pt x="38" y="104"/>
                  <a:pt x="38" y="104"/>
                </a:cubicBezTo>
                <a:cubicBezTo>
                  <a:pt x="53" y="104"/>
                  <a:pt x="53" y="104"/>
                  <a:pt x="53" y="104"/>
                </a:cubicBezTo>
                <a:cubicBezTo>
                  <a:pt x="53" y="95"/>
                  <a:pt x="53" y="95"/>
                  <a:pt x="53" y="95"/>
                </a:cubicBezTo>
                <a:cubicBezTo>
                  <a:pt x="58" y="94"/>
                  <a:pt x="63" y="92"/>
                  <a:pt x="67" y="90"/>
                </a:cubicBezTo>
                <a:cubicBezTo>
                  <a:pt x="73" y="96"/>
                  <a:pt x="73" y="96"/>
                  <a:pt x="73" y="96"/>
                </a:cubicBezTo>
                <a:cubicBezTo>
                  <a:pt x="83" y="85"/>
                  <a:pt x="83" y="85"/>
                  <a:pt x="83" y="85"/>
                </a:cubicBezTo>
                <a:cubicBezTo>
                  <a:pt x="77" y="79"/>
                  <a:pt x="77" y="79"/>
                  <a:pt x="77" y="79"/>
                </a:cubicBezTo>
                <a:cubicBezTo>
                  <a:pt x="80" y="75"/>
                  <a:pt x="82" y="70"/>
                  <a:pt x="83" y="65"/>
                </a:cubicBezTo>
                <a:cubicBezTo>
                  <a:pt x="91" y="65"/>
                  <a:pt x="91" y="65"/>
                  <a:pt x="91" y="65"/>
                </a:cubicBezTo>
                <a:cubicBezTo>
                  <a:pt x="91" y="51"/>
                  <a:pt x="91" y="51"/>
                  <a:pt x="91" y="51"/>
                </a:cubicBezTo>
                <a:cubicBezTo>
                  <a:pt x="83" y="51"/>
                  <a:pt x="83" y="51"/>
                  <a:pt x="83" y="51"/>
                </a:cubicBezTo>
                <a:cubicBezTo>
                  <a:pt x="82" y="46"/>
                  <a:pt x="80" y="41"/>
                  <a:pt x="77" y="37"/>
                </a:cubicBezTo>
                <a:cubicBezTo>
                  <a:pt x="83" y="31"/>
                  <a:pt x="83" y="31"/>
                  <a:pt x="83" y="31"/>
                </a:cubicBezTo>
                <a:cubicBezTo>
                  <a:pt x="73" y="21"/>
                  <a:pt x="73" y="21"/>
                  <a:pt x="73" y="21"/>
                </a:cubicBezTo>
                <a:cubicBezTo>
                  <a:pt x="67" y="27"/>
                  <a:pt x="67" y="27"/>
                  <a:pt x="67" y="27"/>
                </a:cubicBezTo>
                <a:cubicBezTo>
                  <a:pt x="63" y="24"/>
                  <a:pt x="58" y="22"/>
                  <a:pt x="53" y="21"/>
                </a:cubicBezTo>
                <a:cubicBezTo>
                  <a:pt x="53" y="13"/>
                  <a:pt x="53" y="13"/>
                  <a:pt x="53" y="13"/>
                </a:cubicBezTo>
                <a:moveTo>
                  <a:pt x="46" y="87"/>
                </a:moveTo>
                <a:cubicBezTo>
                  <a:pt x="30" y="87"/>
                  <a:pt x="17" y="74"/>
                  <a:pt x="17" y="58"/>
                </a:cubicBezTo>
                <a:cubicBezTo>
                  <a:pt x="17" y="42"/>
                  <a:pt x="30" y="29"/>
                  <a:pt x="46" y="29"/>
                </a:cubicBezTo>
                <a:cubicBezTo>
                  <a:pt x="62" y="29"/>
                  <a:pt x="74" y="42"/>
                  <a:pt x="74" y="58"/>
                </a:cubicBezTo>
                <a:cubicBezTo>
                  <a:pt x="74" y="74"/>
                  <a:pt x="62" y="87"/>
                  <a:pt x="46" y="87"/>
                </a:cubicBezTo>
                <a:moveTo>
                  <a:pt x="104" y="33"/>
                </a:moveTo>
                <a:cubicBezTo>
                  <a:pt x="98" y="33"/>
                  <a:pt x="93" y="28"/>
                  <a:pt x="93" y="21"/>
                </a:cubicBezTo>
                <a:cubicBezTo>
                  <a:pt x="93" y="15"/>
                  <a:pt x="98" y="10"/>
                  <a:pt x="104" y="10"/>
                </a:cubicBezTo>
                <a:cubicBezTo>
                  <a:pt x="111" y="10"/>
                  <a:pt x="116" y="15"/>
                  <a:pt x="116" y="21"/>
                </a:cubicBezTo>
                <a:cubicBezTo>
                  <a:pt x="116" y="28"/>
                  <a:pt x="111" y="33"/>
                  <a:pt x="104" y="33"/>
                </a:cubicBezTo>
                <a:moveTo>
                  <a:pt x="108" y="0"/>
                </a:moveTo>
                <a:cubicBezTo>
                  <a:pt x="101" y="0"/>
                  <a:pt x="101" y="0"/>
                  <a:pt x="101" y="0"/>
                </a:cubicBezTo>
                <a:cubicBezTo>
                  <a:pt x="101" y="4"/>
                  <a:pt x="101" y="4"/>
                  <a:pt x="101" y="4"/>
                </a:cubicBezTo>
                <a:cubicBezTo>
                  <a:pt x="99" y="4"/>
                  <a:pt x="96" y="5"/>
                  <a:pt x="94" y="6"/>
                </a:cubicBezTo>
                <a:cubicBezTo>
                  <a:pt x="91" y="4"/>
                  <a:pt x="91" y="4"/>
                  <a:pt x="91" y="4"/>
                </a:cubicBezTo>
                <a:cubicBezTo>
                  <a:pt x="86" y="8"/>
                  <a:pt x="86" y="8"/>
                  <a:pt x="86" y="8"/>
                </a:cubicBezTo>
                <a:cubicBezTo>
                  <a:pt x="89" y="11"/>
                  <a:pt x="89" y="11"/>
                  <a:pt x="89" y="11"/>
                </a:cubicBezTo>
                <a:cubicBezTo>
                  <a:pt x="88" y="13"/>
                  <a:pt x="87" y="16"/>
                  <a:pt x="87" y="18"/>
                </a:cubicBezTo>
                <a:cubicBezTo>
                  <a:pt x="82" y="18"/>
                  <a:pt x="82" y="18"/>
                  <a:pt x="82" y="18"/>
                </a:cubicBezTo>
                <a:cubicBezTo>
                  <a:pt x="82" y="25"/>
                  <a:pt x="82" y="25"/>
                  <a:pt x="82" y="25"/>
                </a:cubicBezTo>
                <a:cubicBezTo>
                  <a:pt x="87" y="25"/>
                  <a:pt x="87" y="25"/>
                  <a:pt x="87" y="25"/>
                </a:cubicBezTo>
                <a:cubicBezTo>
                  <a:pt x="87" y="27"/>
                  <a:pt x="88" y="30"/>
                  <a:pt x="89" y="32"/>
                </a:cubicBezTo>
                <a:cubicBezTo>
                  <a:pt x="86" y="35"/>
                  <a:pt x="86" y="35"/>
                  <a:pt x="86" y="35"/>
                </a:cubicBezTo>
                <a:cubicBezTo>
                  <a:pt x="91" y="39"/>
                  <a:pt x="91" y="39"/>
                  <a:pt x="91" y="39"/>
                </a:cubicBezTo>
                <a:cubicBezTo>
                  <a:pt x="94" y="37"/>
                  <a:pt x="94" y="37"/>
                  <a:pt x="94" y="37"/>
                </a:cubicBezTo>
                <a:cubicBezTo>
                  <a:pt x="96" y="38"/>
                  <a:pt x="99" y="39"/>
                  <a:pt x="101" y="39"/>
                </a:cubicBezTo>
                <a:cubicBezTo>
                  <a:pt x="101" y="43"/>
                  <a:pt x="101" y="43"/>
                  <a:pt x="101" y="43"/>
                </a:cubicBezTo>
                <a:cubicBezTo>
                  <a:pt x="108" y="43"/>
                  <a:pt x="108" y="43"/>
                  <a:pt x="108" y="43"/>
                </a:cubicBezTo>
                <a:cubicBezTo>
                  <a:pt x="108" y="39"/>
                  <a:pt x="108" y="39"/>
                  <a:pt x="108" y="39"/>
                </a:cubicBezTo>
                <a:cubicBezTo>
                  <a:pt x="110" y="39"/>
                  <a:pt x="113" y="38"/>
                  <a:pt x="115" y="37"/>
                </a:cubicBezTo>
                <a:cubicBezTo>
                  <a:pt x="118" y="39"/>
                  <a:pt x="118" y="39"/>
                  <a:pt x="118" y="39"/>
                </a:cubicBezTo>
                <a:cubicBezTo>
                  <a:pt x="122" y="35"/>
                  <a:pt x="122" y="35"/>
                  <a:pt x="122" y="35"/>
                </a:cubicBezTo>
                <a:cubicBezTo>
                  <a:pt x="120" y="32"/>
                  <a:pt x="120" y="32"/>
                  <a:pt x="120" y="32"/>
                </a:cubicBezTo>
                <a:cubicBezTo>
                  <a:pt x="121" y="30"/>
                  <a:pt x="122" y="27"/>
                  <a:pt x="122" y="25"/>
                </a:cubicBezTo>
                <a:cubicBezTo>
                  <a:pt x="126" y="25"/>
                  <a:pt x="126" y="25"/>
                  <a:pt x="126" y="25"/>
                </a:cubicBezTo>
                <a:cubicBezTo>
                  <a:pt x="126" y="18"/>
                  <a:pt x="126" y="18"/>
                  <a:pt x="126" y="18"/>
                </a:cubicBezTo>
                <a:cubicBezTo>
                  <a:pt x="122" y="18"/>
                  <a:pt x="122" y="18"/>
                  <a:pt x="122" y="18"/>
                </a:cubicBezTo>
                <a:cubicBezTo>
                  <a:pt x="122" y="16"/>
                  <a:pt x="121" y="13"/>
                  <a:pt x="120" y="11"/>
                </a:cubicBezTo>
                <a:cubicBezTo>
                  <a:pt x="122" y="8"/>
                  <a:pt x="122" y="8"/>
                  <a:pt x="122" y="8"/>
                </a:cubicBezTo>
                <a:cubicBezTo>
                  <a:pt x="118" y="4"/>
                  <a:pt x="118" y="4"/>
                  <a:pt x="118" y="4"/>
                </a:cubicBezTo>
                <a:cubicBezTo>
                  <a:pt x="115" y="6"/>
                  <a:pt x="115" y="6"/>
                  <a:pt x="115" y="6"/>
                </a:cubicBezTo>
                <a:cubicBezTo>
                  <a:pt x="113" y="5"/>
                  <a:pt x="110" y="4"/>
                  <a:pt x="108" y="4"/>
                </a:cubicBezTo>
                <a:cubicBezTo>
                  <a:pt x="108" y="0"/>
                  <a:pt x="108" y="0"/>
                  <a:pt x="108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2" name="Freeform 9"/>
          <p:cNvSpPr>
            <a:spLocks noChangeAspect="1" noEditPoints="1"/>
          </p:cNvSpPr>
          <p:nvPr/>
        </p:nvSpPr>
        <p:spPr bwMode="auto">
          <a:xfrm>
            <a:off x="4377235" y="3029582"/>
            <a:ext cx="1100097" cy="569016"/>
          </a:xfrm>
          <a:custGeom>
            <a:avLst/>
            <a:gdLst>
              <a:gd name="T0" fmla="*/ 114 w 132"/>
              <a:gd name="T1" fmla="*/ 26 h 67"/>
              <a:gd name="T2" fmla="*/ 108 w 132"/>
              <a:gd name="T3" fmla="*/ 32 h 67"/>
              <a:gd name="T4" fmla="*/ 110 w 132"/>
              <a:gd name="T5" fmla="*/ 37 h 67"/>
              <a:gd name="T6" fmla="*/ 99 w 132"/>
              <a:gd name="T7" fmla="*/ 55 h 67"/>
              <a:gd name="T8" fmla="*/ 100 w 132"/>
              <a:gd name="T9" fmla="*/ 55 h 67"/>
              <a:gd name="T10" fmla="*/ 107 w 132"/>
              <a:gd name="T11" fmla="*/ 49 h 67"/>
              <a:gd name="T12" fmla="*/ 104 w 132"/>
              <a:gd name="T13" fmla="*/ 67 h 67"/>
              <a:gd name="T14" fmla="*/ 110 w 132"/>
              <a:gd name="T15" fmla="*/ 67 h 67"/>
              <a:gd name="T16" fmla="*/ 114 w 132"/>
              <a:gd name="T17" fmla="*/ 60 h 67"/>
              <a:gd name="T18" fmla="*/ 119 w 132"/>
              <a:gd name="T19" fmla="*/ 67 h 67"/>
              <a:gd name="T20" fmla="*/ 124 w 132"/>
              <a:gd name="T21" fmla="*/ 67 h 67"/>
              <a:gd name="T22" fmla="*/ 121 w 132"/>
              <a:gd name="T23" fmla="*/ 49 h 67"/>
              <a:gd name="T24" fmla="*/ 128 w 132"/>
              <a:gd name="T25" fmla="*/ 55 h 67"/>
              <a:gd name="T26" fmla="*/ 130 w 132"/>
              <a:gd name="T27" fmla="*/ 55 h 67"/>
              <a:gd name="T28" fmla="*/ 118 w 132"/>
              <a:gd name="T29" fmla="*/ 37 h 67"/>
              <a:gd name="T30" fmla="*/ 121 w 132"/>
              <a:gd name="T31" fmla="*/ 32 h 67"/>
              <a:gd name="T32" fmla="*/ 114 w 132"/>
              <a:gd name="T33" fmla="*/ 26 h 67"/>
              <a:gd name="T34" fmla="*/ 18 w 132"/>
              <a:gd name="T35" fmla="*/ 26 h 67"/>
              <a:gd name="T36" fmla="*/ 11 w 132"/>
              <a:gd name="T37" fmla="*/ 32 h 67"/>
              <a:gd name="T38" fmla="*/ 13 w 132"/>
              <a:gd name="T39" fmla="*/ 37 h 67"/>
              <a:gd name="T40" fmla="*/ 2 w 132"/>
              <a:gd name="T41" fmla="*/ 55 h 67"/>
              <a:gd name="T42" fmla="*/ 3 w 132"/>
              <a:gd name="T43" fmla="*/ 55 h 67"/>
              <a:gd name="T44" fmla="*/ 11 w 132"/>
              <a:gd name="T45" fmla="*/ 49 h 67"/>
              <a:gd name="T46" fmla="*/ 7 w 132"/>
              <a:gd name="T47" fmla="*/ 67 h 67"/>
              <a:gd name="T48" fmla="*/ 13 w 132"/>
              <a:gd name="T49" fmla="*/ 67 h 67"/>
              <a:gd name="T50" fmla="*/ 18 w 132"/>
              <a:gd name="T51" fmla="*/ 60 h 67"/>
              <a:gd name="T52" fmla="*/ 22 w 132"/>
              <a:gd name="T53" fmla="*/ 67 h 67"/>
              <a:gd name="T54" fmla="*/ 28 w 132"/>
              <a:gd name="T55" fmla="*/ 67 h 67"/>
              <a:gd name="T56" fmla="*/ 24 w 132"/>
              <a:gd name="T57" fmla="*/ 49 h 67"/>
              <a:gd name="T58" fmla="*/ 32 w 132"/>
              <a:gd name="T59" fmla="*/ 55 h 67"/>
              <a:gd name="T60" fmla="*/ 33 w 132"/>
              <a:gd name="T61" fmla="*/ 55 h 67"/>
              <a:gd name="T62" fmla="*/ 22 w 132"/>
              <a:gd name="T63" fmla="*/ 37 h 67"/>
              <a:gd name="T64" fmla="*/ 24 w 132"/>
              <a:gd name="T65" fmla="*/ 32 h 67"/>
              <a:gd name="T66" fmla="*/ 18 w 132"/>
              <a:gd name="T67" fmla="*/ 26 h 67"/>
              <a:gd name="T68" fmla="*/ 67 w 132"/>
              <a:gd name="T69" fmla="*/ 0 h 67"/>
              <a:gd name="T70" fmla="*/ 57 w 132"/>
              <a:gd name="T71" fmla="*/ 10 h 67"/>
              <a:gd name="T72" fmla="*/ 60 w 132"/>
              <a:gd name="T73" fmla="*/ 18 h 67"/>
              <a:gd name="T74" fmla="*/ 42 w 132"/>
              <a:gd name="T75" fmla="*/ 47 h 67"/>
              <a:gd name="T76" fmla="*/ 44 w 132"/>
              <a:gd name="T77" fmla="*/ 48 h 67"/>
              <a:gd name="T78" fmla="*/ 56 w 132"/>
              <a:gd name="T79" fmla="*/ 38 h 67"/>
              <a:gd name="T80" fmla="*/ 50 w 132"/>
              <a:gd name="T81" fmla="*/ 67 h 67"/>
              <a:gd name="T82" fmla="*/ 60 w 132"/>
              <a:gd name="T83" fmla="*/ 67 h 67"/>
              <a:gd name="T84" fmla="*/ 67 w 132"/>
              <a:gd name="T85" fmla="*/ 55 h 67"/>
              <a:gd name="T86" fmla="*/ 74 w 132"/>
              <a:gd name="T87" fmla="*/ 67 h 67"/>
              <a:gd name="T88" fmla="*/ 84 w 132"/>
              <a:gd name="T89" fmla="*/ 67 h 67"/>
              <a:gd name="T90" fmla="*/ 78 w 132"/>
              <a:gd name="T91" fmla="*/ 38 h 67"/>
              <a:gd name="T92" fmla="*/ 90 w 132"/>
              <a:gd name="T93" fmla="*/ 48 h 67"/>
              <a:gd name="T94" fmla="*/ 92 w 132"/>
              <a:gd name="T95" fmla="*/ 47 h 67"/>
              <a:gd name="T96" fmla="*/ 74 w 132"/>
              <a:gd name="T97" fmla="*/ 18 h 67"/>
              <a:gd name="T98" fmla="*/ 77 w 132"/>
              <a:gd name="T99" fmla="*/ 10 h 67"/>
              <a:gd name="T100" fmla="*/ 67 w 132"/>
              <a:gd name="T101" fmla="*/ 0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32" h="67">
                <a:moveTo>
                  <a:pt x="114" y="26"/>
                </a:moveTo>
                <a:cubicBezTo>
                  <a:pt x="111" y="26"/>
                  <a:pt x="108" y="29"/>
                  <a:pt x="108" y="32"/>
                </a:cubicBezTo>
                <a:cubicBezTo>
                  <a:pt x="108" y="34"/>
                  <a:pt x="109" y="36"/>
                  <a:pt x="110" y="37"/>
                </a:cubicBezTo>
                <a:cubicBezTo>
                  <a:pt x="104" y="40"/>
                  <a:pt x="96" y="53"/>
                  <a:pt x="99" y="55"/>
                </a:cubicBezTo>
                <a:cubicBezTo>
                  <a:pt x="99" y="55"/>
                  <a:pt x="100" y="55"/>
                  <a:pt x="100" y="55"/>
                </a:cubicBezTo>
                <a:cubicBezTo>
                  <a:pt x="102" y="55"/>
                  <a:pt x="105" y="52"/>
                  <a:pt x="107" y="49"/>
                </a:cubicBezTo>
                <a:cubicBezTo>
                  <a:pt x="106" y="55"/>
                  <a:pt x="105" y="62"/>
                  <a:pt x="104" y="67"/>
                </a:cubicBezTo>
                <a:cubicBezTo>
                  <a:pt x="110" y="67"/>
                  <a:pt x="110" y="67"/>
                  <a:pt x="110" y="67"/>
                </a:cubicBezTo>
                <a:cubicBezTo>
                  <a:pt x="110" y="64"/>
                  <a:pt x="112" y="60"/>
                  <a:pt x="114" y="60"/>
                </a:cubicBezTo>
                <a:cubicBezTo>
                  <a:pt x="116" y="60"/>
                  <a:pt x="119" y="64"/>
                  <a:pt x="119" y="67"/>
                </a:cubicBezTo>
                <a:cubicBezTo>
                  <a:pt x="124" y="67"/>
                  <a:pt x="124" y="67"/>
                  <a:pt x="124" y="67"/>
                </a:cubicBezTo>
                <a:cubicBezTo>
                  <a:pt x="124" y="62"/>
                  <a:pt x="123" y="55"/>
                  <a:pt x="121" y="49"/>
                </a:cubicBezTo>
                <a:cubicBezTo>
                  <a:pt x="123" y="52"/>
                  <a:pt x="126" y="55"/>
                  <a:pt x="128" y="55"/>
                </a:cubicBezTo>
                <a:cubicBezTo>
                  <a:pt x="129" y="55"/>
                  <a:pt x="129" y="55"/>
                  <a:pt x="130" y="55"/>
                </a:cubicBezTo>
                <a:cubicBezTo>
                  <a:pt x="132" y="53"/>
                  <a:pt x="125" y="40"/>
                  <a:pt x="118" y="37"/>
                </a:cubicBezTo>
                <a:cubicBezTo>
                  <a:pt x="120" y="36"/>
                  <a:pt x="121" y="34"/>
                  <a:pt x="121" y="32"/>
                </a:cubicBezTo>
                <a:cubicBezTo>
                  <a:pt x="121" y="29"/>
                  <a:pt x="118" y="26"/>
                  <a:pt x="114" y="26"/>
                </a:cubicBezTo>
                <a:moveTo>
                  <a:pt x="18" y="26"/>
                </a:moveTo>
                <a:cubicBezTo>
                  <a:pt x="14" y="26"/>
                  <a:pt x="11" y="29"/>
                  <a:pt x="11" y="32"/>
                </a:cubicBezTo>
                <a:cubicBezTo>
                  <a:pt x="11" y="34"/>
                  <a:pt x="12" y="36"/>
                  <a:pt x="13" y="37"/>
                </a:cubicBezTo>
                <a:cubicBezTo>
                  <a:pt x="7" y="40"/>
                  <a:pt x="0" y="53"/>
                  <a:pt x="2" y="55"/>
                </a:cubicBezTo>
                <a:cubicBezTo>
                  <a:pt x="3" y="55"/>
                  <a:pt x="3" y="55"/>
                  <a:pt x="3" y="55"/>
                </a:cubicBezTo>
                <a:cubicBezTo>
                  <a:pt x="6" y="55"/>
                  <a:pt x="8" y="52"/>
                  <a:pt x="11" y="49"/>
                </a:cubicBezTo>
                <a:cubicBezTo>
                  <a:pt x="9" y="55"/>
                  <a:pt x="8" y="62"/>
                  <a:pt x="7" y="67"/>
                </a:cubicBezTo>
                <a:cubicBezTo>
                  <a:pt x="13" y="67"/>
                  <a:pt x="13" y="67"/>
                  <a:pt x="13" y="67"/>
                </a:cubicBezTo>
                <a:cubicBezTo>
                  <a:pt x="13" y="64"/>
                  <a:pt x="15" y="60"/>
                  <a:pt x="18" y="60"/>
                </a:cubicBezTo>
                <a:cubicBezTo>
                  <a:pt x="20" y="60"/>
                  <a:pt x="22" y="64"/>
                  <a:pt x="22" y="67"/>
                </a:cubicBezTo>
                <a:cubicBezTo>
                  <a:pt x="28" y="67"/>
                  <a:pt x="28" y="67"/>
                  <a:pt x="28" y="67"/>
                </a:cubicBezTo>
                <a:cubicBezTo>
                  <a:pt x="27" y="62"/>
                  <a:pt x="26" y="55"/>
                  <a:pt x="24" y="49"/>
                </a:cubicBezTo>
                <a:cubicBezTo>
                  <a:pt x="27" y="52"/>
                  <a:pt x="29" y="55"/>
                  <a:pt x="32" y="55"/>
                </a:cubicBezTo>
                <a:cubicBezTo>
                  <a:pt x="32" y="55"/>
                  <a:pt x="33" y="55"/>
                  <a:pt x="33" y="55"/>
                </a:cubicBezTo>
                <a:cubicBezTo>
                  <a:pt x="35" y="53"/>
                  <a:pt x="28" y="40"/>
                  <a:pt x="22" y="37"/>
                </a:cubicBezTo>
                <a:cubicBezTo>
                  <a:pt x="23" y="36"/>
                  <a:pt x="24" y="34"/>
                  <a:pt x="24" y="32"/>
                </a:cubicBezTo>
                <a:cubicBezTo>
                  <a:pt x="24" y="29"/>
                  <a:pt x="21" y="26"/>
                  <a:pt x="18" y="26"/>
                </a:cubicBezTo>
                <a:moveTo>
                  <a:pt x="67" y="0"/>
                </a:moveTo>
                <a:cubicBezTo>
                  <a:pt x="61" y="0"/>
                  <a:pt x="57" y="5"/>
                  <a:pt x="57" y="10"/>
                </a:cubicBezTo>
                <a:cubicBezTo>
                  <a:pt x="57" y="14"/>
                  <a:pt x="58" y="17"/>
                  <a:pt x="60" y="18"/>
                </a:cubicBezTo>
                <a:cubicBezTo>
                  <a:pt x="50" y="22"/>
                  <a:pt x="38" y="43"/>
                  <a:pt x="42" y="47"/>
                </a:cubicBezTo>
                <a:cubicBezTo>
                  <a:pt x="43" y="48"/>
                  <a:pt x="43" y="48"/>
                  <a:pt x="44" y="48"/>
                </a:cubicBezTo>
                <a:cubicBezTo>
                  <a:pt x="48" y="48"/>
                  <a:pt x="52" y="43"/>
                  <a:pt x="56" y="38"/>
                </a:cubicBezTo>
                <a:cubicBezTo>
                  <a:pt x="53" y="47"/>
                  <a:pt x="51" y="58"/>
                  <a:pt x="50" y="67"/>
                </a:cubicBezTo>
                <a:cubicBezTo>
                  <a:pt x="60" y="67"/>
                  <a:pt x="60" y="67"/>
                  <a:pt x="60" y="67"/>
                </a:cubicBezTo>
                <a:cubicBezTo>
                  <a:pt x="60" y="62"/>
                  <a:pt x="63" y="55"/>
                  <a:pt x="67" y="55"/>
                </a:cubicBezTo>
                <a:cubicBezTo>
                  <a:pt x="71" y="55"/>
                  <a:pt x="74" y="62"/>
                  <a:pt x="74" y="67"/>
                </a:cubicBezTo>
                <a:cubicBezTo>
                  <a:pt x="84" y="67"/>
                  <a:pt x="84" y="67"/>
                  <a:pt x="84" y="67"/>
                </a:cubicBezTo>
                <a:cubicBezTo>
                  <a:pt x="83" y="58"/>
                  <a:pt x="81" y="47"/>
                  <a:pt x="78" y="38"/>
                </a:cubicBezTo>
                <a:cubicBezTo>
                  <a:pt x="82" y="43"/>
                  <a:pt x="87" y="48"/>
                  <a:pt x="90" y="48"/>
                </a:cubicBezTo>
                <a:cubicBezTo>
                  <a:pt x="91" y="48"/>
                  <a:pt x="91" y="48"/>
                  <a:pt x="92" y="47"/>
                </a:cubicBezTo>
                <a:cubicBezTo>
                  <a:pt x="96" y="43"/>
                  <a:pt x="84" y="22"/>
                  <a:pt x="74" y="18"/>
                </a:cubicBezTo>
                <a:cubicBezTo>
                  <a:pt x="76" y="17"/>
                  <a:pt x="77" y="14"/>
                  <a:pt x="77" y="10"/>
                </a:cubicBezTo>
                <a:cubicBezTo>
                  <a:pt x="77" y="5"/>
                  <a:pt x="73" y="0"/>
                  <a:pt x="67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6" name="Freeform 13"/>
          <p:cNvSpPr>
            <a:spLocks noChangeAspect="1" noEditPoints="1"/>
          </p:cNvSpPr>
          <p:nvPr/>
        </p:nvSpPr>
        <p:spPr bwMode="auto">
          <a:xfrm>
            <a:off x="2538872" y="3029582"/>
            <a:ext cx="630331" cy="569016"/>
          </a:xfrm>
          <a:custGeom>
            <a:avLst/>
            <a:gdLst>
              <a:gd name="T0" fmla="*/ 52 w 106"/>
              <a:gd name="T1" fmla="*/ 61 h 95"/>
              <a:gd name="T2" fmla="*/ 37 w 106"/>
              <a:gd name="T3" fmla="*/ 72 h 95"/>
              <a:gd name="T4" fmla="*/ 37 w 106"/>
              <a:gd name="T5" fmla="*/ 56 h 95"/>
              <a:gd name="T6" fmla="*/ 20 w 106"/>
              <a:gd name="T7" fmla="*/ 31 h 95"/>
              <a:gd name="T8" fmla="*/ 0 w 106"/>
              <a:gd name="T9" fmla="*/ 55 h 95"/>
              <a:gd name="T10" fmla="*/ 40 w 106"/>
              <a:gd name="T11" fmla="*/ 82 h 95"/>
              <a:gd name="T12" fmla="*/ 53 w 106"/>
              <a:gd name="T13" fmla="*/ 81 h 95"/>
              <a:gd name="T14" fmla="*/ 67 w 106"/>
              <a:gd name="T15" fmla="*/ 95 h 95"/>
              <a:gd name="T16" fmla="*/ 63 w 106"/>
              <a:gd name="T17" fmla="*/ 78 h 95"/>
              <a:gd name="T18" fmla="*/ 80 w 106"/>
              <a:gd name="T19" fmla="*/ 60 h 95"/>
              <a:gd name="T20" fmla="*/ 64 w 106"/>
              <a:gd name="T21" fmla="*/ 62 h 95"/>
              <a:gd name="T22" fmla="*/ 52 w 106"/>
              <a:gd name="T23" fmla="*/ 61 h 95"/>
              <a:gd name="T24" fmla="*/ 66 w 106"/>
              <a:gd name="T25" fmla="*/ 0 h 95"/>
              <a:gd name="T26" fmla="*/ 26 w 106"/>
              <a:gd name="T27" fmla="*/ 27 h 95"/>
              <a:gd name="T28" fmla="*/ 43 w 106"/>
              <a:gd name="T29" fmla="*/ 50 h 95"/>
              <a:gd name="T30" fmla="*/ 43 w 106"/>
              <a:gd name="T31" fmla="*/ 61 h 95"/>
              <a:gd name="T32" fmla="*/ 54 w 106"/>
              <a:gd name="T33" fmla="*/ 53 h 95"/>
              <a:gd name="T34" fmla="*/ 66 w 106"/>
              <a:gd name="T35" fmla="*/ 55 h 95"/>
              <a:gd name="T36" fmla="*/ 106 w 106"/>
              <a:gd name="T37" fmla="*/ 27 h 95"/>
              <a:gd name="T38" fmla="*/ 66 w 106"/>
              <a:gd name="T39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6" h="95">
                <a:moveTo>
                  <a:pt x="52" y="61"/>
                </a:moveTo>
                <a:cubicBezTo>
                  <a:pt x="50" y="62"/>
                  <a:pt x="37" y="72"/>
                  <a:pt x="37" y="72"/>
                </a:cubicBezTo>
                <a:cubicBezTo>
                  <a:pt x="37" y="72"/>
                  <a:pt x="37" y="59"/>
                  <a:pt x="37" y="56"/>
                </a:cubicBezTo>
                <a:cubicBezTo>
                  <a:pt x="26" y="50"/>
                  <a:pt x="20" y="41"/>
                  <a:pt x="20" y="31"/>
                </a:cubicBezTo>
                <a:cubicBezTo>
                  <a:pt x="8" y="36"/>
                  <a:pt x="0" y="45"/>
                  <a:pt x="0" y="55"/>
                </a:cubicBezTo>
                <a:cubicBezTo>
                  <a:pt x="0" y="70"/>
                  <a:pt x="18" y="82"/>
                  <a:pt x="40" y="82"/>
                </a:cubicBezTo>
                <a:cubicBezTo>
                  <a:pt x="45" y="82"/>
                  <a:pt x="49" y="82"/>
                  <a:pt x="53" y="81"/>
                </a:cubicBezTo>
                <a:cubicBezTo>
                  <a:pt x="67" y="95"/>
                  <a:pt x="67" y="95"/>
                  <a:pt x="67" y="95"/>
                </a:cubicBezTo>
                <a:cubicBezTo>
                  <a:pt x="63" y="78"/>
                  <a:pt x="63" y="78"/>
                  <a:pt x="63" y="78"/>
                </a:cubicBezTo>
                <a:cubicBezTo>
                  <a:pt x="72" y="74"/>
                  <a:pt x="78" y="67"/>
                  <a:pt x="80" y="60"/>
                </a:cubicBezTo>
                <a:cubicBezTo>
                  <a:pt x="75" y="61"/>
                  <a:pt x="69" y="62"/>
                  <a:pt x="64" y="62"/>
                </a:cubicBezTo>
                <a:cubicBezTo>
                  <a:pt x="60" y="62"/>
                  <a:pt x="56" y="62"/>
                  <a:pt x="52" y="61"/>
                </a:cubicBezTo>
                <a:close/>
                <a:moveTo>
                  <a:pt x="66" y="0"/>
                </a:moveTo>
                <a:cubicBezTo>
                  <a:pt x="44" y="0"/>
                  <a:pt x="26" y="12"/>
                  <a:pt x="26" y="27"/>
                </a:cubicBezTo>
                <a:cubicBezTo>
                  <a:pt x="26" y="36"/>
                  <a:pt x="33" y="45"/>
                  <a:pt x="43" y="50"/>
                </a:cubicBezTo>
                <a:cubicBezTo>
                  <a:pt x="43" y="61"/>
                  <a:pt x="43" y="61"/>
                  <a:pt x="43" y="61"/>
                </a:cubicBezTo>
                <a:cubicBezTo>
                  <a:pt x="54" y="53"/>
                  <a:pt x="54" y="53"/>
                  <a:pt x="54" y="53"/>
                </a:cubicBezTo>
                <a:cubicBezTo>
                  <a:pt x="57" y="54"/>
                  <a:pt x="62" y="55"/>
                  <a:pt x="66" y="55"/>
                </a:cubicBezTo>
                <a:cubicBezTo>
                  <a:pt x="88" y="55"/>
                  <a:pt x="106" y="42"/>
                  <a:pt x="106" y="27"/>
                </a:cubicBezTo>
                <a:cubicBezTo>
                  <a:pt x="106" y="12"/>
                  <a:pt x="88" y="0"/>
                  <a:pt x="6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1096848" y="4606042"/>
            <a:ext cx="4713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时尚中黑简体" panose="01010104010101010101" pitchFamily="2" charset="-122"/>
                <a:cs typeface="Times New Roman" panose="02020603050405020304" pitchFamily="18" charset="0"/>
              </a:rPr>
              <a:t>ĐỀ XUẤT PHƯƠNG ÁN ĐO</a:t>
            </a:r>
            <a:endParaRPr lang="zh-CN" altLang="en-US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时尚中黑简体" panose="01010104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70829" y="4505989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zh-CN" altLang="en-US" sz="4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6753943" y="4505989"/>
            <a:ext cx="3560911" cy="707886"/>
            <a:chOff x="6209182" y="4892646"/>
            <a:chExt cx="3560911" cy="707886"/>
          </a:xfrm>
        </p:grpSpPr>
        <p:sp>
          <p:nvSpPr>
            <p:cNvPr id="34" name="文本框 33"/>
            <p:cNvSpPr txBox="1"/>
            <p:nvPr/>
          </p:nvSpPr>
          <p:spPr>
            <a:xfrm>
              <a:off x="6913221" y="4978844"/>
              <a:ext cx="28568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时尚中黑简体" panose="01010104010101010101" pitchFamily="2" charset="-122"/>
                  <a:cs typeface="Times New Roman" panose="02020603050405020304" pitchFamily="18" charset="0"/>
                </a:rPr>
                <a:t>TIẾN HÀNH ĐO</a:t>
              </a:r>
              <a:endParaRPr lang="zh-CN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时尚中黑简体" panose="0101010401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6209182" y="4892646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02</a:t>
              </a:r>
              <a:endParaRPr lang="zh-CN" alt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470271" y="1073813"/>
            <a:ext cx="9380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GIA TOÁN HỌC: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chai</a:t>
            </a:r>
          </a:p>
        </p:txBody>
      </p:sp>
      <p:sp>
        <p:nvSpPr>
          <p:cNvPr id="45" name="标题占位符 1"/>
          <p:cNvSpPr txBox="1"/>
          <p:nvPr/>
        </p:nvSpPr>
        <p:spPr>
          <a:xfrm>
            <a:off x="3043846" y="85949"/>
            <a:ext cx="4603864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rgbClr val="FF0066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………VẬN DỤNG………</a:t>
            </a:r>
            <a:endParaRPr lang="zh-CN" altLang="en-US" sz="2800" b="1" dirty="0">
              <a:solidFill>
                <a:srgbClr val="FF0066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"/>
                            </p:stCondLst>
                            <p:childTnLst>
                              <p:par>
                                <p:cTn id="3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"/>
                            </p:stCondLst>
                            <p:childTnLst>
                              <p:par>
                                <p:cTn id="5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"/>
                            </p:stCondLst>
                            <p:childTnLst>
                              <p:par>
                                <p:cTn id="7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00"/>
                            </p:stCondLst>
                            <p:childTnLst>
                              <p:par>
                                <p:cTn id="8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800"/>
                            </p:stCondLst>
                            <p:childTnLst>
                              <p:par>
                                <p:cTn id="1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100"/>
                            </p:stCondLst>
                            <p:childTnLst>
                              <p:par>
                                <p:cTn id="13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400"/>
                            </p:stCondLst>
                            <p:childTnLst>
                              <p:par>
                                <p:cTn id="15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3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4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6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8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0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4" grpId="0" animBg="1"/>
      <p:bldP spid="6" grpId="0" animBg="1"/>
      <p:bldP spid="7" grpId="0" animBg="1"/>
      <p:bldP spid="10" grpId="0" animBg="1"/>
      <p:bldP spid="11" grpId="0" animBg="1"/>
      <p:bldP spid="18" grpId="0" animBg="1"/>
      <p:bldP spid="22" grpId="0" animBg="1"/>
      <p:bldP spid="26" grpId="0" animBg="1"/>
      <p:bldP spid="32" grpId="0"/>
      <p:bldP spid="33" grpId="0"/>
      <p:bldP spid="37" grpId="0"/>
      <p:bldP spid="4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 txBox="1"/>
          <p:nvPr/>
        </p:nvSpPr>
        <p:spPr>
          <a:xfrm>
            <a:off x="1579417" y="85949"/>
            <a:ext cx="7439891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rgbClr val="FF0066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………GỢI Ý CÁC PHƯƠNG ÁN………</a:t>
            </a:r>
            <a:endParaRPr lang="zh-CN" altLang="en-US" sz="2800" b="1" dirty="0">
              <a:solidFill>
                <a:srgbClr val="FF0066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36"/>
          <p:cNvSpPr txBox="1"/>
          <p:nvPr/>
        </p:nvSpPr>
        <p:spPr>
          <a:xfrm>
            <a:off x="767260" y="857989"/>
            <a:ext cx="9380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GIA TOÁN HỌC: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chai</a:t>
            </a:r>
          </a:p>
        </p:txBody>
      </p:sp>
      <p:sp>
        <p:nvSpPr>
          <p:cNvPr id="4" name="椭圆 43"/>
          <p:cNvSpPr/>
          <p:nvPr/>
        </p:nvSpPr>
        <p:spPr>
          <a:xfrm>
            <a:off x="609168" y="2268366"/>
            <a:ext cx="2142180" cy="214179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50000"/>
                </a:schemeClr>
              </a:gs>
            </a:gsLst>
            <a:lin ang="13500000" scaled="1"/>
            <a:tileRect/>
          </a:gradFill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9"/>
          <p:cNvSpPr/>
          <p:nvPr/>
        </p:nvSpPr>
        <p:spPr>
          <a:xfrm>
            <a:off x="773774" y="2430158"/>
            <a:ext cx="1836778" cy="184093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10"/>
          <p:cNvSpPr/>
          <p:nvPr/>
        </p:nvSpPr>
        <p:spPr>
          <a:xfrm>
            <a:off x="974232" y="2630616"/>
            <a:ext cx="1464862" cy="1468177"/>
          </a:xfrm>
          <a:prstGeom prst="ellipse">
            <a:avLst/>
          </a:prstGeom>
          <a:solidFill>
            <a:srgbClr val="009900"/>
          </a:solidFill>
          <a:ln>
            <a:noFill/>
          </a:ln>
          <a:effectLst>
            <a:innerShdw blurRad="177800" dist="177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13"/>
          <p:cNvSpPr>
            <a:spLocks noChangeAspect="1" noEditPoints="1"/>
          </p:cNvSpPr>
          <p:nvPr/>
        </p:nvSpPr>
        <p:spPr bwMode="auto">
          <a:xfrm>
            <a:off x="1424801" y="3114158"/>
            <a:ext cx="630331" cy="569016"/>
          </a:xfrm>
          <a:custGeom>
            <a:avLst/>
            <a:gdLst>
              <a:gd name="T0" fmla="*/ 52 w 106"/>
              <a:gd name="T1" fmla="*/ 61 h 95"/>
              <a:gd name="T2" fmla="*/ 37 w 106"/>
              <a:gd name="T3" fmla="*/ 72 h 95"/>
              <a:gd name="T4" fmla="*/ 37 w 106"/>
              <a:gd name="T5" fmla="*/ 56 h 95"/>
              <a:gd name="T6" fmla="*/ 20 w 106"/>
              <a:gd name="T7" fmla="*/ 31 h 95"/>
              <a:gd name="T8" fmla="*/ 0 w 106"/>
              <a:gd name="T9" fmla="*/ 55 h 95"/>
              <a:gd name="T10" fmla="*/ 40 w 106"/>
              <a:gd name="T11" fmla="*/ 82 h 95"/>
              <a:gd name="T12" fmla="*/ 53 w 106"/>
              <a:gd name="T13" fmla="*/ 81 h 95"/>
              <a:gd name="T14" fmla="*/ 67 w 106"/>
              <a:gd name="T15" fmla="*/ 95 h 95"/>
              <a:gd name="T16" fmla="*/ 63 w 106"/>
              <a:gd name="T17" fmla="*/ 78 h 95"/>
              <a:gd name="T18" fmla="*/ 80 w 106"/>
              <a:gd name="T19" fmla="*/ 60 h 95"/>
              <a:gd name="T20" fmla="*/ 64 w 106"/>
              <a:gd name="T21" fmla="*/ 62 h 95"/>
              <a:gd name="T22" fmla="*/ 52 w 106"/>
              <a:gd name="T23" fmla="*/ 61 h 95"/>
              <a:gd name="T24" fmla="*/ 66 w 106"/>
              <a:gd name="T25" fmla="*/ 0 h 95"/>
              <a:gd name="T26" fmla="*/ 26 w 106"/>
              <a:gd name="T27" fmla="*/ 27 h 95"/>
              <a:gd name="T28" fmla="*/ 43 w 106"/>
              <a:gd name="T29" fmla="*/ 50 h 95"/>
              <a:gd name="T30" fmla="*/ 43 w 106"/>
              <a:gd name="T31" fmla="*/ 61 h 95"/>
              <a:gd name="T32" fmla="*/ 54 w 106"/>
              <a:gd name="T33" fmla="*/ 53 h 95"/>
              <a:gd name="T34" fmla="*/ 66 w 106"/>
              <a:gd name="T35" fmla="*/ 55 h 95"/>
              <a:gd name="T36" fmla="*/ 106 w 106"/>
              <a:gd name="T37" fmla="*/ 27 h 95"/>
              <a:gd name="T38" fmla="*/ 66 w 106"/>
              <a:gd name="T39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6" h="95">
                <a:moveTo>
                  <a:pt x="52" y="61"/>
                </a:moveTo>
                <a:cubicBezTo>
                  <a:pt x="50" y="62"/>
                  <a:pt x="37" y="72"/>
                  <a:pt x="37" y="72"/>
                </a:cubicBezTo>
                <a:cubicBezTo>
                  <a:pt x="37" y="72"/>
                  <a:pt x="37" y="59"/>
                  <a:pt x="37" y="56"/>
                </a:cubicBezTo>
                <a:cubicBezTo>
                  <a:pt x="26" y="50"/>
                  <a:pt x="20" y="41"/>
                  <a:pt x="20" y="31"/>
                </a:cubicBezTo>
                <a:cubicBezTo>
                  <a:pt x="8" y="36"/>
                  <a:pt x="0" y="45"/>
                  <a:pt x="0" y="55"/>
                </a:cubicBezTo>
                <a:cubicBezTo>
                  <a:pt x="0" y="70"/>
                  <a:pt x="18" y="82"/>
                  <a:pt x="40" y="82"/>
                </a:cubicBezTo>
                <a:cubicBezTo>
                  <a:pt x="45" y="82"/>
                  <a:pt x="49" y="82"/>
                  <a:pt x="53" y="81"/>
                </a:cubicBezTo>
                <a:cubicBezTo>
                  <a:pt x="67" y="95"/>
                  <a:pt x="67" y="95"/>
                  <a:pt x="67" y="95"/>
                </a:cubicBezTo>
                <a:cubicBezTo>
                  <a:pt x="63" y="78"/>
                  <a:pt x="63" y="78"/>
                  <a:pt x="63" y="78"/>
                </a:cubicBezTo>
                <a:cubicBezTo>
                  <a:pt x="72" y="74"/>
                  <a:pt x="78" y="67"/>
                  <a:pt x="80" y="60"/>
                </a:cubicBezTo>
                <a:cubicBezTo>
                  <a:pt x="75" y="61"/>
                  <a:pt x="69" y="62"/>
                  <a:pt x="64" y="62"/>
                </a:cubicBezTo>
                <a:cubicBezTo>
                  <a:pt x="60" y="62"/>
                  <a:pt x="56" y="62"/>
                  <a:pt x="52" y="61"/>
                </a:cubicBezTo>
                <a:close/>
                <a:moveTo>
                  <a:pt x="66" y="0"/>
                </a:moveTo>
                <a:cubicBezTo>
                  <a:pt x="44" y="0"/>
                  <a:pt x="26" y="12"/>
                  <a:pt x="26" y="27"/>
                </a:cubicBezTo>
                <a:cubicBezTo>
                  <a:pt x="26" y="36"/>
                  <a:pt x="33" y="45"/>
                  <a:pt x="43" y="50"/>
                </a:cubicBezTo>
                <a:cubicBezTo>
                  <a:pt x="43" y="61"/>
                  <a:pt x="43" y="61"/>
                  <a:pt x="43" y="61"/>
                </a:cubicBezTo>
                <a:cubicBezTo>
                  <a:pt x="54" y="53"/>
                  <a:pt x="54" y="53"/>
                  <a:pt x="54" y="53"/>
                </a:cubicBezTo>
                <a:cubicBezTo>
                  <a:pt x="57" y="54"/>
                  <a:pt x="62" y="55"/>
                  <a:pt x="66" y="55"/>
                </a:cubicBezTo>
                <a:cubicBezTo>
                  <a:pt x="88" y="55"/>
                  <a:pt x="106" y="42"/>
                  <a:pt x="106" y="27"/>
                </a:cubicBezTo>
                <a:cubicBezTo>
                  <a:pt x="106" y="12"/>
                  <a:pt x="88" y="0"/>
                  <a:pt x="6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" name="组合 113"/>
          <p:cNvGrpSpPr/>
          <p:nvPr/>
        </p:nvGrpSpPr>
        <p:grpSpPr>
          <a:xfrm>
            <a:off x="3133287" y="1747883"/>
            <a:ext cx="682388" cy="682388"/>
            <a:chOff x="2822348" y="3744846"/>
            <a:chExt cx="682388" cy="682388"/>
          </a:xfrm>
        </p:grpSpPr>
        <p:grpSp>
          <p:nvGrpSpPr>
            <p:cNvPr id="9" name="组合 114"/>
            <p:cNvGrpSpPr/>
            <p:nvPr/>
          </p:nvGrpSpPr>
          <p:grpSpPr>
            <a:xfrm>
              <a:off x="2822348" y="3744846"/>
              <a:ext cx="682388" cy="682388"/>
              <a:chOff x="4993868" y="2326869"/>
              <a:chExt cx="2204264" cy="2204264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13" name="任意多边形 118"/>
              <p:cNvSpPr/>
              <p:nvPr/>
            </p:nvSpPr>
            <p:spPr>
              <a:xfrm>
                <a:off x="4993868" y="2326869"/>
                <a:ext cx="2204264" cy="2204264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19"/>
              <p:cNvSpPr/>
              <p:nvPr/>
            </p:nvSpPr>
            <p:spPr>
              <a:xfrm>
                <a:off x="5305426" y="2638424"/>
                <a:ext cx="1581148" cy="1581148"/>
              </a:xfrm>
              <a:prstGeom prst="ellipse">
                <a:avLst/>
              </a:prstGeom>
              <a:noFill/>
              <a:ln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椭圆 120"/>
              <p:cNvSpPr/>
              <p:nvPr/>
            </p:nvSpPr>
            <p:spPr>
              <a:xfrm>
                <a:off x="5370108" y="2708872"/>
                <a:ext cx="1451781" cy="1451781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0" name="椭圆 115"/>
            <p:cNvSpPr/>
            <p:nvPr/>
          </p:nvSpPr>
          <p:spPr>
            <a:xfrm>
              <a:off x="2964635" y="3890345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01ACBE"/>
                </a:gs>
                <a:gs pos="53000">
                  <a:srgbClr val="01C4D9"/>
                </a:gs>
                <a:gs pos="0">
                  <a:srgbClr val="5EEFFE"/>
                </a:gs>
              </a:gsLst>
              <a:lin ang="5400000" scaled="1"/>
            </a:gra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152400" dist="762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椭圆 116"/>
            <p:cNvSpPr/>
            <p:nvPr/>
          </p:nvSpPr>
          <p:spPr>
            <a:xfrm>
              <a:off x="2964636" y="3890345"/>
              <a:ext cx="392218" cy="392218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innerShdw blurRad="304800" dist="63500" dir="5400000">
                <a:srgbClr val="AC6600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椭圆 67"/>
            <p:cNvSpPr/>
            <p:nvPr/>
          </p:nvSpPr>
          <p:spPr>
            <a:xfrm>
              <a:off x="3038464" y="3915399"/>
              <a:ext cx="244560" cy="91486"/>
            </a:xfrm>
            <a:custGeom>
              <a:avLst/>
              <a:gdLst>
                <a:gd name="connsiteX0" fmla="*/ 0 w 812800"/>
                <a:gd name="connsiteY0" fmla="*/ 406400 h 812800"/>
                <a:gd name="connsiteX1" fmla="*/ 406400 w 812800"/>
                <a:gd name="connsiteY1" fmla="*/ 0 h 812800"/>
                <a:gd name="connsiteX2" fmla="*/ 812800 w 812800"/>
                <a:gd name="connsiteY2" fmla="*/ 406400 h 812800"/>
                <a:gd name="connsiteX3" fmla="*/ 406400 w 812800"/>
                <a:gd name="connsiteY3" fmla="*/ 812800 h 812800"/>
                <a:gd name="connsiteX4" fmla="*/ 0 w 812800"/>
                <a:gd name="connsiteY4" fmla="*/ 406400 h 812800"/>
                <a:gd name="connsiteX0-1" fmla="*/ 0 w 812800"/>
                <a:gd name="connsiteY0-2" fmla="*/ 406400 h 457199"/>
                <a:gd name="connsiteX1-3" fmla="*/ 406400 w 812800"/>
                <a:gd name="connsiteY1-4" fmla="*/ 0 h 457199"/>
                <a:gd name="connsiteX2-5" fmla="*/ 812800 w 812800"/>
                <a:gd name="connsiteY2-6" fmla="*/ 406400 h 457199"/>
                <a:gd name="connsiteX3-7" fmla="*/ 0 w 812800"/>
                <a:gd name="connsiteY3-8" fmla="*/ 406400 h 457199"/>
                <a:gd name="connsiteX0-9" fmla="*/ 0 w 812800"/>
                <a:gd name="connsiteY0-10" fmla="*/ 406400 h 421420"/>
                <a:gd name="connsiteX1-11" fmla="*/ 406400 w 812800"/>
                <a:gd name="connsiteY1-12" fmla="*/ 0 h 421420"/>
                <a:gd name="connsiteX2-13" fmla="*/ 812800 w 812800"/>
                <a:gd name="connsiteY2-14" fmla="*/ 406400 h 421420"/>
                <a:gd name="connsiteX3-15" fmla="*/ 0 w 812800"/>
                <a:gd name="connsiteY3-16" fmla="*/ 406400 h 421420"/>
                <a:gd name="connsiteX0-17" fmla="*/ 0 w 812800"/>
                <a:gd name="connsiteY0-18" fmla="*/ 406400 h 406400"/>
                <a:gd name="connsiteX1-19" fmla="*/ 406400 w 812800"/>
                <a:gd name="connsiteY1-20" fmla="*/ 0 h 406400"/>
                <a:gd name="connsiteX2-21" fmla="*/ 812800 w 812800"/>
                <a:gd name="connsiteY2-22" fmla="*/ 406400 h 406400"/>
                <a:gd name="connsiteX3-23" fmla="*/ 0 w 812800"/>
                <a:gd name="connsiteY3-24" fmla="*/ 406400 h 406400"/>
                <a:gd name="connsiteX0-25" fmla="*/ 0 w 812800"/>
                <a:gd name="connsiteY0-26" fmla="*/ 406400 h 406400"/>
                <a:gd name="connsiteX1-27" fmla="*/ 406400 w 812800"/>
                <a:gd name="connsiteY1-28" fmla="*/ 0 h 406400"/>
                <a:gd name="connsiteX2-29" fmla="*/ 812800 w 812800"/>
                <a:gd name="connsiteY2-30" fmla="*/ 406400 h 406400"/>
                <a:gd name="connsiteX3-31" fmla="*/ 0 w 812800"/>
                <a:gd name="connsiteY3-32" fmla="*/ 406400 h 406400"/>
                <a:gd name="connsiteX0-33" fmla="*/ 0 w 812800"/>
                <a:gd name="connsiteY0-34" fmla="*/ 406400 h 406400"/>
                <a:gd name="connsiteX1-35" fmla="*/ 406400 w 812800"/>
                <a:gd name="connsiteY1-36" fmla="*/ 0 h 406400"/>
                <a:gd name="connsiteX2-37" fmla="*/ 812800 w 812800"/>
                <a:gd name="connsiteY2-38" fmla="*/ 406400 h 406400"/>
                <a:gd name="connsiteX3-39" fmla="*/ 0 w 812800"/>
                <a:gd name="connsiteY3-40" fmla="*/ 406400 h 406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12800" h="406400">
                  <a:moveTo>
                    <a:pt x="0" y="406400"/>
                  </a:moveTo>
                  <a:cubicBezTo>
                    <a:pt x="0" y="181951"/>
                    <a:pt x="181951" y="0"/>
                    <a:pt x="406400" y="0"/>
                  </a:cubicBezTo>
                  <a:cubicBezTo>
                    <a:pt x="630849" y="0"/>
                    <a:pt x="812800" y="181951"/>
                    <a:pt x="812800" y="406400"/>
                  </a:cubicBezTo>
                  <a:cubicBezTo>
                    <a:pt x="501227" y="268393"/>
                    <a:pt x="281093" y="253153"/>
                    <a:pt x="0" y="40640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6" name="组合 121"/>
          <p:cNvGrpSpPr/>
          <p:nvPr/>
        </p:nvGrpSpPr>
        <p:grpSpPr>
          <a:xfrm>
            <a:off x="3146663" y="3339262"/>
            <a:ext cx="682388" cy="682388"/>
            <a:chOff x="6537098" y="3744846"/>
            <a:chExt cx="682388" cy="682388"/>
          </a:xfrm>
        </p:grpSpPr>
        <p:grpSp>
          <p:nvGrpSpPr>
            <p:cNvPr id="17" name="组合 122"/>
            <p:cNvGrpSpPr/>
            <p:nvPr/>
          </p:nvGrpSpPr>
          <p:grpSpPr>
            <a:xfrm>
              <a:off x="6537098" y="3744846"/>
              <a:ext cx="682388" cy="682388"/>
              <a:chOff x="4993868" y="2326869"/>
              <a:chExt cx="2204264" cy="2204264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21" name="任意多边形 126"/>
              <p:cNvSpPr/>
              <p:nvPr/>
            </p:nvSpPr>
            <p:spPr>
              <a:xfrm>
                <a:off x="4993868" y="2326869"/>
                <a:ext cx="2204264" cy="2204264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椭圆 127"/>
              <p:cNvSpPr/>
              <p:nvPr/>
            </p:nvSpPr>
            <p:spPr>
              <a:xfrm>
                <a:off x="5305426" y="2638424"/>
                <a:ext cx="1581148" cy="1581148"/>
              </a:xfrm>
              <a:prstGeom prst="ellipse">
                <a:avLst/>
              </a:prstGeom>
              <a:no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椭圆 128"/>
              <p:cNvSpPr/>
              <p:nvPr/>
            </p:nvSpPr>
            <p:spPr>
              <a:xfrm>
                <a:off x="5370108" y="2708872"/>
                <a:ext cx="1451781" cy="1451781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8" name="椭圆 123"/>
            <p:cNvSpPr/>
            <p:nvPr/>
          </p:nvSpPr>
          <p:spPr>
            <a:xfrm>
              <a:off x="6679385" y="3890345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01ACBE"/>
                </a:gs>
                <a:gs pos="53000">
                  <a:srgbClr val="01C4D9"/>
                </a:gs>
                <a:gs pos="0">
                  <a:srgbClr val="5EEFFE"/>
                </a:gs>
              </a:gsLst>
              <a:lin ang="5400000" scaled="1"/>
            </a:gra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152400" dist="762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椭圆 124"/>
            <p:cNvSpPr/>
            <p:nvPr/>
          </p:nvSpPr>
          <p:spPr>
            <a:xfrm>
              <a:off x="6679386" y="3890345"/>
              <a:ext cx="392218" cy="3922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innerShdw blurRad="304800" dist="63500" dir="5400000">
                <a:srgbClr val="AC6600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椭圆 67"/>
            <p:cNvSpPr/>
            <p:nvPr/>
          </p:nvSpPr>
          <p:spPr>
            <a:xfrm>
              <a:off x="6753214" y="3915399"/>
              <a:ext cx="244560" cy="91486"/>
            </a:xfrm>
            <a:custGeom>
              <a:avLst/>
              <a:gdLst>
                <a:gd name="connsiteX0" fmla="*/ 0 w 812800"/>
                <a:gd name="connsiteY0" fmla="*/ 406400 h 812800"/>
                <a:gd name="connsiteX1" fmla="*/ 406400 w 812800"/>
                <a:gd name="connsiteY1" fmla="*/ 0 h 812800"/>
                <a:gd name="connsiteX2" fmla="*/ 812800 w 812800"/>
                <a:gd name="connsiteY2" fmla="*/ 406400 h 812800"/>
                <a:gd name="connsiteX3" fmla="*/ 406400 w 812800"/>
                <a:gd name="connsiteY3" fmla="*/ 812800 h 812800"/>
                <a:gd name="connsiteX4" fmla="*/ 0 w 812800"/>
                <a:gd name="connsiteY4" fmla="*/ 406400 h 812800"/>
                <a:gd name="connsiteX0-1" fmla="*/ 0 w 812800"/>
                <a:gd name="connsiteY0-2" fmla="*/ 406400 h 457199"/>
                <a:gd name="connsiteX1-3" fmla="*/ 406400 w 812800"/>
                <a:gd name="connsiteY1-4" fmla="*/ 0 h 457199"/>
                <a:gd name="connsiteX2-5" fmla="*/ 812800 w 812800"/>
                <a:gd name="connsiteY2-6" fmla="*/ 406400 h 457199"/>
                <a:gd name="connsiteX3-7" fmla="*/ 0 w 812800"/>
                <a:gd name="connsiteY3-8" fmla="*/ 406400 h 457199"/>
                <a:gd name="connsiteX0-9" fmla="*/ 0 w 812800"/>
                <a:gd name="connsiteY0-10" fmla="*/ 406400 h 421420"/>
                <a:gd name="connsiteX1-11" fmla="*/ 406400 w 812800"/>
                <a:gd name="connsiteY1-12" fmla="*/ 0 h 421420"/>
                <a:gd name="connsiteX2-13" fmla="*/ 812800 w 812800"/>
                <a:gd name="connsiteY2-14" fmla="*/ 406400 h 421420"/>
                <a:gd name="connsiteX3-15" fmla="*/ 0 w 812800"/>
                <a:gd name="connsiteY3-16" fmla="*/ 406400 h 421420"/>
                <a:gd name="connsiteX0-17" fmla="*/ 0 w 812800"/>
                <a:gd name="connsiteY0-18" fmla="*/ 406400 h 406400"/>
                <a:gd name="connsiteX1-19" fmla="*/ 406400 w 812800"/>
                <a:gd name="connsiteY1-20" fmla="*/ 0 h 406400"/>
                <a:gd name="connsiteX2-21" fmla="*/ 812800 w 812800"/>
                <a:gd name="connsiteY2-22" fmla="*/ 406400 h 406400"/>
                <a:gd name="connsiteX3-23" fmla="*/ 0 w 812800"/>
                <a:gd name="connsiteY3-24" fmla="*/ 406400 h 406400"/>
                <a:gd name="connsiteX0-25" fmla="*/ 0 w 812800"/>
                <a:gd name="connsiteY0-26" fmla="*/ 406400 h 406400"/>
                <a:gd name="connsiteX1-27" fmla="*/ 406400 w 812800"/>
                <a:gd name="connsiteY1-28" fmla="*/ 0 h 406400"/>
                <a:gd name="connsiteX2-29" fmla="*/ 812800 w 812800"/>
                <a:gd name="connsiteY2-30" fmla="*/ 406400 h 406400"/>
                <a:gd name="connsiteX3-31" fmla="*/ 0 w 812800"/>
                <a:gd name="connsiteY3-32" fmla="*/ 406400 h 406400"/>
                <a:gd name="connsiteX0-33" fmla="*/ 0 w 812800"/>
                <a:gd name="connsiteY0-34" fmla="*/ 406400 h 406400"/>
                <a:gd name="connsiteX1-35" fmla="*/ 406400 w 812800"/>
                <a:gd name="connsiteY1-36" fmla="*/ 0 h 406400"/>
                <a:gd name="connsiteX2-37" fmla="*/ 812800 w 812800"/>
                <a:gd name="connsiteY2-38" fmla="*/ 406400 h 406400"/>
                <a:gd name="connsiteX3-39" fmla="*/ 0 w 812800"/>
                <a:gd name="connsiteY3-40" fmla="*/ 406400 h 406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12800" h="406400">
                  <a:moveTo>
                    <a:pt x="0" y="406400"/>
                  </a:moveTo>
                  <a:cubicBezTo>
                    <a:pt x="0" y="181951"/>
                    <a:pt x="181951" y="0"/>
                    <a:pt x="406400" y="0"/>
                  </a:cubicBezTo>
                  <a:cubicBezTo>
                    <a:pt x="630849" y="0"/>
                    <a:pt x="812800" y="181951"/>
                    <a:pt x="812800" y="406400"/>
                  </a:cubicBezTo>
                  <a:cubicBezTo>
                    <a:pt x="501227" y="268393"/>
                    <a:pt x="281093" y="253153"/>
                    <a:pt x="0" y="40640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4" name="组合 129"/>
          <p:cNvGrpSpPr/>
          <p:nvPr/>
        </p:nvGrpSpPr>
        <p:grpSpPr>
          <a:xfrm>
            <a:off x="3126517" y="5186170"/>
            <a:ext cx="682388" cy="682388"/>
            <a:chOff x="2845451" y="5151933"/>
            <a:chExt cx="682388" cy="682388"/>
          </a:xfrm>
        </p:grpSpPr>
        <p:grpSp>
          <p:nvGrpSpPr>
            <p:cNvPr id="25" name="组合 130"/>
            <p:cNvGrpSpPr/>
            <p:nvPr/>
          </p:nvGrpSpPr>
          <p:grpSpPr>
            <a:xfrm>
              <a:off x="2845451" y="5151933"/>
              <a:ext cx="682388" cy="682388"/>
              <a:chOff x="4993868" y="2326869"/>
              <a:chExt cx="2204264" cy="2204264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29" name="任意多边形 134"/>
              <p:cNvSpPr/>
              <p:nvPr/>
            </p:nvSpPr>
            <p:spPr>
              <a:xfrm>
                <a:off x="4993868" y="2326869"/>
                <a:ext cx="2204264" cy="2204264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椭圆 135"/>
              <p:cNvSpPr/>
              <p:nvPr/>
            </p:nvSpPr>
            <p:spPr>
              <a:xfrm>
                <a:off x="5305426" y="2638424"/>
                <a:ext cx="1581148" cy="1581148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椭圆 136"/>
              <p:cNvSpPr/>
              <p:nvPr/>
            </p:nvSpPr>
            <p:spPr>
              <a:xfrm>
                <a:off x="5370108" y="2708872"/>
                <a:ext cx="1451781" cy="1451781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solidFill>
                  <a:srgbClr val="7030A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6" name="椭圆 131"/>
            <p:cNvSpPr/>
            <p:nvPr/>
          </p:nvSpPr>
          <p:spPr>
            <a:xfrm>
              <a:off x="2987738" y="5297432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01ACBE"/>
                </a:gs>
                <a:gs pos="53000">
                  <a:srgbClr val="01C4D9"/>
                </a:gs>
                <a:gs pos="0">
                  <a:srgbClr val="5EEFFE"/>
                </a:gs>
              </a:gsLst>
              <a:lin ang="5400000" scaled="1"/>
            </a:gradFill>
            <a:ln>
              <a:solidFill>
                <a:srgbClr val="7030A0"/>
              </a:solidFill>
            </a:ln>
            <a:effectLst>
              <a:outerShdw blurRad="152400" dist="762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椭圆 132"/>
            <p:cNvSpPr/>
            <p:nvPr/>
          </p:nvSpPr>
          <p:spPr>
            <a:xfrm>
              <a:off x="2987739" y="5297432"/>
              <a:ext cx="392218" cy="392218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  <a:effectLst>
              <a:innerShdw blurRad="304800" dist="63500" dir="5400000">
                <a:srgbClr val="AC6600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椭圆 67"/>
            <p:cNvSpPr/>
            <p:nvPr/>
          </p:nvSpPr>
          <p:spPr>
            <a:xfrm>
              <a:off x="3061567" y="5322486"/>
              <a:ext cx="244560" cy="91486"/>
            </a:xfrm>
            <a:custGeom>
              <a:avLst/>
              <a:gdLst>
                <a:gd name="connsiteX0" fmla="*/ 0 w 812800"/>
                <a:gd name="connsiteY0" fmla="*/ 406400 h 812800"/>
                <a:gd name="connsiteX1" fmla="*/ 406400 w 812800"/>
                <a:gd name="connsiteY1" fmla="*/ 0 h 812800"/>
                <a:gd name="connsiteX2" fmla="*/ 812800 w 812800"/>
                <a:gd name="connsiteY2" fmla="*/ 406400 h 812800"/>
                <a:gd name="connsiteX3" fmla="*/ 406400 w 812800"/>
                <a:gd name="connsiteY3" fmla="*/ 812800 h 812800"/>
                <a:gd name="connsiteX4" fmla="*/ 0 w 812800"/>
                <a:gd name="connsiteY4" fmla="*/ 406400 h 812800"/>
                <a:gd name="connsiteX0-1" fmla="*/ 0 w 812800"/>
                <a:gd name="connsiteY0-2" fmla="*/ 406400 h 457199"/>
                <a:gd name="connsiteX1-3" fmla="*/ 406400 w 812800"/>
                <a:gd name="connsiteY1-4" fmla="*/ 0 h 457199"/>
                <a:gd name="connsiteX2-5" fmla="*/ 812800 w 812800"/>
                <a:gd name="connsiteY2-6" fmla="*/ 406400 h 457199"/>
                <a:gd name="connsiteX3-7" fmla="*/ 0 w 812800"/>
                <a:gd name="connsiteY3-8" fmla="*/ 406400 h 457199"/>
                <a:gd name="connsiteX0-9" fmla="*/ 0 w 812800"/>
                <a:gd name="connsiteY0-10" fmla="*/ 406400 h 421420"/>
                <a:gd name="connsiteX1-11" fmla="*/ 406400 w 812800"/>
                <a:gd name="connsiteY1-12" fmla="*/ 0 h 421420"/>
                <a:gd name="connsiteX2-13" fmla="*/ 812800 w 812800"/>
                <a:gd name="connsiteY2-14" fmla="*/ 406400 h 421420"/>
                <a:gd name="connsiteX3-15" fmla="*/ 0 w 812800"/>
                <a:gd name="connsiteY3-16" fmla="*/ 406400 h 421420"/>
                <a:gd name="connsiteX0-17" fmla="*/ 0 w 812800"/>
                <a:gd name="connsiteY0-18" fmla="*/ 406400 h 406400"/>
                <a:gd name="connsiteX1-19" fmla="*/ 406400 w 812800"/>
                <a:gd name="connsiteY1-20" fmla="*/ 0 h 406400"/>
                <a:gd name="connsiteX2-21" fmla="*/ 812800 w 812800"/>
                <a:gd name="connsiteY2-22" fmla="*/ 406400 h 406400"/>
                <a:gd name="connsiteX3-23" fmla="*/ 0 w 812800"/>
                <a:gd name="connsiteY3-24" fmla="*/ 406400 h 406400"/>
                <a:gd name="connsiteX0-25" fmla="*/ 0 w 812800"/>
                <a:gd name="connsiteY0-26" fmla="*/ 406400 h 406400"/>
                <a:gd name="connsiteX1-27" fmla="*/ 406400 w 812800"/>
                <a:gd name="connsiteY1-28" fmla="*/ 0 h 406400"/>
                <a:gd name="connsiteX2-29" fmla="*/ 812800 w 812800"/>
                <a:gd name="connsiteY2-30" fmla="*/ 406400 h 406400"/>
                <a:gd name="connsiteX3-31" fmla="*/ 0 w 812800"/>
                <a:gd name="connsiteY3-32" fmla="*/ 406400 h 406400"/>
                <a:gd name="connsiteX0-33" fmla="*/ 0 w 812800"/>
                <a:gd name="connsiteY0-34" fmla="*/ 406400 h 406400"/>
                <a:gd name="connsiteX1-35" fmla="*/ 406400 w 812800"/>
                <a:gd name="connsiteY1-36" fmla="*/ 0 h 406400"/>
                <a:gd name="connsiteX2-37" fmla="*/ 812800 w 812800"/>
                <a:gd name="connsiteY2-38" fmla="*/ 406400 h 406400"/>
                <a:gd name="connsiteX3-39" fmla="*/ 0 w 812800"/>
                <a:gd name="connsiteY3-40" fmla="*/ 406400 h 406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12800" h="406400">
                  <a:moveTo>
                    <a:pt x="0" y="406400"/>
                  </a:moveTo>
                  <a:cubicBezTo>
                    <a:pt x="0" y="181951"/>
                    <a:pt x="181951" y="0"/>
                    <a:pt x="406400" y="0"/>
                  </a:cubicBezTo>
                  <a:cubicBezTo>
                    <a:pt x="630849" y="0"/>
                    <a:pt x="812800" y="181951"/>
                    <a:pt x="812800" y="406400"/>
                  </a:cubicBezTo>
                  <a:cubicBezTo>
                    <a:pt x="501227" y="268393"/>
                    <a:pt x="281093" y="253153"/>
                    <a:pt x="0" y="40640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solidFill>
                <a:srgbClr val="7030A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4059382" y="1483196"/>
            <a:ext cx="7620000" cy="12003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nắp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giấy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bút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chì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nắp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chai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giấy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kéo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cắt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đôi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vừa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kính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nắp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chai.</a:t>
            </a:r>
            <a:endParaRPr lang="en-US" sz="2400" dirty="0"/>
          </a:p>
        </p:txBody>
      </p:sp>
      <p:sp>
        <p:nvSpPr>
          <p:cNvPr id="36" name="Rectangle 35"/>
          <p:cNvSpPr/>
          <p:nvPr/>
        </p:nvSpPr>
        <p:spPr>
          <a:xfrm>
            <a:off x="4059382" y="2944416"/>
            <a:ext cx="7620000" cy="18651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sợi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bút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chì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chai.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059382" y="5012923"/>
            <a:ext cx="7620000" cy="1421928"/>
          </a:xfrm>
          <a:prstGeom prst="rect">
            <a:avLst/>
          </a:prstGeom>
          <a:solidFill>
            <a:srgbClr val="CC99FF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tờ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bút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chì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song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chai.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chai…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9" name="Straight Connector 38"/>
          <p:cNvCxnSpPr>
            <a:stCxn id="4" idx="7"/>
          </p:cNvCxnSpPr>
          <p:nvPr/>
        </p:nvCxnSpPr>
        <p:spPr>
          <a:xfrm flipV="1">
            <a:off x="2437633" y="2285600"/>
            <a:ext cx="688884" cy="2964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771372" y="3683174"/>
            <a:ext cx="3551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055132" y="4410158"/>
            <a:ext cx="1071385" cy="8724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266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"/>
                            </p:stCondLst>
                            <p:childTnLst>
                              <p:par>
                                <p:cTn id="3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"/>
                            </p:stCondLst>
                            <p:childTnLst>
                              <p:par>
                                <p:cTn id="5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"/>
                            </p:stCondLst>
                            <p:childTnLst>
                              <p:par>
                                <p:cTn id="7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6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7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9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1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3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6" grpId="0" animBg="1"/>
      <p:bldP spid="7" grpId="0" animBg="1"/>
      <p:bldP spid="35" grpId="0" animBg="1"/>
      <p:bldP spid="36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id="{A38DEAB7-3EEB-4C44-1B52-8B2244A350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54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A_图片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PA_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489195"/>
            <a:ext cx="12162893" cy="6137776"/>
          </a:xfrm>
          <a:prstGeom prst="rect">
            <a:avLst/>
          </a:prstGeom>
        </p:spPr>
      </p:pic>
      <p:pic>
        <p:nvPicPr>
          <p:cNvPr id="10" name="PA_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16" y="325985"/>
            <a:ext cx="11430023" cy="331013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9" y="170757"/>
            <a:ext cx="11430023" cy="2944374"/>
          </a:xfrm>
          <a:prstGeom prst="rect">
            <a:avLst/>
          </a:prstGeom>
        </p:spPr>
      </p:pic>
      <p:pic>
        <p:nvPicPr>
          <p:cNvPr id="25" name="PA_图片 2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149" y="2221794"/>
            <a:ext cx="1767971" cy="3467371"/>
          </a:xfrm>
          <a:prstGeom prst="rect">
            <a:avLst/>
          </a:prstGeom>
        </p:spPr>
      </p:pic>
      <p:pic>
        <p:nvPicPr>
          <p:cNvPr id="26" name="PA_图片 2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441" y="2159668"/>
            <a:ext cx="1265850" cy="1209839"/>
          </a:xfrm>
          <a:prstGeom prst="rect">
            <a:avLst/>
          </a:prstGeom>
        </p:spPr>
      </p:pic>
      <p:pic>
        <p:nvPicPr>
          <p:cNvPr id="27" name="PA_图片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48" y="2948148"/>
            <a:ext cx="1919601" cy="3207656"/>
          </a:xfrm>
          <a:prstGeom prst="rect">
            <a:avLst/>
          </a:prstGeom>
        </p:spPr>
      </p:pic>
      <p:pic>
        <p:nvPicPr>
          <p:cNvPr id="29" name="PA_图片 28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7"/>
          <a:stretch>
            <a:fillRect/>
          </a:stretch>
        </p:blipFill>
        <p:spPr>
          <a:xfrm>
            <a:off x="-1379" y="2159668"/>
            <a:ext cx="2699029" cy="4115371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002893"/>
            <a:ext cx="12192000" cy="1902641"/>
          </a:xfrm>
          <a:prstGeom prst="rect">
            <a:avLst/>
          </a:prstGeom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7732920" y="-473690"/>
            <a:ext cx="4608210" cy="6858000"/>
          </a:xfrm>
          <a:prstGeom prst="rect">
            <a:avLst/>
          </a:prstGeom>
        </p:spPr>
      </p:pic>
      <p:pic>
        <p:nvPicPr>
          <p:cNvPr id="16" name="PA_图片 1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4904763"/>
            <a:ext cx="12192000" cy="1998312"/>
          </a:xfrm>
          <a:prstGeom prst="rect">
            <a:avLst/>
          </a:prstGeom>
        </p:spPr>
      </p:pic>
      <p:pic>
        <p:nvPicPr>
          <p:cNvPr id="28" name="PA_图片 2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3" y="4519584"/>
            <a:ext cx="7977300" cy="2356367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>
            <a:fillRect/>
          </a:stretch>
        </p:blipFill>
        <p:spPr>
          <a:xfrm>
            <a:off x="0" y="5173536"/>
            <a:ext cx="5515240" cy="1759550"/>
          </a:xfrm>
          <a:prstGeom prst="rect">
            <a:avLst/>
          </a:prstGeom>
        </p:spPr>
      </p:pic>
      <p:pic>
        <p:nvPicPr>
          <p:cNvPr id="31" name="PA_图片 30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>
          <a:xfrm>
            <a:off x="3316061" y="5460011"/>
            <a:ext cx="5055017" cy="1455139"/>
          </a:xfrm>
          <a:prstGeom prst="rect">
            <a:avLst/>
          </a:prstGeom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986" y="4348131"/>
            <a:ext cx="4011008" cy="2612759"/>
          </a:xfrm>
          <a:prstGeom prst="rect">
            <a:avLst/>
          </a:prstGeom>
        </p:spPr>
      </p:pic>
      <p:pic>
        <p:nvPicPr>
          <p:cNvPr id="32" name="PA_图片 31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06113" y="4382786"/>
            <a:ext cx="4011008" cy="2612759"/>
          </a:xfrm>
          <a:prstGeom prst="rect">
            <a:avLst/>
          </a:prstGeom>
        </p:spPr>
      </p:pic>
      <p:pic>
        <p:nvPicPr>
          <p:cNvPr id="35" name="PA_图片 34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211354" y="1627801"/>
            <a:ext cx="717325" cy="636625"/>
          </a:xfrm>
          <a:prstGeom prst="rect">
            <a:avLst/>
          </a:prstGeom>
        </p:spPr>
      </p:pic>
      <p:pic>
        <p:nvPicPr>
          <p:cNvPr id="36" name="PA_图片 35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094" y="-40958"/>
            <a:ext cx="3222457" cy="1501993"/>
          </a:xfrm>
          <a:prstGeom prst="rect">
            <a:avLst/>
          </a:prstGeom>
        </p:spPr>
      </p:pic>
      <p:pic>
        <p:nvPicPr>
          <p:cNvPr id="37" name="PA_儿童歌舞 - 小兔采蘑菇(音乐)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92075" y="-1476252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48669" y="498032"/>
            <a:ext cx="67860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CÁC PHÉP ĐO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6369" y="1329599"/>
            <a:ext cx="88517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8-13. BÀI 3: </a:t>
            </a:r>
          </a:p>
          <a:p>
            <a:pPr algn="ctr"/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 ĐỘ DÀI, KHỐI LƯỢNG VÀ THỜI GIAN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ước kẻ dẻo WinQ 20cm - Cung cấp văn phòng phẩm tại TPHCM">
            <a:extLst>
              <a:ext uri="{FF2B5EF4-FFF2-40B4-BE49-F238E27FC236}">
                <a16:creationId xmlns:a16="http://schemas.microsoft.com/office/drawing/2014/main" id="{B044DD60-6768-4E62-8E99-FEF657C8D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318" y="3200400"/>
            <a:ext cx="7032753" cy="419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ước cuộn thép 3m Stanley 30-608L | Công Ty TNHH Thương Mại Dịch Vụ Gia  Minh Ngọc">
            <a:extLst>
              <a:ext uri="{FF2B5EF4-FFF2-40B4-BE49-F238E27FC236}">
                <a16:creationId xmlns:a16="http://schemas.microsoft.com/office/drawing/2014/main" id="{572DDC37-C44A-4FFC-AA6B-804290D15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991" y="5018846"/>
            <a:ext cx="2952994" cy="264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11">
            <a:extLst>
              <a:ext uri="{FF2B5EF4-FFF2-40B4-BE49-F238E27FC236}">
                <a16:creationId xmlns:a16="http://schemas.microsoft.com/office/drawing/2014/main" id="{6AED6FDA-91F0-13D4-1891-E2A543ECC8A6}"/>
              </a:ext>
            </a:extLst>
          </p:cNvPr>
          <p:cNvSpPr txBox="1"/>
          <p:nvPr/>
        </p:nvSpPr>
        <p:spPr>
          <a:xfrm>
            <a:off x="3806614" y="1186787"/>
            <a:ext cx="4578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KWL</a:t>
            </a:r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722C874-9E83-A9AE-3460-96BDEDA394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1719924"/>
              </p:ext>
            </p:extLst>
          </p:nvPr>
        </p:nvGraphicFramePr>
        <p:xfrm>
          <a:off x="659576" y="2145321"/>
          <a:ext cx="10547139" cy="264173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446748">
                  <a:extLst>
                    <a:ext uri="{9D8B030D-6E8A-4147-A177-3AD203B41FA5}">
                      <a16:colId xmlns:a16="http://schemas.microsoft.com/office/drawing/2014/main" val="3267527378"/>
                    </a:ext>
                  </a:extLst>
                </a:gridCol>
                <a:gridCol w="3505877">
                  <a:extLst>
                    <a:ext uri="{9D8B030D-6E8A-4147-A177-3AD203B41FA5}">
                      <a16:colId xmlns:a16="http://schemas.microsoft.com/office/drawing/2014/main" val="2562783655"/>
                    </a:ext>
                  </a:extLst>
                </a:gridCol>
                <a:gridCol w="3594514">
                  <a:extLst>
                    <a:ext uri="{9D8B030D-6E8A-4147-A177-3AD203B41FA5}">
                      <a16:colId xmlns:a16="http://schemas.microsoft.com/office/drawing/2014/main" val="680603226"/>
                    </a:ext>
                  </a:extLst>
                </a:gridCol>
              </a:tblGrid>
              <a:tr h="13240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</a:p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7184916"/>
                  </a:ext>
                </a:extLst>
              </a:tr>
              <a:tr h="13176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1503939"/>
                  </a:ext>
                </a:extLst>
              </a:tr>
            </a:tbl>
          </a:graphicData>
        </a:graphic>
      </p:graphicFrame>
      <p:sp>
        <p:nvSpPr>
          <p:cNvPr id="2" name="文本框 11">
            <a:extLst>
              <a:ext uri="{FF2B5EF4-FFF2-40B4-BE49-F238E27FC236}">
                <a16:creationId xmlns:a16="http://schemas.microsoft.com/office/drawing/2014/main" id="{1603D596-2B21-B181-4D5B-05C8CE26B315}"/>
              </a:ext>
            </a:extLst>
          </p:cNvPr>
          <p:cNvSpPr txBox="1"/>
          <p:nvPr/>
        </p:nvSpPr>
        <p:spPr>
          <a:xfrm>
            <a:off x="1517228" y="228253"/>
            <a:ext cx="4578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ĐO ĐỘ DÀI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F42BC4EA-1F72-8263-A204-F61C91A5B4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35073" y="400738"/>
            <a:ext cx="2371642" cy="137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1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0126" y="3289999"/>
            <a:ext cx="9492772" cy="2532103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algn="just">
              <a:lnSpc>
                <a:spcPct val="120000"/>
              </a:lnSpc>
              <a:spcAft>
                <a:spcPts val="30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a. 1,25m  = .....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b. 0,1dm =  ....   mm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c. ...... mm = 0,1m             d. ......cm  =  0,5dm</a:t>
            </a:r>
          </a:p>
          <a:p>
            <a:pPr algn="just">
              <a:lnSpc>
                <a:spcPct val="120000"/>
              </a:lnSpc>
              <a:spcAft>
                <a:spcPts val="300"/>
              </a:spcAft>
            </a:pP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0086" y="2705224"/>
            <a:ext cx="395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3E7983-F290-7A0D-937C-BDD42EE505A3}"/>
              </a:ext>
            </a:extLst>
          </p:cNvPr>
          <p:cNvSpPr txBox="1"/>
          <p:nvPr/>
        </p:nvSpPr>
        <p:spPr>
          <a:xfrm>
            <a:off x="841049" y="866053"/>
            <a:ext cx="98418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km, dm, cm, mm, nm,…..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ABCB98-B5EC-B23E-FA37-605A948DFDD2}"/>
              </a:ext>
            </a:extLst>
          </p:cNvPr>
          <p:cNvSpPr txBox="1"/>
          <p:nvPr/>
        </p:nvSpPr>
        <p:spPr>
          <a:xfrm>
            <a:off x="1574696" y="211822"/>
            <a:ext cx="395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36040" y="1581231"/>
            <a:ext cx="9088174" cy="3149324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algn="just">
              <a:lnSpc>
                <a:spcPct val="120000"/>
              </a:lnSpc>
              <a:spcAft>
                <a:spcPts val="30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  </a:t>
            </a:r>
          </a:p>
          <a:p>
            <a:pPr marL="971550" lvl="1" indent="-514350" algn="just">
              <a:lnSpc>
                <a:spcPct val="120000"/>
              </a:lnSpc>
              <a:spcAft>
                <a:spcPts val="300"/>
              </a:spcAft>
              <a:buAutoNum type="alphaLcPeriod"/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1,25m  =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12,5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dm     </a:t>
            </a:r>
          </a:p>
          <a:p>
            <a:pPr marL="971550" lvl="1" indent="-514350" algn="just">
              <a:lnSpc>
                <a:spcPct val="120000"/>
              </a:lnSpc>
              <a:spcAft>
                <a:spcPts val="300"/>
              </a:spcAft>
              <a:buAutoNum type="alphaLcPeriod"/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0,1dm =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mm      </a:t>
            </a:r>
          </a:p>
          <a:p>
            <a:pPr lvl="1" algn="just">
              <a:lnSpc>
                <a:spcPct val="120000"/>
              </a:lnSpc>
              <a:spcAft>
                <a:spcPts val="3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mm = 0,1m        </a:t>
            </a:r>
          </a:p>
          <a:p>
            <a:pPr lvl="1" algn="just">
              <a:lnSpc>
                <a:spcPct val="120000"/>
              </a:lnSpc>
              <a:spcAft>
                <a:spcPts val="3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cm  =  0,5dm</a:t>
            </a:r>
          </a:p>
        </p:txBody>
      </p:sp>
    </p:spTree>
    <p:extLst>
      <p:ext uri="{BB962C8B-B14F-4D97-AF65-F5344CB8AC3E}">
        <p14:creationId xmlns:p14="http://schemas.microsoft.com/office/powerpoint/2010/main" val="65981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57225" y="3571875"/>
            <a:ext cx="1500188" cy="328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943601" y="3571875"/>
            <a:ext cx="60959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(ĐCNN)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vạch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43D8C9-93D1-4B1F-A7ED-1B5532A64EE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59436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95FE482-DE37-B8F3-7B44-033C2980C1CA}"/>
              </a:ext>
            </a:extLst>
          </p:cNvPr>
          <p:cNvSpPr/>
          <p:nvPr/>
        </p:nvSpPr>
        <p:spPr>
          <a:xfrm>
            <a:off x="5943601" y="1321332"/>
            <a:ext cx="609599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(GHĐ)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32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3D54B-8447-C9F2-A3CC-36679F211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71444FB-E852-6E97-5DD5-D939290FEB4C}"/>
              </a:ext>
            </a:extLst>
          </p:cNvPr>
          <p:cNvSpPr/>
          <p:nvPr/>
        </p:nvSpPr>
        <p:spPr>
          <a:xfrm>
            <a:off x="657225" y="3571875"/>
            <a:ext cx="1500188" cy="328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7145;p72">
            <a:extLst>
              <a:ext uri="{FF2B5EF4-FFF2-40B4-BE49-F238E27FC236}">
                <a16:creationId xmlns:a16="http://schemas.microsoft.com/office/drawing/2014/main" id="{4425265A-4886-104D-FA52-A43AD23EAFDD}"/>
              </a:ext>
            </a:extLst>
          </p:cNvPr>
          <p:cNvSpPr txBox="1">
            <a:spLocks/>
          </p:cNvSpPr>
          <p:nvPr/>
        </p:nvSpPr>
        <p:spPr>
          <a:xfrm>
            <a:off x="1569916" y="215737"/>
            <a:ext cx="7632624" cy="634000"/>
          </a:xfrm>
          <a:prstGeom prst="rect">
            <a:avLst/>
          </a:prstGeom>
        </p:spPr>
        <p:txBody>
          <a:bodyPr spcFirstLastPara="1" wrap="square" lIns="76188" tIns="76188" rIns="76188" bIns="76188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vi-VN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GHĐ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ĐCNN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các thước sau:</a:t>
            </a:r>
            <a:endParaRPr lang="vi-VN" sz="2800" dirty="0">
              <a:solidFill>
                <a:srgbClr val="FF0000"/>
              </a:solidFill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588AFC51-53C9-E02B-8EEA-8C4F2F6A1A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963"/>
          <a:stretch>
            <a:fillRect/>
          </a:stretch>
        </p:blipFill>
        <p:spPr bwMode="auto">
          <a:xfrm>
            <a:off x="1110804" y="1136475"/>
            <a:ext cx="5854865" cy="96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7A73A477-AAA7-B641-F2F0-35FA193BD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910" y="2470000"/>
            <a:ext cx="5300988" cy="11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4240CF-970A-FD84-8E25-94F34FD066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6024"/>
          <a:stretch>
            <a:fillRect/>
          </a:stretch>
        </p:blipFill>
        <p:spPr>
          <a:xfrm>
            <a:off x="657225" y="3634452"/>
            <a:ext cx="10441349" cy="1242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6969A4-BC08-10B4-465F-671246C7D50B}"/>
              </a:ext>
            </a:extLst>
          </p:cNvPr>
          <p:cNvSpPr txBox="1"/>
          <p:nvPr/>
        </p:nvSpPr>
        <p:spPr>
          <a:xfrm>
            <a:off x="917300" y="2843209"/>
            <a:ext cx="4651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85679B-7D73-EDCE-AF1F-77D07CFACDFE}"/>
              </a:ext>
            </a:extLst>
          </p:cNvPr>
          <p:cNvSpPr txBox="1"/>
          <p:nvPr/>
        </p:nvSpPr>
        <p:spPr>
          <a:xfrm>
            <a:off x="226367" y="4054818"/>
            <a:ext cx="4651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87AFBCCA-58A2-8E88-62AE-4AB360F95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9512" y="952535"/>
            <a:ext cx="2634282" cy="115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3210" tIns="56605" rIns="113210" bIns="56605" anchor="ctr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GHĐ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10cm   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alt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ĐCNN: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0,5cm </a:t>
            </a:r>
            <a:endParaRPr lang="vi-VN" altLang="vi-VN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0885282A-41F6-6BDB-8213-D58E0E6AC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643" y="2381252"/>
            <a:ext cx="2434333" cy="115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3210" tIns="56605" rIns="113210" bIns="56605" anchor="ctr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alt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GHĐ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15cm   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alt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ĐCNN: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1cm </a:t>
            </a:r>
            <a:endParaRPr lang="vi-VN" altLang="vi-VN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532D2641-8878-5FD4-671F-587DA634A5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936" y="4887652"/>
            <a:ext cx="2634282" cy="115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3210" tIns="56605" rIns="113210" bIns="56605" anchor="ctr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vi-V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vi-V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vi-V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GHĐ</a:t>
            </a:r>
            <a:r>
              <a:rPr lang="en-US" altLang="vi-V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vi-V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20cm   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altLang="vi-V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ĐCNN:</a:t>
            </a:r>
            <a:r>
              <a:rPr lang="en-US" altLang="vi-V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0,1cm </a:t>
            </a:r>
            <a:endParaRPr lang="vi-VN" altLang="vi-VN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B3B8C135-39BE-F5B1-6BD4-AC2D1AC18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7565" y="4906503"/>
            <a:ext cx="7151272" cy="1481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GB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GB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GB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GB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GB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GB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GB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GB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GB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GB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GB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GB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294CF50-30C3-EEF6-5E7F-4BBBE808FF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4902" y="5124763"/>
            <a:ext cx="626484" cy="86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6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7" grpId="0"/>
      <p:bldP spid="17" grpId="1"/>
      <p:bldP spid="16" grpId="0"/>
      <p:bldP spid="16" grpId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A2E91-E6D0-A459-F3E5-17CC2CBFE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65FC40A-0209-EA24-57AE-108A541220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88055"/>
              </p:ext>
            </p:extLst>
          </p:nvPr>
        </p:nvGraphicFramePr>
        <p:xfrm>
          <a:off x="538617" y="1830952"/>
          <a:ext cx="10858401" cy="4571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584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777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Hình 4.4 – 4.5 – 4.6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42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56B05373-023B-86FA-4FE6-C61BE9F0C4D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80" y="2743200"/>
            <a:ext cx="10209717" cy="360444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EE8D5D-A7E6-99C2-33DF-2444E9758BFF}"/>
              </a:ext>
            </a:extLst>
          </p:cNvPr>
          <p:cNvSpPr txBox="1"/>
          <p:nvPr/>
        </p:nvSpPr>
        <p:spPr>
          <a:xfrm>
            <a:off x="1331940" y="350868"/>
            <a:ext cx="104212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64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通用教育课件PPT模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1379</TotalTime>
  <Words>835</Words>
  <Application>Microsoft Office PowerPoint</Application>
  <PresentationFormat>Widescreen</PresentationFormat>
  <Paragraphs>92</Paragraphs>
  <Slides>19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Bodoni MT</vt:lpstr>
      <vt:lpstr>Calibri</vt:lpstr>
      <vt:lpstr>Impact</vt:lpstr>
      <vt:lpstr>Times New Roman</vt:lpstr>
      <vt:lpstr>方正行楷简体</vt:lpstr>
      <vt:lpstr>汉真广标</vt:lpstr>
      <vt:lpstr>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卡通通用教育课件PPT模板</dc:title>
  <dc:creator>Http://Dian1.taobao.com</dc:creator>
  <dc:description>Http://Dian1.taobao.com</dc:description>
  <cp:lastModifiedBy>Administrator</cp:lastModifiedBy>
  <cp:revision>78</cp:revision>
  <dcterms:created xsi:type="dcterms:W3CDTF">2016-03-16T07:12:00Z</dcterms:created>
  <dcterms:modified xsi:type="dcterms:W3CDTF">2025-09-21T14:00:54Z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