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m4a" ContentType="audio/mp4"/>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7.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8.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84" r:id="rId2"/>
    <p:sldMasterId id="2147483792" r:id="rId3"/>
    <p:sldMasterId id="2147483804" r:id="rId4"/>
    <p:sldMasterId id="2147483825" r:id="rId5"/>
    <p:sldMasterId id="2147483837" r:id="rId6"/>
    <p:sldMasterId id="2147483849" r:id="rId7"/>
    <p:sldMasterId id="2147483882" r:id="rId8"/>
    <p:sldMasterId id="2147483901" r:id="rId9"/>
  </p:sldMasterIdLst>
  <p:notesMasterIdLst>
    <p:notesMasterId r:id="rId78"/>
  </p:notesMasterIdLst>
  <p:sldIdLst>
    <p:sldId id="596" r:id="rId10"/>
    <p:sldId id="448" r:id="rId11"/>
    <p:sldId id="449" r:id="rId12"/>
    <p:sldId id="450" r:id="rId13"/>
    <p:sldId id="261" r:id="rId14"/>
    <p:sldId id="491" r:id="rId15"/>
    <p:sldId id="262" r:id="rId16"/>
    <p:sldId id="438" r:id="rId17"/>
    <p:sldId id="483" r:id="rId18"/>
    <p:sldId id="439" r:id="rId19"/>
    <p:sldId id="268" r:id="rId20"/>
    <p:sldId id="454" r:id="rId21"/>
    <p:sldId id="455" r:id="rId22"/>
    <p:sldId id="456" r:id="rId23"/>
    <p:sldId id="457" r:id="rId24"/>
    <p:sldId id="458" r:id="rId25"/>
    <p:sldId id="459" r:id="rId26"/>
    <p:sldId id="460" r:id="rId27"/>
    <p:sldId id="462" r:id="rId28"/>
    <p:sldId id="463" r:id="rId29"/>
    <p:sldId id="298" r:id="rId30"/>
    <p:sldId id="587" r:id="rId31"/>
    <p:sldId id="470" r:id="rId32"/>
    <p:sldId id="598" r:id="rId33"/>
    <p:sldId id="597" r:id="rId34"/>
    <p:sldId id="471" r:id="rId35"/>
    <p:sldId id="464" r:id="rId36"/>
    <p:sldId id="465" r:id="rId37"/>
    <p:sldId id="466" r:id="rId38"/>
    <p:sldId id="467" r:id="rId39"/>
    <p:sldId id="468" r:id="rId40"/>
    <p:sldId id="469" r:id="rId41"/>
    <p:sldId id="472" r:id="rId42"/>
    <p:sldId id="473" r:id="rId43"/>
    <p:sldId id="474" r:id="rId44"/>
    <p:sldId id="475" r:id="rId45"/>
    <p:sldId id="476" r:id="rId46"/>
    <p:sldId id="477" r:id="rId47"/>
    <p:sldId id="478" r:id="rId48"/>
    <p:sldId id="479" r:id="rId49"/>
    <p:sldId id="480" r:id="rId50"/>
    <p:sldId id="497" r:id="rId51"/>
    <p:sldId id="585" r:id="rId52"/>
    <p:sldId id="484" r:id="rId53"/>
    <p:sldId id="589" r:id="rId54"/>
    <p:sldId id="590" r:id="rId55"/>
    <p:sldId id="591" r:id="rId56"/>
    <p:sldId id="592" r:id="rId57"/>
    <p:sldId id="593" r:id="rId58"/>
    <p:sldId id="588" r:id="rId59"/>
    <p:sldId id="482" r:id="rId60"/>
    <p:sldId id="493" r:id="rId61"/>
    <p:sldId id="343" r:id="rId62"/>
    <p:sldId id="580" r:id="rId63"/>
    <p:sldId id="267" r:id="rId64"/>
    <p:sldId id="583" r:id="rId65"/>
    <p:sldId id="272" r:id="rId66"/>
    <p:sldId id="273" r:id="rId67"/>
    <p:sldId id="584" r:id="rId68"/>
    <p:sldId id="275" r:id="rId69"/>
    <p:sldId id="276" r:id="rId70"/>
    <p:sldId id="277" r:id="rId71"/>
    <p:sldId id="278" r:id="rId72"/>
    <p:sldId id="279" r:id="rId73"/>
    <p:sldId id="594" r:id="rId74"/>
    <p:sldId id="281" r:id="rId75"/>
    <p:sldId id="595" r:id="rId76"/>
    <p:sldId id="287" r:id="rId77"/>
  </p:sldIdLst>
  <p:sldSz cx="18288000" cy="10287000"/>
  <p:notesSz cx="6858000" cy="9144000"/>
  <p:embeddedFontLst>
    <p:embeddedFont>
      <p:font typeface="Neue Haas Grotesk Text Pro" panose="020B0504020202020204" charset="0"/>
      <p:regular r:id="rId79"/>
      <p:bold r:id="rId80"/>
      <p:italic r:id="rId81"/>
      <p:boldItalic r:id="rId82"/>
    </p:embeddedFont>
    <p:embeddedFont>
      <p:font typeface="Times" panose="02020603050405020304" pitchFamily="18" charset="0"/>
      <p:regular r:id="rId83"/>
      <p:bold r:id="rId84"/>
      <p:italic r:id="rId85"/>
      <p:boldItalic r:id="rId86"/>
    </p:embeddedFont>
    <p:embeddedFont>
      <p:font typeface="Bebas Neue" panose="020B0604020202020204" charset="0"/>
      <p:regular r:id="rId87"/>
    </p:embeddedFont>
    <p:embeddedFont>
      <p:font typeface="Nunito" panose="020B0604020202020204" charset="0"/>
      <p:regular r:id="rId88"/>
      <p:bold r:id="rId89"/>
      <p:italic r:id="rId90"/>
      <p:boldItalic r:id="rId91"/>
    </p:embeddedFont>
    <p:embeddedFont>
      <p:font typeface="Aptos Black" panose="020B0604020202020204" charset="0"/>
      <p:bold r:id="rId92"/>
      <p:italic r:id="rId93"/>
      <p:boldItalic r:id="rId94"/>
    </p:embeddedFont>
    <p:embeddedFont>
      <p:font typeface="Calibri Light" panose="020F0302020204030204" pitchFamily="34" charset="0"/>
      <p:regular r:id="rId95"/>
      <p:italic r:id="rId96"/>
    </p:embeddedFont>
    <p:embeddedFont>
      <p:font typeface="Cambria Math" panose="02040503050406030204" pitchFamily="18" charset="0"/>
      <p:regular r:id="rId97"/>
    </p:embeddedFont>
    <p:embeddedFont>
      <p:font typeface="Century Gothic" panose="020B0502020202020204" pitchFamily="34" charset="0"/>
      <p:regular r:id="rId98"/>
      <p:bold r:id="rId99"/>
      <p:italic r:id="rId100"/>
      <p:boldItalic r:id="rId101"/>
    </p:embeddedFont>
    <p:embeddedFont>
      <p:font typeface="#9Slide03 Maven Pro Black" panose="020B0604020202020204" charset="0"/>
      <p:bold r:id="rId102"/>
    </p:embeddedFont>
    <p:embeddedFont>
      <p:font typeface="Karla" panose="020B0604020202020204" charset="0"/>
      <p:regular r:id="rId103"/>
      <p:bold r:id="rId104"/>
    </p:embeddedFont>
    <p:embeddedFont>
      <p:font typeface="Calibri" panose="020F0502020204030204" pitchFamily="34" charset="0"/>
      <p:regular r:id="rId105"/>
      <p:bold r:id="rId106"/>
      <p:italic r:id="rId107"/>
      <p:boldItalic r:id="rId10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2404DC-F919-943D-89A0-D41307C711C1}" name="baongochuynh230102@gmail.com" initials="" userId="68f81ec13e34f1d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8F9FD"/>
    <a:srgbClr val="B22727"/>
    <a:srgbClr val="F8CB2E"/>
    <a:srgbClr val="006E7F"/>
    <a:srgbClr val="7ADAE8"/>
    <a:srgbClr val="2256CD"/>
    <a:srgbClr val="FDFED2"/>
    <a:srgbClr val="FF0066"/>
    <a:srgbClr val="3935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2" autoAdjust="0"/>
    <p:restoredTop sz="93162" autoAdjust="0"/>
  </p:normalViewPr>
  <p:slideViewPr>
    <p:cSldViewPr>
      <p:cViewPr varScale="1">
        <p:scale>
          <a:sx n="42" d="100"/>
          <a:sy n="42" d="100"/>
        </p:scale>
        <p:origin x="68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font" Target="fonts/font6.fntdata"/><Relationship Id="rId89" Type="http://schemas.openxmlformats.org/officeDocument/2006/relationships/font" Target="fonts/font11.fntdata"/><Relationship Id="rId112" Type="http://schemas.openxmlformats.org/officeDocument/2006/relationships/tableStyles" Target="tableStyles.xml"/><Relationship Id="rId16" Type="http://schemas.openxmlformats.org/officeDocument/2006/relationships/slide" Target="slides/slide7.xml"/><Relationship Id="rId107" Type="http://schemas.openxmlformats.org/officeDocument/2006/relationships/font" Target="fonts/font29.fntdata"/><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font" Target="fonts/font1.fntdata"/><Relationship Id="rId102" Type="http://schemas.openxmlformats.org/officeDocument/2006/relationships/font" Target="fonts/font24.fntdata"/><Relationship Id="rId5" Type="http://schemas.openxmlformats.org/officeDocument/2006/relationships/slideMaster" Target="slideMasters/slideMaster5.xml"/><Relationship Id="rId90" Type="http://schemas.openxmlformats.org/officeDocument/2006/relationships/font" Target="fonts/font12.fntdata"/><Relationship Id="rId95" Type="http://schemas.openxmlformats.org/officeDocument/2006/relationships/font" Target="fonts/font17.fntdata"/><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font" Target="fonts/font2.fntdata"/><Relationship Id="rId85" Type="http://schemas.openxmlformats.org/officeDocument/2006/relationships/font" Target="fonts/font7.fntdata"/><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font" Target="fonts/font25.fntdata"/><Relationship Id="rId108" Type="http://schemas.openxmlformats.org/officeDocument/2006/relationships/font" Target="fonts/font30.fntdata"/><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font" Target="fonts/font13.fntdata"/><Relationship Id="rId96"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font" Target="fonts/font28.fntdata"/><Relationship Id="rId119" Type="http://schemas.microsoft.com/office/2018/10/relationships/authors" Target="author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notesMaster" Target="notesMasters/notesMaster1.xml"/><Relationship Id="rId81" Type="http://schemas.openxmlformats.org/officeDocument/2006/relationships/font" Target="fonts/font3.fntdata"/><Relationship Id="rId86" Type="http://schemas.openxmlformats.org/officeDocument/2006/relationships/font" Target="fonts/font8.fntdata"/><Relationship Id="rId94" Type="http://schemas.openxmlformats.org/officeDocument/2006/relationships/font" Target="fonts/font16.fntdata"/><Relationship Id="rId99" Type="http://schemas.openxmlformats.org/officeDocument/2006/relationships/font" Target="fonts/font21.fntdata"/><Relationship Id="rId101" Type="http://schemas.openxmlformats.org/officeDocument/2006/relationships/font" Target="fonts/font23.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presProps" Target="presProps.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font" Target="fonts/font19.fntdata"/><Relationship Id="rId104" Type="http://schemas.openxmlformats.org/officeDocument/2006/relationships/font" Target="fonts/font26.fntdata"/><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font" Target="fonts/font14.fntdata"/><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font" Target="fonts/font9.fntdata"/><Relationship Id="rId110" Type="http://schemas.openxmlformats.org/officeDocument/2006/relationships/viewProps" Target="viewProps.xml"/><Relationship Id="rId61" Type="http://schemas.openxmlformats.org/officeDocument/2006/relationships/slide" Target="slides/slide52.xml"/><Relationship Id="rId82" Type="http://schemas.openxmlformats.org/officeDocument/2006/relationships/font" Target="fonts/font4.fntdata"/><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font" Target="fonts/font22.fntdata"/><Relationship Id="rId105" Type="http://schemas.openxmlformats.org/officeDocument/2006/relationships/font" Target="fonts/font27.fntdata"/><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font" Target="fonts/font15.fntdata"/><Relationship Id="rId98" Type="http://schemas.openxmlformats.org/officeDocument/2006/relationships/font" Target="fonts/font20.fntdata"/><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font" Target="fonts/font5.fntdata"/><Relationship Id="rId88" Type="http://schemas.openxmlformats.org/officeDocument/2006/relationships/font" Target="fonts/font10.fntdata"/><Relationship Id="rId11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5F5B0E-D070-4225-8322-D290E6843BAF}" type="datetimeFigureOut">
              <a:rPr lang="en-US" smtClean="0"/>
              <a:t>15/01/2025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8CA343-D808-4488-A918-E530FEDCCEC9}" type="slidenum">
              <a:rPr lang="en-US" smtClean="0"/>
              <a:t>‹#›</a:t>
            </a:fld>
            <a:endParaRPr lang="en-US"/>
          </a:p>
        </p:txBody>
      </p:sp>
    </p:spTree>
    <p:extLst>
      <p:ext uri="{BB962C8B-B14F-4D97-AF65-F5344CB8AC3E}">
        <p14:creationId xmlns:p14="http://schemas.microsoft.com/office/powerpoint/2010/main" val="2385775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54.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algn="r">
              <a:defRPr/>
            </a:pPr>
            <a:fld id="{BCC76247-CF2F-493C-9AFE-6462A578C37E}" type="slidenum">
              <a:rPr lang="en-US" sz="1200" smtClean="0">
                <a:solidFill>
                  <a:prstClr val="black"/>
                </a:solidFill>
              </a:rPr>
              <a:pPr algn="r">
                <a:defRPr/>
              </a:pPr>
              <a:t>4</a:t>
            </a:fld>
            <a:endParaRPr lang="en-US" sz="1200">
              <a:solidFill>
                <a:prstClr val="black"/>
              </a:solidFill>
            </a:endParaRPr>
          </a:p>
        </p:txBody>
      </p:sp>
    </p:spTree>
    <p:extLst>
      <p:ext uri="{BB962C8B-B14F-4D97-AF65-F5344CB8AC3E}">
        <p14:creationId xmlns:p14="http://schemas.microsoft.com/office/powerpoint/2010/main" val="1379108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8CA343-D808-4488-A918-E530FEDCCEC9}" type="slidenum">
              <a:rPr lang="en-US" smtClean="0"/>
              <a:t>17</a:t>
            </a:fld>
            <a:endParaRPr lang="en-US"/>
          </a:p>
        </p:txBody>
      </p:sp>
    </p:spTree>
    <p:extLst>
      <p:ext uri="{BB962C8B-B14F-4D97-AF65-F5344CB8AC3E}">
        <p14:creationId xmlns:p14="http://schemas.microsoft.com/office/powerpoint/2010/main" val="1499107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8CA343-D808-4488-A918-E530FEDCCEC9}" type="slidenum">
              <a:rPr lang="en-US" smtClean="0"/>
              <a:t>18</a:t>
            </a:fld>
            <a:endParaRPr lang="en-US"/>
          </a:p>
        </p:txBody>
      </p:sp>
    </p:spTree>
    <p:extLst>
      <p:ext uri="{BB962C8B-B14F-4D97-AF65-F5344CB8AC3E}">
        <p14:creationId xmlns:p14="http://schemas.microsoft.com/office/powerpoint/2010/main" val="882072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8CA343-D808-4488-A918-E530FEDCCEC9}" type="slidenum">
              <a:rPr lang="en-US" smtClean="0"/>
              <a:t>23</a:t>
            </a:fld>
            <a:endParaRPr lang="en-US"/>
          </a:p>
        </p:txBody>
      </p:sp>
    </p:spTree>
    <p:extLst>
      <p:ext uri="{BB962C8B-B14F-4D97-AF65-F5344CB8AC3E}">
        <p14:creationId xmlns:p14="http://schemas.microsoft.com/office/powerpoint/2010/main" val="2553577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8CA343-D808-4488-A918-E530FEDCCEC9}" type="slidenum">
              <a:rPr lang="en-US" smtClean="0"/>
              <a:t>26</a:t>
            </a:fld>
            <a:endParaRPr lang="en-US"/>
          </a:p>
        </p:txBody>
      </p:sp>
    </p:spTree>
    <p:extLst>
      <p:ext uri="{BB962C8B-B14F-4D97-AF65-F5344CB8AC3E}">
        <p14:creationId xmlns:p14="http://schemas.microsoft.com/office/powerpoint/2010/main" val="628465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8CA343-D808-4488-A918-E530FEDCCEC9}" type="slidenum">
              <a:rPr lang="en-US" smtClean="0"/>
              <a:t>27</a:t>
            </a:fld>
            <a:endParaRPr lang="en-US"/>
          </a:p>
        </p:txBody>
      </p:sp>
    </p:spTree>
    <p:extLst>
      <p:ext uri="{BB962C8B-B14F-4D97-AF65-F5344CB8AC3E}">
        <p14:creationId xmlns:p14="http://schemas.microsoft.com/office/powerpoint/2010/main" val="1038692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8CA343-D808-4488-A918-E530FEDCCEC9}" type="slidenum">
              <a:rPr lang="en-US" smtClean="0"/>
              <a:t>28</a:t>
            </a:fld>
            <a:endParaRPr lang="en-US"/>
          </a:p>
        </p:txBody>
      </p:sp>
    </p:spTree>
    <p:extLst>
      <p:ext uri="{BB962C8B-B14F-4D97-AF65-F5344CB8AC3E}">
        <p14:creationId xmlns:p14="http://schemas.microsoft.com/office/powerpoint/2010/main" val="409556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8CA343-D808-4488-A918-E530FEDCCEC9}" type="slidenum">
              <a:rPr lang="en-US" smtClean="0"/>
              <a:t>29</a:t>
            </a:fld>
            <a:endParaRPr lang="en-US"/>
          </a:p>
        </p:txBody>
      </p:sp>
    </p:spTree>
    <p:extLst>
      <p:ext uri="{BB962C8B-B14F-4D97-AF65-F5344CB8AC3E}">
        <p14:creationId xmlns:p14="http://schemas.microsoft.com/office/powerpoint/2010/main" val="1308607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8CA343-D808-4488-A918-E530FEDCCEC9}" type="slidenum">
              <a:rPr lang="en-US" smtClean="0"/>
              <a:t>30</a:t>
            </a:fld>
            <a:endParaRPr lang="en-US"/>
          </a:p>
        </p:txBody>
      </p:sp>
    </p:spTree>
    <p:extLst>
      <p:ext uri="{BB962C8B-B14F-4D97-AF65-F5344CB8AC3E}">
        <p14:creationId xmlns:p14="http://schemas.microsoft.com/office/powerpoint/2010/main" val="35707329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8CA343-D808-4488-A918-E530FEDCCEC9}" type="slidenum">
              <a:rPr lang="en-US" smtClean="0"/>
              <a:t>31</a:t>
            </a:fld>
            <a:endParaRPr lang="en-US"/>
          </a:p>
        </p:txBody>
      </p:sp>
    </p:spTree>
    <p:extLst>
      <p:ext uri="{BB962C8B-B14F-4D97-AF65-F5344CB8AC3E}">
        <p14:creationId xmlns:p14="http://schemas.microsoft.com/office/powerpoint/2010/main" val="2183877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8CA343-D808-4488-A918-E530FEDCCEC9}" type="slidenum">
              <a:rPr lang="en-US" smtClean="0"/>
              <a:t>32</a:t>
            </a:fld>
            <a:endParaRPr lang="en-US"/>
          </a:p>
        </p:txBody>
      </p:sp>
    </p:spTree>
    <p:extLst>
      <p:ext uri="{BB962C8B-B14F-4D97-AF65-F5344CB8AC3E}">
        <p14:creationId xmlns:p14="http://schemas.microsoft.com/office/powerpoint/2010/main" val="754170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lgn="r">
              <a:defRPr/>
            </a:pPr>
            <a:fld id="{FB80A3F1-A5B8-4DD4-BBA4-6C471DA2EAD1}" type="slidenum">
              <a:rPr lang="en-US" sz="1200" smtClean="0">
                <a:solidFill>
                  <a:prstClr val="black"/>
                </a:solidFill>
              </a:rPr>
              <a:pPr algn="r">
                <a:defRPr/>
              </a:pPr>
              <a:t>6</a:t>
            </a:fld>
            <a:endParaRPr lang="en-US" sz="1200">
              <a:solidFill>
                <a:prstClr val="black"/>
              </a:solidFill>
            </a:endParaRPr>
          </a:p>
        </p:txBody>
      </p:sp>
    </p:spTree>
    <p:extLst>
      <p:ext uri="{BB962C8B-B14F-4D97-AF65-F5344CB8AC3E}">
        <p14:creationId xmlns:p14="http://schemas.microsoft.com/office/powerpoint/2010/main" val="3546363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8CA343-D808-4488-A918-E530FEDCCEC9}" type="slidenum">
              <a:rPr lang="en-US" smtClean="0"/>
              <a:t>33</a:t>
            </a:fld>
            <a:endParaRPr lang="en-US"/>
          </a:p>
        </p:txBody>
      </p:sp>
    </p:spTree>
    <p:extLst>
      <p:ext uri="{BB962C8B-B14F-4D97-AF65-F5344CB8AC3E}">
        <p14:creationId xmlns:p14="http://schemas.microsoft.com/office/powerpoint/2010/main" val="4564250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8CA343-D808-4488-A918-E530FEDCCEC9}" type="slidenum">
              <a:rPr lang="en-US" smtClean="0"/>
              <a:t>34</a:t>
            </a:fld>
            <a:endParaRPr lang="en-US"/>
          </a:p>
        </p:txBody>
      </p:sp>
    </p:spTree>
    <p:extLst>
      <p:ext uri="{BB962C8B-B14F-4D97-AF65-F5344CB8AC3E}">
        <p14:creationId xmlns:p14="http://schemas.microsoft.com/office/powerpoint/2010/main" val="1077626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8CA343-D808-4488-A918-E530FEDCCEC9}" type="slidenum">
              <a:rPr lang="en-US" smtClean="0"/>
              <a:t>35</a:t>
            </a:fld>
            <a:endParaRPr lang="en-US"/>
          </a:p>
        </p:txBody>
      </p:sp>
    </p:spTree>
    <p:extLst>
      <p:ext uri="{BB962C8B-B14F-4D97-AF65-F5344CB8AC3E}">
        <p14:creationId xmlns:p14="http://schemas.microsoft.com/office/powerpoint/2010/main" val="24603311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8CA343-D808-4488-A918-E530FEDCCEC9}" type="slidenum">
              <a:rPr lang="en-US" smtClean="0"/>
              <a:t>36</a:t>
            </a:fld>
            <a:endParaRPr lang="en-US"/>
          </a:p>
        </p:txBody>
      </p:sp>
    </p:spTree>
    <p:extLst>
      <p:ext uri="{BB962C8B-B14F-4D97-AF65-F5344CB8AC3E}">
        <p14:creationId xmlns:p14="http://schemas.microsoft.com/office/powerpoint/2010/main" val="17473879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8CA343-D808-4488-A918-E530FEDCCEC9}" type="slidenum">
              <a:rPr lang="en-US" smtClean="0"/>
              <a:t>37</a:t>
            </a:fld>
            <a:endParaRPr lang="en-US"/>
          </a:p>
        </p:txBody>
      </p:sp>
    </p:spTree>
    <p:extLst>
      <p:ext uri="{BB962C8B-B14F-4D97-AF65-F5344CB8AC3E}">
        <p14:creationId xmlns:p14="http://schemas.microsoft.com/office/powerpoint/2010/main" val="23292203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8CA343-D808-4488-A918-E530FEDCCEC9}" type="slidenum">
              <a:rPr lang="en-US" smtClean="0"/>
              <a:t>38</a:t>
            </a:fld>
            <a:endParaRPr lang="en-US"/>
          </a:p>
        </p:txBody>
      </p:sp>
    </p:spTree>
    <p:extLst>
      <p:ext uri="{BB962C8B-B14F-4D97-AF65-F5344CB8AC3E}">
        <p14:creationId xmlns:p14="http://schemas.microsoft.com/office/powerpoint/2010/main" val="20237976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8CA343-D808-4488-A918-E530FEDCCEC9}" type="slidenum">
              <a:rPr lang="en-US" smtClean="0"/>
              <a:t>39</a:t>
            </a:fld>
            <a:endParaRPr lang="en-US"/>
          </a:p>
        </p:txBody>
      </p:sp>
    </p:spTree>
    <p:extLst>
      <p:ext uri="{BB962C8B-B14F-4D97-AF65-F5344CB8AC3E}">
        <p14:creationId xmlns:p14="http://schemas.microsoft.com/office/powerpoint/2010/main" val="24259010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E2AAB-3B7C-48FF-88FF-D29A8B498E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41141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E2AAB-3B7C-48FF-88FF-D29A8B498E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37049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F98CA343-D808-4488-A918-E530FEDCCEC9}" type="slidenum">
              <a:rPr lang="en-US" smtClean="0"/>
              <a:t>53</a:t>
            </a:fld>
            <a:endParaRPr lang="en-US"/>
          </a:p>
        </p:txBody>
      </p:sp>
    </p:spTree>
    <p:extLst>
      <p:ext uri="{BB962C8B-B14F-4D97-AF65-F5344CB8AC3E}">
        <p14:creationId xmlns:p14="http://schemas.microsoft.com/office/powerpoint/2010/main" val="232306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6370866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162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8CA343-D808-4488-A918-E530FEDCCEC9}" type="slidenum">
              <a:rPr lang="en-US" smtClean="0"/>
              <a:t>11</a:t>
            </a:fld>
            <a:endParaRPr lang="en-US"/>
          </a:p>
        </p:txBody>
      </p:sp>
    </p:spTree>
    <p:extLst>
      <p:ext uri="{BB962C8B-B14F-4D97-AF65-F5344CB8AC3E}">
        <p14:creationId xmlns:p14="http://schemas.microsoft.com/office/powerpoint/2010/main" val="410402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8CA343-D808-4488-A918-E530FEDCCEC9}" type="slidenum">
              <a:rPr lang="en-US" smtClean="0"/>
              <a:t>12</a:t>
            </a:fld>
            <a:endParaRPr lang="en-US"/>
          </a:p>
        </p:txBody>
      </p:sp>
    </p:spTree>
    <p:extLst>
      <p:ext uri="{BB962C8B-B14F-4D97-AF65-F5344CB8AC3E}">
        <p14:creationId xmlns:p14="http://schemas.microsoft.com/office/powerpoint/2010/main" val="117934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8CA343-D808-4488-A918-E530FEDCCEC9}" type="slidenum">
              <a:rPr lang="en-US" smtClean="0"/>
              <a:t>13</a:t>
            </a:fld>
            <a:endParaRPr lang="en-US"/>
          </a:p>
        </p:txBody>
      </p:sp>
    </p:spTree>
    <p:extLst>
      <p:ext uri="{BB962C8B-B14F-4D97-AF65-F5344CB8AC3E}">
        <p14:creationId xmlns:p14="http://schemas.microsoft.com/office/powerpoint/2010/main" val="1158288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8CA343-D808-4488-A918-E530FEDCCEC9}" type="slidenum">
              <a:rPr lang="en-US" smtClean="0"/>
              <a:t>14</a:t>
            </a:fld>
            <a:endParaRPr lang="en-US"/>
          </a:p>
        </p:txBody>
      </p:sp>
    </p:spTree>
    <p:extLst>
      <p:ext uri="{BB962C8B-B14F-4D97-AF65-F5344CB8AC3E}">
        <p14:creationId xmlns:p14="http://schemas.microsoft.com/office/powerpoint/2010/main" val="578053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8CA343-D808-4488-A918-E530FEDCCEC9}" type="slidenum">
              <a:rPr lang="en-US" smtClean="0"/>
              <a:t>15</a:t>
            </a:fld>
            <a:endParaRPr lang="en-US"/>
          </a:p>
        </p:txBody>
      </p:sp>
    </p:spTree>
    <p:extLst>
      <p:ext uri="{BB962C8B-B14F-4D97-AF65-F5344CB8AC3E}">
        <p14:creationId xmlns:p14="http://schemas.microsoft.com/office/powerpoint/2010/main" val="3740846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8CA343-D808-4488-A918-E530FEDCCEC9}" type="slidenum">
              <a:rPr lang="en-US" smtClean="0"/>
              <a:t>16</a:t>
            </a:fld>
            <a:endParaRPr lang="en-US"/>
          </a:p>
        </p:txBody>
      </p:sp>
    </p:spTree>
    <p:extLst>
      <p:ext uri="{BB962C8B-B14F-4D97-AF65-F5344CB8AC3E}">
        <p14:creationId xmlns:p14="http://schemas.microsoft.com/office/powerpoint/2010/main" val="2519565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7.xml"/><Relationship Id="rId4" Type="http://schemas.openxmlformats.org/officeDocument/2006/relationships/hyperlink" Target="https://www.freepik.com/" TargetMode="Externa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10"/>
        <p:cNvGrpSpPr/>
        <p:nvPr/>
      </p:nvGrpSpPr>
      <p:grpSpPr>
        <a:xfrm>
          <a:off x="0" y="0"/>
          <a:ext cx="0" cy="0"/>
          <a:chOff x="0" y="0"/>
          <a:chExt cx="0" cy="0"/>
        </a:xfrm>
      </p:grpSpPr>
      <p:sp>
        <p:nvSpPr>
          <p:cNvPr id="311" name="Google Shape;311;p18"/>
          <p:cNvSpPr txBox="1">
            <a:spLocks noGrp="1"/>
          </p:cNvSpPr>
          <p:nvPr>
            <p:ph type="title"/>
          </p:nvPr>
        </p:nvSpPr>
        <p:spPr>
          <a:xfrm>
            <a:off x="1440000" y="3822900"/>
            <a:ext cx="46110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312" name="Google Shape;312;p18"/>
          <p:cNvSpPr txBox="1">
            <a:spLocks noGrp="1"/>
          </p:cNvSpPr>
          <p:nvPr>
            <p:ph type="subTitle" idx="1"/>
          </p:nvPr>
        </p:nvSpPr>
        <p:spPr>
          <a:xfrm>
            <a:off x="1440000" y="469115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313" name="Google Shape;313;p18"/>
          <p:cNvSpPr txBox="1">
            <a:spLocks noGrp="1"/>
          </p:cNvSpPr>
          <p:nvPr>
            <p:ph type="title" idx="2"/>
          </p:nvPr>
        </p:nvSpPr>
        <p:spPr>
          <a:xfrm>
            <a:off x="6838541" y="3822900"/>
            <a:ext cx="46110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314" name="Google Shape;314;p18"/>
          <p:cNvSpPr txBox="1">
            <a:spLocks noGrp="1"/>
          </p:cNvSpPr>
          <p:nvPr>
            <p:ph type="subTitle" idx="3"/>
          </p:nvPr>
        </p:nvSpPr>
        <p:spPr>
          <a:xfrm>
            <a:off x="6838541" y="469115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315" name="Google Shape;315;p18"/>
          <p:cNvSpPr txBox="1">
            <a:spLocks noGrp="1"/>
          </p:cNvSpPr>
          <p:nvPr>
            <p:ph type="title" idx="4"/>
          </p:nvPr>
        </p:nvSpPr>
        <p:spPr>
          <a:xfrm>
            <a:off x="1440000" y="7375750"/>
            <a:ext cx="46110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316" name="Google Shape;316;p18"/>
          <p:cNvSpPr txBox="1">
            <a:spLocks noGrp="1"/>
          </p:cNvSpPr>
          <p:nvPr>
            <p:ph type="subTitle" idx="5"/>
          </p:nvPr>
        </p:nvSpPr>
        <p:spPr>
          <a:xfrm>
            <a:off x="1440000" y="824400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317" name="Google Shape;317;p18"/>
          <p:cNvSpPr txBox="1">
            <a:spLocks noGrp="1"/>
          </p:cNvSpPr>
          <p:nvPr>
            <p:ph type="title" idx="6"/>
          </p:nvPr>
        </p:nvSpPr>
        <p:spPr>
          <a:xfrm>
            <a:off x="6838541" y="7375750"/>
            <a:ext cx="46110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318" name="Google Shape;318;p18"/>
          <p:cNvSpPr txBox="1">
            <a:spLocks noGrp="1"/>
          </p:cNvSpPr>
          <p:nvPr>
            <p:ph type="subTitle" idx="7"/>
          </p:nvPr>
        </p:nvSpPr>
        <p:spPr>
          <a:xfrm>
            <a:off x="6838541" y="824400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319" name="Google Shape;319;p18"/>
          <p:cNvSpPr txBox="1">
            <a:spLocks noGrp="1"/>
          </p:cNvSpPr>
          <p:nvPr>
            <p:ph type="title" idx="8"/>
          </p:nvPr>
        </p:nvSpPr>
        <p:spPr>
          <a:xfrm>
            <a:off x="12237092" y="3822900"/>
            <a:ext cx="46110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320" name="Google Shape;320;p18"/>
          <p:cNvSpPr txBox="1">
            <a:spLocks noGrp="1"/>
          </p:cNvSpPr>
          <p:nvPr>
            <p:ph type="subTitle" idx="9"/>
          </p:nvPr>
        </p:nvSpPr>
        <p:spPr>
          <a:xfrm>
            <a:off x="12237092" y="469115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321" name="Google Shape;321;p18"/>
          <p:cNvSpPr txBox="1">
            <a:spLocks noGrp="1"/>
          </p:cNvSpPr>
          <p:nvPr>
            <p:ph type="title" idx="13"/>
          </p:nvPr>
        </p:nvSpPr>
        <p:spPr>
          <a:xfrm>
            <a:off x="12237092" y="7375750"/>
            <a:ext cx="46110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322" name="Google Shape;322;p18"/>
          <p:cNvSpPr txBox="1">
            <a:spLocks noGrp="1"/>
          </p:cNvSpPr>
          <p:nvPr>
            <p:ph type="subTitle" idx="14"/>
          </p:nvPr>
        </p:nvSpPr>
        <p:spPr>
          <a:xfrm>
            <a:off x="12237092" y="824400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grpSp>
        <p:nvGrpSpPr>
          <p:cNvPr id="323" name="Google Shape;323;p18"/>
          <p:cNvGrpSpPr/>
          <p:nvPr/>
        </p:nvGrpSpPr>
        <p:grpSpPr>
          <a:xfrm>
            <a:off x="556564" y="2451607"/>
            <a:ext cx="883430" cy="760751"/>
            <a:chOff x="-13144872" y="3615925"/>
            <a:chExt cx="441715" cy="380375"/>
          </a:xfrm>
        </p:grpSpPr>
        <p:sp>
          <p:nvSpPr>
            <p:cNvPr id="324" name="Google Shape;324;p18"/>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25" name="Google Shape;325;p18"/>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26" name="Google Shape;326;p18"/>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27" name="Google Shape;327;p18"/>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328" name="Google Shape;328;p18"/>
          <p:cNvSpPr/>
          <p:nvPr/>
        </p:nvSpPr>
        <p:spPr>
          <a:xfrm>
            <a:off x="16214687" y="1268759"/>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329" name="Google Shape;329;p18"/>
          <p:cNvSpPr txBox="1">
            <a:spLocks noGrp="1"/>
          </p:cNvSpPr>
          <p:nvPr>
            <p:ph type="title" idx="15"/>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788378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30"/>
        <p:cNvGrpSpPr/>
        <p:nvPr/>
      </p:nvGrpSpPr>
      <p:grpSpPr>
        <a:xfrm>
          <a:off x="0" y="0"/>
          <a:ext cx="0" cy="0"/>
          <a:chOff x="0" y="0"/>
          <a:chExt cx="0" cy="0"/>
        </a:xfrm>
      </p:grpSpPr>
      <p:sp>
        <p:nvSpPr>
          <p:cNvPr id="331" name="Google Shape;331;p19"/>
          <p:cNvSpPr txBox="1">
            <a:spLocks noGrp="1"/>
          </p:cNvSpPr>
          <p:nvPr>
            <p:ph type="title" hasCustomPrompt="1"/>
          </p:nvPr>
        </p:nvSpPr>
        <p:spPr>
          <a:xfrm>
            <a:off x="2568002" y="2908800"/>
            <a:ext cx="13152000" cy="1656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12390"/>
            </a:lvl1pPr>
            <a:lvl2pPr lvl="1" algn="ctr" rtl="0">
              <a:spcBef>
                <a:spcPts val="0"/>
              </a:spcBef>
              <a:spcAft>
                <a:spcPts val="0"/>
              </a:spcAft>
              <a:buSzPts val="6200"/>
              <a:buNone/>
              <a:defRPr sz="12390"/>
            </a:lvl2pPr>
            <a:lvl3pPr lvl="2" algn="ctr" rtl="0">
              <a:spcBef>
                <a:spcPts val="0"/>
              </a:spcBef>
              <a:spcAft>
                <a:spcPts val="0"/>
              </a:spcAft>
              <a:buSzPts val="6200"/>
              <a:buNone/>
              <a:defRPr sz="12390"/>
            </a:lvl3pPr>
            <a:lvl4pPr lvl="3" algn="ctr" rtl="0">
              <a:spcBef>
                <a:spcPts val="0"/>
              </a:spcBef>
              <a:spcAft>
                <a:spcPts val="0"/>
              </a:spcAft>
              <a:buSzPts val="6200"/>
              <a:buNone/>
              <a:defRPr sz="12390"/>
            </a:lvl4pPr>
            <a:lvl5pPr lvl="4" algn="ctr" rtl="0">
              <a:spcBef>
                <a:spcPts val="0"/>
              </a:spcBef>
              <a:spcAft>
                <a:spcPts val="0"/>
              </a:spcAft>
              <a:buSzPts val="6200"/>
              <a:buNone/>
              <a:defRPr sz="12390"/>
            </a:lvl5pPr>
            <a:lvl6pPr lvl="5" algn="ctr" rtl="0">
              <a:spcBef>
                <a:spcPts val="0"/>
              </a:spcBef>
              <a:spcAft>
                <a:spcPts val="0"/>
              </a:spcAft>
              <a:buSzPts val="6200"/>
              <a:buNone/>
              <a:defRPr sz="12390"/>
            </a:lvl6pPr>
            <a:lvl7pPr lvl="6" algn="ctr" rtl="0">
              <a:spcBef>
                <a:spcPts val="0"/>
              </a:spcBef>
              <a:spcAft>
                <a:spcPts val="0"/>
              </a:spcAft>
              <a:buSzPts val="6200"/>
              <a:buNone/>
              <a:defRPr sz="12390"/>
            </a:lvl7pPr>
            <a:lvl8pPr lvl="7" algn="ctr" rtl="0">
              <a:spcBef>
                <a:spcPts val="0"/>
              </a:spcBef>
              <a:spcAft>
                <a:spcPts val="0"/>
              </a:spcAft>
              <a:buSzPts val="6200"/>
              <a:buNone/>
              <a:defRPr sz="12390"/>
            </a:lvl8pPr>
            <a:lvl9pPr lvl="8" algn="ctr" rtl="0">
              <a:spcBef>
                <a:spcPts val="0"/>
              </a:spcBef>
              <a:spcAft>
                <a:spcPts val="0"/>
              </a:spcAft>
              <a:buSzPts val="6200"/>
              <a:buNone/>
              <a:defRPr sz="12390"/>
            </a:lvl9pPr>
          </a:lstStyle>
          <a:p>
            <a:r>
              <a:t>xx%</a:t>
            </a:r>
          </a:p>
        </p:txBody>
      </p:sp>
      <p:sp>
        <p:nvSpPr>
          <p:cNvPr id="332" name="Google Shape;332;p19"/>
          <p:cNvSpPr txBox="1">
            <a:spLocks noGrp="1"/>
          </p:cNvSpPr>
          <p:nvPr>
            <p:ph type="subTitle" idx="1"/>
          </p:nvPr>
        </p:nvSpPr>
        <p:spPr>
          <a:xfrm>
            <a:off x="2568002" y="4320851"/>
            <a:ext cx="13152000" cy="8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333" name="Google Shape;333;p19"/>
          <p:cNvSpPr txBox="1">
            <a:spLocks noGrp="1"/>
          </p:cNvSpPr>
          <p:nvPr>
            <p:ph type="title" idx="2" hasCustomPrompt="1"/>
          </p:nvPr>
        </p:nvSpPr>
        <p:spPr>
          <a:xfrm>
            <a:off x="2568002" y="5821076"/>
            <a:ext cx="13152000" cy="1656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12390">
                <a:solidFill>
                  <a:schemeClr val="accent2"/>
                </a:solidFill>
              </a:defRPr>
            </a:lvl1pPr>
            <a:lvl2pPr lvl="1" algn="ctr" rtl="0">
              <a:spcBef>
                <a:spcPts val="0"/>
              </a:spcBef>
              <a:spcAft>
                <a:spcPts val="0"/>
              </a:spcAft>
              <a:buSzPts val="6200"/>
              <a:buNone/>
              <a:defRPr sz="12390"/>
            </a:lvl2pPr>
            <a:lvl3pPr lvl="2" algn="ctr" rtl="0">
              <a:spcBef>
                <a:spcPts val="0"/>
              </a:spcBef>
              <a:spcAft>
                <a:spcPts val="0"/>
              </a:spcAft>
              <a:buSzPts val="6200"/>
              <a:buNone/>
              <a:defRPr sz="12390"/>
            </a:lvl3pPr>
            <a:lvl4pPr lvl="3" algn="ctr" rtl="0">
              <a:spcBef>
                <a:spcPts val="0"/>
              </a:spcBef>
              <a:spcAft>
                <a:spcPts val="0"/>
              </a:spcAft>
              <a:buSzPts val="6200"/>
              <a:buNone/>
              <a:defRPr sz="12390"/>
            </a:lvl4pPr>
            <a:lvl5pPr lvl="4" algn="ctr" rtl="0">
              <a:spcBef>
                <a:spcPts val="0"/>
              </a:spcBef>
              <a:spcAft>
                <a:spcPts val="0"/>
              </a:spcAft>
              <a:buSzPts val="6200"/>
              <a:buNone/>
              <a:defRPr sz="12390"/>
            </a:lvl5pPr>
            <a:lvl6pPr lvl="5" algn="ctr" rtl="0">
              <a:spcBef>
                <a:spcPts val="0"/>
              </a:spcBef>
              <a:spcAft>
                <a:spcPts val="0"/>
              </a:spcAft>
              <a:buSzPts val="6200"/>
              <a:buNone/>
              <a:defRPr sz="12390"/>
            </a:lvl6pPr>
            <a:lvl7pPr lvl="6" algn="ctr" rtl="0">
              <a:spcBef>
                <a:spcPts val="0"/>
              </a:spcBef>
              <a:spcAft>
                <a:spcPts val="0"/>
              </a:spcAft>
              <a:buSzPts val="6200"/>
              <a:buNone/>
              <a:defRPr sz="12390"/>
            </a:lvl7pPr>
            <a:lvl8pPr lvl="7" algn="ctr" rtl="0">
              <a:spcBef>
                <a:spcPts val="0"/>
              </a:spcBef>
              <a:spcAft>
                <a:spcPts val="0"/>
              </a:spcAft>
              <a:buSzPts val="6200"/>
              <a:buNone/>
              <a:defRPr sz="12390"/>
            </a:lvl8pPr>
            <a:lvl9pPr lvl="8" algn="ctr" rtl="0">
              <a:spcBef>
                <a:spcPts val="0"/>
              </a:spcBef>
              <a:spcAft>
                <a:spcPts val="0"/>
              </a:spcAft>
              <a:buSzPts val="6200"/>
              <a:buNone/>
              <a:defRPr sz="12390"/>
            </a:lvl9pPr>
          </a:lstStyle>
          <a:p>
            <a:r>
              <a:t>xx%</a:t>
            </a:r>
          </a:p>
        </p:txBody>
      </p:sp>
      <p:sp>
        <p:nvSpPr>
          <p:cNvPr id="334" name="Google Shape;334;p19"/>
          <p:cNvSpPr txBox="1">
            <a:spLocks noGrp="1"/>
          </p:cNvSpPr>
          <p:nvPr>
            <p:ph type="subTitle" idx="3"/>
          </p:nvPr>
        </p:nvSpPr>
        <p:spPr>
          <a:xfrm>
            <a:off x="2568002" y="7233126"/>
            <a:ext cx="13152000" cy="8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grpSp>
        <p:nvGrpSpPr>
          <p:cNvPr id="335" name="Google Shape;335;p19"/>
          <p:cNvGrpSpPr/>
          <p:nvPr/>
        </p:nvGrpSpPr>
        <p:grpSpPr>
          <a:xfrm flipH="1">
            <a:off x="761999" y="7233158"/>
            <a:ext cx="3554810" cy="2360201"/>
            <a:chOff x="7048772" y="3616575"/>
            <a:chExt cx="1777405" cy="1180100"/>
          </a:xfrm>
        </p:grpSpPr>
        <p:sp>
          <p:nvSpPr>
            <p:cNvPr id="336" name="Google Shape;336;p19"/>
            <p:cNvSpPr/>
            <p:nvPr/>
          </p:nvSpPr>
          <p:spPr>
            <a:xfrm>
              <a:off x="8144398" y="3970775"/>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37" name="Google Shape;337;p19"/>
            <p:cNvSpPr/>
            <p:nvPr/>
          </p:nvSpPr>
          <p:spPr>
            <a:xfrm>
              <a:off x="8218778" y="4155700"/>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38" name="Google Shape;338;p19"/>
            <p:cNvSpPr/>
            <p:nvPr/>
          </p:nvSpPr>
          <p:spPr>
            <a:xfrm>
              <a:off x="7484299" y="3616575"/>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39" name="Google Shape;339;p19"/>
            <p:cNvSpPr/>
            <p:nvPr/>
          </p:nvSpPr>
          <p:spPr>
            <a:xfrm>
              <a:off x="7707807" y="3816375"/>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40" name="Google Shape;340;p19"/>
            <p:cNvSpPr/>
            <p:nvPr/>
          </p:nvSpPr>
          <p:spPr>
            <a:xfrm>
              <a:off x="7048772" y="4347975"/>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41" name="Google Shape;341;p19"/>
            <p:cNvSpPr/>
            <p:nvPr/>
          </p:nvSpPr>
          <p:spPr>
            <a:xfrm>
              <a:off x="7280897" y="4452975"/>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42" name="Google Shape;342;p19"/>
            <p:cNvSpPr/>
            <p:nvPr/>
          </p:nvSpPr>
          <p:spPr>
            <a:xfrm>
              <a:off x="7401989" y="3904550"/>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43" name="Google Shape;343;p19"/>
            <p:cNvSpPr/>
            <p:nvPr/>
          </p:nvSpPr>
          <p:spPr>
            <a:xfrm>
              <a:off x="7384367" y="3889225"/>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44" name="Google Shape;344;p19"/>
            <p:cNvSpPr/>
            <p:nvPr/>
          </p:nvSpPr>
          <p:spPr>
            <a:xfrm>
              <a:off x="7690883" y="4196250"/>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345" name="Google Shape;345;p19"/>
          <p:cNvGrpSpPr/>
          <p:nvPr/>
        </p:nvGrpSpPr>
        <p:grpSpPr>
          <a:xfrm>
            <a:off x="14097551" y="7233158"/>
            <a:ext cx="3554810" cy="2360201"/>
            <a:chOff x="7048772" y="3616575"/>
            <a:chExt cx="1777405" cy="1180100"/>
          </a:xfrm>
        </p:grpSpPr>
        <p:sp>
          <p:nvSpPr>
            <p:cNvPr id="346" name="Google Shape;346;p19"/>
            <p:cNvSpPr/>
            <p:nvPr/>
          </p:nvSpPr>
          <p:spPr>
            <a:xfrm>
              <a:off x="8144398" y="3970775"/>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47" name="Google Shape;347;p19"/>
            <p:cNvSpPr/>
            <p:nvPr/>
          </p:nvSpPr>
          <p:spPr>
            <a:xfrm>
              <a:off x="8218778" y="4155700"/>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48" name="Google Shape;348;p19"/>
            <p:cNvSpPr/>
            <p:nvPr/>
          </p:nvSpPr>
          <p:spPr>
            <a:xfrm>
              <a:off x="7484299" y="3616575"/>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49" name="Google Shape;349;p19"/>
            <p:cNvSpPr/>
            <p:nvPr/>
          </p:nvSpPr>
          <p:spPr>
            <a:xfrm>
              <a:off x="7707807" y="3816375"/>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50" name="Google Shape;350;p19"/>
            <p:cNvSpPr/>
            <p:nvPr/>
          </p:nvSpPr>
          <p:spPr>
            <a:xfrm>
              <a:off x="7048772" y="4347975"/>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51" name="Google Shape;351;p19"/>
            <p:cNvSpPr/>
            <p:nvPr/>
          </p:nvSpPr>
          <p:spPr>
            <a:xfrm>
              <a:off x="7280897" y="4452975"/>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52" name="Google Shape;352;p19"/>
            <p:cNvSpPr/>
            <p:nvPr/>
          </p:nvSpPr>
          <p:spPr>
            <a:xfrm>
              <a:off x="7401989" y="3904550"/>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53" name="Google Shape;353;p19"/>
            <p:cNvSpPr/>
            <p:nvPr/>
          </p:nvSpPr>
          <p:spPr>
            <a:xfrm>
              <a:off x="7384367" y="3889225"/>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54" name="Google Shape;354;p19"/>
            <p:cNvSpPr/>
            <p:nvPr/>
          </p:nvSpPr>
          <p:spPr>
            <a:xfrm>
              <a:off x="7690883" y="4196250"/>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355" name="Google Shape;355;p19"/>
          <p:cNvSpPr/>
          <p:nvPr/>
        </p:nvSpPr>
        <p:spPr>
          <a:xfrm>
            <a:off x="15719996" y="5574900"/>
            <a:ext cx="899436" cy="890376"/>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356" name="Google Shape;356;p19"/>
          <p:cNvSpPr/>
          <p:nvPr/>
        </p:nvSpPr>
        <p:spPr>
          <a:xfrm>
            <a:off x="1230354" y="876305"/>
            <a:ext cx="2171357" cy="1422936"/>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41776596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57"/>
        <p:cNvGrpSpPr/>
        <p:nvPr/>
      </p:nvGrpSpPr>
      <p:grpSpPr>
        <a:xfrm>
          <a:off x="0" y="0"/>
          <a:ext cx="0" cy="0"/>
          <a:chOff x="0" y="0"/>
          <a:chExt cx="0" cy="0"/>
        </a:xfrm>
      </p:grpSpPr>
      <p:sp>
        <p:nvSpPr>
          <p:cNvPr id="358" name="Google Shape;358;p20"/>
          <p:cNvSpPr txBox="1">
            <a:spLocks noGrp="1"/>
          </p:cNvSpPr>
          <p:nvPr>
            <p:ph type="ctrTitle"/>
          </p:nvPr>
        </p:nvSpPr>
        <p:spPr>
          <a:xfrm>
            <a:off x="1440002" y="1080000"/>
            <a:ext cx="7704000" cy="17334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10401"/>
            </a:lvl1pPr>
            <a:lvl2pPr lvl="1" algn="ctr" rtl="0">
              <a:spcBef>
                <a:spcPts val="0"/>
              </a:spcBef>
              <a:spcAft>
                <a:spcPts val="0"/>
              </a:spcAft>
              <a:buSzPts val="5200"/>
              <a:buNone/>
              <a:defRPr sz="10401"/>
            </a:lvl2pPr>
            <a:lvl3pPr lvl="2" algn="ctr" rtl="0">
              <a:spcBef>
                <a:spcPts val="0"/>
              </a:spcBef>
              <a:spcAft>
                <a:spcPts val="0"/>
              </a:spcAft>
              <a:buSzPts val="5200"/>
              <a:buNone/>
              <a:defRPr sz="10401"/>
            </a:lvl3pPr>
            <a:lvl4pPr lvl="3" algn="ctr" rtl="0">
              <a:spcBef>
                <a:spcPts val="0"/>
              </a:spcBef>
              <a:spcAft>
                <a:spcPts val="0"/>
              </a:spcAft>
              <a:buSzPts val="5200"/>
              <a:buNone/>
              <a:defRPr sz="10401"/>
            </a:lvl4pPr>
            <a:lvl5pPr lvl="4" algn="ctr" rtl="0">
              <a:spcBef>
                <a:spcPts val="0"/>
              </a:spcBef>
              <a:spcAft>
                <a:spcPts val="0"/>
              </a:spcAft>
              <a:buSzPts val="5200"/>
              <a:buNone/>
              <a:defRPr sz="10401"/>
            </a:lvl5pPr>
            <a:lvl6pPr lvl="5" algn="ctr" rtl="0">
              <a:spcBef>
                <a:spcPts val="0"/>
              </a:spcBef>
              <a:spcAft>
                <a:spcPts val="0"/>
              </a:spcAft>
              <a:buSzPts val="5200"/>
              <a:buNone/>
              <a:defRPr sz="10401"/>
            </a:lvl6pPr>
            <a:lvl7pPr lvl="6" algn="ctr" rtl="0">
              <a:spcBef>
                <a:spcPts val="0"/>
              </a:spcBef>
              <a:spcAft>
                <a:spcPts val="0"/>
              </a:spcAft>
              <a:buSzPts val="5200"/>
              <a:buNone/>
              <a:defRPr sz="10401"/>
            </a:lvl7pPr>
            <a:lvl8pPr lvl="7" algn="ctr" rtl="0">
              <a:spcBef>
                <a:spcPts val="0"/>
              </a:spcBef>
              <a:spcAft>
                <a:spcPts val="0"/>
              </a:spcAft>
              <a:buSzPts val="5200"/>
              <a:buNone/>
              <a:defRPr sz="10401"/>
            </a:lvl8pPr>
            <a:lvl9pPr lvl="8" algn="ctr" rtl="0">
              <a:spcBef>
                <a:spcPts val="0"/>
              </a:spcBef>
              <a:spcAft>
                <a:spcPts val="0"/>
              </a:spcAft>
              <a:buSzPts val="5200"/>
              <a:buNone/>
              <a:defRPr sz="10401"/>
            </a:lvl9pPr>
          </a:lstStyle>
          <a:p>
            <a:endParaRPr/>
          </a:p>
        </p:txBody>
      </p:sp>
      <p:sp>
        <p:nvSpPr>
          <p:cNvPr id="359" name="Google Shape;359;p20"/>
          <p:cNvSpPr txBox="1">
            <a:spLocks noGrp="1"/>
          </p:cNvSpPr>
          <p:nvPr>
            <p:ph type="subTitle" idx="1"/>
          </p:nvPr>
        </p:nvSpPr>
        <p:spPr>
          <a:xfrm>
            <a:off x="1440002" y="2887001"/>
            <a:ext cx="7704000" cy="272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3600"/>
            </a:lvl2pPr>
            <a:lvl3pPr lvl="2" algn="ctr" rtl="0">
              <a:lnSpc>
                <a:spcPct val="100000"/>
              </a:lnSpc>
              <a:spcBef>
                <a:spcPts val="0"/>
              </a:spcBef>
              <a:spcAft>
                <a:spcPts val="0"/>
              </a:spcAft>
              <a:buSzPts val="1800"/>
              <a:buNone/>
              <a:defRPr sz="3600"/>
            </a:lvl3pPr>
            <a:lvl4pPr lvl="3" algn="ctr" rtl="0">
              <a:lnSpc>
                <a:spcPct val="100000"/>
              </a:lnSpc>
              <a:spcBef>
                <a:spcPts val="0"/>
              </a:spcBef>
              <a:spcAft>
                <a:spcPts val="0"/>
              </a:spcAft>
              <a:buSzPts val="1800"/>
              <a:buNone/>
              <a:defRPr sz="3600"/>
            </a:lvl4pPr>
            <a:lvl5pPr lvl="4" algn="ctr" rtl="0">
              <a:lnSpc>
                <a:spcPct val="100000"/>
              </a:lnSpc>
              <a:spcBef>
                <a:spcPts val="0"/>
              </a:spcBef>
              <a:spcAft>
                <a:spcPts val="0"/>
              </a:spcAft>
              <a:buSzPts val="1800"/>
              <a:buNone/>
              <a:defRPr sz="3600"/>
            </a:lvl5pPr>
            <a:lvl6pPr lvl="5" algn="ctr" rtl="0">
              <a:lnSpc>
                <a:spcPct val="100000"/>
              </a:lnSpc>
              <a:spcBef>
                <a:spcPts val="0"/>
              </a:spcBef>
              <a:spcAft>
                <a:spcPts val="0"/>
              </a:spcAft>
              <a:buSzPts val="1800"/>
              <a:buNone/>
              <a:defRPr sz="3600"/>
            </a:lvl6pPr>
            <a:lvl7pPr lvl="6" algn="ctr" rtl="0">
              <a:lnSpc>
                <a:spcPct val="100000"/>
              </a:lnSpc>
              <a:spcBef>
                <a:spcPts val="0"/>
              </a:spcBef>
              <a:spcAft>
                <a:spcPts val="0"/>
              </a:spcAft>
              <a:buSzPts val="1800"/>
              <a:buNone/>
              <a:defRPr sz="3600"/>
            </a:lvl7pPr>
            <a:lvl8pPr lvl="7" algn="ctr" rtl="0">
              <a:lnSpc>
                <a:spcPct val="100000"/>
              </a:lnSpc>
              <a:spcBef>
                <a:spcPts val="0"/>
              </a:spcBef>
              <a:spcAft>
                <a:spcPts val="0"/>
              </a:spcAft>
              <a:buSzPts val="1800"/>
              <a:buNone/>
              <a:defRPr sz="3600"/>
            </a:lvl8pPr>
            <a:lvl9pPr lvl="8" algn="ctr" rtl="0">
              <a:lnSpc>
                <a:spcPct val="100000"/>
              </a:lnSpc>
              <a:spcBef>
                <a:spcPts val="0"/>
              </a:spcBef>
              <a:spcAft>
                <a:spcPts val="0"/>
              </a:spcAft>
              <a:buSzPts val="1800"/>
              <a:buNone/>
              <a:defRPr sz="3600"/>
            </a:lvl9pPr>
          </a:lstStyle>
          <a:p>
            <a:endParaRPr/>
          </a:p>
        </p:txBody>
      </p:sp>
      <p:sp>
        <p:nvSpPr>
          <p:cNvPr id="360" name="Google Shape;360;p20"/>
          <p:cNvSpPr txBox="1"/>
          <p:nvPr/>
        </p:nvSpPr>
        <p:spPr>
          <a:xfrm>
            <a:off x="1440000" y="6431852"/>
            <a:ext cx="6916800" cy="1477073"/>
          </a:xfrm>
          <a:prstGeom prst="rect">
            <a:avLst/>
          </a:prstGeom>
          <a:noFill/>
          <a:ln>
            <a:noFill/>
          </a:ln>
        </p:spPr>
        <p:txBody>
          <a:bodyPr spcFirstLastPara="1" wrap="square" lIns="182754" tIns="182754" rIns="182754" bIns="182754" anchor="t" anchorCtr="0">
            <a:spAutoFit/>
          </a:bodyPr>
          <a:lstStyle/>
          <a:p>
            <a:pPr marL="0" lvl="0" indent="0" algn="l" rtl="0">
              <a:spcBef>
                <a:spcPts val="0"/>
              </a:spcBef>
              <a:spcAft>
                <a:spcPts val="0"/>
              </a:spcAft>
              <a:buNone/>
            </a:pPr>
            <a:r>
              <a:rPr lang="en-GB" sz="2400">
                <a:solidFill>
                  <a:schemeClr val="dk2"/>
                </a:solidFill>
                <a:latin typeface="Nunito"/>
                <a:ea typeface="Nunito"/>
                <a:cs typeface="Nunito"/>
                <a:sym typeface="Nunito"/>
              </a:rPr>
              <a:t>CREDITS: This presentation template was created</a:t>
            </a:r>
            <a:r>
              <a:rPr lang="en-GB" sz="2400" b="1">
                <a:solidFill>
                  <a:schemeClr val="dk2"/>
                </a:solidFill>
                <a:latin typeface="Nunito"/>
                <a:ea typeface="Nunito"/>
                <a:cs typeface="Nunito"/>
                <a:sym typeface="Nunito"/>
              </a:rPr>
              <a:t> </a:t>
            </a:r>
            <a:r>
              <a:rPr lang="en-GB" sz="2400" b="1">
                <a:solidFill>
                  <a:schemeClr val="dk2"/>
                </a:solidFill>
                <a:uFill>
                  <a:noFill/>
                </a:uFill>
                <a:latin typeface="Nunito"/>
                <a:ea typeface="Nunito"/>
                <a:cs typeface="Nunito"/>
                <a:sym typeface="Nunito"/>
                <a:hlinkClick r:id="rId2"/>
              </a:rPr>
              <a:t>by Slidesgo,</a:t>
            </a:r>
            <a:r>
              <a:rPr lang="en-GB" sz="2400" b="1">
                <a:solidFill>
                  <a:schemeClr val="dk2"/>
                </a:solidFill>
                <a:latin typeface="Nunito"/>
                <a:ea typeface="Nunito"/>
                <a:cs typeface="Nunito"/>
                <a:sym typeface="Nunito"/>
              </a:rPr>
              <a:t> </a:t>
            </a:r>
            <a:r>
              <a:rPr lang="en-GB" sz="2400">
                <a:solidFill>
                  <a:schemeClr val="dk2"/>
                </a:solidFill>
                <a:latin typeface="Nunito"/>
                <a:ea typeface="Nunito"/>
                <a:cs typeface="Nunito"/>
                <a:sym typeface="Nunito"/>
              </a:rPr>
              <a:t>including icons</a:t>
            </a:r>
            <a:r>
              <a:rPr lang="en-GB" sz="2400" b="1">
                <a:solidFill>
                  <a:schemeClr val="dk2"/>
                </a:solidFill>
                <a:latin typeface="Nunito"/>
                <a:ea typeface="Nunito"/>
                <a:cs typeface="Nunito"/>
                <a:sym typeface="Nunito"/>
              </a:rPr>
              <a:t> </a:t>
            </a:r>
            <a:r>
              <a:rPr lang="en-GB" sz="2400" b="1">
                <a:solidFill>
                  <a:schemeClr val="dk2"/>
                </a:solidFill>
                <a:uFill>
                  <a:noFill/>
                </a:uFill>
                <a:latin typeface="Nunito"/>
                <a:ea typeface="Nunito"/>
                <a:cs typeface="Nunito"/>
                <a:sym typeface="Nunito"/>
                <a:hlinkClick r:id="rId3"/>
              </a:rPr>
              <a:t>by Flaticon,</a:t>
            </a:r>
            <a:r>
              <a:rPr lang="en-GB" sz="2400" b="1">
                <a:solidFill>
                  <a:schemeClr val="dk2"/>
                </a:solidFill>
                <a:latin typeface="Nunito"/>
                <a:ea typeface="Nunito"/>
                <a:cs typeface="Nunito"/>
                <a:sym typeface="Nunito"/>
              </a:rPr>
              <a:t> i</a:t>
            </a:r>
            <a:r>
              <a:rPr lang="en-GB" sz="2400">
                <a:solidFill>
                  <a:schemeClr val="dk2"/>
                </a:solidFill>
                <a:latin typeface="Nunito"/>
                <a:ea typeface="Nunito"/>
                <a:cs typeface="Nunito"/>
                <a:sym typeface="Nunito"/>
              </a:rPr>
              <a:t>nfographics &amp; images </a:t>
            </a:r>
            <a:r>
              <a:rPr lang="en-GB" sz="2400" b="1">
                <a:solidFill>
                  <a:schemeClr val="dk2"/>
                </a:solidFill>
                <a:uFill>
                  <a:noFill/>
                </a:uFill>
                <a:latin typeface="Nunito"/>
                <a:ea typeface="Nunito"/>
                <a:cs typeface="Nunito"/>
                <a:sym typeface="Nunito"/>
                <a:hlinkClick r:id="rId4"/>
              </a:rPr>
              <a:t>by Freepik</a:t>
            </a:r>
            <a:endParaRPr sz="2400" b="1" dirty="0">
              <a:solidFill>
                <a:schemeClr val="dk2"/>
              </a:solidFill>
              <a:latin typeface="Nunito"/>
              <a:ea typeface="Nunito"/>
              <a:cs typeface="Nunito"/>
              <a:sym typeface="Nunito"/>
            </a:endParaRPr>
          </a:p>
        </p:txBody>
      </p:sp>
      <p:sp>
        <p:nvSpPr>
          <p:cNvPr id="361" name="Google Shape;361;p20"/>
          <p:cNvSpPr/>
          <p:nvPr/>
        </p:nvSpPr>
        <p:spPr>
          <a:xfrm>
            <a:off x="10995805" y="315949"/>
            <a:ext cx="1676819" cy="109859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362" name="Google Shape;362;p20"/>
          <p:cNvSpPr/>
          <p:nvPr/>
        </p:nvSpPr>
        <p:spPr>
          <a:xfrm>
            <a:off x="10995797" y="3577508"/>
            <a:ext cx="691280" cy="684461"/>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11538284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3"/>
        <p:cNvGrpSpPr/>
        <p:nvPr/>
      </p:nvGrpSpPr>
      <p:grpSpPr>
        <a:xfrm>
          <a:off x="0" y="0"/>
          <a:ext cx="0" cy="0"/>
          <a:chOff x="0" y="0"/>
          <a:chExt cx="0" cy="0"/>
        </a:xfrm>
      </p:grpSpPr>
      <p:sp>
        <p:nvSpPr>
          <p:cNvPr id="364" name="Google Shape;364;p21"/>
          <p:cNvSpPr txBox="1">
            <a:spLocks noGrp="1"/>
          </p:cNvSpPr>
          <p:nvPr>
            <p:ph type="subTitle" idx="1"/>
          </p:nvPr>
        </p:nvSpPr>
        <p:spPr>
          <a:xfrm>
            <a:off x="2045750" y="6156900"/>
            <a:ext cx="64494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panose="020B0604020202020204"/>
              <a:buNone/>
              <a:defRPr sz="4800">
                <a:solidFill>
                  <a:schemeClr val="accent2"/>
                </a:solidFill>
                <a:latin typeface="Titan One"/>
                <a:ea typeface="Titan One"/>
                <a:cs typeface="Titan One"/>
                <a:sym typeface="Titan One"/>
              </a:defRPr>
            </a:lvl1pPr>
            <a:lvl2pPr lvl="1" algn="ctr" rtl="0">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2pPr>
            <a:lvl3pPr lvl="2" algn="ctr" rtl="0">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3pPr>
            <a:lvl4pPr lvl="3" algn="ctr" rtl="0">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4pPr>
            <a:lvl5pPr lvl="4" algn="ctr" rtl="0">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5pPr>
            <a:lvl6pPr lvl="5" algn="ctr" rtl="0">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6pPr>
            <a:lvl7pPr lvl="6" algn="ctr" rtl="0">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7pPr>
            <a:lvl8pPr lvl="7" algn="ctr" rtl="0">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8pPr>
            <a:lvl9pPr lvl="8" algn="ctr" rtl="0">
              <a:lnSpc>
                <a:spcPct val="100000"/>
              </a:lnSpc>
              <a:spcBef>
                <a:spcPts val="3200"/>
              </a:spcBef>
              <a:spcAft>
                <a:spcPts val="320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365" name="Google Shape;365;p21"/>
          <p:cNvSpPr txBox="1">
            <a:spLocks noGrp="1"/>
          </p:cNvSpPr>
          <p:nvPr>
            <p:ph type="subTitle" idx="2"/>
          </p:nvPr>
        </p:nvSpPr>
        <p:spPr>
          <a:xfrm>
            <a:off x="9672600" y="6156900"/>
            <a:ext cx="64494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panose="020B0604020202020204"/>
              <a:buNone/>
              <a:defRPr sz="4800">
                <a:solidFill>
                  <a:schemeClr val="accent4"/>
                </a:solidFill>
                <a:latin typeface="Titan One"/>
                <a:ea typeface="Titan One"/>
                <a:cs typeface="Titan One"/>
                <a:sym typeface="Titan One"/>
              </a:defRPr>
            </a:lvl1pPr>
            <a:lvl2pPr lvl="1" algn="ctr" rtl="0">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2pPr>
            <a:lvl3pPr lvl="2" algn="ctr" rtl="0">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3pPr>
            <a:lvl4pPr lvl="3" algn="ctr" rtl="0">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4pPr>
            <a:lvl5pPr lvl="4" algn="ctr" rtl="0">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5pPr>
            <a:lvl6pPr lvl="5" algn="ctr" rtl="0">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6pPr>
            <a:lvl7pPr lvl="6" algn="ctr" rtl="0">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7pPr>
            <a:lvl8pPr lvl="7" algn="ctr" rtl="0">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8pPr>
            <a:lvl9pPr lvl="8" algn="ctr" rtl="0">
              <a:lnSpc>
                <a:spcPct val="100000"/>
              </a:lnSpc>
              <a:spcBef>
                <a:spcPts val="3200"/>
              </a:spcBef>
              <a:spcAft>
                <a:spcPts val="320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366" name="Google Shape;366;p21"/>
          <p:cNvSpPr txBox="1">
            <a:spLocks noGrp="1"/>
          </p:cNvSpPr>
          <p:nvPr>
            <p:ph type="subTitle" idx="3"/>
          </p:nvPr>
        </p:nvSpPr>
        <p:spPr>
          <a:xfrm>
            <a:off x="2045750" y="7384950"/>
            <a:ext cx="64494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3200"/>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367" name="Google Shape;367;p21"/>
          <p:cNvSpPr txBox="1">
            <a:spLocks noGrp="1"/>
          </p:cNvSpPr>
          <p:nvPr>
            <p:ph type="subTitle" idx="4"/>
          </p:nvPr>
        </p:nvSpPr>
        <p:spPr>
          <a:xfrm>
            <a:off x="9672600" y="7384950"/>
            <a:ext cx="64494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3200"/>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grpSp>
        <p:nvGrpSpPr>
          <p:cNvPr id="368" name="Google Shape;368;p21"/>
          <p:cNvGrpSpPr/>
          <p:nvPr/>
        </p:nvGrpSpPr>
        <p:grpSpPr>
          <a:xfrm rot="5038628">
            <a:off x="13013669" y="2080787"/>
            <a:ext cx="2624964" cy="3801954"/>
            <a:chOff x="8796790" y="1017666"/>
            <a:chExt cx="2334115" cy="3380033"/>
          </a:xfrm>
        </p:grpSpPr>
        <p:sp>
          <p:nvSpPr>
            <p:cNvPr id="369" name="Google Shape;369;p21"/>
            <p:cNvSpPr/>
            <p:nvPr/>
          </p:nvSpPr>
          <p:spPr>
            <a:xfrm rot="10800000">
              <a:off x="8796790" y="1145601"/>
              <a:ext cx="669240" cy="420378"/>
            </a:xfrm>
            <a:custGeom>
              <a:avLst/>
              <a:gdLst/>
              <a:ahLst/>
              <a:cxnLst/>
              <a:rect l="l" t="t" r="r" b="b"/>
              <a:pathLst>
                <a:path w="26304" h="72261" extrusionOk="0">
                  <a:moveTo>
                    <a:pt x="6887" y="0"/>
                  </a:moveTo>
                  <a:lnTo>
                    <a:pt x="6558" y="36"/>
                  </a:lnTo>
                  <a:lnTo>
                    <a:pt x="6230" y="109"/>
                  </a:lnTo>
                  <a:lnTo>
                    <a:pt x="5902" y="217"/>
                  </a:lnTo>
                  <a:lnTo>
                    <a:pt x="5566" y="362"/>
                  </a:lnTo>
                  <a:lnTo>
                    <a:pt x="5231" y="543"/>
                  </a:lnTo>
                  <a:lnTo>
                    <a:pt x="4895" y="760"/>
                  </a:lnTo>
                  <a:lnTo>
                    <a:pt x="4560" y="1013"/>
                  </a:lnTo>
                  <a:lnTo>
                    <a:pt x="4217" y="1266"/>
                  </a:lnTo>
                  <a:lnTo>
                    <a:pt x="3881" y="1591"/>
                  </a:lnTo>
                  <a:lnTo>
                    <a:pt x="3538" y="1953"/>
                  </a:lnTo>
                  <a:lnTo>
                    <a:pt x="3188" y="2351"/>
                  </a:lnTo>
                  <a:lnTo>
                    <a:pt x="2845" y="2785"/>
                  </a:lnTo>
                  <a:lnTo>
                    <a:pt x="2495" y="3255"/>
                  </a:lnTo>
                  <a:lnTo>
                    <a:pt x="2145" y="3798"/>
                  </a:lnTo>
                  <a:lnTo>
                    <a:pt x="1788" y="4340"/>
                  </a:lnTo>
                  <a:lnTo>
                    <a:pt x="1438" y="4919"/>
                  </a:lnTo>
                  <a:lnTo>
                    <a:pt x="1080" y="5570"/>
                  </a:lnTo>
                  <a:lnTo>
                    <a:pt x="723" y="6257"/>
                  </a:lnTo>
                  <a:lnTo>
                    <a:pt x="358" y="6980"/>
                  </a:lnTo>
                  <a:lnTo>
                    <a:pt x="1" y="7740"/>
                  </a:lnTo>
                  <a:lnTo>
                    <a:pt x="23" y="8825"/>
                  </a:lnTo>
                  <a:lnTo>
                    <a:pt x="59" y="10091"/>
                  </a:lnTo>
                  <a:lnTo>
                    <a:pt x="117" y="11827"/>
                  </a:lnTo>
                  <a:lnTo>
                    <a:pt x="205" y="13960"/>
                  </a:lnTo>
                  <a:lnTo>
                    <a:pt x="314" y="16420"/>
                  </a:lnTo>
                  <a:lnTo>
                    <a:pt x="380" y="17794"/>
                  </a:lnTo>
                  <a:lnTo>
                    <a:pt x="460" y="19204"/>
                  </a:lnTo>
                  <a:lnTo>
                    <a:pt x="548" y="20723"/>
                  </a:lnTo>
                  <a:lnTo>
                    <a:pt x="643" y="22279"/>
                  </a:lnTo>
                  <a:lnTo>
                    <a:pt x="752" y="23870"/>
                  </a:lnTo>
                  <a:lnTo>
                    <a:pt x="869" y="25534"/>
                  </a:lnTo>
                  <a:lnTo>
                    <a:pt x="993" y="27233"/>
                  </a:lnTo>
                  <a:lnTo>
                    <a:pt x="1131" y="28969"/>
                  </a:lnTo>
                  <a:lnTo>
                    <a:pt x="1285" y="30742"/>
                  </a:lnTo>
                  <a:lnTo>
                    <a:pt x="1452" y="32550"/>
                  </a:lnTo>
                  <a:lnTo>
                    <a:pt x="1627" y="34394"/>
                  </a:lnTo>
                  <a:lnTo>
                    <a:pt x="1824" y="36203"/>
                  </a:lnTo>
                  <a:lnTo>
                    <a:pt x="2029" y="38083"/>
                  </a:lnTo>
                  <a:lnTo>
                    <a:pt x="2247" y="39928"/>
                  </a:lnTo>
                  <a:lnTo>
                    <a:pt x="2481" y="41772"/>
                  </a:lnTo>
                  <a:lnTo>
                    <a:pt x="2736" y="43653"/>
                  </a:lnTo>
                  <a:lnTo>
                    <a:pt x="2999" y="45497"/>
                  </a:lnTo>
                  <a:lnTo>
                    <a:pt x="3283" y="47306"/>
                  </a:lnTo>
                  <a:lnTo>
                    <a:pt x="3590" y="49114"/>
                  </a:lnTo>
                  <a:lnTo>
                    <a:pt x="3903" y="50886"/>
                  </a:lnTo>
                  <a:lnTo>
                    <a:pt x="4071" y="51754"/>
                  </a:lnTo>
                  <a:lnTo>
                    <a:pt x="4239" y="52622"/>
                  </a:lnTo>
                  <a:lnTo>
                    <a:pt x="4421" y="53490"/>
                  </a:lnTo>
                  <a:lnTo>
                    <a:pt x="4596" y="54322"/>
                  </a:lnTo>
                  <a:lnTo>
                    <a:pt x="4786" y="55190"/>
                  </a:lnTo>
                  <a:lnTo>
                    <a:pt x="4968" y="55986"/>
                  </a:lnTo>
                  <a:lnTo>
                    <a:pt x="5165" y="56817"/>
                  </a:lnTo>
                  <a:lnTo>
                    <a:pt x="5362" y="57613"/>
                  </a:lnTo>
                  <a:lnTo>
                    <a:pt x="5566" y="58409"/>
                  </a:lnTo>
                  <a:lnTo>
                    <a:pt x="5778" y="59168"/>
                  </a:lnTo>
                  <a:lnTo>
                    <a:pt x="5997" y="59928"/>
                  </a:lnTo>
                  <a:lnTo>
                    <a:pt x="6215" y="60687"/>
                  </a:lnTo>
                  <a:lnTo>
                    <a:pt x="6442" y="61411"/>
                  </a:lnTo>
                  <a:lnTo>
                    <a:pt x="6668" y="62098"/>
                  </a:lnTo>
                  <a:lnTo>
                    <a:pt x="6901" y="62785"/>
                  </a:lnTo>
                  <a:lnTo>
                    <a:pt x="7149" y="63472"/>
                  </a:lnTo>
                  <a:lnTo>
                    <a:pt x="7390" y="64123"/>
                  </a:lnTo>
                  <a:lnTo>
                    <a:pt x="7645" y="64738"/>
                  </a:lnTo>
                  <a:lnTo>
                    <a:pt x="7900" y="65353"/>
                  </a:lnTo>
                  <a:lnTo>
                    <a:pt x="8163" y="65967"/>
                  </a:lnTo>
                  <a:lnTo>
                    <a:pt x="8433" y="66510"/>
                  </a:lnTo>
                  <a:lnTo>
                    <a:pt x="8710" y="67052"/>
                  </a:lnTo>
                  <a:lnTo>
                    <a:pt x="8987" y="67595"/>
                  </a:lnTo>
                  <a:lnTo>
                    <a:pt x="9279" y="68101"/>
                  </a:lnTo>
                  <a:lnTo>
                    <a:pt x="9571" y="68571"/>
                  </a:lnTo>
                  <a:lnTo>
                    <a:pt x="9870" y="69005"/>
                  </a:lnTo>
                  <a:lnTo>
                    <a:pt x="10176" y="69439"/>
                  </a:lnTo>
                  <a:lnTo>
                    <a:pt x="10483" y="69837"/>
                  </a:lnTo>
                  <a:lnTo>
                    <a:pt x="10804" y="70199"/>
                  </a:lnTo>
                  <a:lnTo>
                    <a:pt x="11124" y="70561"/>
                  </a:lnTo>
                  <a:lnTo>
                    <a:pt x="11453" y="70850"/>
                  </a:lnTo>
                  <a:lnTo>
                    <a:pt x="11788" y="71139"/>
                  </a:lnTo>
                  <a:lnTo>
                    <a:pt x="12131" y="71392"/>
                  </a:lnTo>
                  <a:lnTo>
                    <a:pt x="12481" y="71609"/>
                  </a:lnTo>
                  <a:lnTo>
                    <a:pt x="12839" y="71790"/>
                  </a:lnTo>
                  <a:lnTo>
                    <a:pt x="13203" y="71971"/>
                  </a:lnTo>
                  <a:lnTo>
                    <a:pt x="13568" y="72080"/>
                  </a:lnTo>
                  <a:lnTo>
                    <a:pt x="13947" y="72188"/>
                  </a:lnTo>
                  <a:lnTo>
                    <a:pt x="14334" y="72224"/>
                  </a:lnTo>
                  <a:lnTo>
                    <a:pt x="14721" y="72260"/>
                  </a:lnTo>
                  <a:lnTo>
                    <a:pt x="15114" y="72260"/>
                  </a:lnTo>
                  <a:lnTo>
                    <a:pt x="15523" y="72188"/>
                  </a:lnTo>
                  <a:lnTo>
                    <a:pt x="15931" y="72116"/>
                  </a:lnTo>
                  <a:lnTo>
                    <a:pt x="16347" y="72007"/>
                  </a:lnTo>
                  <a:lnTo>
                    <a:pt x="16778" y="71826"/>
                  </a:lnTo>
                  <a:lnTo>
                    <a:pt x="17208" y="71646"/>
                  </a:lnTo>
                  <a:lnTo>
                    <a:pt x="17646" y="71392"/>
                  </a:lnTo>
                  <a:lnTo>
                    <a:pt x="18091" y="71103"/>
                  </a:lnTo>
                  <a:lnTo>
                    <a:pt x="18550" y="70778"/>
                  </a:lnTo>
                  <a:lnTo>
                    <a:pt x="19010" y="70416"/>
                  </a:lnTo>
                  <a:lnTo>
                    <a:pt x="19484" y="70018"/>
                  </a:lnTo>
                  <a:lnTo>
                    <a:pt x="19958" y="69584"/>
                  </a:lnTo>
                  <a:lnTo>
                    <a:pt x="20439" y="69078"/>
                  </a:lnTo>
                  <a:lnTo>
                    <a:pt x="20935" y="68535"/>
                  </a:lnTo>
                  <a:lnTo>
                    <a:pt x="21439" y="67957"/>
                  </a:lnTo>
                  <a:lnTo>
                    <a:pt x="21942" y="67342"/>
                  </a:lnTo>
                  <a:lnTo>
                    <a:pt x="22460" y="66655"/>
                  </a:lnTo>
                  <a:lnTo>
                    <a:pt x="22985" y="65931"/>
                  </a:lnTo>
                  <a:lnTo>
                    <a:pt x="23517" y="65172"/>
                  </a:lnTo>
                  <a:lnTo>
                    <a:pt x="24057" y="64340"/>
                  </a:lnTo>
                  <a:lnTo>
                    <a:pt x="24604" y="63472"/>
                  </a:lnTo>
                  <a:lnTo>
                    <a:pt x="25166" y="62568"/>
                  </a:lnTo>
                  <a:lnTo>
                    <a:pt x="25728" y="61591"/>
                  </a:lnTo>
                  <a:lnTo>
                    <a:pt x="26304" y="60579"/>
                  </a:lnTo>
                  <a:lnTo>
                    <a:pt x="26180" y="59602"/>
                  </a:lnTo>
                  <a:lnTo>
                    <a:pt x="26019" y="58445"/>
                  </a:lnTo>
                  <a:lnTo>
                    <a:pt x="25808" y="56926"/>
                  </a:lnTo>
                  <a:lnTo>
                    <a:pt x="25531" y="55045"/>
                  </a:lnTo>
                  <a:lnTo>
                    <a:pt x="25202" y="52803"/>
                  </a:lnTo>
                  <a:lnTo>
                    <a:pt x="24809" y="50307"/>
                  </a:lnTo>
                  <a:lnTo>
                    <a:pt x="24364" y="47595"/>
                  </a:lnTo>
                  <a:lnTo>
                    <a:pt x="24123" y="46148"/>
                  </a:lnTo>
                  <a:lnTo>
                    <a:pt x="23868" y="44666"/>
                  </a:lnTo>
                  <a:lnTo>
                    <a:pt x="23598" y="43110"/>
                  </a:lnTo>
                  <a:lnTo>
                    <a:pt x="23313" y="41555"/>
                  </a:lnTo>
                  <a:lnTo>
                    <a:pt x="23021" y="39964"/>
                  </a:lnTo>
                  <a:lnTo>
                    <a:pt x="22708" y="38300"/>
                  </a:lnTo>
                  <a:lnTo>
                    <a:pt x="22387" y="36673"/>
                  </a:lnTo>
                  <a:lnTo>
                    <a:pt x="22059" y="35009"/>
                  </a:lnTo>
                  <a:lnTo>
                    <a:pt x="21708" y="33309"/>
                  </a:lnTo>
                  <a:lnTo>
                    <a:pt x="21351" y="31610"/>
                  </a:lnTo>
                  <a:lnTo>
                    <a:pt x="20979" y="29910"/>
                  </a:lnTo>
                  <a:lnTo>
                    <a:pt x="20600" y="28246"/>
                  </a:lnTo>
                  <a:lnTo>
                    <a:pt x="20199" y="26546"/>
                  </a:lnTo>
                  <a:lnTo>
                    <a:pt x="19797" y="24846"/>
                  </a:lnTo>
                  <a:lnTo>
                    <a:pt x="19374" y="23183"/>
                  </a:lnTo>
                  <a:lnTo>
                    <a:pt x="18944" y="21555"/>
                  </a:lnTo>
                  <a:lnTo>
                    <a:pt x="18506" y="19928"/>
                  </a:lnTo>
                  <a:lnTo>
                    <a:pt x="18054" y="18336"/>
                  </a:lnTo>
                  <a:lnTo>
                    <a:pt x="17594" y="16781"/>
                  </a:lnTo>
                  <a:lnTo>
                    <a:pt x="17120" y="15262"/>
                  </a:lnTo>
                  <a:lnTo>
                    <a:pt x="16632" y="13816"/>
                  </a:lnTo>
                  <a:lnTo>
                    <a:pt x="16136" y="12369"/>
                  </a:lnTo>
                  <a:lnTo>
                    <a:pt x="15632" y="10995"/>
                  </a:lnTo>
                  <a:lnTo>
                    <a:pt x="15114" y="9693"/>
                  </a:lnTo>
                  <a:lnTo>
                    <a:pt x="14589" y="8427"/>
                  </a:lnTo>
                  <a:lnTo>
                    <a:pt x="14049" y="7270"/>
                  </a:lnTo>
                  <a:lnTo>
                    <a:pt x="13780" y="6691"/>
                  </a:lnTo>
                  <a:lnTo>
                    <a:pt x="13502" y="6148"/>
                  </a:lnTo>
                  <a:lnTo>
                    <a:pt x="13225" y="5606"/>
                  </a:lnTo>
                  <a:lnTo>
                    <a:pt x="12948" y="5100"/>
                  </a:lnTo>
                  <a:lnTo>
                    <a:pt x="12671" y="4629"/>
                  </a:lnTo>
                  <a:lnTo>
                    <a:pt x="12386" y="4159"/>
                  </a:lnTo>
                  <a:lnTo>
                    <a:pt x="12095" y="3689"/>
                  </a:lnTo>
                  <a:lnTo>
                    <a:pt x="11810" y="3291"/>
                  </a:lnTo>
                  <a:lnTo>
                    <a:pt x="11518" y="2893"/>
                  </a:lnTo>
                  <a:lnTo>
                    <a:pt x="11227" y="2496"/>
                  </a:lnTo>
                  <a:lnTo>
                    <a:pt x="10928" y="2134"/>
                  </a:lnTo>
                  <a:lnTo>
                    <a:pt x="10628" y="1808"/>
                  </a:lnTo>
                  <a:lnTo>
                    <a:pt x="10329" y="1519"/>
                  </a:lnTo>
                  <a:lnTo>
                    <a:pt x="10030" y="1230"/>
                  </a:lnTo>
                  <a:lnTo>
                    <a:pt x="9724" y="977"/>
                  </a:lnTo>
                  <a:lnTo>
                    <a:pt x="9418" y="760"/>
                  </a:lnTo>
                  <a:lnTo>
                    <a:pt x="9104" y="579"/>
                  </a:lnTo>
                  <a:lnTo>
                    <a:pt x="8798" y="398"/>
                  </a:lnTo>
                  <a:lnTo>
                    <a:pt x="8484" y="253"/>
                  </a:lnTo>
                  <a:lnTo>
                    <a:pt x="8163" y="145"/>
                  </a:lnTo>
                  <a:lnTo>
                    <a:pt x="7849" y="73"/>
                  </a:lnTo>
                  <a:lnTo>
                    <a:pt x="75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0" name="Google Shape;370;p21"/>
            <p:cNvSpPr/>
            <p:nvPr/>
          </p:nvSpPr>
          <p:spPr>
            <a:xfrm rot="10800000">
              <a:off x="9103371" y="1769178"/>
              <a:ext cx="732897" cy="319602"/>
            </a:xfrm>
            <a:custGeom>
              <a:avLst/>
              <a:gdLst/>
              <a:ahLst/>
              <a:cxnLst/>
              <a:rect l="l" t="t" r="r" b="b"/>
              <a:pathLst>
                <a:path w="28806" h="54938" extrusionOk="0">
                  <a:moveTo>
                    <a:pt x="13597" y="1"/>
                  </a:moveTo>
                  <a:lnTo>
                    <a:pt x="13284" y="73"/>
                  </a:lnTo>
                  <a:lnTo>
                    <a:pt x="12984" y="146"/>
                  </a:lnTo>
                  <a:lnTo>
                    <a:pt x="12678" y="218"/>
                  </a:lnTo>
                  <a:lnTo>
                    <a:pt x="12386" y="326"/>
                  </a:lnTo>
                  <a:lnTo>
                    <a:pt x="12087" y="471"/>
                  </a:lnTo>
                  <a:lnTo>
                    <a:pt x="11803" y="652"/>
                  </a:lnTo>
                  <a:lnTo>
                    <a:pt x="11511" y="833"/>
                  </a:lnTo>
                  <a:lnTo>
                    <a:pt x="11234" y="1014"/>
                  </a:lnTo>
                  <a:lnTo>
                    <a:pt x="10949" y="1231"/>
                  </a:lnTo>
                  <a:lnTo>
                    <a:pt x="10672" y="1484"/>
                  </a:lnTo>
                  <a:lnTo>
                    <a:pt x="10132" y="1990"/>
                  </a:lnTo>
                  <a:lnTo>
                    <a:pt x="9607" y="2605"/>
                  </a:lnTo>
                  <a:lnTo>
                    <a:pt x="9097" y="3256"/>
                  </a:lnTo>
                  <a:lnTo>
                    <a:pt x="8593" y="4015"/>
                  </a:lnTo>
                  <a:lnTo>
                    <a:pt x="8112" y="4775"/>
                  </a:lnTo>
                  <a:lnTo>
                    <a:pt x="7638" y="5607"/>
                  </a:lnTo>
                  <a:lnTo>
                    <a:pt x="7186" y="6511"/>
                  </a:lnTo>
                  <a:lnTo>
                    <a:pt x="6741" y="7451"/>
                  </a:lnTo>
                  <a:lnTo>
                    <a:pt x="6310" y="8392"/>
                  </a:lnTo>
                  <a:lnTo>
                    <a:pt x="5902" y="9404"/>
                  </a:lnTo>
                  <a:lnTo>
                    <a:pt x="5501" y="10453"/>
                  </a:lnTo>
                  <a:lnTo>
                    <a:pt x="5114" y="11502"/>
                  </a:lnTo>
                  <a:lnTo>
                    <a:pt x="4742" y="12551"/>
                  </a:lnTo>
                  <a:lnTo>
                    <a:pt x="4385" y="13672"/>
                  </a:lnTo>
                  <a:lnTo>
                    <a:pt x="4042" y="14757"/>
                  </a:lnTo>
                  <a:lnTo>
                    <a:pt x="3706" y="15878"/>
                  </a:lnTo>
                  <a:lnTo>
                    <a:pt x="3392" y="16999"/>
                  </a:lnTo>
                  <a:lnTo>
                    <a:pt x="3093" y="18120"/>
                  </a:lnTo>
                  <a:lnTo>
                    <a:pt x="2802" y="19205"/>
                  </a:lnTo>
                  <a:lnTo>
                    <a:pt x="2532" y="20326"/>
                  </a:lnTo>
                  <a:lnTo>
                    <a:pt x="2269" y="21411"/>
                  </a:lnTo>
                  <a:lnTo>
                    <a:pt x="2028" y="22460"/>
                  </a:lnTo>
                  <a:lnTo>
                    <a:pt x="1795" y="23509"/>
                  </a:lnTo>
                  <a:lnTo>
                    <a:pt x="1576" y="24522"/>
                  </a:lnTo>
                  <a:lnTo>
                    <a:pt x="1372" y="25498"/>
                  </a:lnTo>
                  <a:lnTo>
                    <a:pt x="1007" y="27343"/>
                  </a:lnTo>
                  <a:lnTo>
                    <a:pt x="701" y="28970"/>
                  </a:lnTo>
                  <a:lnTo>
                    <a:pt x="453" y="30417"/>
                  </a:lnTo>
                  <a:lnTo>
                    <a:pt x="256" y="31610"/>
                  </a:lnTo>
                  <a:lnTo>
                    <a:pt x="117" y="32478"/>
                  </a:lnTo>
                  <a:lnTo>
                    <a:pt x="1" y="33238"/>
                  </a:lnTo>
                  <a:lnTo>
                    <a:pt x="387" y="34467"/>
                  </a:lnTo>
                  <a:lnTo>
                    <a:pt x="767" y="35661"/>
                  </a:lnTo>
                  <a:lnTo>
                    <a:pt x="1146" y="36818"/>
                  </a:lnTo>
                  <a:lnTo>
                    <a:pt x="1525" y="37939"/>
                  </a:lnTo>
                  <a:lnTo>
                    <a:pt x="1904" y="38988"/>
                  </a:lnTo>
                  <a:lnTo>
                    <a:pt x="2276" y="40037"/>
                  </a:lnTo>
                  <a:lnTo>
                    <a:pt x="2648" y="41014"/>
                  </a:lnTo>
                  <a:lnTo>
                    <a:pt x="3028" y="41990"/>
                  </a:lnTo>
                  <a:lnTo>
                    <a:pt x="3392" y="42894"/>
                  </a:lnTo>
                  <a:lnTo>
                    <a:pt x="3765" y="43762"/>
                  </a:lnTo>
                  <a:lnTo>
                    <a:pt x="4129" y="44594"/>
                  </a:lnTo>
                  <a:lnTo>
                    <a:pt x="4494" y="45426"/>
                  </a:lnTo>
                  <a:lnTo>
                    <a:pt x="4859" y="46185"/>
                  </a:lnTo>
                  <a:lnTo>
                    <a:pt x="5223" y="46909"/>
                  </a:lnTo>
                  <a:lnTo>
                    <a:pt x="5581" y="47596"/>
                  </a:lnTo>
                  <a:lnTo>
                    <a:pt x="5938" y="48247"/>
                  </a:lnTo>
                  <a:lnTo>
                    <a:pt x="6296" y="48898"/>
                  </a:lnTo>
                  <a:lnTo>
                    <a:pt x="6653" y="49476"/>
                  </a:lnTo>
                  <a:lnTo>
                    <a:pt x="7003" y="50019"/>
                  </a:lnTo>
                  <a:lnTo>
                    <a:pt x="7353" y="50561"/>
                  </a:lnTo>
                  <a:lnTo>
                    <a:pt x="7703" y="51032"/>
                  </a:lnTo>
                  <a:lnTo>
                    <a:pt x="8054" y="51502"/>
                  </a:lnTo>
                  <a:lnTo>
                    <a:pt x="8396" y="51936"/>
                  </a:lnTo>
                  <a:lnTo>
                    <a:pt x="8739" y="52334"/>
                  </a:lnTo>
                  <a:lnTo>
                    <a:pt x="9082" y="52695"/>
                  </a:lnTo>
                  <a:lnTo>
                    <a:pt x="9418" y="53021"/>
                  </a:lnTo>
                  <a:lnTo>
                    <a:pt x="9760" y="53346"/>
                  </a:lnTo>
                  <a:lnTo>
                    <a:pt x="10089" y="53636"/>
                  </a:lnTo>
                  <a:lnTo>
                    <a:pt x="10424" y="53853"/>
                  </a:lnTo>
                  <a:lnTo>
                    <a:pt x="10752" y="54106"/>
                  </a:lnTo>
                  <a:lnTo>
                    <a:pt x="11081" y="54287"/>
                  </a:lnTo>
                  <a:lnTo>
                    <a:pt x="11409" y="54467"/>
                  </a:lnTo>
                  <a:lnTo>
                    <a:pt x="11737" y="54612"/>
                  </a:lnTo>
                  <a:lnTo>
                    <a:pt x="12058" y="54721"/>
                  </a:lnTo>
                  <a:lnTo>
                    <a:pt x="12379" y="54793"/>
                  </a:lnTo>
                  <a:lnTo>
                    <a:pt x="12693" y="54865"/>
                  </a:lnTo>
                  <a:lnTo>
                    <a:pt x="13006" y="54901"/>
                  </a:lnTo>
                  <a:lnTo>
                    <a:pt x="13320" y="54938"/>
                  </a:lnTo>
                  <a:lnTo>
                    <a:pt x="13634" y="54938"/>
                  </a:lnTo>
                  <a:lnTo>
                    <a:pt x="13940" y="54901"/>
                  </a:lnTo>
                  <a:lnTo>
                    <a:pt x="14246" y="54829"/>
                  </a:lnTo>
                  <a:lnTo>
                    <a:pt x="14545" y="54757"/>
                  </a:lnTo>
                  <a:lnTo>
                    <a:pt x="15144" y="54576"/>
                  </a:lnTo>
                  <a:lnTo>
                    <a:pt x="15734" y="54287"/>
                  </a:lnTo>
                  <a:lnTo>
                    <a:pt x="16311" y="53925"/>
                  </a:lnTo>
                  <a:lnTo>
                    <a:pt x="16880" y="53491"/>
                  </a:lnTo>
                  <a:lnTo>
                    <a:pt x="17434" y="52985"/>
                  </a:lnTo>
                  <a:lnTo>
                    <a:pt x="17981" y="52406"/>
                  </a:lnTo>
                  <a:lnTo>
                    <a:pt x="18521" y="51791"/>
                  </a:lnTo>
                  <a:lnTo>
                    <a:pt x="19039" y="51104"/>
                  </a:lnTo>
                  <a:lnTo>
                    <a:pt x="19557" y="50381"/>
                  </a:lnTo>
                  <a:lnTo>
                    <a:pt x="20053" y="49585"/>
                  </a:lnTo>
                  <a:lnTo>
                    <a:pt x="20541" y="48753"/>
                  </a:lnTo>
                  <a:lnTo>
                    <a:pt x="21023" y="47885"/>
                  </a:lnTo>
                  <a:lnTo>
                    <a:pt x="21490" y="46981"/>
                  </a:lnTo>
                  <a:lnTo>
                    <a:pt x="21942" y="46077"/>
                  </a:lnTo>
                  <a:lnTo>
                    <a:pt x="22379" y="45100"/>
                  </a:lnTo>
                  <a:lnTo>
                    <a:pt x="22810" y="44124"/>
                  </a:lnTo>
                  <a:lnTo>
                    <a:pt x="23218" y="43111"/>
                  </a:lnTo>
                  <a:lnTo>
                    <a:pt x="23619" y="42099"/>
                  </a:lnTo>
                  <a:lnTo>
                    <a:pt x="24013" y="41086"/>
                  </a:lnTo>
                  <a:lnTo>
                    <a:pt x="24385" y="40037"/>
                  </a:lnTo>
                  <a:lnTo>
                    <a:pt x="24743" y="39024"/>
                  </a:lnTo>
                  <a:lnTo>
                    <a:pt x="25093" y="37976"/>
                  </a:lnTo>
                  <a:lnTo>
                    <a:pt x="25421" y="36963"/>
                  </a:lnTo>
                  <a:lnTo>
                    <a:pt x="25742" y="35950"/>
                  </a:lnTo>
                  <a:lnTo>
                    <a:pt x="26048" y="34938"/>
                  </a:lnTo>
                  <a:lnTo>
                    <a:pt x="26333" y="33961"/>
                  </a:lnTo>
                  <a:lnTo>
                    <a:pt x="26610" y="32985"/>
                  </a:lnTo>
                  <a:lnTo>
                    <a:pt x="27113" y="31140"/>
                  </a:lnTo>
                  <a:lnTo>
                    <a:pt x="27551" y="29440"/>
                  </a:lnTo>
                  <a:lnTo>
                    <a:pt x="27930" y="27921"/>
                  </a:lnTo>
                  <a:lnTo>
                    <a:pt x="28244" y="26583"/>
                  </a:lnTo>
                  <a:lnTo>
                    <a:pt x="28485" y="25498"/>
                  </a:lnTo>
                  <a:lnTo>
                    <a:pt x="28660" y="24703"/>
                  </a:lnTo>
                  <a:lnTo>
                    <a:pt x="28806" y="24015"/>
                  </a:lnTo>
                  <a:lnTo>
                    <a:pt x="28361" y="22641"/>
                  </a:lnTo>
                  <a:lnTo>
                    <a:pt x="27909" y="21339"/>
                  </a:lnTo>
                  <a:lnTo>
                    <a:pt x="27471" y="20073"/>
                  </a:lnTo>
                  <a:lnTo>
                    <a:pt x="27033" y="18844"/>
                  </a:lnTo>
                  <a:lnTo>
                    <a:pt x="26596" y="17650"/>
                  </a:lnTo>
                  <a:lnTo>
                    <a:pt x="26165" y="16529"/>
                  </a:lnTo>
                  <a:lnTo>
                    <a:pt x="25735" y="15444"/>
                  </a:lnTo>
                  <a:lnTo>
                    <a:pt x="25312" y="14395"/>
                  </a:lnTo>
                  <a:lnTo>
                    <a:pt x="24889" y="13382"/>
                  </a:lnTo>
                  <a:lnTo>
                    <a:pt x="24473" y="12406"/>
                  </a:lnTo>
                  <a:lnTo>
                    <a:pt x="24057" y="11502"/>
                  </a:lnTo>
                  <a:lnTo>
                    <a:pt x="23649" y="10598"/>
                  </a:lnTo>
                  <a:lnTo>
                    <a:pt x="23240" y="9766"/>
                  </a:lnTo>
                  <a:lnTo>
                    <a:pt x="22839" y="8970"/>
                  </a:lnTo>
                  <a:lnTo>
                    <a:pt x="22438" y="8211"/>
                  </a:lnTo>
                  <a:lnTo>
                    <a:pt x="22044" y="7487"/>
                  </a:lnTo>
                  <a:lnTo>
                    <a:pt x="21650" y="6764"/>
                  </a:lnTo>
                  <a:lnTo>
                    <a:pt x="21256" y="6113"/>
                  </a:lnTo>
                  <a:lnTo>
                    <a:pt x="20870" y="5498"/>
                  </a:lnTo>
                  <a:lnTo>
                    <a:pt x="20490" y="4920"/>
                  </a:lnTo>
                  <a:lnTo>
                    <a:pt x="20111" y="4377"/>
                  </a:lnTo>
                  <a:lnTo>
                    <a:pt x="19739" y="3871"/>
                  </a:lnTo>
                  <a:lnTo>
                    <a:pt x="19367" y="3401"/>
                  </a:lnTo>
                  <a:lnTo>
                    <a:pt x="18995" y="2967"/>
                  </a:lnTo>
                  <a:lnTo>
                    <a:pt x="18638" y="2569"/>
                  </a:lnTo>
                  <a:lnTo>
                    <a:pt x="18273" y="2171"/>
                  </a:lnTo>
                  <a:lnTo>
                    <a:pt x="17915" y="1845"/>
                  </a:lnTo>
                  <a:lnTo>
                    <a:pt x="17565" y="1520"/>
                  </a:lnTo>
                  <a:lnTo>
                    <a:pt x="17215" y="1231"/>
                  </a:lnTo>
                  <a:lnTo>
                    <a:pt x="16865" y="977"/>
                  </a:lnTo>
                  <a:lnTo>
                    <a:pt x="16522" y="760"/>
                  </a:lnTo>
                  <a:lnTo>
                    <a:pt x="16179" y="580"/>
                  </a:lnTo>
                  <a:lnTo>
                    <a:pt x="15844" y="399"/>
                  </a:lnTo>
                  <a:lnTo>
                    <a:pt x="15516" y="290"/>
                  </a:lnTo>
                  <a:lnTo>
                    <a:pt x="15187" y="182"/>
                  </a:lnTo>
                  <a:lnTo>
                    <a:pt x="14859" y="73"/>
                  </a:lnTo>
                  <a:lnTo>
                    <a:pt x="14538" y="37"/>
                  </a:lnTo>
                  <a:lnTo>
                    <a:pt x="142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1" name="Google Shape;371;p21"/>
            <p:cNvSpPr/>
            <p:nvPr/>
          </p:nvSpPr>
          <p:spPr>
            <a:xfrm rot="10800000">
              <a:off x="9617818" y="1017666"/>
              <a:ext cx="373954" cy="725035"/>
            </a:xfrm>
            <a:custGeom>
              <a:avLst/>
              <a:gdLst/>
              <a:ahLst/>
              <a:cxnLst/>
              <a:rect l="l" t="t" r="r" b="b"/>
              <a:pathLst>
                <a:path w="14698" h="124630" extrusionOk="0">
                  <a:moveTo>
                    <a:pt x="285" y="1"/>
                  </a:moveTo>
                  <a:lnTo>
                    <a:pt x="226" y="2243"/>
                  </a:lnTo>
                  <a:lnTo>
                    <a:pt x="175" y="4449"/>
                  </a:lnTo>
                  <a:lnTo>
                    <a:pt x="131" y="6655"/>
                  </a:lnTo>
                  <a:lnTo>
                    <a:pt x="95" y="8825"/>
                  </a:lnTo>
                  <a:lnTo>
                    <a:pt x="58" y="10995"/>
                  </a:lnTo>
                  <a:lnTo>
                    <a:pt x="37" y="13093"/>
                  </a:lnTo>
                  <a:lnTo>
                    <a:pt x="15" y="15227"/>
                  </a:lnTo>
                  <a:lnTo>
                    <a:pt x="7" y="17288"/>
                  </a:lnTo>
                  <a:lnTo>
                    <a:pt x="0" y="19349"/>
                  </a:lnTo>
                  <a:lnTo>
                    <a:pt x="0" y="21375"/>
                  </a:lnTo>
                  <a:lnTo>
                    <a:pt x="7" y="23364"/>
                  </a:lnTo>
                  <a:lnTo>
                    <a:pt x="22" y="25353"/>
                  </a:lnTo>
                  <a:lnTo>
                    <a:pt x="44" y="27306"/>
                  </a:lnTo>
                  <a:lnTo>
                    <a:pt x="66" y="29259"/>
                  </a:lnTo>
                  <a:lnTo>
                    <a:pt x="95" y="31140"/>
                  </a:lnTo>
                  <a:lnTo>
                    <a:pt x="131" y="33056"/>
                  </a:lnTo>
                  <a:lnTo>
                    <a:pt x="175" y="34901"/>
                  </a:lnTo>
                  <a:lnTo>
                    <a:pt x="219" y="36745"/>
                  </a:lnTo>
                  <a:lnTo>
                    <a:pt x="270" y="38554"/>
                  </a:lnTo>
                  <a:lnTo>
                    <a:pt x="328" y="40362"/>
                  </a:lnTo>
                  <a:lnTo>
                    <a:pt x="394" y="42134"/>
                  </a:lnTo>
                  <a:lnTo>
                    <a:pt x="460" y="43870"/>
                  </a:lnTo>
                  <a:lnTo>
                    <a:pt x="533" y="45606"/>
                  </a:lnTo>
                  <a:lnTo>
                    <a:pt x="613" y="47306"/>
                  </a:lnTo>
                  <a:lnTo>
                    <a:pt x="693" y="49006"/>
                  </a:lnTo>
                  <a:lnTo>
                    <a:pt x="781" y="50669"/>
                  </a:lnTo>
                  <a:lnTo>
                    <a:pt x="868" y="52297"/>
                  </a:lnTo>
                  <a:lnTo>
                    <a:pt x="963" y="53924"/>
                  </a:lnTo>
                  <a:lnTo>
                    <a:pt x="1065" y="55516"/>
                  </a:lnTo>
                  <a:lnTo>
                    <a:pt x="1167" y="57071"/>
                  </a:lnTo>
                  <a:lnTo>
                    <a:pt x="1269" y="58626"/>
                  </a:lnTo>
                  <a:lnTo>
                    <a:pt x="1386" y="60145"/>
                  </a:lnTo>
                  <a:lnTo>
                    <a:pt x="1495" y="61664"/>
                  </a:lnTo>
                  <a:lnTo>
                    <a:pt x="1619" y="63147"/>
                  </a:lnTo>
                  <a:lnTo>
                    <a:pt x="1736" y="64630"/>
                  </a:lnTo>
                  <a:lnTo>
                    <a:pt x="1867" y="66076"/>
                  </a:lnTo>
                  <a:lnTo>
                    <a:pt x="1991" y="67487"/>
                  </a:lnTo>
                  <a:lnTo>
                    <a:pt x="2130" y="68897"/>
                  </a:lnTo>
                  <a:lnTo>
                    <a:pt x="2261" y="70272"/>
                  </a:lnTo>
                  <a:lnTo>
                    <a:pt x="2400" y="71646"/>
                  </a:lnTo>
                  <a:lnTo>
                    <a:pt x="2546" y="72984"/>
                  </a:lnTo>
                  <a:lnTo>
                    <a:pt x="2684" y="74286"/>
                  </a:lnTo>
                  <a:lnTo>
                    <a:pt x="2983" y="76890"/>
                  </a:lnTo>
                  <a:lnTo>
                    <a:pt x="3290" y="79385"/>
                  </a:lnTo>
                  <a:lnTo>
                    <a:pt x="3611" y="81809"/>
                  </a:lnTo>
                  <a:lnTo>
                    <a:pt x="3932" y="84159"/>
                  </a:lnTo>
                  <a:lnTo>
                    <a:pt x="4267" y="86438"/>
                  </a:lnTo>
                  <a:lnTo>
                    <a:pt x="4610" y="88608"/>
                  </a:lnTo>
                  <a:lnTo>
                    <a:pt x="4953" y="90742"/>
                  </a:lnTo>
                  <a:lnTo>
                    <a:pt x="5303" y="92767"/>
                  </a:lnTo>
                  <a:lnTo>
                    <a:pt x="5660" y="94756"/>
                  </a:lnTo>
                  <a:lnTo>
                    <a:pt x="6025" y="96637"/>
                  </a:lnTo>
                  <a:lnTo>
                    <a:pt x="6383" y="98481"/>
                  </a:lnTo>
                  <a:lnTo>
                    <a:pt x="6747" y="100217"/>
                  </a:lnTo>
                  <a:lnTo>
                    <a:pt x="7112" y="101917"/>
                  </a:lnTo>
                  <a:lnTo>
                    <a:pt x="7484" y="103545"/>
                  </a:lnTo>
                  <a:lnTo>
                    <a:pt x="7849" y="105100"/>
                  </a:lnTo>
                  <a:lnTo>
                    <a:pt x="8206" y="106583"/>
                  </a:lnTo>
                  <a:lnTo>
                    <a:pt x="8571" y="107993"/>
                  </a:lnTo>
                  <a:lnTo>
                    <a:pt x="8928" y="109331"/>
                  </a:lnTo>
                  <a:lnTo>
                    <a:pt x="9286" y="110633"/>
                  </a:lnTo>
                  <a:lnTo>
                    <a:pt x="9636" y="111827"/>
                  </a:lnTo>
                  <a:lnTo>
                    <a:pt x="9979" y="113020"/>
                  </a:lnTo>
                  <a:lnTo>
                    <a:pt x="10314" y="114105"/>
                  </a:lnTo>
                  <a:lnTo>
                    <a:pt x="10650" y="115154"/>
                  </a:lnTo>
                  <a:lnTo>
                    <a:pt x="10971" y="116130"/>
                  </a:lnTo>
                  <a:lnTo>
                    <a:pt x="11284" y="117035"/>
                  </a:lnTo>
                  <a:lnTo>
                    <a:pt x="11591" y="117903"/>
                  </a:lnTo>
                  <a:lnTo>
                    <a:pt x="11882" y="118698"/>
                  </a:lnTo>
                  <a:lnTo>
                    <a:pt x="12437" y="120145"/>
                  </a:lnTo>
                  <a:lnTo>
                    <a:pt x="12933" y="121375"/>
                  </a:lnTo>
                  <a:lnTo>
                    <a:pt x="13378" y="122387"/>
                  </a:lnTo>
                  <a:lnTo>
                    <a:pt x="13757" y="123219"/>
                  </a:lnTo>
                  <a:lnTo>
                    <a:pt x="14056" y="123834"/>
                  </a:lnTo>
                  <a:lnTo>
                    <a:pt x="14282" y="124268"/>
                  </a:lnTo>
                  <a:lnTo>
                    <a:pt x="14472" y="124630"/>
                  </a:lnTo>
                  <a:lnTo>
                    <a:pt x="14523" y="122026"/>
                  </a:lnTo>
                  <a:lnTo>
                    <a:pt x="14567" y="119458"/>
                  </a:lnTo>
                  <a:lnTo>
                    <a:pt x="14603" y="116926"/>
                  </a:lnTo>
                  <a:lnTo>
                    <a:pt x="14640" y="114431"/>
                  </a:lnTo>
                  <a:lnTo>
                    <a:pt x="14662" y="111971"/>
                  </a:lnTo>
                  <a:lnTo>
                    <a:pt x="14683" y="109584"/>
                  </a:lnTo>
                  <a:lnTo>
                    <a:pt x="14691" y="107197"/>
                  </a:lnTo>
                  <a:lnTo>
                    <a:pt x="14698" y="104847"/>
                  </a:lnTo>
                  <a:lnTo>
                    <a:pt x="14698" y="102496"/>
                  </a:lnTo>
                  <a:lnTo>
                    <a:pt x="14691" y="100217"/>
                  </a:lnTo>
                  <a:lnTo>
                    <a:pt x="14683" y="97975"/>
                  </a:lnTo>
                  <a:lnTo>
                    <a:pt x="14662" y="95769"/>
                  </a:lnTo>
                  <a:lnTo>
                    <a:pt x="14640" y="93563"/>
                  </a:lnTo>
                  <a:lnTo>
                    <a:pt x="14610" y="91429"/>
                  </a:lnTo>
                  <a:lnTo>
                    <a:pt x="14574" y="89295"/>
                  </a:lnTo>
                  <a:lnTo>
                    <a:pt x="14538" y="87234"/>
                  </a:lnTo>
                  <a:lnTo>
                    <a:pt x="14494" y="85172"/>
                  </a:lnTo>
                  <a:lnTo>
                    <a:pt x="14443" y="83147"/>
                  </a:lnTo>
                  <a:lnTo>
                    <a:pt x="14384" y="81158"/>
                  </a:lnTo>
                  <a:lnTo>
                    <a:pt x="14326" y="79205"/>
                  </a:lnTo>
                  <a:lnTo>
                    <a:pt x="14260" y="77288"/>
                  </a:lnTo>
                  <a:lnTo>
                    <a:pt x="14187" y="75371"/>
                  </a:lnTo>
                  <a:lnTo>
                    <a:pt x="14114" y="73527"/>
                  </a:lnTo>
                  <a:lnTo>
                    <a:pt x="14034" y="71682"/>
                  </a:lnTo>
                  <a:lnTo>
                    <a:pt x="13947" y="69874"/>
                  </a:lnTo>
                  <a:lnTo>
                    <a:pt x="13859" y="68102"/>
                  </a:lnTo>
                  <a:lnTo>
                    <a:pt x="13772" y="66366"/>
                  </a:lnTo>
                  <a:lnTo>
                    <a:pt x="13670" y="64630"/>
                  </a:lnTo>
                  <a:lnTo>
                    <a:pt x="13567" y="62966"/>
                  </a:lnTo>
                  <a:lnTo>
                    <a:pt x="13465" y="61302"/>
                  </a:lnTo>
                  <a:lnTo>
                    <a:pt x="13356" y="59675"/>
                  </a:lnTo>
                  <a:lnTo>
                    <a:pt x="13246" y="58084"/>
                  </a:lnTo>
                  <a:lnTo>
                    <a:pt x="13130" y="56492"/>
                  </a:lnTo>
                  <a:lnTo>
                    <a:pt x="13006" y="54937"/>
                  </a:lnTo>
                  <a:lnTo>
                    <a:pt x="12882" y="53418"/>
                  </a:lnTo>
                  <a:lnTo>
                    <a:pt x="12758" y="51935"/>
                  </a:lnTo>
                  <a:lnTo>
                    <a:pt x="12626" y="50489"/>
                  </a:lnTo>
                  <a:lnTo>
                    <a:pt x="12495" y="49042"/>
                  </a:lnTo>
                  <a:lnTo>
                    <a:pt x="12357" y="47632"/>
                  </a:lnTo>
                  <a:lnTo>
                    <a:pt x="12218" y="46257"/>
                  </a:lnTo>
                  <a:lnTo>
                    <a:pt x="12079" y="44919"/>
                  </a:lnTo>
                  <a:lnTo>
                    <a:pt x="11933" y="43581"/>
                  </a:lnTo>
                  <a:lnTo>
                    <a:pt x="11788" y="42279"/>
                  </a:lnTo>
                  <a:lnTo>
                    <a:pt x="11634" y="41013"/>
                  </a:lnTo>
                  <a:lnTo>
                    <a:pt x="11481" y="39747"/>
                  </a:lnTo>
                  <a:lnTo>
                    <a:pt x="11328" y="38518"/>
                  </a:lnTo>
                  <a:lnTo>
                    <a:pt x="11175" y="37324"/>
                  </a:lnTo>
                  <a:lnTo>
                    <a:pt x="11014" y="36131"/>
                  </a:lnTo>
                  <a:lnTo>
                    <a:pt x="10854" y="34973"/>
                  </a:lnTo>
                  <a:lnTo>
                    <a:pt x="10686" y="33852"/>
                  </a:lnTo>
                  <a:lnTo>
                    <a:pt x="10358" y="31682"/>
                  </a:lnTo>
                  <a:lnTo>
                    <a:pt x="10022" y="29585"/>
                  </a:lnTo>
                  <a:lnTo>
                    <a:pt x="9672" y="27595"/>
                  </a:lnTo>
                  <a:lnTo>
                    <a:pt x="9329" y="25679"/>
                  </a:lnTo>
                  <a:lnTo>
                    <a:pt x="8972" y="23834"/>
                  </a:lnTo>
                  <a:lnTo>
                    <a:pt x="8615" y="22098"/>
                  </a:lnTo>
                  <a:lnTo>
                    <a:pt x="8257" y="20471"/>
                  </a:lnTo>
                  <a:lnTo>
                    <a:pt x="7900" y="18879"/>
                  </a:lnTo>
                  <a:lnTo>
                    <a:pt x="7535" y="17396"/>
                  </a:lnTo>
                  <a:lnTo>
                    <a:pt x="7170" y="15986"/>
                  </a:lnTo>
                  <a:lnTo>
                    <a:pt x="6813" y="14648"/>
                  </a:lnTo>
                  <a:lnTo>
                    <a:pt x="6455" y="13382"/>
                  </a:lnTo>
                  <a:lnTo>
                    <a:pt x="6098" y="12189"/>
                  </a:lnTo>
                  <a:lnTo>
                    <a:pt x="5741" y="11067"/>
                  </a:lnTo>
                  <a:lnTo>
                    <a:pt x="5391" y="9982"/>
                  </a:lnTo>
                  <a:lnTo>
                    <a:pt x="5048" y="9006"/>
                  </a:lnTo>
                  <a:lnTo>
                    <a:pt x="4705" y="8102"/>
                  </a:lnTo>
                  <a:lnTo>
                    <a:pt x="4377" y="7234"/>
                  </a:lnTo>
                  <a:lnTo>
                    <a:pt x="4048" y="6402"/>
                  </a:lnTo>
                  <a:lnTo>
                    <a:pt x="3727" y="5679"/>
                  </a:lnTo>
                  <a:lnTo>
                    <a:pt x="3421" y="4991"/>
                  </a:lnTo>
                  <a:lnTo>
                    <a:pt x="3122" y="4340"/>
                  </a:lnTo>
                  <a:lnTo>
                    <a:pt x="2830" y="3762"/>
                  </a:lnTo>
                  <a:lnTo>
                    <a:pt x="2553" y="3255"/>
                  </a:lnTo>
                  <a:lnTo>
                    <a:pt x="2283" y="2749"/>
                  </a:lnTo>
                  <a:lnTo>
                    <a:pt x="1794" y="1917"/>
                  </a:lnTo>
                  <a:lnTo>
                    <a:pt x="1357" y="1266"/>
                  </a:lnTo>
                  <a:lnTo>
                    <a:pt x="992" y="760"/>
                  </a:lnTo>
                  <a:lnTo>
                    <a:pt x="693" y="398"/>
                  </a:lnTo>
                  <a:lnTo>
                    <a:pt x="467" y="181"/>
                  </a:lnTo>
                  <a:lnTo>
                    <a:pt x="28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2" name="Google Shape;372;p21"/>
            <p:cNvSpPr/>
            <p:nvPr/>
          </p:nvSpPr>
          <p:spPr>
            <a:xfrm rot="10800000">
              <a:off x="9184096" y="1382280"/>
              <a:ext cx="1668061" cy="3015420"/>
            </a:xfrm>
            <a:custGeom>
              <a:avLst/>
              <a:gdLst/>
              <a:ahLst/>
              <a:cxnLst/>
              <a:rect l="l" t="t" r="r" b="b"/>
              <a:pathLst>
                <a:path w="65562" h="518336" extrusionOk="0">
                  <a:moveTo>
                    <a:pt x="643" y="0"/>
                  </a:moveTo>
                  <a:lnTo>
                    <a:pt x="599" y="36"/>
                  </a:lnTo>
                  <a:lnTo>
                    <a:pt x="548" y="109"/>
                  </a:lnTo>
                  <a:lnTo>
                    <a:pt x="504" y="181"/>
                  </a:lnTo>
                  <a:lnTo>
                    <a:pt x="424" y="398"/>
                  </a:lnTo>
                  <a:lnTo>
                    <a:pt x="351" y="651"/>
                  </a:lnTo>
                  <a:lnTo>
                    <a:pt x="285" y="1013"/>
                  </a:lnTo>
                  <a:lnTo>
                    <a:pt x="234" y="1411"/>
                  </a:lnTo>
                  <a:lnTo>
                    <a:pt x="220" y="1627"/>
                  </a:lnTo>
                  <a:lnTo>
                    <a:pt x="198" y="1844"/>
                  </a:lnTo>
                  <a:lnTo>
                    <a:pt x="190" y="2061"/>
                  </a:lnTo>
                  <a:lnTo>
                    <a:pt x="183" y="2315"/>
                  </a:lnTo>
                  <a:lnTo>
                    <a:pt x="161" y="3617"/>
                  </a:lnTo>
                  <a:lnTo>
                    <a:pt x="118" y="7089"/>
                  </a:lnTo>
                  <a:lnTo>
                    <a:pt x="96" y="9620"/>
                  </a:lnTo>
                  <a:lnTo>
                    <a:pt x="66" y="12622"/>
                  </a:lnTo>
                  <a:lnTo>
                    <a:pt x="45" y="16094"/>
                  </a:lnTo>
                  <a:lnTo>
                    <a:pt x="23" y="20072"/>
                  </a:lnTo>
                  <a:lnTo>
                    <a:pt x="8" y="24448"/>
                  </a:lnTo>
                  <a:lnTo>
                    <a:pt x="1" y="29295"/>
                  </a:lnTo>
                  <a:lnTo>
                    <a:pt x="1" y="34539"/>
                  </a:lnTo>
                  <a:lnTo>
                    <a:pt x="15" y="40181"/>
                  </a:lnTo>
                  <a:lnTo>
                    <a:pt x="45" y="46257"/>
                  </a:lnTo>
                  <a:lnTo>
                    <a:pt x="81" y="52658"/>
                  </a:lnTo>
                  <a:lnTo>
                    <a:pt x="147" y="59421"/>
                  </a:lnTo>
                  <a:lnTo>
                    <a:pt x="220" y="66546"/>
                  </a:lnTo>
                  <a:lnTo>
                    <a:pt x="271" y="70235"/>
                  </a:lnTo>
                  <a:lnTo>
                    <a:pt x="322" y="73960"/>
                  </a:lnTo>
                  <a:lnTo>
                    <a:pt x="380" y="77830"/>
                  </a:lnTo>
                  <a:lnTo>
                    <a:pt x="438" y="81736"/>
                  </a:lnTo>
                  <a:lnTo>
                    <a:pt x="511" y="85714"/>
                  </a:lnTo>
                  <a:lnTo>
                    <a:pt x="584" y="89765"/>
                  </a:lnTo>
                  <a:lnTo>
                    <a:pt x="672" y="93888"/>
                  </a:lnTo>
                  <a:lnTo>
                    <a:pt x="759" y="98083"/>
                  </a:lnTo>
                  <a:lnTo>
                    <a:pt x="854" y="102351"/>
                  </a:lnTo>
                  <a:lnTo>
                    <a:pt x="964" y="106691"/>
                  </a:lnTo>
                  <a:lnTo>
                    <a:pt x="1073" y="111067"/>
                  </a:lnTo>
                  <a:lnTo>
                    <a:pt x="1197" y="115515"/>
                  </a:lnTo>
                  <a:lnTo>
                    <a:pt x="1321" y="120036"/>
                  </a:lnTo>
                  <a:lnTo>
                    <a:pt x="1460" y="124593"/>
                  </a:lnTo>
                  <a:lnTo>
                    <a:pt x="1606" y="129222"/>
                  </a:lnTo>
                  <a:lnTo>
                    <a:pt x="1759" y="133888"/>
                  </a:lnTo>
                  <a:lnTo>
                    <a:pt x="1919" y="138589"/>
                  </a:lnTo>
                  <a:lnTo>
                    <a:pt x="2094" y="143363"/>
                  </a:lnTo>
                  <a:lnTo>
                    <a:pt x="2269" y="148209"/>
                  </a:lnTo>
                  <a:lnTo>
                    <a:pt x="2466" y="153056"/>
                  </a:lnTo>
                  <a:lnTo>
                    <a:pt x="2663" y="157974"/>
                  </a:lnTo>
                  <a:lnTo>
                    <a:pt x="2875" y="162893"/>
                  </a:lnTo>
                  <a:lnTo>
                    <a:pt x="3101" y="167884"/>
                  </a:lnTo>
                  <a:lnTo>
                    <a:pt x="3334" y="172911"/>
                  </a:lnTo>
                  <a:lnTo>
                    <a:pt x="3575" y="177974"/>
                  </a:lnTo>
                  <a:lnTo>
                    <a:pt x="3830" y="183074"/>
                  </a:lnTo>
                  <a:lnTo>
                    <a:pt x="4093" y="188173"/>
                  </a:lnTo>
                  <a:lnTo>
                    <a:pt x="4370" y="193345"/>
                  </a:lnTo>
                  <a:lnTo>
                    <a:pt x="4662" y="198517"/>
                  </a:lnTo>
                  <a:lnTo>
                    <a:pt x="4968" y="203725"/>
                  </a:lnTo>
                  <a:lnTo>
                    <a:pt x="5282" y="208969"/>
                  </a:lnTo>
                  <a:lnTo>
                    <a:pt x="5603" y="214213"/>
                  </a:lnTo>
                  <a:lnTo>
                    <a:pt x="5924" y="219095"/>
                  </a:lnTo>
                  <a:lnTo>
                    <a:pt x="6252" y="224014"/>
                  </a:lnTo>
                  <a:lnTo>
                    <a:pt x="6595" y="229005"/>
                  </a:lnTo>
                  <a:lnTo>
                    <a:pt x="6945" y="234032"/>
                  </a:lnTo>
                  <a:lnTo>
                    <a:pt x="7317" y="239059"/>
                  </a:lnTo>
                  <a:lnTo>
                    <a:pt x="7704" y="244159"/>
                  </a:lnTo>
                  <a:lnTo>
                    <a:pt x="8105" y="249294"/>
                  </a:lnTo>
                  <a:lnTo>
                    <a:pt x="8521" y="254466"/>
                  </a:lnTo>
                  <a:lnTo>
                    <a:pt x="8951" y="259638"/>
                  </a:lnTo>
                  <a:lnTo>
                    <a:pt x="9396" y="264846"/>
                  </a:lnTo>
                  <a:lnTo>
                    <a:pt x="9863" y="270090"/>
                  </a:lnTo>
                  <a:lnTo>
                    <a:pt x="10337" y="275334"/>
                  </a:lnTo>
                  <a:lnTo>
                    <a:pt x="10833" y="280614"/>
                  </a:lnTo>
                  <a:lnTo>
                    <a:pt x="11351" y="285931"/>
                  </a:lnTo>
                  <a:lnTo>
                    <a:pt x="11876" y="291247"/>
                  </a:lnTo>
                  <a:lnTo>
                    <a:pt x="12423" y="296564"/>
                  </a:lnTo>
                  <a:lnTo>
                    <a:pt x="12992" y="301880"/>
                  </a:lnTo>
                  <a:lnTo>
                    <a:pt x="13575" y="307233"/>
                  </a:lnTo>
                  <a:lnTo>
                    <a:pt x="14174" y="312585"/>
                  </a:lnTo>
                  <a:lnTo>
                    <a:pt x="14794" y="317902"/>
                  </a:lnTo>
                  <a:lnTo>
                    <a:pt x="15436" y="323254"/>
                  </a:lnTo>
                  <a:lnTo>
                    <a:pt x="16092" y="328607"/>
                  </a:lnTo>
                  <a:lnTo>
                    <a:pt x="16770" y="333959"/>
                  </a:lnTo>
                  <a:lnTo>
                    <a:pt x="17120" y="336600"/>
                  </a:lnTo>
                  <a:lnTo>
                    <a:pt x="17471" y="339276"/>
                  </a:lnTo>
                  <a:lnTo>
                    <a:pt x="17828" y="341952"/>
                  </a:lnTo>
                  <a:lnTo>
                    <a:pt x="18185" y="344592"/>
                  </a:lnTo>
                  <a:lnTo>
                    <a:pt x="18557" y="347269"/>
                  </a:lnTo>
                  <a:lnTo>
                    <a:pt x="18929" y="349909"/>
                  </a:lnTo>
                  <a:lnTo>
                    <a:pt x="19301" y="352549"/>
                  </a:lnTo>
                  <a:lnTo>
                    <a:pt x="19688" y="355189"/>
                  </a:lnTo>
                  <a:lnTo>
                    <a:pt x="20075" y="357829"/>
                  </a:lnTo>
                  <a:lnTo>
                    <a:pt x="20469" y="360469"/>
                  </a:lnTo>
                  <a:lnTo>
                    <a:pt x="20862" y="363110"/>
                  </a:lnTo>
                  <a:lnTo>
                    <a:pt x="21264" y="365713"/>
                  </a:lnTo>
                  <a:lnTo>
                    <a:pt x="21679" y="368354"/>
                  </a:lnTo>
                  <a:lnTo>
                    <a:pt x="22088" y="370958"/>
                  </a:lnTo>
                  <a:lnTo>
                    <a:pt x="22511" y="373562"/>
                  </a:lnTo>
                  <a:lnTo>
                    <a:pt x="22934" y="376166"/>
                  </a:lnTo>
                  <a:lnTo>
                    <a:pt x="23364" y="378770"/>
                  </a:lnTo>
                  <a:lnTo>
                    <a:pt x="23802" y="381337"/>
                  </a:lnTo>
                  <a:lnTo>
                    <a:pt x="24240" y="383941"/>
                  </a:lnTo>
                  <a:lnTo>
                    <a:pt x="24692" y="386509"/>
                  </a:lnTo>
                  <a:lnTo>
                    <a:pt x="25144" y="389077"/>
                  </a:lnTo>
                  <a:lnTo>
                    <a:pt x="25604" y="391609"/>
                  </a:lnTo>
                  <a:lnTo>
                    <a:pt x="26063" y="394176"/>
                  </a:lnTo>
                  <a:lnTo>
                    <a:pt x="26537" y="396708"/>
                  </a:lnTo>
                  <a:lnTo>
                    <a:pt x="27012" y="399240"/>
                  </a:lnTo>
                  <a:lnTo>
                    <a:pt x="27493" y="401771"/>
                  </a:lnTo>
                  <a:lnTo>
                    <a:pt x="27982" y="404267"/>
                  </a:lnTo>
                  <a:lnTo>
                    <a:pt x="28478" y="406762"/>
                  </a:lnTo>
                  <a:lnTo>
                    <a:pt x="28974" y="409258"/>
                  </a:lnTo>
                  <a:lnTo>
                    <a:pt x="29477" y="411717"/>
                  </a:lnTo>
                  <a:lnTo>
                    <a:pt x="29988" y="414212"/>
                  </a:lnTo>
                  <a:lnTo>
                    <a:pt x="30505" y="416672"/>
                  </a:lnTo>
                  <a:lnTo>
                    <a:pt x="31031" y="419095"/>
                  </a:lnTo>
                  <a:lnTo>
                    <a:pt x="31563" y="421518"/>
                  </a:lnTo>
                  <a:lnTo>
                    <a:pt x="32096" y="423941"/>
                  </a:lnTo>
                  <a:lnTo>
                    <a:pt x="32643" y="426364"/>
                  </a:lnTo>
                  <a:lnTo>
                    <a:pt x="33190" y="428751"/>
                  </a:lnTo>
                  <a:lnTo>
                    <a:pt x="33744" y="431138"/>
                  </a:lnTo>
                  <a:lnTo>
                    <a:pt x="34306" y="433489"/>
                  </a:lnTo>
                  <a:lnTo>
                    <a:pt x="34867" y="435876"/>
                  </a:lnTo>
                  <a:lnTo>
                    <a:pt x="35444" y="438191"/>
                  </a:lnTo>
                  <a:lnTo>
                    <a:pt x="36020" y="440542"/>
                  </a:lnTo>
                  <a:lnTo>
                    <a:pt x="36611" y="442820"/>
                  </a:lnTo>
                  <a:lnTo>
                    <a:pt x="37202" y="445135"/>
                  </a:lnTo>
                  <a:lnTo>
                    <a:pt x="37800" y="447413"/>
                  </a:lnTo>
                  <a:lnTo>
                    <a:pt x="38405" y="449692"/>
                  </a:lnTo>
                  <a:lnTo>
                    <a:pt x="39018" y="451934"/>
                  </a:lnTo>
                  <a:lnTo>
                    <a:pt x="39638" y="454140"/>
                  </a:lnTo>
                  <a:lnTo>
                    <a:pt x="40265" y="456382"/>
                  </a:lnTo>
                  <a:lnTo>
                    <a:pt x="40900" y="458588"/>
                  </a:lnTo>
                  <a:lnTo>
                    <a:pt x="41534" y="460758"/>
                  </a:lnTo>
                  <a:lnTo>
                    <a:pt x="42184" y="462928"/>
                  </a:lnTo>
                  <a:lnTo>
                    <a:pt x="42833" y="465062"/>
                  </a:lnTo>
                  <a:lnTo>
                    <a:pt x="43497" y="467196"/>
                  </a:lnTo>
                  <a:lnTo>
                    <a:pt x="44160" y="469294"/>
                  </a:lnTo>
                  <a:lnTo>
                    <a:pt x="44831" y="471391"/>
                  </a:lnTo>
                  <a:lnTo>
                    <a:pt x="45517" y="473453"/>
                  </a:lnTo>
                  <a:lnTo>
                    <a:pt x="46203" y="475514"/>
                  </a:lnTo>
                  <a:lnTo>
                    <a:pt x="46896" y="477540"/>
                  </a:lnTo>
                  <a:lnTo>
                    <a:pt x="47596" y="479565"/>
                  </a:lnTo>
                  <a:lnTo>
                    <a:pt x="48303" y="481554"/>
                  </a:lnTo>
                  <a:lnTo>
                    <a:pt x="49018" y="483543"/>
                  </a:lnTo>
                  <a:lnTo>
                    <a:pt x="49748" y="485496"/>
                  </a:lnTo>
                  <a:lnTo>
                    <a:pt x="50477" y="487413"/>
                  </a:lnTo>
                  <a:lnTo>
                    <a:pt x="51214" y="489330"/>
                  </a:lnTo>
                  <a:lnTo>
                    <a:pt x="51958" y="491210"/>
                  </a:lnTo>
                  <a:lnTo>
                    <a:pt x="52709" y="493091"/>
                  </a:lnTo>
                  <a:lnTo>
                    <a:pt x="53468" y="494936"/>
                  </a:lnTo>
                  <a:lnTo>
                    <a:pt x="54234" y="496744"/>
                  </a:lnTo>
                  <a:lnTo>
                    <a:pt x="55007" y="498552"/>
                  </a:lnTo>
                  <a:lnTo>
                    <a:pt x="55787" y="500324"/>
                  </a:lnTo>
                  <a:lnTo>
                    <a:pt x="56575" y="502060"/>
                  </a:lnTo>
                  <a:lnTo>
                    <a:pt x="57370" y="503796"/>
                  </a:lnTo>
                  <a:lnTo>
                    <a:pt x="58173" y="505496"/>
                  </a:lnTo>
                  <a:lnTo>
                    <a:pt x="58990" y="507160"/>
                  </a:lnTo>
                  <a:lnTo>
                    <a:pt x="59807" y="508823"/>
                  </a:lnTo>
                  <a:lnTo>
                    <a:pt x="60631" y="510451"/>
                  </a:lnTo>
                  <a:lnTo>
                    <a:pt x="61470" y="512042"/>
                  </a:lnTo>
                  <a:lnTo>
                    <a:pt x="62308" y="513634"/>
                  </a:lnTo>
                  <a:lnTo>
                    <a:pt x="63155" y="515189"/>
                  </a:lnTo>
                  <a:lnTo>
                    <a:pt x="64015" y="516708"/>
                  </a:lnTo>
                  <a:lnTo>
                    <a:pt x="64883" y="518227"/>
                  </a:lnTo>
                  <a:lnTo>
                    <a:pt x="64934" y="518299"/>
                  </a:lnTo>
                  <a:lnTo>
                    <a:pt x="64985" y="518335"/>
                  </a:lnTo>
                  <a:lnTo>
                    <a:pt x="65080" y="518335"/>
                  </a:lnTo>
                  <a:lnTo>
                    <a:pt x="65131" y="518299"/>
                  </a:lnTo>
                  <a:lnTo>
                    <a:pt x="65182" y="518263"/>
                  </a:lnTo>
                  <a:lnTo>
                    <a:pt x="65226" y="518191"/>
                  </a:lnTo>
                  <a:lnTo>
                    <a:pt x="65277" y="518082"/>
                  </a:lnTo>
                  <a:lnTo>
                    <a:pt x="65321" y="517974"/>
                  </a:lnTo>
                  <a:lnTo>
                    <a:pt x="65357" y="517829"/>
                  </a:lnTo>
                  <a:lnTo>
                    <a:pt x="65394" y="517684"/>
                  </a:lnTo>
                  <a:lnTo>
                    <a:pt x="65430" y="517503"/>
                  </a:lnTo>
                  <a:lnTo>
                    <a:pt x="65460" y="517323"/>
                  </a:lnTo>
                  <a:lnTo>
                    <a:pt x="65489" y="517106"/>
                  </a:lnTo>
                  <a:lnTo>
                    <a:pt x="65518" y="516889"/>
                  </a:lnTo>
                  <a:lnTo>
                    <a:pt x="65533" y="516635"/>
                  </a:lnTo>
                  <a:lnTo>
                    <a:pt x="65547" y="516382"/>
                  </a:lnTo>
                  <a:lnTo>
                    <a:pt x="65554" y="516129"/>
                  </a:lnTo>
                  <a:lnTo>
                    <a:pt x="65562" y="515876"/>
                  </a:lnTo>
                  <a:lnTo>
                    <a:pt x="65562" y="515623"/>
                  </a:lnTo>
                  <a:lnTo>
                    <a:pt x="65554" y="515370"/>
                  </a:lnTo>
                  <a:lnTo>
                    <a:pt x="65547" y="515153"/>
                  </a:lnTo>
                  <a:lnTo>
                    <a:pt x="65533" y="514899"/>
                  </a:lnTo>
                  <a:lnTo>
                    <a:pt x="65511" y="514682"/>
                  </a:lnTo>
                  <a:lnTo>
                    <a:pt x="65489" y="514465"/>
                  </a:lnTo>
                  <a:lnTo>
                    <a:pt x="65460" y="514248"/>
                  </a:lnTo>
                  <a:lnTo>
                    <a:pt x="65423" y="514068"/>
                  </a:lnTo>
                  <a:lnTo>
                    <a:pt x="65394" y="513887"/>
                  </a:lnTo>
                  <a:lnTo>
                    <a:pt x="65350" y="513742"/>
                  </a:lnTo>
                  <a:lnTo>
                    <a:pt x="65306" y="513597"/>
                  </a:lnTo>
                  <a:lnTo>
                    <a:pt x="65263" y="513489"/>
                  </a:lnTo>
                  <a:lnTo>
                    <a:pt x="65212" y="513380"/>
                  </a:lnTo>
                  <a:lnTo>
                    <a:pt x="64358" y="511898"/>
                  </a:lnTo>
                  <a:lnTo>
                    <a:pt x="63512" y="510415"/>
                  </a:lnTo>
                  <a:lnTo>
                    <a:pt x="62673" y="508860"/>
                  </a:lnTo>
                  <a:lnTo>
                    <a:pt x="61842" y="507304"/>
                  </a:lnTo>
                  <a:lnTo>
                    <a:pt x="61010" y="505713"/>
                  </a:lnTo>
                  <a:lnTo>
                    <a:pt x="60193" y="504122"/>
                  </a:lnTo>
                  <a:lnTo>
                    <a:pt x="59383" y="502494"/>
                  </a:lnTo>
                  <a:lnTo>
                    <a:pt x="58581" y="500831"/>
                  </a:lnTo>
                  <a:lnTo>
                    <a:pt x="57786" y="499131"/>
                  </a:lnTo>
                  <a:lnTo>
                    <a:pt x="56998" y="497431"/>
                  </a:lnTo>
                  <a:lnTo>
                    <a:pt x="56218" y="495695"/>
                  </a:lnTo>
                  <a:lnTo>
                    <a:pt x="55452" y="493923"/>
                  </a:lnTo>
                  <a:lnTo>
                    <a:pt x="54686" y="492151"/>
                  </a:lnTo>
                  <a:lnTo>
                    <a:pt x="53927" y="490342"/>
                  </a:lnTo>
                  <a:lnTo>
                    <a:pt x="53176" y="488534"/>
                  </a:lnTo>
                  <a:lnTo>
                    <a:pt x="52432" y="486690"/>
                  </a:lnTo>
                  <a:lnTo>
                    <a:pt x="51695" y="484809"/>
                  </a:lnTo>
                  <a:lnTo>
                    <a:pt x="50966" y="482928"/>
                  </a:lnTo>
                  <a:lnTo>
                    <a:pt x="50244" y="481012"/>
                  </a:lnTo>
                  <a:lnTo>
                    <a:pt x="49529" y="479095"/>
                  </a:lnTo>
                  <a:lnTo>
                    <a:pt x="48821" y="477142"/>
                  </a:lnTo>
                  <a:lnTo>
                    <a:pt x="48121" y="475189"/>
                  </a:lnTo>
                  <a:lnTo>
                    <a:pt x="47428" y="473164"/>
                  </a:lnTo>
                  <a:lnTo>
                    <a:pt x="46743" y="471174"/>
                  </a:lnTo>
                  <a:lnTo>
                    <a:pt x="46064" y="469149"/>
                  </a:lnTo>
                  <a:lnTo>
                    <a:pt x="45386" y="467088"/>
                  </a:lnTo>
                  <a:lnTo>
                    <a:pt x="44722" y="465026"/>
                  </a:lnTo>
                  <a:lnTo>
                    <a:pt x="44066" y="462928"/>
                  </a:lnTo>
                  <a:lnTo>
                    <a:pt x="43409" y="460831"/>
                  </a:lnTo>
                  <a:lnTo>
                    <a:pt x="42767" y="458697"/>
                  </a:lnTo>
                  <a:lnTo>
                    <a:pt x="42125" y="456563"/>
                  </a:lnTo>
                  <a:lnTo>
                    <a:pt x="41498" y="454393"/>
                  </a:lnTo>
                  <a:lnTo>
                    <a:pt x="40871" y="452223"/>
                  </a:lnTo>
                  <a:lnTo>
                    <a:pt x="40251" y="450053"/>
                  </a:lnTo>
                  <a:lnTo>
                    <a:pt x="39638" y="447811"/>
                  </a:lnTo>
                  <a:lnTo>
                    <a:pt x="39032" y="445605"/>
                  </a:lnTo>
                  <a:lnTo>
                    <a:pt x="38434" y="443362"/>
                  </a:lnTo>
                  <a:lnTo>
                    <a:pt x="37836" y="441120"/>
                  </a:lnTo>
                  <a:lnTo>
                    <a:pt x="37253" y="438842"/>
                  </a:lnTo>
                  <a:lnTo>
                    <a:pt x="36676" y="436563"/>
                  </a:lnTo>
                  <a:lnTo>
                    <a:pt x="36100" y="434249"/>
                  </a:lnTo>
                  <a:lnTo>
                    <a:pt x="35531" y="431934"/>
                  </a:lnTo>
                  <a:lnTo>
                    <a:pt x="34970" y="429619"/>
                  </a:lnTo>
                  <a:lnTo>
                    <a:pt x="34415" y="427268"/>
                  </a:lnTo>
                  <a:lnTo>
                    <a:pt x="33868" y="424918"/>
                  </a:lnTo>
                  <a:lnTo>
                    <a:pt x="33328" y="422531"/>
                  </a:lnTo>
                  <a:lnTo>
                    <a:pt x="32789" y="420144"/>
                  </a:lnTo>
                  <a:lnTo>
                    <a:pt x="32263" y="417757"/>
                  </a:lnTo>
                  <a:lnTo>
                    <a:pt x="31738" y="415370"/>
                  </a:lnTo>
                  <a:lnTo>
                    <a:pt x="31220" y="412947"/>
                  </a:lnTo>
                  <a:lnTo>
                    <a:pt x="30710" y="410524"/>
                  </a:lnTo>
                  <a:lnTo>
                    <a:pt x="30199" y="408064"/>
                  </a:lnTo>
                  <a:lnTo>
                    <a:pt x="29703" y="405605"/>
                  </a:lnTo>
                  <a:lnTo>
                    <a:pt x="29207" y="403146"/>
                  </a:lnTo>
                  <a:lnTo>
                    <a:pt x="28718" y="400686"/>
                  </a:lnTo>
                  <a:lnTo>
                    <a:pt x="28237" y="398191"/>
                  </a:lnTo>
                  <a:lnTo>
                    <a:pt x="27763" y="395695"/>
                  </a:lnTo>
                  <a:lnTo>
                    <a:pt x="27289" y="393200"/>
                  </a:lnTo>
                  <a:lnTo>
                    <a:pt x="26822" y="390704"/>
                  </a:lnTo>
                  <a:lnTo>
                    <a:pt x="26362" y="388173"/>
                  </a:lnTo>
                  <a:lnTo>
                    <a:pt x="25910" y="385641"/>
                  </a:lnTo>
                  <a:lnTo>
                    <a:pt x="25465" y="383109"/>
                  </a:lnTo>
                  <a:lnTo>
                    <a:pt x="25020" y="380578"/>
                  </a:lnTo>
                  <a:lnTo>
                    <a:pt x="24583" y="378010"/>
                  </a:lnTo>
                  <a:lnTo>
                    <a:pt x="24152" y="375442"/>
                  </a:lnTo>
                  <a:lnTo>
                    <a:pt x="23729" y="372874"/>
                  </a:lnTo>
                  <a:lnTo>
                    <a:pt x="23306" y="370307"/>
                  </a:lnTo>
                  <a:lnTo>
                    <a:pt x="22890" y="367739"/>
                  </a:lnTo>
                  <a:lnTo>
                    <a:pt x="22482" y="365171"/>
                  </a:lnTo>
                  <a:lnTo>
                    <a:pt x="22081" y="362567"/>
                  </a:lnTo>
                  <a:lnTo>
                    <a:pt x="21679" y="359963"/>
                  </a:lnTo>
                  <a:lnTo>
                    <a:pt x="21286" y="357359"/>
                  </a:lnTo>
                  <a:lnTo>
                    <a:pt x="20899" y="354755"/>
                  </a:lnTo>
                  <a:lnTo>
                    <a:pt x="20512" y="352151"/>
                  </a:lnTo>
                  <a:lnTo>
                    <a:pt x="20133" y="349547"/>
                  </a:lnTo>
                  <a:lnTo>
                    <a:pt x="19761" y="346907"/>
                  </a:lnTo>
                  <a:lnTo>
                    <a:pt x="19396" y="344303"/>
                  </a:lnTo>
                  <a:lnTo>
                    <a:pt x="19032" y="341663"/>
                  </a:lnTo>
                  <a:lnTo>
                    <a:pt x="18674" y="339023"/>
                  </a:lnTo>
                  <a:lnTo>
                    <a:pt x="18324" y="336383"/>
                  </a:lnTo>
                  <a:lnTo>
                    <a:pt x="17974" y="333779"/>
                  </a:lnTo>
                  <a:lnTo>
                    <a:pt x="17631" y="331139"/>
                  </a:lnTo>
                  <a:lnTo>
                    <a:pt x="16960" y="325858"/>
                  </a:lnTo>
                  <a:lnTo>
                    <a:pt x="16311" y="320542"/>
                  </a:lnTo>
                  <a:lnTo>
                    <a:pt x="15676" y="315262"/>
                  </a:lnTo>
                  <a:lnTo>
                    <a:pt x="15063" y="309981"/>
                  </a:lnTo>
                  <a:lnTo>
                    <a:pt x="14465" y="304701"/>
                  </a:lnTo>
                  <a:lnTo>
                    <a:pt x="13889" y="299421"/>
                  </a:lnTo>
                  <a:lnTo>
                    <a:pt x="13335" y="294140"/>
                  </a:lnTo>
                  <a:lnTo>
                    <a:pt x="12788" y="288860"/>
                  </a:lnTo>
                  <a:lnTo>
                    <a:pt x="12262" y="283616"/>
                  </a:lnTo>
                  <a:lnTo>
                    <a:pt x="11759" y="278372"/>
                  </a:lnTo>
                  <a:lnTo>
                    <a:pt x="11270" y="273164"/>
                  </a:lnTo>
                  <a:lnTo>
                    <a:pt x="10796" y="267956"/>
                  </a:lnTo>
                  <a:lnTo>
                    <a:pt x="10337" y="262784"/>
                  </a:lnTo>
                  <a:lnTo>
                    <a:pt x="9892" y="257612"/>
                  </a:lnTo>
                  <a:lnTo>
                    <a:pt x="9469" y="252477"/>
                  </a:lnTo>
                  <a:lnTo>
                    <a:pt x="9060" y="247377"/>
                  </a:lnTo>
                  <a:lnTo>
                    <a:pt x="8659" y="242314"/>
                  </a:lnTo>
                  <a:lnTo>
                    <a:pt x="8280" y="237287"/>
                  </a:lnTo>
                  <a:lnTo>
                    <a:pt x="7915" y="232296"/>
                  </a:lnTo>
                  <a:lnTo>
                    <a:pt x="7558" y="227305"/>
                  </a:lnTo>
                  <a:lnTo>
                    <a:pt x="7222" y="222386"/>
                  </a:lnTo>
                  <a:lnTo>
                    <a:pt x="6901" y="217504"/>
                  </a:lnTo>
                  <a:lnTo>
                    <a:pt x="6588" y="212694"/>
                  </a:lnTo>
                  <a:lnTo>
                    <a:pt x="6259" y="207486"/>
                  </a:lnTo>
                  <a:lnTo>
                    <a:pt x="5953" y="202278"/>
                  </a:lnTo>
                  <a:lnTo>
                    <a:pt x="5654" y="197142"/>
                  </a:lnTo>
                  <a:lnTo>
                    <a:pt x="5362" y="192007"/>
                  </a:lnTo>
                  <a:lnTo>
                    <a:pt x="5092" y="186871"/>
                  </a:lnTo>
                  <a:lnTo>
                    <a:pt x="4822" y="181808"/>
                  </a:lnTo>
                  <a:lnTo>
                    <a:pt x="4574" y="176745"/>
                  </a:lnTo>
                  <a:lnTo>
                    <a:pt x="4334" y="171754"/>
                  </a:lnTo>
                  <a:lnTo>
                    <a:pt x="4100" y="166763"/>
                  </a:lnTo>
                  <a:lnTo>
                    <a:pt x="3881" y="161844"/>
                  </a:lnTo>
                  <a:lnTo>
                    <a:pt x="3670" y="156926"/>
                  </a:lnTo>
                  <a:lnTo>
                    <a:pt x="3473" y="152079"/>
                  </a:lnTo>
                  <a:lnTo>
                    <a:pt x="3283" y="147233"/>
                  </a:lnTo>
                  <a:lnTo>
                    <a:pt x="3101" y="142459"/>
                  </a:lnTo>
                  <a:lnTo>
                    <a:pt x="2933" y="137757"/>
                  </a:lnTo>
                  <a:lnTo>
                    <a:pt x="2773" y="133056"/>
                  </a:lnTo>
                  <a:lnTo>
                    <a:pt x="2619" y="128426"/>
                  </a:lnTo>
                  <a:lnTo>
                    <a:pt x="2474" y="123870"/>
                  </a:lnTo>
                  <a:lnTo>
                    <a:pt x="2335" y="119349"/>
                  </a:lnTo>
                  <a:lnTo>
                    <a:pt x="2211" y="114864"/>
                  </a:lnTo>
                  <a:lnTo>
                    <a:pt x="2094" y="110452"/>
                  </a:lnTo>
                  <a:lnTo>
                    <a:pt x="1985" y="106112"/>
                  </a:lnTo>
                  <a:lnTo>
                    <a:pt x="1875" y="101844"/>
                  </a:lnTo>
                  <a:lnTo>
                    <a:pt x="1781" y="97613"/>
                  </a:lnTo>
                  <a:lnTo>
                    <a:pt x="1693" y="93454"/>
                  </a:lnTo>
                  <a:lnTo>
                    <a:pt x="1613" y="89367"/>
                  </a:lnTo>
                  <a:lnTo>
                    <a:pt x="1533" y="85352"/>
                  </a:lnTo>
                  <a:lnTo>
                    <a:pt x="1467" y="81410"/>
                  </a:lnTo>
                  <a:lnTo>
                    <a:pt x="1401" y="77541"/>
                  </a:lnTo>
                  <a:lnTo>
                    <a:pt x="1343" y="73707"/>
                  </a:lnTo>
                  <a:lnTo>
                    <a:pt x="1292" y="70018"/>
                  </a:lnTo>
                  <a:lnTo>
                    <a:pt x="1248" y="66365"/>
                  </a:lnTo>
                  <a:lnTo>
                    <a:pt x="1168" y="59313"/>
                  </a:lnTo>
                  <a:lnTo>
                    <a:pt x="1110" y="52622"/>
                  </a:lnTo>
                  <a:lnTo>
                    <a:pt x="1066" y="46257"/>
                  </a:lnTo>
                  <a:lnTo>
                    <a:pt x="1044" y="40289"/>
                  </a:lnTo>
                  <a:lnTo>
                    <a:pt x="1029" y="34683"/>
                  </a:lnTo>
                  <a:lnTo>
                    <a:pt x="1029" y="29476"/>
                  </a:lnTo>
                  <a:lnTo>
                    <a:pt x="1037" y="24702"/>
                  </a:lnTo>
                  <a:lnTo>
                    <a:pt x="1051" y="20325"/>
                  </a:lnTo>
                  <a:lnTo>
                    <a:pt x="1066" y="16420"/>
                  </a:lnTo>
                  <a:lnTo>
                    <a:pt x="1095" y="12984"/>
                  </a:lnTo>
                  <a:lnTo>
                    <a:pt x="1117" y="9982"/>
                  </a:lnTo>
                  <a:lnTo>
                    <a:pt x="1146" y="7523"/>
                  </a:lnTo>
                  <a:lnTo>
                    <a:pt x="1190" y="4087"/>
                  </a:lnTo>
                  <a:lnTo>
                    <a:pt x="1204" y="2785"/>
                  </a:lnTo>
                  <a:lnTo>
                    <a:pt x="1212" y="2532"/>
                  </a:lnTo>
                  <a:lnTo>
                    <a:pt x="1204" y="2242"/>
                  </a:lnTo>
                  <a:lnTo>
                    <a:pt x="1197" y="2025"/>
                  </a:lnTo>
                  <a:lnTo>
                    <a:pt x="1183" y="1772"/>
                  </a:lnTo>
                  <a:lnTo>
                    <a:pt x="1168" y="1555"/>
                  </a:lnTo>
                  <a:lnTo>
                    <a:pt x="1146" y="1302"/>
                  </a:lnTo>
                  <a:lnTo>
                    <a:pt x="1117" y="1121"/>
                  </a:lnTo>
                  <a:lnTo>
                    <a:pt x="1088" y="904"/>
                  </a:lnTo>
                  <a:lnTo>
                    <a:pt x="1059" y="723"/>
                  </a:lnTo>
                  <a:lnTo>
                    <a:pt x="1022" y="579"/>
                  </a:lnTo>
                  <a:lnTo>
                    <a:pt x="978" y="434"/>
                  </a:lnTo>
                  <a:lnTo>
                    <a:pt x="935" y="289"/>
                  </a:lnTo>
                  <a:lnTo>
                    <a:pt x="891" y="181"/>
                  </a:lnTo>
                  <a:lnTo>
                    <a:pt x="840" y="109"/>
                  </a:lnTo>
                  <a:lnTo>
                    <a:pt x="796" y="36"/>
                  </a:lnTo>
                  <a:lnTo>
                    <a:pt x="73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3" name="Google Shape;373;p21"/>
            <p:cNvSpPr/>
            <p:nvPr/>
          </p:nvSpPr>
          <p:spPr>
            <a:xfrm rot="10800000">
              <a:off x="9460049" y="1421613"/>
              <a:ext cx="529509" cy="506012"/>
            </a:xfrm>
            <a:custGeom>
              <a:avLst/>
              <a:gdLst/>
              <a:ahLst/>
              <a:cxnLst/>
              <a:rect l="l" t="t" r="r" b="b"/>
              <a:pathLst>
                <a:path w="20812" h="86981" extrusionOk="0">
                  <a:moveTo>
                    <a:pt x="20293" y="0"/>
                  </a:moveTo>
                  <a:lnTo>
                    <a:pt x="20264" y="37"/>
                  </a:lnTo>
                  <a:lnTo>
                    <a:pt x="19221" y="326"/>
                  </a:lnTo>
                  <a:lnTo>
                    <a:pt x="17988" y="651"/>
                  </a:lnTo>
                  <a:lnTo>
                    <a:pt x="16595" y="977"/>
                  </a:lnTo>
                  <a:lnTo>
                    <a:pt x="15092" y="1302"/>
                  </a:lnTo>
                  <a:lnTo>
                    <a:pt x="11854" y="1953"/>
                  </a:lnTo>
                  <a:lnTo>
                    <a:pt x="8571" y="2532"/>
                  </a:lnTo>
                  <a:lnTo>
                    <a:pt x="5508" y="3074"/>
                  </a:lnTo>
                  <a:lnTo>
                    <a:pt x="2955" y="3472"/>
                  </a:lnTo>
                  <a:lnTo>
                    <a:pt x="511" y="3870"/>
                  </a:lnTo>
                  <a:lnTo>
                    <a:pt x="460" y="3870"/>
                  </a:lnTo>
                  <a:lnTo>
                    <a:pt x="416" y="3942"/>
                  </a:lnTo>
                  <a:lnTo>
                    <a:pt x="365" y="3979"/>
                  </a:lnTo>
                  <a:lnTo>
                    <a:pt x="322" y="4087"/>
                  </a:lnTo>
                  <a:lnTo>
                    <a:pt x="278" y="4196"/>
                  </a:lnTo>
                  <a:lnTo>
                    <a:pt x="241" y="4304"/>
                  </a:lnTo>
                  <a:lnTo>
                    <a:pt x="168" y="4593"/>
                  </a:lnTo>
                  <a:lnTo>
                    <a:pt x="103" y="4955"/>
                  </a:lnTo>
                  <a:lnTo>
                    <a:pt x="81" y="5136"/>
                  </a:lnTo>
                  <a:lnTo>
                    <a:pt x="59" y="5353"/>
                  </a:lnTo>
                  <a:lnTo>
                    <a:pt x="44" y="5570"/>
                  </a:lnTo>
                  <a:lnTo>
                    <a:pt x="30" y="5823"/>
                  </a:lnTo>
                  <a:lnTo>
                    <a:pt x="15" y="6040"/>
                  </a:lnTo>
                  <a:lnTo>
                    <a:pt x="15" y="6293"/>
                  </a:lnTo>
                  <a:lnTo>
                    <a:pt x="8" y="7595"/>
                  </a:lnTo>
                  <a:lnTo>
                    <a:pt x="1" y="8897"/>
                  </a:lnTo>
                  <a:lnTo>
                    <a:pt x="8" y="10272"/>
                  </a:lnTo>
                  <a:lnTo>
                    <a:pt x="15" y="11646"/>
                  </a:lnTo>
                  <a:lnTo>
                    <a:pt x="30" y="13056"/>
                  </a:lnTo>
                  <a:lnTo>
                    <a:pt x="52" y="14467"/>
                  </a:lnTo>
                  <a:lnTo>
                    <a:pt x="81" y="15950"/>
                  </a:lnTo>
                  <a:lnTo>
                    <a:pt x="110" y="17396"/>
                  </a:lnTo>
                  <a:lnTo>
                    <a:pt x="190" y="20434"/>
                  </a:lnTo>
                  <a:lnTo>
                    <a:pt x="285" y="23508"/>
                  </a:lnTo>
                  <a:lnTo>
                    <a:pt x="402" y="26655"/>
                  </a:lnTo>
                  <a:lnTo>
                    <a:pt x="526" y="29838"/>
                  </a:lnTo>
                  <a:lnTo>
                    <a:pt x="672" y="33020"/>
                  </a:lnTo>
                  <a:lnTo>
                    <a:pt x="825" y="36275"/>
                  </a:lnTo>
                  <a:lnTo>
                    <a:pt x="993" y="39494"/>
                  </a:lnTo>
                  <a:lnTo>
                    <a:pt x="1160" y="42713"/>
                  </a:lnTo>
                  <a:lnTo>
                    <a:pt x="1343" y="45895"/>
                  </a:lnTo>
                  <a:lnTo>
                    <a:pt x="1532" y="49078"/>
                  </a:lnTo>
                  <a:lnTo>
                    <a:pt x="1722" y="52188"/>
                  </a:lnTo>
                  <a:lnTo>
                    <a:pt x="1919" y="55262"/>
                  </a:lnTo>
                  <a:lnTo>
                    <a:pt x="2109" y="58228"/>
                  </a:lnTo>
                  <a:lnTo>
                    <a:pt x="2306" y="61121"/>
                  </a:lnTo>
                  <a:lnTo>
                    <a:pt x="2503" y="63942"/>
                  </a:lnTo>
                  <a:lnTo>
                    <a:pt x="2692" y="66619"/>
                  </a:lnTo>
                  <a:lnTo>
                    <a:pt x="3050" y="71610"/>
                  </a:lnTo>
                  <a:lnTo>
                    <a:pt x="3385" y="75986"/>
                  </a:lnTo>
                  <a:lnTo>
                    <a:pt x="3670" y="79638"/>
                  </a:lnTo>
                  <a:lnTo>
                    <a:pt x="3903" y="82532"/>
                  </a:lnTo>
                  <a:lnTo>
                    <a:pt x="4136" y="85389"/>
                  </a:lnTo>
                  <a:lnTo>
                    <a:pt x="4158" y="85642"/>
                  </a:lnTo>
                  <a:lnTo>
                    <a:pt x="4188" y="85859"/>
                  </a:lnTo>
                  <a:lnTo>
                    <a:pt x="4217" y="86040"/>
                  </a:lnTo>
                  <a:lnTo>
                    <a:pt x="4253" y="86257"/>
                  </a:lnTo>
                  <a:lnTo>
                    <a:pt x="4290" y="86402"/>
                  </a:lnTo>
                  <a:lnTo>
                    <a:pt x="4333" y="86546"/>
                  </a:lnTo>
                  <a:lnTo>
                    <a:pt x="4377" y="86655"/>
                  </a:lnTo>
                  <a:lnTo>
                    <a:pt x="4421" y="86763"/>
                  </a:lnTo>
                  <a:lnTo>
                    <a:pt x="4465" y="86872"/>
                  </a:lnTo>
                  <a:lnTo>
                    <a:pt x="4516" y="86908"/>
                  </a:lnTo>
                  <a:lnTo>
                    <a:pt x="4560" y="86944"/>
                  </a:lnTo>
                  <a:lnTo>
                    <a:pt x="4611" y="86980"/>
                  </a:lnTo>
                  <a:lnTo>
                    <a:pt x="4662" y="86944"/>
                  </a:lnTo>
                  <a:lnTo>
                    <a:pt x="4713" y="86908"/>
                  </a:lnTo>
                  <a:lnTo>
                    <a:pt x="4764" y="86836"/>
                  </a:lnTo>
                  <a:lnTo>
                    <a:pt x="4815" y="86763"/>
                  </a:lnTo>
                  <a:lnTo>
                    <a:pt x="4859" y="86655"/>
                  </a:lnTo>
                  <a:lnTo>
                    <a:pt x="4902" y="86510"/>
                  </a:lnTo>
                  <a:lnTo>
                    <a:pt x="4946" y="86365"/>
                  </a:lnTo>
                  <a:lnTo>
                    <a:pt x="4983" y="86185"/>
                  </a:lnTo>
                  <a:lnTo>
                    <a:pt x="5012" y="86004"/>
                  </a:lnTo>
                  <a:lnTo>
                    <a:pt x="5041" y="85823"/>
                  </a:lnTo>
                  <a:lnTo>
                    <a:pt x="5070" y="85606"/>
                  </a:lnTo>
                  <a:lnTo>
                    <a:pt x="5092" y="85389"/>
                  </a:lnTo>
                  <a:lnTo>
                    <a:pt x="5107" y="85136"/>
                  </a:lnTo>
                  <a:lnTo>
                    <a:pt x="5114" y="84919"/>
                  </a:lnTo>
                  <a:lnTo>
                    <a:pt x="5121" y="84666"/>
                  </a:lnTo>
                  <a:lnTo>
                    <a:pt x="5128" y="84412"/>
                  </a:lnTo>
                  <a:lnTo>
                    <a:pt x="5121" y="84159"/>
                  </a:lnTo>
                  <a:lnTo>
                    <a:pt x="5114" y="83906"/>
                  </a:lnTo>
                  <a:lnTo>
                    <a:pt x="5107" y="83689"/>
                  </a:lnTo>
                  <a:lnTo>
                    <a:pt x="5085" y="83436"/>
                  </a:lnTo>
                  <a:lnTo>
                    <a:pt x="4902" y="81157"/>
                  </a:lnTo>
                  <a:lnTo>
                    <a:pt x="4698" y="78662"/>
                  </a:lnTo>
                  <a:lnTo>
                    <a:pt x="4436" y="75299"/>
                  </a:lnTo>
                  <a:lnTo>
                    <a:pt x="4129" y="71284"/>
                  </a:lnTo>
                  <a:lnTo>
                    <a:pt x="3794" y="66655"/>
                  </a:lnTo>
                  <a:lnTo>
                    <a:pt x="3429" y="61483"/>
                  </a:lnTo>
                  <a:lnTo>
                    <a:pt x="3239" y="58771"/>
                  </a:lnTo>
                  <a:lnTo>
                    <a:pt x="3050" y="55950"/>
                  </a:lnTo>
                  <a:lnTo>
                    <a:pt x="2860" y="53056"/>
                  </a:lnTo>
                  <a:lnTo>
                    <a:pt x="2678" y="50091"/>
                  </a:lnTo>
                  <a:lnTo>
                    <a:pt x="2488" y="47089"/>
                  </a:lnTo>
                  <a:lnTo>
                    <a:pt x="2313" y="44015"/>
                  </a:lnTo>
                  <a:lnTo>
                    <a:pt x="2138" y="40941"/>
                  </a:lnTo>
                  <a:lnTo>
                    <a:pt x="1970" y="37866"/>
                  </a:lnTo>
                  <a:lnTo>
                    <a:pt x="1817" y="34756"/>
                  </a:lnTo>
                  <a:lnTo>
                    <a:pt x="1664" y="31682"/>
                  </a:lnTo>
                  <a:lnTo>
                    <a:pt x="1532" y="28608"/>
                  </a:lnTo>
                  <a:lnTo>
                    <a:pt x="1408" y="25606"/>
                  </a:lnTo>
                  <a:lnTo>
                    <a:pt x="1299" y="22604"/>
                  </a:lnTo>
                  <a:lnTo>
                    <a:pt x="1211" y="19711"/>
                  </a:lnTo>
                  <a:lnTo>
                    <a:pt x="1131" y="16854"/>
                  </a:lnTo>
                  <a:lnTo>
                    <a:pt x="1102" y="15480"/>
                  </a:lnTo>
                  <a:lnTo>
                    <a:pt x="1080" y="14105"/>
                  </a:lnTo>
                  <a:lnTo>
                    <a:pt x="1058" y="12767"/>
                  </a:lnTo>
                  <a:lnTo>
                    <a:pt x="1044" y="11429"/>
                  </a:lnTo>
                  <a:lnTo>
                    <a:pt x="1036" y="10163"/>
                  </a:lnTo>
                  <a:lnTo>
                    <a:pt x="1029" y="8897"/>
                  </a:lnTo>
                  <a:lnTo>
                    <a:pt x="4508" y="8319"/>
                  </a:lnTo>
                  <a:lnTo>
                    <a:pt x="7091" y="7885"/>
                  </a:lnTo>
                  <a:lnTo>
                    <a:pt x="9972" y="7378"/>
                  </a:lnTo>
                  <a:lnTo>
                    <a:pt x="12933" y="6836"/>
                  </a:lnTo>
                  <a:lnTo>
                    <a:pt x="15785" y="6257"/>
                  </a:lnTo>
                  <a:lnTo>
                    <a:pt x="17106" y="5968"/>
                  </a:lnTo>
                  <a:lnTo>
                    <a:pt x="18316" y="5678"/>
                  </a:lnTo>
                  <a:lnTo>
                    <a:pt x="19403" y="5389"/>
                  </a:lnTo>
                  <a:lnTo>
                    <a:pt x="20330" y="5100"/>
                  </a:lnTo>
                  <a:lnTo>
                    <a:pt x="20381" y="5064"/>
                  </a:lnTo>
                  <a:lnTo>
                    <a:pt x="20432" y="5027"/>
                  </a:lnTo>
                  <a:lnTo>
                    <a:pt x="20483" y="4955"/>
                  </a:lnTo>
                  <a:lnTo>
                    <a:pt x="20527" y="4847"/>
                  </a:lnTo>
                  <a:lnTo>
                    <a:pt x="20570" y="4702"/>
                  </a:lnTo>
                  <a:lnTo>
                    <a:pt x="20614" y="4593"/>
                  </a:lnTo>
                  <a:lnTo>
                    <a:pt x="20651" y="4413"/>
                  </a:lnTo>
                  <a:lnTo>
                    <a:pt x="20680" y="4232"/>
                  </a:lnTo>
                  <a:lnTo>
                    <a:pt x="20716" y="4051"/>
                  </a:lnTo>
                  <a:lnTo>
                    <a:pt x="20738" y="3834"/>
                  </a:lnTo>
                  <a:lnTo>
                    <a:pt x="20760" y="3617"/>
                  </a:lnTo>
                  <a:lnTo>
                    <a:pt x="20782" y="3400"/>
                  </a:lnTo>
                  <a:lnTo>
                    <a:pt x="20797" y="3147"/>
                  </a:lnTo>
                  <a:lnTo>
                    <a:pt x="20804" y="2930"/>
                  </a:lnTo>
                  <a:lnTo>
                    <a:pt x="20811" y="2640"/>
                  </a:lnTo>
                  <a:lnTo>
                    <a:pt x="20811" y="2387"/>
                  </a:lnTo>
                  <a:lnTo>
                    <a:pt x="20804" y="2134"/>
                  </a:lnTo>
                  <a:lnTo>
                    <a:pt x="20797" y="1917"/>
                  </a:lnTo>
                  <a:lnTo>
                    <a:pt x="20775" y="1664"/>
                  </a:lnTo>
                  <a:lnTo>
                    <a:pt x="20760" y="1447"/>
                  </a:lnTo>
                  <a:lnTo>
                    <a:pt x="20738" y="1230"/>
                  </a:lnTo>
                  <a:lnTo>
                    <a:pt x="20709" y="1049"/>
                  </a:lnTo>
                  <a:lnTo>
                    <a:pt x="20643" y="687"/>
                  </a:lnTo>
                  <a:lnTo>
                    <a:pt x="20570" y="398"/>
                  </a:lnTo>
                  <a:lnTo>
                    <a:pt x="20534" y="290"/>
                  </a:lnTo>
                  <a:lnTo>
                    <a:pt x="20490" y="181"/>
                  </a:lnTo>
                  <a:lnTo>
                    <a:pt x="20439" y="109"/>
                  </a:lnTo>
                  <a:lnTo>
                    <a:pt x="20395" y="73"/>
                  </a:lnTo>
                  <a:lnTo>
                    <a:pt x="20344" y="37"/>
                  </a:lnTo>
                  <a:lnTo>
                    <a:pt x="20293"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4" name="Google Shape;374;p21"/>
            <p:cNvSpPr/>
            <p:nvPr/>
          </p:nvSpPr>
          <p:spPr>
            <a:xfrm rot="10800000">
              <a:off x="9518133" y="2153543"/>
              <a:ext cx="723076" cy="338957"/>
            </a:xfrm>
            <a:custGeom>
              <a:avLst/>
              <a:gdLst/>
              <a:ahLst/>
              <a:cxnLst/>
              <a:rect l="l" t="t" r="r" b="b"/>
              <a:pathLst>
                <a:path w="28420" h="58265" extrusionOk="0">
                  <a:moveTo>
                    <a:pt x="10796" y="1"/>
                  </a:moveTo>
                  <a:lnTo>
                    <a:pt x="10264" y="37"/>
                  </a:lnTo>
                  <a:lnTo>
                    <a:pt x="9746" y="146"/>
                  </a:lnTo>
                  <a:lnTo>
                    <a:pt x="9235" y="326"/>
                  </a:lnTo>
                  <a:lnTo>
                    <a:pt x="8739" y="616"/>
                  </a:lnTo>
                  <a:lnTo>
                    <a:pt x="8250" y="941"/>
                  </a:lnTo>
                  <a:lnTo>
                    <a:pt x="7776" y="1303"/>
                  </a:lnTo>
                  <a:lnTo>
                    <a:pt x="7317" y="1737"/>
                  </a:lnTo>
                  <a:lnTo>
                    <a:pt x="6864" y="2207"/>
                  </a:lnTo>
                  <a:lnTo>
                    <a:pt x="6427" y="2750"/>
                  </a:lnTo>
                  <a:lnTo>
                    <a:pt x="6004" y="3328"/>
                  </a:lnTo>
                  <a:lnTo>
                    <a:pt x="5588" y="3943"/>
                  </a:lnTo>
                  <a:lnTo>
                    <a:pt x="5187" y="4558"/>
                  </a:lnTo>
                  <a:lnTo>
                    <a:pt x="4800" y="5245"/>
                  </a:lnTo>
                  <a:lnTo>
                    <a:pt x="4428" y="5932"/>
                  </a:lnTo>
                  <a:lnTo>
                    <a:pt x="4071" y="6655"/>
                  </a:lnTo>
                  <a:lnTo>
                    <a:pt x="3721" y="7379"/>
                  </a:lnTo>
                  <a:lnTo>
                    <a:pt x="3392" y="8102"/>
                  </a:lnTo>
                  <a:lnTo>
                    <a:pt x="3071" y="8862"/>
                  </a:lnTo>
                  <a:lnTo>
                    <a:pt x="2772" y="9585"/>
                  </a:lnTo>
                  <a:lnTo>
                    <a:pt x="2481" y="10344"/>
                  </a:lnTo>
                  <a:lnTo>
                    <a:pt x="2203" y="11068"/>
                  </a:lnTo>
                  <a:lnTo>
                    <a:pt x="1948" y="11791"/>
                  </a:lnTo>
                  <a:lnTo>
                    <a:pt x="1700" y="12514"/>
                  </a:lnTo>
                  <a:lnTo>
                    <a:pt x="1262" y="13889"/>
                  </a:lnTo>
                  <a:lnTo>
                    <a:pt x="883" y="15118"/>
                  </a:lnTo>
                  <a:lnTo>
                    <a:pt x="570" y="16203"/>
                  </a:lnTo>
                  <a:lnTo>
                    <a:pt x="322" y="17144"/>
                  </a:lnTo>
                  <a:lnTo>
                    <a:pt x="139" y="17831"/>
                  </a:lnTo>
                  <a:lnTo>
                    <a:pt x="1" y="18410"/>
                  </a:lnTo>
                  <a:lnTo>
                    <a:pt x="307" y="20073"/>
                  </a:lnTo>
                  <a:lnTo>
                    <a:pt x="621" y="21701"/>
                  </a:lnTo>
                  <a:lnTo>
                    <a:pt x="934" y="23256"/>
                  </a:lnTo>
                  <a:lnTo>
                    <a:pt x="1255" y="24775"/>
                  </a:lnTo>
                  <a:lnTo>
                    <a:pt x="1569" y="26258"/>
                  </a:lnTo>
                  <a:lnTo>
                    <a:pt x="1882" y="27704"/>
                  </a:lnTo>
                  <a:lnTo>
                    <a:pt x="2196" y="29115"/>
                  </a:lnTo>
                  <a:lnTo>
                    <a:pt x="2510" y="30489"/>
                  </a:lnTo>
                  <a:lnTo>
                    <a:pt x="2831" y="31791"/>
                  </a:lnTo>
                  <a:lnTo>
                    <a:pt x="3144" y="33093"/>
                  </a:lnTo>
                  <a:lnTo>
                    <a:pt x="3465" y="34323"/>
                  </a:lnTo>
                  <a:lnTo>
                    <a:pt x="3779" y="35552"/>
                  </a:lnTo>
                  <a:lnTo>
                    <a:pt x="4093" y="36710"/>
                  </a:lnTo>
                  <a:lnTo>
                    <a:pt x="4414" y="37867"/>
                  </a:lnTo>
                  <a:lnTo>
                    <a:pt x="4727" y="38952"/>
                  </a:lnTo>
                  <a:lnTo>
                    <a:pt x="5048" y="40001"/>
                  </a:lnTo>
                  <a:lnTo>
                    <a:pt x="5362" y="41050"/>
                  </a:lnTo>
                  <a:lnTo>
                    <a:pt x="5676" y="42026"/>
                  </a:lnTo>
                  <a:lnTo>
                    <a:pt x="5996" y="43003"/>
                  </a:lnTo>
                  <a:lnTo>
                    <a:pt x="6310" y="43907"/>
                  </a:lnTo>
                  <a:lnTo>
                    <a:pt x="6624" y="44811"/>
                  </a:lnTo>
                  <a:lnTo>
                    <a:pt x="6945" y="45643"/>
                  </a:lnTo>
                  <a:lnTo>
                    <a:pt x="7258" y="46475"/>
                  </a:lnTo>
                  <a:lnTo>
                    <a:pt x="7572" y="47270"/>
                  </a:lnTo>
                  <a:lnTo>
                    <a:pt x="7886" y="48030"/>
                  </a:lnTo>
                  <a:lnTo>
                    <a:pt x="8199" y="48753"/>
                  </a:lnTo>
                  <a:lnTo>
                    <a:pt x="8513" y="49440"/>
                  </a:lnTo>
                  <a:lnTo>
                    <a:pt x="8819" y="50127"/>
                  </a:lnTo>
                  <a:lnTo>
                    <a:pt x="9133" y="50742"/>
                  </a:lnTo>
                  <a:lnTo>
                    <a:pt x="9447" y="51357"/>
                  </a:lnTo>
                  <a:lnTo>
                    <a:pt x="9753" y="51936"/>
                  </a:lnTo>
                  <a:lnTo>
                    <a:pt x="10059" y="52478"/>
                  </a:lnTo>
                  <a:lnTo>
                    <a:pt x="10373" y="52984"/>
                  </a:lnTo>
                  <a:lnTo>
                    <a:pt x="10679" y="53491"/>
                  </a:lnTo>
                  <a:lnTo>
                    <a:pt x="10986" y="53961"/>
                  </a:lnTo>
                  <a:lnTo>
                    <a:pt x="11285" y="54395"/>
                  </a:lnTo>
                  <a:lnTo>
                    <a:pt x="11591" y="54793"/>
                  </a:lnTo>
                  <a:lnTo>
                    <a:pt x="11898" y="55191"/>
                  </a:lnTo>
                  <a:lnTo>
                    <a:pt x="12197" y="55552"/>
                  </a:lnTo>
                  <a:lnTo>
                    <a:pt x="12496" y="55878"/>
                  </a:lnTo>
                  <a:lnTo>
                    <a:pt x="12795" y="56203"/>
                  </a:lnTo>
                  <a:lnTo>
                    <a:pt x="13094" y="56493"/>
                  </a:lnTo>
                  <a:lnTo>
                    <a:pt x="13685" y="56999"/>
                  </a:lnTo>
                  <a:lnTo>
                    <a:pt x="14268" y="57397"/>
                  </a:lnTo>
                  <a:lnTo>
                    <a:pt x="14852" y="57722"/>
                  </a:lnTo>
                  <a:lnTo>
                    <a:pt x="15421" y="57975"/>
                  </a:lnTo>
                  <a:lnTo>
                    <a:pt x="15982" y="58156"/>
                  </a:lnTo>
                  <a:lnTo>
                    <a:pt x="16544" y="58229"/>
                  </a:lnTo>
                  <a:lnTo>
                    <a:pt x="17091" y="58265"/>
                  </a:lnTo>
                  <a:lnTo>
                    <a:pt x="17638" y="58192"/>
                  </a:lnTo>
                  <a:lnTo>
                    <a:pt x="18171" y="58084"/>
                  </a:lnTo>
                  <a:lnTo>
                    <a:pt x="18696" y="57939"/>
                  </a:lnTo>
                  <a:lnTo>
                    <a:pt x="19206" y="57686"/>
                  </a:lnTo>
                  <a:lnTo>
                    <a:pt x="19710" y="57433"/>
                  </a:lnTo>
                  <a:lnTo>
                    <a:pt x="20206" y="57107"/>
                  </a:lnTo>
                  <a:lnTo>
                    <a:pt x="20694" y="56710"/>
                  </a:lnTo>
                  <a:lnTo>
                    <a:pt x="21161" y="56312"/>
                  </a:lnTo>
                  <a:lnTo>
                    <a:pt x="21628" y="55878"/>
                  </a:lnTo>
                  <a:lnTo>
                    <a:pt x="22080" y="55371"/>
                  </a:lnTo>
                  <a:lnTo>
                    <a:pt x="22518" y="54865"/>
                  </a:lnTo>
                  <a:lnTo>
                    <a:pt x="22941" y="54323"/>
                  </a:lnTo>
                  <a:lnTo>
                    <a:pt x="23357" y="53780"/>
                  </a:lnTo>
                  <a:lnTo>
                    <a:pt x="23751" y="53201"/>
                  </a:lnTo>
                  <a:lnTo>
                    <a:pt x="24137" y="52587"/>
                  </a:lnTo>
                  <a:lnTo>
                    <a:pt x="24509" y="51972"/>
                  </a:lnTo>
                  <a:lnTo>
                    <a:pt x="24867" y="51357"/>
                  </a:lnTo>
                  <a:lnTo>
                    <a:pt x="25210" y="50742"/>
                  </a:lnTo>
                  <a:lnTo>
                    <a:pt x="25538" y="50127"/>
                  </a:lnTo>
                  <a:lnTo>
                    <a:pt x="25851" y="49513"/>
                  </a:lnTo>
                  <a:lnTo>
                    <a:pt x="26428" y="48319"/>
                  </a:lnTo>
                  <a:lnTo>
                    <a:pt x="26938" y="47198"/>
                  </a:lnTo>
                  <a:lnTo>
                    <a:pt x="27376" y="46149"/>
                  </a:lnTo>
                  <a:lnTo>
                    <a:pt x="27748" y="45245"/>
                  </a:lnTo>
                  <a:lnTo>
                    <a:pt x="28032" y="44485"/>
                  </a:lnTo>
                  <a:lnTo>
                    <a:pt x="28244" y="43871"/>
                  </a:lnTo>
                  <a:lnTo>
                    <a:pt x="28419" y="43364"/>
                  </a:lnTo>
                  <a:lnTo>
                    <a:pt x="28047" y="41520"/>
                  </a:lnTo>
                  <a:lnTo>
                    <a:pt x="27675" y="39711"/>
                  </a:lnTo>
                  <a:lnTo>
                    <a:pt x="27310" y="37975"/>
                  </a:lnTo>
                  <a:lnTo>
                    <a:pt x="26938" y="36276"/>
                  </a:lnTo>
                  <a:lnTo>
                    <a:pt x="26574" y="34612"/>
                  </a:lnTo>
                  <a:lnTo>
                    <a:pt x="26209" y="33021"/>
                  </a:lnTo>
                  <a:lnTo>
                    <a:pt x="25844" y="31429"/>
                  </a:lnTo>
                  <a:lnTo>
                    <a:pt x="25487" y="29910"/>
                  </a:lnTo>
                  <a:lnTo>
                    <a:pt x="25122" y="28464"/>
                  </a:lnTo>
                  <a:lnTo>
                    <a:pt x="24765" y="27017"/>
                  </a:lnTo>
                  <a:lnTo>
                    <a:pt x="24407" y="25643"/>
                  </a:lnTo>
                  <a:lnTo>
                    <a:pt x="24050" y="24305"/>
                  </a:lnTo>
                  <a:lnTo>
                    <a:pt x="23692" y="23003"/>
                  </a:lnTo>
                  <a:lnTo>
                    <a:pt x="23342" y="21737"/>
                  </a:lnTo>
                  <a:lnTo>
                    <a:pt x="22992" y="20543"/>
                  </a:lnTo>
                  <a:lnTo>
                    <a:pt x="22642" y="19350"/>
                  </a:lnTo>
                  <a:lnTo>
                    <a:pt x="22292" y="18229"/>
                  </a:lnTo>
                  <a:lnTo>
                    <a:pt x="21942" y="17144"/>
                  </a:lnTo>
                  <a:lnTo>
                    <a:pt x="21599" y="16095"/>
                  </a:lnTo>
                  <a:lnTo>
                    <a:pt x="21256" y="15046"/>
                  </a:lnTo>
                  <a:lnTo>
                    <a:pt x="20913" y="14106"/>
                  </a:lnTo>
                  <a:lnTo>
                    <a:pt x="20570" y="13165"/>
                  </a:lnTo>
                  <a:lnTo>
                    <a:pt x="20235" y="12261"/>
                  </a:lnTo>
                  <a:lnTo>
                    <a:pt x="19899" y="11393"/>
                  </a:lnTo>
                  <a:lnTo>
                    <a:pt x="19564" y="10561"/>
                  </a:lnTo>
                  <a:lnTo>
                    <a:pt x="19236" y="9766"/>
                  </a:lnTo>
                  <a:lnTo>
                    <a:pt x="18900" y="9006"/>
                  </a:lnTo>
                  <a:lnTo>
                    <a:pt x="18572" y="8283"/>
                  </a:lnTo>
                  <a:lnTo>
                    <a:pt x="18244" y="7596"/>
                  </a:lnTo>
                  <a:lnTo>
                    <a:pt x="17923" y="6945"/>
                  </a:lnTo>
                  <a:lnTo>
                    <a:pt x="17602" y="6330"/>
                  </a:lnTo>
                  <a:lnTo>
                    <a:pt x="17281" y="5751"/>
                  </a:lnTo>
                  <a:lnTo>
                    <a:pt x="16960" y="5209"/>
                  </a:lnTo>
                  <a:lnTo>
                    <a:pt x="16646" y="4666"/>
                  </a:lnTo>
                  <a:lnTo>
                    <a:pt x="16332" y="4196"/>
                  </a:lnTo>
                  <a:lnTo>
                    <a:pt x="16019" y="3726"/>
                  </a:lnTo>
                  <a:lnTo>
                    <a:pt x="15705" y="3292"/>
                  </a:lnTo>
                  <a:lnTo>
                    <a:pt x="15399" y="2894"/>
                  </a:lnTo>
                  <a:lnTo>
                    <a:pt x="15092" y="2496"/>
                  </a:lnTo>
                  <a:lnTo>
                    <a:pt x="14793" y="2171"/>
                  </a:lnTo>
                  <a:lnTo>
                    <a:pt x="14487" y="1845"/>
                  </a:lnTo>
                  <a:lnTo>
                    <a:pt x="14188" y="1556"/>
                  </a:lnTo>
                  <a:lnTo>
                    <a:pt x="13896" y="1303"/>
                  </a:lnTo>
                  <a:lnTo>
                    <a:pt x="13597" y="1050"/>
                  </a:lnTo>
                  <a:lnTo>
                    <a:pt x="13305" y="833"/>
                  </a:lnTo>
                  <a:lnTo>
                    <a:pt x="13021" y="652"/>
                  </a:lnTo>
                  <a:lnTo>
                    <a:pt x="12729" y="507"/>
                  </a:lnTo>
                  <a:lnTo>
                    <a:pt x="12445" y="363"/>
                  </a:lnTo>
                  <a:lnTo>
                    <a:pt x="12167" y="254"/>
                  </a:lnTo>
                  <a:lnTo>
                    <a:pt x="11883" y="146"/>
                  </a:lnTo>
                  <a:lnTo>
                    <a:pt x="11336" y="37"/>
                  </a:lnTo>
                  <a:lnTo>
                    <a:pt x="107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5" name="Google Shape;375;p21"/>
            <p:cNvSpPr/>
            <p:nvPr/>
          </p:nvSpPr>
          <p:spPr>
            <a:xfrm rot="10800000">
              <a:off x="10164728" y="1475449"/>
              <a:ext cx="302333" cy="801407"/>
            </a:xfrm>
            <a:custGeom>
              <a:avLst/>
              <a:gdLst/>
              <a:ahLst/>
              <a:cxnLst/>
              <a:rect l="l" t="t" r="r" b="b"/>
              <a:pathLst>
                <a:path w="11883" h="137758" extrusionOk="0">
                  <a:moveTo>
                    <a:pt x="1955" y="0"/>
                  </a:moveTo>
                  <a:lnTo>
                    <a:pt x="1788" y="2098"/>
                  </a:lnTo>
                  <a:lnTo>
                    <a:pt x="1634" y="4196"/>
                  </a:lnTo>
                  <a:lnTo>
                    <a:pt x="1481" y="6293"/>
                  </a:lnTo>
                  <a:lnTo>
                    <a:pt x="1343" y="8355"/>
                  </a:lnTo>
                  <a:lnTo>
                    <a:pt x="1211" y="10416"/>
                  </a:lnTo>
                  <a:lnTo>
                    <a:pt x="1087" y="12442"/>
                  </a:lnTo>
                  <a:lnTo>
                    <a:pt x="963" y="14467"/>
                  </a:lnTo>
                  <a:lnTo>
                    <a:pt x="854" y="16456"/>
                  </a:lnTo>
                  <a:lnTo>
                    <a:pt x="752" y="18445"/>
                  </a:lnTo>
                  <a:lnTo>
                    <a:pt x="657" y="20434"/>
                  </a:lnTo>
                  <a:lnTo>
                    <a:pt x="569" y="22387"/>
                  </a:lnTo>
                  <a:lnTo>
                    <a:pt x="482" y="24304"/>
                  </a:lnTo>
                  <a:lnTo>
                    <a:pt x="409" y="26257"/>
                  </a:lnTo>
                  <a:lnTo>
                    <a:pt x="343" y="28138"/>
                  </a:lnTo>
                  <a:lnTo>
                    <a:pt x="278" y="30054"/>
                  </a:lnTo>
                  <a:lnTo>
                    <a:pt x="227" y="31899"/>
                  </a:lnTo>
                  <a:lnTo>
                    <a:pt x="176" y="33780"/>
                  </a:lnTo>
                  <a:lnTo>
                    <a:pt x="132" y="35624"/>
                  </a:lnTo>
                  <a:lnTo>
                    <a:pt x="95" y="37432"/>
                  </a:lnTo>
                  <a:lnTo>
                    <a:pt x="66" y="39241"/>
                  </a:lnTo>
                  <a:lnTo>
                    <a:pt x="37" y="41049"/>
                  </a:lnTo>
                  <a:lnTo>
                    <a:pt x="22" y="42821"/>
                  </a:lnTo>
                  <a:lnTo>
                    <a:pt x="8" y="44593"/>
                  </a:lnTo>
                  <a:lnTo>
                    <a:pt x="0" y="46329"/>
                  </a:lnTo>
                  <a:lnTo>
                    <a:pt x="0" y="48065"/>
                  </a:lnTo>
                  <a:lnTo>
                    <a:pt x="8" y="49765"/>
                  </a:lnTo>
                  <a:lnTo>
                    <a:pt x="15" y="51465"/>
                  </a:lnTo>
                  <a:lnTo>
                    <a:pt x="30" y="53165"/>
                  </a:lnTo>
                  <a:lnTo>
                    <a:pt x="51" y="54828"/>
                  </a:lnTo>
                  <a:lnTo>
                    <a:pt x="73" y="56492"/>
                  </a:lnTo>
                  <a:lnTo>
                    <a:pt x="103" y="58120"/>
                  </a:lnTo>
                  <a:lnTo>
                    <a:pt x="139" y="59711"/>
                  </a:lnTo>
                  <a:lnTo>
                    <a:pt x="176" y="61338"/>
                  </a:lnTo>
                  <a:lnTo>
                    <a:pt x="219" y="62930"/>
                  </a:lnTo>
                  <a:lnTo>
                    <a:pt x="270" y="64485"/>
                  </a:lnTo>
                  <a:lnTo>
                    <a:pt x="321" y="66040"/>
                  </a:lnTo>
                  <a:lnTo>
                    <a:pt x="380" y="67559"/>
                  </a:lnTo>
                  <a:lnTo>
                    <a:pt x="445" y="69078"/>
                  </a:lnTo>
                  <a:lnTo>
                    <a:pt x="511" y="70597"/>
                  </a:lnTo>
                  <a:lnTo>
                    <a:pt x="577" y="72080"/>
                  </a:lnTo>
                  <a:lnTo>
                    <a:pt x="650" y="73563"/>
                  </a:lnTo>
                  <a:lnTo>
                    <a:pt x="730" y="75009"/>
                  </a:lnTo>
                  <a:lnTo>
                    <a:pt x="890" y="77866"/>
                  </a:lnTo>
                  <a:lnTo>
                    <a:pt x="1073" y="80651"/>
                  </a:lnTo>
                  <a:lnTo>
                    <a:pt x="1262" y="83400"/>
                  </a:lnTo>
                  <a:lnTo>
                    <a:pt x="1467" y="86040"/>
                  </a:lnTo>
                  <a:lnTo>
                    <a:pt x="1685" y="88644"/>
                  </a:lnTo>
                  <a:lnTo>
                    <a:pt x="1912" y="91176"/>
                  </a:lnTo>
                  <a:lnTo>
                    <a:pt x="2145" y="93635"/>
                  </a:lnTo>
                  <a:lnTo>
                    <a:pt x="2386" y="96058"/>
                  </a:lnTo>
                  <a:lnTo>
                    <a:pt x="2641" y="98373"/>
                  </a:lnTo>
                  <a:lnTo>
                    <a:pt x="2896" y="100651"/>
                  </a:lnTo>
                  <a:lnTo>
                    <a:pt x="3159" y="102857"/>
                  </a:lnTo>
                  <a:lnTo>
                    <a:pt x="3429" y="104991"/>
                  </a:lnTo>
                  <a:lnTo>
                    <a:pt x="3706" y="107053"/>
                  </a:lnTo>
                  <a:lnTo>
                    <a:pt x="3983" y="109042"/>
                  </a:lnTo>
                  <a:lnTo>
                    <a:pt x="4268" y="110995"/>
                  </a:lnTo>
                  <a:lnTo>
                    <a:pt x="4545" y="112839"/>
                  </a:lnTo>
                  <a:lnTo>
                    <a:pt x="4829" y="114647"/>
                  </a:lnTo>
                  <a:lnTo>
                    <a:pt x="5114" y="116383"/>
                  </a:lnTo>
                  <a:lnTo>
                    <a:pt x="5398" y="118047"/>
                  </a:lnTo>
                  <a:lnTo>
                    <a:pt x="5675" y="119638"/>
                  </a:lnTo>
                  <a:lnTo>
                    <a:pt x="5960" y="121194"/>
                  </a:lnTo>
                  <a:lnTo>
                    <a:pt x="6230" y="122640"/>
                  </a:lnTo>
                  <a:lnTo>
                    <a:pt x="6507" y="124051"/>
                  </a:lnTo>
                  <a:lnTo>
                    <a:pt x="6770" y="125389"/>
                  </a:lnTo>
                  <a:lnTo>
                    <a:pt x="7032" y="126655"/>
                  </a:lnTo>
                  <a:lnTo>
                    <a:pt x="7287" y="127848"/>
                  </a:lnTo>
                  <a:lnTo>
                    <a:pt x="7535" y="128969"/>
                  </a:lnTo>
                  <a:lnTo>
                    <a:pt x="8002" y="131031"/>
                  </a:lnTo>
                  <a:lnTo>
                    <a:pt x="8425" y="132803"/>
                  </a:lnTo>
                  <a:lnTo>
                    <a:pt x="8805" y="134322"/>
                  </a:lnTo>
                  <a:lnTo>
                    <a:pt x="9133" y="135552"/>
                  </a:lnTo>
                  <a:lnTo>
                    <a:pt x="9403" y="136528"/>
                  </a:lnTo>
                  <a:lnTo>
                    <a:pt x="9600" y="137215"/>
                  </a:lnTo>
                  <a:lnTo>
                    <a:pt x="9767" y="137758"/>
                  </a:lnTo>
                  <a:lnTo>
                    <a:pt x="9943" y="135298"/>
                  </a:lnTo>
                  <a:lnTo>
                    <a:pt x="10103" y="132875"/>
                  </a:lnTo>
                  <a:lnTo>
                    <a:pt x="10263" y="130452"/>
                  </a:lnTo>
                  <a:lnTo>
                    <a:pt x="10417" y="128065"/>
                  </a:lnTo>
                  <a:lnTo>
                    <a:pt x="10555" y="125714"/>
                  </a:lnTo>
                  <a:lnTo>
                    <a:pt x="10687" y="123400"/>
                  </a:lnTo>
                  <a:lnTo>
                    <a:pt x="10818" y="121085"/>
                  </a:lnTo>
                  <a:lnTo>
                    <a:pt x="10935" y="118807"/>
                  </a:lnTo>
                  <a:lnTo>
                    <a:pt x="11044" y="116564"/>
                  </a:lnTo>
                  <a:lnTo>
                    <a:pt x="11146" y="114322"/>
                  </a:lnTo>
                  <a:lnTo>
                    <a:pt x="11241" y="112116"/>
                  </a:lnTo>
                  <a:lnTo>
                    <a:pt x="11336" y="109946"/>
                  </a:lnTo>
                  <a:lnTo>
                    <a:pt x="11416" y="107812"/>
                  </a:lnTo>
                  <a:lnTo>
                    <a:pt x="11489" y="105678"/>
                  </a:lnTo>
                  <a:lnTo>
                    <a:pt x="11555" y="103581"/>
                  </a:lnTo>
                  <a:lnTo>
                    <a:pt x="11620" y="101519"/>
                  </a:lnTo>
                  <a:lnTo>
                    <a:pt x="11671" y="99458"/>
                  </a:lnTo>
                  <a:lnTo>
                    <a:pt x="11722" y="97432"/>
                  </a:lnTo>
                  <a:lnTo>
                    <a:pt x="11759" y="95443"/>
                  </a:lnTo>
                  <a:lnTo>
                    <a:pt x="11795" y="93454"/>
                  </a:lnTo>
                  <a:lnTo>
                    <a:pt x="11824" y="91501"/>
                  </a:lnTo>
                  <a:lnTo>
                    <a:pt x="11846" y="89584"/>
                  </a:lnTo>
                  <a:lnTo>
                    <a:pt x="11861" y="87704"/>
                  </a:lnTo>
                  <a:lnTo>
                    <a:pt x="11876" y="85823"/>
                  </a:lnTo>
                  <a:lnTo>
                    <a:pt x="11883" y="83978"/>
                  </a:lnTo>
                  <a:lnTo>
                    <a:pt x="11883" y="82134"/>
                  </a:lnTo>
                  <a:lnTo>
                    <a:pt x="11876" y="80326"/>
                  </a:lnTo>
                  <a:lnTo>
                    <a:pt x="11861" y="78553"/>
                  </a:lnTo>
                  <a:lnTo>
                    <a:pt x="11846" y="76781"/>
                  </a:lnTo>
                  <a:lnTo>
                    <a:pt x="11824" y="75045"/>
                  </a:lnTo>
                  <a:lnTo>
                    <a:pt x="11795" y="73346"/>
                  </a:lnTo>
                  <a:lnTo>
                    <a:pt x="11759" y="71682"/>
                  </a:lnTo>
                  <a:lnTo>
                    <a:pt x="11722" y="70018"/>
                  </a:lnTo>
                  <a:lnTo>
                    <a:pt x="11679" y="68355"/>
                  </a:lnTo>
                  <a:lnTo>
                    <a:pt x="11635" y="66727"/>
                  </a:lnTo>
                  <a:lnTo>
                    <a:pt x="11584" y="65136"/>
                  </a:lnTo>
                  <a:lnTo>
                    <a:pt x="11525" y="63581"/>
                  </a:lnTo>
                  <a:lnTo>
                    <a:pt x="11467" y="62025"/>
                  </a:lnTo>
                  <a:lnTo>
                    <a:pt x="11401" y="60507"/>
                  </a:lnTo>
                  <a:lnTo>
                    <a:pt x="11328" y="58988"/>
                  </a:lnTo>
                  <a:lnTo>
                    <a:pt x="11255" y="57505"/>
                  </a:lnTo>
                  <a:lnTo>
                    <a:pt x="11183" y="56058"/>
                  </a:lnTo>
                  <a:lnTo>
                    <a:pt x="11102" y="54611"/>
                  </a:lnTo>
                  <a:lnTo>
                    <a:pt x="11015" y="53201"/>
                  </a:lnTo>
                  <a:lnTo>
                    <a:pt x="10927" y="51790"/>
                  </a:lnTo>
                  <a:lnTo>
                    <a:pt x="10840" y="50416"/>
                  </a:lnTo>
                  <a:lnTo>
                    <a:pt x="10745" y="49078"/>
                  </a:lnTo>
                  <a:lnTo>
                    <a:pt x="10643" y="47740"/>
                  </a:lnTo>
                  <a:lnTo>
                    <a:pt x="10541" y="46438"/>
                  </a:lnTo>
                  <a:lnTo>
                    <a:pt x="10439" y="45136"/>
                  </a:lnTo>
                  <a:lnTo>
                    <a:pt x="10220" y="42640"/>
                  </a:lnTo>
                  <a:lnTo>
                    <a:pt x="9994" y="40217"/>
                  </a:lnTo>
                  <a:lnTo>
                    <a:pt x="9753" y="37866"/>
                  </a:lnTo>
                  <a:lnTo>
                    <a:pt x="9505" y="35588"/>
                  </a:lnTo>
                  <a:lnTo>
                    <a:pt x="9250" y="33382"/>
                  </a:lnTo>
                  <a:lnTo>
                    <a:pt x="8987" y="31284"/>
                  </a:lnTo>
                  <a:lnTo>
                    <a:pt x="8717" y="29259"/>
                  </a:lnTo>
                  <a:lnTo>
                    <a:pt x="8440" y="27306"/>
                  </a:lnTo>
                  <a:lnTo>
                    <a:pt x="8163" y="25425"/>
                  </a:lnTo>
                  <a:lnTo>
                    <a:pt x="7878" y="23617"/>
                  </a:lnTo>
                  <a:lnTo>
                    <a:pt x="7594" y="21917"/>
                  </a:lnTo>
                  <a:lnTo>
                    <a:pt x="7302" y="20253"/>
                  </a:lnTo>
                  <a:lnTo>
                    <a:pt x="7018" y="18662"/>
                  </a:lnTo>
                  <a:lnTo>
                    <a:pt x="6726" y="17179"/>
                  </a:lnTo>
                  <a:lnTo>
                    <a:pt x="6434" y="15733"/>
                  </a:lnTo>
                  <a:lnTo>
                    <a:pt x="6150" y="14358"/>
                  </a:lnTo>
                  <a:lnTo>
                    <a:pt x="5858" y="13056"/>
                  </a:lnTo>
                  <a:lnTo>
                    <a:pt x="5581" y="11827"/>
                  </a:lnTo>
                  <a:lnTo>
                    <a:pt x="5303" y="10669"/>
                  </a:lnTo>
                  <a:lnTo>
                    <a:pt x="5026" y="9584"/>
                  </a:lnTo>
                  <a:lnTo>
                    <a:pt x="4756" y="8536"/>
                  </a:lnTo>
                  <a:lnTo>
                    <a:pt x="4501" y="7559"/>
                  </a:lnTo>
                  <a:lnTo>
                    <a:pt x="4246" y="6655"/>
                  </a:lnTo>
                  <a:lnTo>
                    <a:pt x="3998" y="5823"/>
                  </a:lnTo>
                  <a:lnTo>
                    <a:pt x="3764" y="5027"/>
                  </a:lnTo>
                  <a:lnTo>
                    <a:pt x="3327" y="3653"/>
                  </a:lnTo>
                  <a:lnTo>
                    <a:pt x="2940" y="2496"/>
                  </a:lnTo>
                  <a:lnTo>
                    <a:pt x="2604" y="1592"/>
                  </a:lnTo>
                  <a:lnTo>
                    <a:pt x="2327" y="868"/>
                  </a:lnTo>
                  <a:lnTo>
                    <a:pt x="2123" y="362"/>
                  </a:lnTo>
                  <a:lnTo>
                    <a:pt x="19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6" name="Google Shape;376;p21"/>
            <p:cNvSpPr/>
            <p:nvPr/>
          </p:nvSpPr>
          <p:spPr>
            <a:xfrm rot="10800000">
              <a:off x="9871860" y="1934309"/>
              <a:ext cx="535437" cy="498438"/>
            </a:xfrm>
            <a:custGeom>
              <a:avLst/>
              <a:gdLst/>
              <a:ahLst/>
              <a:cxnLst/>
              <a:rect l="l" t="t" r="r" b="b"/>
              <a:pathLst>
                <a:path w="21045" h="85679" extrusionOk="0">
                  <a:moveTo>
                    <a:pt x="1138" y="0"/>
                  </a:moveTo>
                  <a:lnTo>
                    <a:pt x="1058" y="36"/>
                  </a:lnTo>
                  <a:lnTo>
                    <a:pt x="978" y="109"/>
                  </a:lnTo>
                  <a:lnTo>
                    <a:pt x="905" y="289"/>
                  </a:lnTo>
                  <a:lnTo>
                    <a:pt x="832" y="506"/>
                  </a:lnTo>
                  <a:lnTo>
                    <a:pt x="773" y="760"/>
                  </a:lnTo>
                  <a:lnTo>
                    <a:pt x="722" y="1085"/>
                  </a:lnTo>
                  <a:lnTo>
                    <a:pt x="679" y="1411"/>
                  </a:lnTo>
                  <a:lnTo>
                    <a:pt x="649" y="1808"/>
                  </a:lnTo>
                  <a:lnTo>
                    <a:pt x="576" y="3074"/>
                  </a:lnTo>
                  <a:lnTo>
                    <a:pt x="511" y="4340"/>
                  </a:lnTo>
                  <a:lnTo>
                    <a:pt x="452" y="5678"/>
                  </a:lnTo>
                  <a:lnTo>
                    <a:pt x="394" y="7016"/>
                  </a:lnTo>
                  <a:lnTo>
                    <a:pt x="343" y="8391"/>
                  </a:lnTo>
                  <a:lnTo>
                    <a:pt x="292" y="9801"/>
                  </a:lnTo>
                  <a:lnTo>
                    <a:pt x="248" y="11248"/>
                  </a:lnTo>
                  <a:lnTo>
                    <a:pt x="212" y="12731"/>
                  </a:lnTo>
                  <a:lnTo>
                    <a:pt x="139" y="15769"/>
                  </a:lnTo>
                  <a:lnTo>
                    <a:pt x="88" y="18843"/>
                  </a:lnTo>
                  <a:lnTo>
                    <a:pt x="44" y="22025"/>
                  </a:lnTo>
                  <a:lnTo>
                    <a:pt x="22" y="25280"/>
                  </a:lnTo>
                  <a:lnTo>
                    <a:pt x="0" y="28571"/>
                  </a:lnTo>
                  <a:lnTo>
                    <a:pt x="0" y="31899"/>
                  </a:lnTo>
                  <a:lnTo>
                    <a:pt x="7" y="35226"/>
                  </a:lnTo>
                  <a:lnTo>
                    <a:pt x="15" y="38553"/>
                  </a:lnTo>
                  <a:lnTo>
                    <a:pt x="44" y="41881"/>
                  </a:lnTo>
                  <a:lnTo>
                    <a:pt x="73" y="45172"/>
                  </a:lnTo>
                  <a:lnTo>
                    <a:pt x="110" y="48427"/>
                  </a:lnTo>
                  <a:lnTo>
                    <a:pt x="153" y="51609"/>
                  </a:lnTo>
                  <a:lnTo>
                    <a:pt x="197" y="54756"/>
                  </a:lnTo>
                  <a:lnTo>
                    <a:pt x="248" y="57794"/>
                  </a:lnTo>
                  <a:lnTo>
                    <a:pt x="299" y="60723"/>
                  </a:lnTo>
                  <a:lnTo>
                    <a:pt x="358" y="63544"/>
                  </a:lnTo>
                  <a:lnTo>
                    <a:pt x="474" y="68825"/>
                  </a:lnTo>
                  <a:lnTo>
                    <a:pt x="584" y="73490"/>
                  </a:lnTo>
                  <a:lnTo>
                    <a:pt x="686" y="77396"/>
                  </a:lnTo>
                  <a:lnTo>
                    <a:pt x="773" y="80434"/>
                  </a:lnTo>
                  <a:lnTo>
                    <a:pt x="861" y="83508"/>
                  </a:lnTo>
                  <a:lnTo>
                    <a:pt x="876" y="83761"/>
                  </a:lnTo>
                  <a:lnTo>
                    <a:pt x="890" y="84014"/>
                  </a:lnTo>
                  <a:lnTo>
                    <a:pt x="912" y="84268"/>
                  </a:lnTo>
                  <a:lnTo>
                    <a:pt x="934" y="84485"/>
                  </a:lnTo>
                  <a:lnTo>
                    <a:pt x="963" y="84665"/>
                  </a:lnTo>
                  <a:lnTo>
                    <a:pt x="1000" y="84846"/>
                  </a:lnTo>
                  <a:lnTo>
                    <a:pt x="1029" y="85027"/>
                  </a:lnTo>
                  <a:lnTo>
                    <a:pt x="1072" y="85172"/>
                  </a:lnTo>
                  <a:lnTo>
                    <a:pt x="1109" y="85316"/>
                  </a:lnTo>
                  <a:lnTo>
                    <a:pt x="1153" y="85425"/>
                  </a:lnTo>
                  <a:lnTo>
                    <a:pt x="1204" y="85533"/>
                  </a:lnTo>
                  <a:lnTo>
                    <a:pt x="1248" y="85606"/>
                  </a:lnTo>
                  <a:lnTo>
                    <a:pt x="1299" y="85642"/>
                  </a:lnTo>
                  <a:lnTo>
                    <a:pt x="1350" y="85678"/>
                  </a:lnTo>
                  <a:lnTo>
                    <a:pt x="1401" y="85678"/>
                  </a:lnTo>
                  <a:lnTo>
                    <a:pt x="1452" y="85642"/>
                  </a:lnTo>
                  <a:lnTo>
                    <a:pt x="1503" y="85570"/>
                  </a:lnTo>
                  <a:lnTo>
                    <a:pt x="1554" y="85497"/>
                  </a:lnTo>
                  <a:lnTo>
                    <a:pt x="1598" y="85389"/>
                  </a:lnTo>
                  <a:lnTo>
                    <a:pt x="1641" y="85280"/>
                  </a:lnTo>
                  <a:lnTo>
                    <a:pt x="1685" y="85136"/>
                  </a:lnTo>
                  <a:lnTo>
                    <a:pt x="1722" y="84991"/>
                  </a:lnTo>
                  <a:lnTo>
                    <a:pt x="1758" y="84810"/>
                  </a:lnTo>
                  <a:lnTo>
                    <a:pt x="1787" y="84629"/>
                  </a:lnTo>
                  <a:lnTo>
                    <a:pt x="1816" y="84412"/>
                  </a:lnTo>
                  <a:lnTo>
                    <a:pt x="1838" y="84195"/>
                  </a:lnTo>
                  <a:lnTo>
                    <a:pt x="1860" y="83978"/>
                  </a:lnTo>
                  <a:lnTo>
                    <a:pt x="1868" y="83725"/>
                  </a:lnTo>
                  <a:lnTo>
                    <a:pt x="1882" y="83472"/>
                  </a:lnTo>
                  <a:lnTo>
                    <a:pt x="1882" y="83219"/>
                  </a:lnTo>
                  <a:lnTo>
                    <a:pt x="1882" y="82966"/>
                  </a:lnTo>
                  <a:lnTo>
                    <a:pt x="1882" y="82712"/>
                  </a:lnTo>
                  <a:lnTo>
                    <a:pt x="1809" y="80325"/>
                  </a:lnTo>
                  <a:lnTo>
                    <a:pt x="1729" y="77613"/>
                  </a:lnTo>
                  <a:lnTo>
                    <a:pt x="1641" y="74069"/>
                  </a:lnTo>
                  <a:lnTo>
                    <a:pt x="1532" y="69801"/>
                  </a:lnTo>
                  <a:lnTo>
                    <a:pt x="1423" y="64882"/>
                  </a:lnTo>
                  <a:lnTo>
                    <a:pt x="1313" y="59457"/>
                  </a:lnTo>
                  <a:lnTo>
                    <a:pt x="1262" y="56564"/>
                  </a:lnTo>
                  <a:lnTo>
                    <a:pt x="1218" y="53635"/>
                  </a:lnTo>
                  <a:lnTo>
                    <a:pt x="1175" y="50597"/>
                  </a:lnTo>
                  <a:lnTo>
                    <a:pt x="1131" y="47486"/>
                  </a:lnTo>
                  <a:lnTo>
                    <a:pt x="1102" y="44340"/>
                  </a:lnTo>
                  <a:lnTo>
                    <a:pt x="1072" y="41157"/>
                  </a:lnTo>
                  <a:lnTo>
                    <a:pt x="1051" y="37975"/>
                  </a:lnTo>
                  <a:lnTo>
                    <a:pt x="1036" y="34792"/>
                  </a:lnTo>
                  <a:lnTo>
                    <a:pt x="1029" y="31573"/>
                  </a:lnTo>
                  <a:lnTo>
                    <a:pt x="1036" y="28427"/>
                  </a:lnTo>
                  <a:lnTo>
                    <a:pt x="1051" y="25280"/>
                  </a:lnTo>
                  <a:lnTo>
                    <a:pt x="1080" y="22206"/>
                  </a:lnTo>
                  <a:lnTo>
                    <a:pt x="1116" y="19204"/>
                  </a:lnTo>
                  <a:lnTo>
                    <a:pt x="1167" y="16239"/>
                  </a:lnTo>
                  <a:lnTo>
                    <a:pt x="1226" y="13382"/>
                  </a:lnTo>
                  <a:lnTo>
                    <a:pt x="1269" y="12007"/>
                  </a:lnTo>
                  <a:lnTo>
                    <a:pt x="1306" y="10633"/>
                  </a:lnTo>
                  <a:lnTo>
                    <a:pt x="1350" y="9331"/>
                  </a:lnTo>
                  <a:lnTo>
                    <a:pt x="1401" y="8029"/>
                  </a:lnTo>
                  <a:lnTo>
                    <a:pt x="1452" y="6763"/>
                  </a:lnTo>
                  <a:lnTo>
                    <a:pt x="1510" y="5534"/>
                  </a:lnTo>
                  <a:lnTo>
                    <a:pt x="4917" y="9078"/>
                  </a:lnTo>
                  <a:lnTo>
                    <a:pt x="7448" y="11718"/>
                  </a:lnTo>
                  <a:lnTo>
                    <a:pt x="10263" y="14611"/>
                  </a:lnTo>
                  <a:lnTo>
                    <a:pt x="13174" y="17541"/>
                  </a:lnTo>
                  <a:lnTo>
                    <a:pt x="15967" y="20326"/>
                  </a:lnTo>
                  <a:lnTo>
                    <a:pt x="17266" y="21628"/>
                  </a:lnTo>
                  <a:lnTo>
                    <a:pt x="18455" y="22749"/>
                  </a:lnTo>
                  <a:lnTo>
                    <a:pt x="19520" y="23761"/>
                  </a:lnTo>
                  <a:lnTo>
                    <a:pt x="20439" y="24593"/>
                  </a:lnTo>
                  <a:lnTo>
                    <a:pt x="20490" y="24629"/>
                  </a:lnTo>
                  <a:lnTo>
                    <a:pt x="20541" y="24629"/>
                  </a:lnTo>
                  <a:lnTo>
                    <a:pt x="20599" y="24593"/>
                  </a:lnTo>
                  <a:lnTo>
                    <a:pt x="20643" y="24557"/>
                  </a:lnTo>
                  <a:lnTo>
                    <a:pt x="20694" y="24485"/>
                  </a:lnTo>
                  <a:lnTo>
                    <a:pt x="20738" y="24412"/>
                  </a:lnTo>
                  <a:lnTo>
                    <a:pt x="20782" y="24304"/>
                  </a:lnTo>
                  <a:lnTo>
                    <a:pt x="20825" y="24159"/>
                  </a:lnTo>
                  <a:lnTo>
                    <a:pt x="20862" y="24015"/>
                  </a:lnTo>
                  <a:lnTo>
                    <a:pt x="20898" y="23834"/>
                  </a:lnTo>
                  <a:lnTo>
                    <a:pt x="20935" y="23653"/>
                  </a:lnTo>
                  <a:lnTo>
                    <a:pt x="20964" y="23472"/>
                  </a:lnTo>
                  <a:lnTo>
                    <a:pt x="20986" y="23255"/>
                  </a:lnTo>
                  <a:lnTo>
                    <a:pt x="21008" y="23002"/>
                  </a:lnTo>
                  <a:lnTo>
                    <a:pt x="21022" y="22785"/>
                  </a:lnTo>
                  <a:lnTo>
                    <a:pt x="21037" y="22532"/>
                  </a:lnTo>
                  <a:lnTo>
                    <a:pt x="21037" y="22279"/>
                  </a:lnTo>
                  <a:lnTo>
                    <a:pt x="21044" y="21989"/>
                  </a:lnTo>
                  <a:lnTo>
                    <a:pt x="21037" y="21736"/>
                  </a:lnTo>
                  <a:lnTo>
                    <a:pt x="21030" y="21519"/>
                  </a:lnTo>
                  <a:lnTo>
                    <a:pt x="21015" y="21266"/>
                  </a:lnTo>
                  <a:lnTo>
                    <a:pt x="21000" y="21049"/>
                  </a:lnTo>
                  <a:lnTo>
                    <a:pt x="20979" y="20832"/>
                  </a:lnTo>
                  <a:lnTo>
                    <a:pt x="20949" y="20615"/>
                  </a:lnTo>
                  <a:lnTo>
                    <a:pt x="20920" y="20434"/>
                  </a:lnTo>
                  <a:lnTo>
                    <a:pt x="20884" y="20253"/>
                  </a:lnTo>
                  <a:lnTo>
                    <a:pt x="20847" y="20072"/>
                  </a:lnTo>
                  <a:lnTo>
                    <a:pt x="20811" y="19928"/>
                  </a:lnTo>
                  <a:lnTo>
                    <a:pt x="20767" y="19819"/>
                  </a:lnTo>
                  <a:lnTo>
                    <a:pt x="20716" y="19711"/>
                  </a:lnTo>
                  <a:lnTo>
                    <a:pt x="20672" y="19638"/>
                  </a:lnTo>
                  <a:lnTo>
                    <a:pt x="20614" y="19566"/>
                  </a:lnTo>
                  <a:lnTo>
                    <a:pt x="19585" y="18626"/>
                  </a:lnTo>
                  <a:lnTo>
                    <a:pt x="18374" y="17505"/>
                  </a:lnTo>
                  <a:lnTo>
                    <a:pt x="17010" y="16166"/>
                  </a:lnTo>
                  <a:lnTo>
                    <a:pt x="15530" y="14720"/>
                  </a:lnTo>
                  <a:lnTo>
                    <a:pt x="12357" y="11537"/>
                  </a:lnTo>
                  <a:lnTo>
                    <a:pt x="9140" y="8246"/>
                  </a:lnTo>
                  <a:lnTo>
                    <a:pt x="6142" y="5136"/>
                  </a:lnTo>
                  <a:lnTo>
                    <a:pt x="3640" y="2532"/>
                  </a:lnTo>
                  <a:lnTo>
                    <a:pt x="1248" y="36"/>
                  </a:lnTo>
                  <a:lnTo>
                    <a:pt x="118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7" name="Google Shape;377;p21"/>
            <p:cNvSpPr/>
            <p:nvPr/>
          </p:nvSpPr>
          <p:spPr>
            <a:xfrm rot="10800000">
              <a:off x="9880764" y="2594071"/>
              <a:ext cx="655348" cy="425847"/>
            </a:xfrm>
            <a:custGeom>
              <a:avLst/>
              <a:gdLst/>
              <a:ahLst/>
              <a:cxnLst/>
              <a:rect l="l" t="t" r="r" b="b"/>
              <a:pathLst>
                <a:path w="25758" h="73201" extrusionOk="0">
                  <a:moveTo>
                    <a:pt x="6201" y="0"/>
                  </a:moveTo>
                  <a:lnTo>
                    <a:pt x="5778" y="36"/>
                  </a:lnTo>
                  <a:lnTo>
                    <a:pt x="5370" y="108"/>
                  </a:lnTo>
                  <a:lnTo>
                    <a:pt x="4976" y="253"/>
                  </a:lnTo>
                  <a:lnTo>
                    <a:pt x="4589" y="398"/>
                  </a:lnTo>
                  <a:lnTo>
                    <a:pt x="4217" y="615"/>
                  </a:lnTo>
                  <a:lnTo>
                    <a:pt x="3852" y="832"/>
                  </a:lnTo>
                  <a:lnTo>
                    <a:pt x="3502" y="1085"/>
                  </a:lnTo>
                  <a:lnTo>
                    <a:pt x="3167" y="1374"/>
                  </a:lnTo>
                  <a:lnTo>
                    <a:pt x="2853" y="1664"/>
                  </a:lnTo>
                  <a:lnTo>
                    <a:pt x="2547" y="1989"/>
                  </a:lnTo>
                  <a:lnTo>
                    <a:pt x="2255" y="2315"/>
                  </a:lnTo>
                  <a:lnTo>
                    <a:pt x="1978" y="2640"/>
                  </a:lnTo>
                  <a:lnTo>
                    <a:pt x="1474" y="3291"/>
                  </a:lnTo>
                  <a:lnTo>
                    <a:pt x="1044" y="3942"/>
                  </a:lnTo>
                  <a:lnTo>
                    <a:pt x="679" y="4557"/>
                  </a:lnTo>
                  <a:lnTo>
                    <a:pt x="388" y="5063"/>
                  </a:lnTo>
                  <a:lnTo>
                    <a:pt x="176" y="5461"/>
                  </a:lnTo>
                  <a:lnTo>
                    <a:pt x="1" y="5823"/>
                  </a:lnTo>
                  <a:lnTo>
                    <a:pt x="205" y="7884"/>
                  </a:lnTo>
                  <a:lnTo>
                    <a:pt x="409" y="9873"/>
                  </a:lnTo>
                  <a:lnTo>
                    <a:pt x="621" y="11826"/>
                  </a:lnTo>
                  <a:lnTo>
                    <a:pt x="833" y="13707"/>
                  </a:lnTo>
                  <a:lnTo>
                    <a:pt x="1044" y="15588"/>
                  </a:lnTo>
                  <a:lnTo>
                    <a:pt x="1263" y="17432"/>
                  </a:lnTo>
                  <a:lnTo>
                    <a:pt x="1482" y="19240"/>
                  </a:lnTo>
                  <a:lnTo>
                    <a:pt x="1708" y="20976"/>
                  </a:lnTo>
                  <a:lnTo>
                    <a:pt x="1934" y="22712"/>
                  </a:lnTo>
                  <a:lnTo>
                    <a:pt x="2160" y="24376"/>
                  </a:lnTo>
                  <a:lnTo>
                    <a:pt x="2393" y="26040"/>
                  </a:lnTo>
                  <a:lnTo>
                    <a:pt x="2620" y="27667"/>
                  </a:lnTo>
                  <a:lnTo>
                    <a:pt x="2860" y="29222"/>
                  </a:lnTo>
                  <a:lnTo>
                    <a:pt x="3094" y="30778"/>
                  </a:lnTo>
                  <a:lnTo>
                    <a:pt x="3334" y="32260"/>
                  </a:lnTo>
                  <a:lnTo>
                    <a:pt x="3575" y="33743"/>
                  </a:lnTo>
                  <a:lnTo>
                    <a:pt x="3816" y="35190"/>
                  </a:lnTo>
                  <a:lnTo>
                    <a:pt x="4064" y="36600"/>
                  </a:lnTo>
                  <a:lnTo>
                    <a:pt x="4312" y="37938"/>
                  </a:lnTo>
                  <a:lnTo>
                    <a:pt x="4560" y="39277"/>
                  </a:lnTo>
                  <a:lnTo>
                    <a:pt x="4808" y="40579"/>
                  </a:lnTo>
                  <a:lnTo>
                    <a:pt x="5063" y="41844"/>
                  </a:lnTo>
                  <a:lnTo>
                    <a:pt x="5311" y="43110"/>
                  </a:lnTo>
                  <a:lnTo>
                    <a:pt x="5566" y="44304"/>
                  </a:lnTo>
                  <a:lnTo>
                    <a:pt x="5822" y="45497"/>
                  </a:lnTo>
                  <a:lnTo>
                    <a:pt x="6084" y="46618"/>
                  </a:lnTo>
                  <a:lnTo>
                    <a:pt x="6340" y="47739"/>
                  </a:lnTo>
                  <a:lnTo>
                    <a:pt x="6602" y="48824"/>
                  </a:lnTo>
                  <a:lnTo>
                    <a:pt x="6865" y="49873"/>
                  </a:lnTo>
                  <a:lnTo>
                    <a:pt x="7120" y="50886"/>
                  </a:lnTo>
                  <a:lnTo>
                    <a:pt x="7383" y="51899"/>
                  </a:lnTo>
                  <a:lnTo>
                    <a:pt x="7653" y="52875"/>
                  </a:lnTo>
                  <a:lnTo>
                    <a:pt x="7915" y="53815"/>
                  </a:lnTo>
                  <a:lnTo>
                    <a:pt x="8178" y="54720"/>
                  </a:lnTo>
                  <a:lnTo>
                    <a:pt x="8448" y="55588"/>
                  </a:lnTo>
                  <a:lnTo>
                    <a:pt x="8710" y="56456"/>
                  </a:lnTo>
                  <a:lnTo>
                    <a:pt x="8980" y="57287"/>
                  </a:lnTo>
                  <a:lnTo>
                    <a:pt x="9243" y="58083"/>
                  </a:lnTo>
                  <a:lnTo>
                    <a:pt x="9513" y="58879"/>
                  </a:lnTo>
                  <a:lnTo>
                    <a:pt x="9783" y="59602"/>
                  </a:lnTo>
                  <a:lnTo>
                    <a:pt x="10052" y="60362"/>
                  </a:lnTo>
                  <a:lnTo>
                    <a:pt x="10315" y="61049"/>
                  </a:lnTo>
                  <a:lnTo>
                    <a:pt x="10855" y="62387"/>
                  </a:lnTo>
                  <a:lnTo>
                    <a:pt x="11387" y="63616"/>
                  </a:lnTo>
                  <a:lnTo>
                    <a:pt x="11927" y="64774"/>
                  </a:lnTo>
                  <a:lnTo>
                    <a:pt x="12460" y="65823"/>
                  </a:lnTo>
                  <a:lnTo>
                    <a:pt x="12992" y="66799"/>
                  </a:lnTo>
                  <a:lnTo>
                    <a:pt x="13517" y="67667"/>
                  </a:lnTo>
                  <a:lnTo>
                    <a:pt x="14042" y="68499"/>
                  </a:lnTo>
                  <a:lnTo>
                    <a:pt x="14568" y="69222"/>
                  </a:lnTo>
                  <a:lnTo>
                    <a:pt x="15078" y="69873"/>
                  </a:lnTo>
                  <a:lnTo>
                    <a:pt x="15596" y="70452"/>
                  </a:lnTo>
                  <a:lnTo>
                    <a:pt x="16099" y="70994"/>
                  </a:lnTo>
                  <a:lnTo>
                    <a:pt x="16595" y="71428"/>
                  </a:lnTo>
                  <a:lnTo>
                    <a:pt x="17091" y="71826"/>
                  </a:lnTo>
                  <a:lnTo>
                    <a:pt x="17580" y="72188"/>
                  </a:lnTo>
                  <a:lnTo>
                    <a:pt x="18054" y="72477"/>
                  </a:lnTo>
                  <a:lnTo>
                    <a:pt x="18521" y="72694"/>
                  </a:lnTo>
                  <a:lnTo>
                    <a:pt x="18981" y="72875"/>
                  </a:lnTo>
                  <a:lnTo>
                    <a:pt x="19433" y="73020"/>
                  </a:lnTo>
                  <a:lnTo>
                    <a:pt x="19871" y="73128"/>
                  </a:lnTo>
                  <a:lnTo>
                    <a:pt x="20301" y="73164"/>
                  </a:lnTo>
                  <a:lnTo>
                    <a:pt x="20717" y="73201"/>
                  </a:lnTo>
                  <a:lnTo>
                    <a:pt x="21118" y="73164"/>
                  </a:lnTo>
                  <a:lnTo>
                    <a:pt x="21512" y="73128"/>
                  </a:lnTo>
                  <a:lnTo>
                    <a:pt x="21891" y="73056"/>
                  </a:lnTo>
                  <a:lnTo>
                    <a:pt x="22256" y="72947"/>
                  </a:lnTo>
                  <a:lnTo>
                    <a:pt x="22606" y="72839"/>
                  </a:lnTo>
                  <a:lnTo>
                    <a:pt x="22941" y="72694"/>
                  </a:lnTo>
                  <a:lnTo>
                    <a:pt x="23561" y="72369"/>
                  </a:lnTo>
                  <a:lnTo>
                    <a:pt x="24116" y="72007"/>
                  </a:lnTo>
                  <a:lnTo>
                    <a:pt x="24597" y="71645"/>
                  </a:lnTo>
                  <a:lnTo>
                    <a:pt x="24998" y="71284"/>
                  </a:lnTo>
                  <a:lnTo>
                    <a:pt x="25319" y="70994"/>
                  </a:lnTo>
                  <a:lnTo>
                    <a:pt x="25560" y="70741"/>
                  </a:lnTo>
                  <a:lnTo>
                    <a:pt x="25757" y="70488"/>
                  </a:lnTo>
                  <a:lnTo>
                    <a:pt x="25509" y="68173"/>
                  </a:lnTo>
                  <a:lnTo>
                    <a:pt x="25254" y="65931"/>
                  </a:lnTo>
                  <a:lnTo>
                    <a:pt x="25006" y="63725"/>
                  </a:lnTo>
                  <a:lnTo>
                    <a:pt x="24750" y="61555"/>
                  </a:lnTo>
                  <a:lnTo>
                    <a:pt x="24495" y="59457"/>
                  </a:lnTo>
                  <a:lnTo>
                    <a:pt x="24240" y="57396"/>
                  </a:lnTo>
                  <a:lnTo>
                    <a:pt x="23985" y="55371"/>
                  </a:lnTo>
                  <a:lnTo>
                    <a:pt x="23729" y="53381"/>
                  </a:lnTo>
                  <a:lnTo>
                    <a:pt x="23467" y="51465"/>
                  </a:lnTo>
                  <a:lnTo>
                    <a:pt x="23204" y="49584"/>
                  </a:lnTo>
                  <a:lnTo>
                    <a:pt x="22949" y="47739"/>
                  </a:lnTo>
                  <a:lnTo>
                    <a:pt x="22686" y="45967"/>
                  </a:lnTo>
                  <a:lnTo>
                    <a:pt x="22416" y="44195"/>
                  </a:lnTo>
                  <a:lnTo>
                    <a:pt x="22154" y="42495"/>
                  </a:lnTo>
                  <a:lnTo>
                    <a:pt x="21891" y="40832"/>
                  </a:lnTo>
                  <a:lnTo>
                    <a:pt x="21621" y="39204"/>
                  </a:lnTo>
                  <a:lnTo>
                    <a:pt x="21351" y="37613"/>
                  </a:lnTo>
                  <a:lnTo>
                    <a:pt x="21089" y="36058"/>
                  </a:lnTo>
                  <a:lnTo>
                    <a:pt x="20819" y="34575"/>
                  </a:lnTo>
                  <a:lnTo>
                    <a:pt x="20549" y="33128"/>
                  </a:lnTo>
                  <a:lnTo>
                    <a:pt x="20279" y="31682"/>
                  </a:lnTo>
                  <a:lnTo>
                    <a:pt x="20009" y="30307"/>
                  </a:lnTo>
                  <a:lnTo>
                    <a:pt x="19732" y="28969"/>
                  </a:lnTo>
                  <a:lnTo>
                    <a:pt x="19462" y="27667"/>
                  </a:lnTo>
                  <a:lnTo>
                    <a:pt x="19192" y="26365"/>
                  </a:lnTo>
                  <a:lnTo>
                    <a:pt x="18922" y="25136"/>
                  </a:lnTo>
                  <a:lnTo>
                    <a:pt x="18645" y="23942"/>
                  </a:lnTo>
                  <a:lnTo>
                    <a:pt x="18375" y="22785"/>
                  </a:lnTo>
                  <a:lnTo>
                    <a:pt x="18105" y="21664"/>
                  </a:lnTo>
                  <a:lnTo>
                    <a:pt x="17828" y="20579"/>
                  </a:lnTo>
                  <a:lnTo>
                    <a:pt x="17558" y="19530"/>
                  </a:lnTo>
                  <a:lnTo>
                    <a:pt x="17281" y="18481"/>
                  </a:lnTo>
                  <a:lnTo>
                    <a:pt x="17011" y="17504"/>
                  </a:lnTo>
                  <a:lnTo>
                    <a:pt x="16741" y="16564"/>
                  </a:lnTo>
                  <a:lnTo>
                    <a:pt x="16464" y="15624"/>
                  </a:lnTo>
                  <a:lnTo>
                    <a:pt x="16194" y="14756"/>
                  </a:lnTo>
                  <a:lnTo>
                    <a:pt x="15924" y="13888"/>
                  </a:lnTo>
                  <a:lnTo>
                    <a:pt x="15654" y="13056"/>
                  </a:lnTo>
                  <a:lnTo>
                    <a:pt x="15385" y="12260"/>
                  </a:lnTo>
                  <a:lnTo>
                    <a:pt x="15115" y="11501"/>
                  </a:lnTo>
                  <a:lnTo>
                    <a:pt x="14845" y="10741"/>
                  </a:lnTo>
                  <a:lnTo>
                    <a:pt x="14575" y="10054"/>
                  </a:lnTo>
                  <a:lnTo>
                    <a:pt x="14305" y="9367"/>
                  </a:lnTo>
                  <a:lnTo>
                    <a:pt x="14035" y="8716"/>
                  </a:lnTo>
                  <a:lnTo>
                    <a:pt x="13773" y="8101"/>
                  </a:lnTo>
                  <a:lnTo>
                    <a:pt x="13503" y="7523"/>
                  </a:lnTo>
                  <a:lnTo>
                    <a:pt x="13240" y="6944"/>
                  </a:lnTo>
                  <a:lnTo>
                    <a:pt x="12977" y="6401"/>
                  </a:lnTo>
                  <a:lnTo>
                    <a:pt x="12715" y="5895"/>
                  </a:lnTo>
                  <a:lnTo>
                    <a:pt x="12452" y="5389"/>
                  </a:lnTo>
                  <a:lnTo>
                    <a:pt x="11927" y="4485"/>
                  </a:lnTo>
                  <a:lnTo>
                    <a:pt x="11416" y="3689"/>
                  </a:lnTo>
                  <a:lnTo>
                    <a:pt x="10906" y="2966"/>
                  </a:lnTo>
                  <a:lnTo>
                    <a:pt x="10403" y="2315"/>
                  </a:lnTo>
                  <a:lnTo>
                    <a:pt x="9899" y="1772"/>
                  </a:lnTo>
                  <a:lnTo>
                    <a:pt x="9411" y="1302"/>
                  </a:lnTo>
                  <a:lnTo>
                    <a:pt x="8929" y="940"/>
                  </a:lnTo>
                  <a:lnTo>
                    <a:pt x="8448" y="615"/>
                  </a:lnTo>
                  <a:lnTo>
                    <a:pt x="7981" y="362"/>
                  </a:lnTo>
                  <a:lnTo>
                    <a:pt x="7521" y="181"/>
                  </a:lnTo>
                  <a:lnTo>
                    <a:pt x="7069" y="72"/>
                  </a:lnTo>
                  <a:lnTo>
                    <a:pt x="66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8" name="Google Shape;378;p21"/>
            <p:cNvSpPr/>
            <p:nvPr/>
          </p:nvSpPr>
          <p:spPr>
            <a:xfrm rot="10800000">
              <a:off x="10590456" y="2107426"/>
              <a:ext cx="283226" cy="832548"/>
            </a:xfrm>
            <a:custGeom>
              <a:avLst/>
              <a:gdLst/>
              <a:ahLst/>
              <a:cxnLst/>
              <a:rect l="l" t="t" r="r" b="b"/>
              <a:pathLst>
                <a:path w="11132" h="143111" extrusionOk="0">
                  <a:moveTo>
                    <a:pt x="5559" y="0"/>
                  </a:moveTo>
                  <a:lnTo>
                    <a:pt x="5274" y="1809"/>
                  </a:lnTo>
                  <a:lnTo>
                    <a:pt x="5005" y="3581"/>
                  </a:lnTo>
                  <a:lnTo>
                    <a:pt x="4742" y="5353"/>
                  </a:lnTo>
                  <a:lnTo>
                    <a:pt x="4487" y="7125"/>
                  </a:lnTo>
                  <a:lnTo>
                    <a:pt x="4239" y="8897"/>
                  </a:lnTo>
                  <a:lnTo>
                    <a:pt x="3998" y="10669"/>
                  </a:lnTo>
                  <a:lnTo>
                    <a:pt x="3765" y="12441"/>
                  </a:lnTo>
                  <a:lnTo>
                    <a:pt x="3546" y="14214"/>
                  </a:lnTo>
                  <a:lnTo>
                    <a:pt x="3327" y="15950"/>
                  </a:lnTo>
                  <a:lnTo>
                    <a:pt x="3123" y="17722"/>
                  </a:lnTo>
                  <a:lnTo>
                    <a:pt x="2926" y="19458"/>
                  </a:lnTo>
                  <a:lnTo>
                    <a:pt x="2729" y="21194"/>
                  </a:lnTo>
                  <a:lnTo>
                    <a:pt x="2546" y="22930"/>
                  </a:lnTo>
                  <a:lnTo>
                    <a:pt x="2371" y="24629"/>
                  </a:lnTo>
                  <a:lnTo>
                    <a:pt x="2204" y="26365"/>
                  </a:lnTo>
                  <a:lnTo>
                    <a:pt x="2036" y="28101"/>
                  </a:lnTo>
                  <a:lnTo>
                    <a:pt x="1883" y="29801"/>
                  </a:lnTo>
                  <a:lnTo>
                    <a:pt x="1737" y="31501"/>
                  </a:lnTo>
                  <a:lnTo>
                    <a:pt x="1591" y="33201"/>
                  </a:lnTo>
                  <a:lnTo>
                    <a:pt x="1460" y="34901"/>
                  </a:lnTo>
                  <a:lnTo>
                    <a:pt x="1328" y="36564"/>
                  </a:lnTo>
                  <a:lnTo>
                    <a:pt x="1212" y="38228"/>
                  </a:lnTo>
                  <a:lnTo>
                    <a:pt x="1095" y="39928"/>
                  </a:lnTo>
                  <a:lnTo>
                    <a:pt x="985" y="41591"/>
                  </a:lnTo>
                  <a:lnTo>
                    <a:pt x="883" y="43219"/>
                  </a:lnTo>
                  <a:lnTo>
                    <a:pt x="788" y="44883"/>
                  </a:lnTo>
                  <a:lnTo>
                    <a:pt x="701" y="46510"/>
                  </a:lnTo>
                  <a:lnTo>
                    <a:pt x="613" y="48138"/>
                  </a:lnTo>
                  <a:lnTo>
                    <a:pt x="533" y="49765"/>
                  </a:lnTo>
                  <a:lnTo>
                    <a:pt x="460" y="51392"/>
                  </a:lnTo>
                  <a:lnTo>
                    <a:pt x="395" y="52984"/>
                  </a:lnTo>
                  <a:lnTo>
                    <a:pt x="336" y="54575"/>
                  </a:lnTo>
                  <a:lnTo>
                    <a:pt x="278" y="56166"/>
                  </a:lnTo>
                  <a:lnTo>
                    <a:pt x="227" y="57758"/>
                  </a:lnTo>
                  <a:lnTo>
                    <a:pt x="183" y="59313"/>
                  </a:lnTo>
                  <a:lnTo>
                    <a:pt x="147" y="60904"/>
                  </a:lnTo>
                  <a:lnTo>
                    <a:pt x="110" y="62423"/>
                  </a:lnTo>
                  <a:lnTo>
                    <a:pt x="81" y="63978"/>
                  </a:lnTo>
                  <a:lnTo>
                    <a:pt x="52" y="65533"/>
                  </a:lnTo>
                  <a:lnTo>
                    <a:pt x="37" y="67052"/>
                  </a:lnTo>
                  <a:lnTo>
                    <a:pt x="15" y="68535"/>
                  </a:lnTo>
                  <a:lnTo>
                    <a:pt x="8" y="70054"/>
                  </a:lnTo>
                  <a:lnTo>
                    <a:pt x="1" y="73020"/>
                  </a:lnTo>
                  <a:lnTo>
                    <a:pt x="8" y="75949"/>
                  </a:lnTo>
                  <a:lnTo>
                    <a:pt x="30" y="78843"/>
                  </a:lnTo>
                  <a:lnTo>
                    <a:pt x="74" y="81700"/>
                  </a:lnTo>
                  <a:lnTo>
                    <a:pt x="125" y="84485"/>
                  </a:lnTo>
                  <a:lnTo>
                    <a:pt x="198" y="87233"/>
                  </a:lnTo>
                  <a:lnTo>
                    <a:pt x="278" y="89910"/>
                  </a:lnTo>
                  <a:lnTo>
                    <a:pt x="365" y="92586"/>
                  </a:lnTo>
                  <a:lnTo>
                    <a:pt x="475" y="95154"/>
                  </a:lnTo>
                  <a:lnTo>
                    <a:pt x="592" y="97721"/>
                  </a:lnTo>
                  <a:lnTo>
                    <a:pt x="716" y="100181"/>
                  </a:lnTo>
                  <a:lnTo>
                    <a:pt x="847" y="102640"/>
                  </a:lnTo>
                  <a:lnTo>
                    <a:pt x="985" y="104991"/>
                  </a:lnTo>
                  <a:lnTo>
                    <a:pt x="1139" y="107306"/>
                  </a:lnTo>
                  <a:lnTo>
                    <a:pt x="1292" y="109548"/>
                  </a:lnTo>
                  <a:lnTo>
                    <a:pt x="1452" y="111754"/>
                  </a:lnTo>
                  <a:lnTo>
                    <a:pt x="1620" y="113888"/>
                  </a:lnTo>
                  <a:lnTo>
                    <a:pt x="1795" y="115949"/>
                  </a:lnTo>
                  <a:lnTo>
                    <a:pt x="1963" y="117975"/>
                  </a:lnTo>
                  <a:lnTo>
                    <a:pt x="2138" y="119891"/>
                  </a:lnTo>
                  <a:lnTo>
                    <a:pt x="2320" y="121772"/>
                  </a:lnTo>
                  <a:lnTo>
                    <a:pt x="2495" y="123580"/>
                  </a:lnTo>
                  <a:lnTo>
                    <a:pt x="2678" y="125280"/>
                  </a:lnTo>
                  <a:lnTo>
                    <a:pt x="2853" y="126944"/>
                  </a:lnTo>
                  <a:lnTo>
                    <a:pt x="3028" y="128535"/>
                  </a:lnTo>
                  <a:lnTo>
                    <a:pt x="3203" y="130054"/>
                  </a:lnTo>
                  <a:lnTo>
                    <a:pt x="3371" y="131465"/>
                  </a:lnTo>
                  <a:lnTo>
                    <a:pt x="3699" y="134105"/>
                  </a:lnTo>
                  <a:lnTo>
                    <a:pt x="4005" y="136419"/>
                  </a:lnTo>
                  <a:lnTo>
                    <a:pt x="4282" y="138409"/>
                  </a:lnTo>
                  <a:lnTo>
                    <a:pt x="4523" y="140072"/>
                  </a:lnTo>
                  <a:lnTo>
                    <a:pt x="4720" y="141374"/>
                  </a:lnTo>
                  <a:lnTo>
                    <a:pt x="4873" y="142315"/>
                  </a:lnTo>
                  <a:lnTo>
                    <a:pt x="4997" y="143110"/>
                  </a:lnTo>
                  <a:lnTo>
                    <a:pt x="5311" y="140976"/>
                  </a:lnTo>
                  <a:lnTo>
                    <a:pt x="5610" y="138879"/>
                  </a:lnTo>
                  <a:lnTo>
                    <a:pt x="5902" y="136817"/>
                  </a:lnTo>
                  <a:lnTo>
                    <a:pt x="6186" y="134756"/>
                  </a:lnTo>
                  <a:lnTo>
                    <a:pt x="6456" y="132694"/>
                  </a:lnTo>
                  <a:lnTo>
                    <a:pt x="6719" y="130669"/>
                  </a:lnTo>
                  <a:lnTo>
                    <a:pt x="6974" y="128644"/>
                  </a:lnTo>
                  <a:lnTo>
                    <a:pt x="7222" y="126618"/>
                  </a:lnTo>
                  <a:lnTo>
                    <a:pt x="7463" y="124629"/>
                  </a:lnTo>
                  <a:lnTo>
                    <a:pt x="7689" y="122640"/>
                  </a:lnTo>
                  <a:lnTo>
                    <a:pt x="7908" y="120687"/>
                  </a:lnTo>
                  <a:lnTo>
                    <a:pt x="8119" y="118734"/>
                  </a:lnTo>
                  <a:lnTo>
                    <a:pt x="8323" y="116781"/>
                  </a:lnTo>
                  <a:lnTo>
                    <a:pt x="8520" y="114864"/>
                  </a:lnTo>
                  <a:lnTo>
                    <a:pt x="8710" y="112947"/>
                  </a:lnTo>
                  <a:lnTo>
                    <a:pt x="8885" y="111067"/>
                  </a:lnTo>
                  <a:lnTo>
                    <a:pt x="9060" y="109150"/>
                  </a:lnTo>
                  <a:lnTo>
                    <a:pt x="9221" y="107306"/>
                  </a:lnTo>
                  <a:lnTo>
                    <a:pt x="9381" y="105461"/>
                  </a:lnTo>
                  <a:lnTo>
                    <a:pt x="9527" y="103617"/>
                  </a:lnTo>
                  <a:lnTo>
                    <a:pt x="9666" y="101772"/>
                  </a:lnTo>
                  <a:lnTo>
                    <a:pt x="9804" y="99964"/>
                  </a:lnTo>
                  <a:lnTo>
                    <a:pt x="9928" y="98192"/>
                  </a:lnTo>
                  <a:lnTo>
                    <a:pt x="10045" y="96383"/>
                  </a:lnTo>
                  <a:lnTo>
                    <a:pt x="10162" y="94647"/>
                  </a:lnTo>
                  <a:lnTo>
                    <a:pt x="10264" y="92875"/>
                  </a:lnTo>
                  <a:lnTo>
                    <a:pt x="10366" y="91139"/>
                  </a:lnTo>
                  <a:lnTo>
                    <a:pt x="10461" y="89403"/>
                  </a:lnTo>
                  <a:lnTo>
                    <a:pt x="10541" y="87703"/>
                  </a:lnTo>
                  <a:lnTo>
                    <a:pt x="10621" y="86040"/>
                  </a:lnTo>
                  <a:lnTo>
                    <a:pt x="10694" y="84340"/>
                  </a:lnTo>
                  <a:lnTo>
                    <a:pt x="10767" y="82676"/>
                  </a:lnTo>
                  <a:lnTo>
                    <a:pt x="10825" y="81049"/>
                  </a:lnTo>
                  <a:lnTo>
                    <a:pt x="10884" y="79421"/>
                  </a:lnTo>
                  <a:lnTo>
                    <a:pt x="10928" y="77794"/>
                  </a:lnTo>
                  <a:lnTo>
                    <a:pt x="10971" y="76203"/>
                  </a:lnTo>
                  <a:lnTo>
                    <a:pt x="11008" y="74611"/>
                  </a:lnTo>
                  <a:lnTo>
                    <a:pt x="11044" y="73020"/>
                  </a:lnTo>
                  <a:lnTo>
                    <a:pt x="11073" y="71465"/>
                  </a:lnTo>
                  <a:lnTo>
                    <a:pt x="11095" y="69946"/>
                  </a:lnTo>
                  <a:lnTo>
                    <a:pt x="11110" y="68427"/>
                  </a:lnTo>
                  <a:lnTo>
                    <a:pt x="11117" y="66908"/>
                  </a:lnTo>
                  <a:lnTo>
                    <a:pt x="11124" y="65425"/>
                  </a:lnTo>
                  <a:lnTo>
                    <a:pt x="11132" y="63942"/>
                  </a:lnTo>
                  <a:lnTo>
                    <a:pt x="11124" y="62459"/>
                  </a:lnTo>
                  <a:lnTo>
                    <a:pt x="11117" y="61013"/>
                  </a:lnTo>
                  <a:lnTo>
                    <a:pt x="11110" y="59602"/>
                  </a:lnTo>
                  <a:lnTo>
                    <a:pt x="11088" y="58192"/>
                  </a:lnTo>
                  <a:lnTo>
                    <a:pt x="11066" y="56781"/>
                  </a:lnTo>
                  <a:lnTo>
                    <a:pt x="11044" y="55407"/>
                  </a:lnTo>
                  <a:lnTo>
                    <a:pt x="10986" y="52694"/>
                  </a:lnTo>
                  <a:lnTo>
                    <a:pt x="10906" y="50018"/>
                  </a:lnTo>
                  <a:lnTo>
                    <a:pt x="10818" y="47450"/>
                  </a:lnTo>
                  <a:lnTo>
                    <a:pt x="10709" y="44919"/>
                  </a:lnTo>
                  <a:lnTo>
                    <a:pt x="10592" y="42459"/>
                  </a:lnTo>
                  <a:lnTo>
                    <a:pt x="10468" y="40072"/>
                  </a:lnTo>
                  <a:lnTo>
                    <a:pt x="10322" y="37722"/>
                  </a:lnTo>
                  <a:lnTo>
                    <a:pt x="10176" y="35479"/>
                  </a:lnTo>
                  <a:lnTo>
                    <a:pt x="10016" y="33273"/>
                  </a:lnTo>
                  <a:lnTo>
                    <a:pt x="9848" y="31139"/>
                  </a:lnTo>
                  <a:lnTo>
                    <a:pt x="9680" y="29078"/>
                  </a:lnTo>
                  <a:lnTo>
                    <a:pt x="9498" y="27089"/>
                  </a:lnTo>
                  <a:lnTo>
                    <a:pt x="9315" y="25136"/>
                  </a:lnTo>
                  <a:lnTo>
                    <a:pt x="9126" y="23291"/>
                  </a:lnTo>
                  <a:lnTo>
                    <a:pt x="8929" y="21483"/>
                  </a:lnTo>
                  <a:lnTo>
                    <a:pt x="8732" y="19783"/>
                  </a:lnTo>
                  <a:lnTo>
                    <a:pt x="8535" y="18119"/>
                  </a:lnTo>
                  <a:lnTo>
                    <a:pt x="8338" y="16528"/>
                  </a:lnTo>
                  <a:lnTo>
                    <a:pt x="8141" y="15009"/>
                  </a:lnTo>
                  <a:lnTo>
                    <a:pt x="7944" y="13599"/>
                  </a:lnTo>
                  <a:lnTo>
                    <a:pt x="7747" y="12224"/>
                  </a:lnTo>
                  <a:lnTo>
                    <a:pt x="7550" y="10922"/>
                  </a:lnTo>
                  <a:lnTo>
                    <a:pt x="7361" y="9693"/>
                  </a:lnTo>
                  <a:lnTo>
                    <a:pt x="7178" y="8535"/>
                  </a:lnTo>
                  <a:lnTo>
                    <a:pt x="6996" y="7450"/>
                  </a:lnTo>
                  <a:lnTo>
                    <a:pt x="6660" y="5497"/>
                  </a:lnTo>
                  <a:lnTo>
                    <a:pt x="6354" y="3834"/>
                  </a:lnTo>
                  <a:lnTo>
                    <a:pt x="6084" y="2459"/>
                  </a:lnTo>
                  <a:lnTo>
                    <a:pt x="5865" y="1375"/>
                  </a:lnTo>
                  <a:lnTo>
                    <a:pt x="5698" y="615"/>
                  </a:lnTo>
                  <a:lnTo>
                    <a:pt x="55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9" name="Google Shape;379;p21"/>
            <p:cNvSpPr/>
            <p:nvPr/>
          </p:nvSpPr>
          <p:spPr>
            <a:xfrm rot="10800000">
              <a:off x="10202585" y="2596591"/>
              <a:ext cx="583320" cy="480345"/>
            </a:xfrm>
            <a:custGeom>
              <a:avLst/>
              <a:gdLst/>
              <a:ahLst/>
              <a:cxnLst/>
              <a:rect l="l" t="t" r="r" b="b"/>
              <a:pathLst>
                <a:path w="22927" h="82569" extrusionOk="0">
                  <a:moveTo>
                    <a:pt x="4932" y="1"/>
                  </a:moveTo>
                  <a:lnTo>
                    <a:pt x="4866" y="73"/>
                  </a:lnTo>
                  <a:lnTo>
                    <a:pt x="4808" y="146"/>
                  </a:lnTo>
                  <a:lnTo>
                    <a:pt x="4749" y="290"/>
                  </a:lnTo>
                  <a:lnTo>
                    <a:pt x="4698" y="435"/>
                  </a:lnTo>
                  <a:lnTo>
                    <a:pt x="4647" y="652"/>
                  </a:lnTo>
                  <a:lnTo>
                    <a:pt x="4604" y="869"/>
                  </a:lnTo>
                  <a:lnTo>
                    <a:pt x="4560" y="1158"/>
                  </a:lnTo>
                  <a:lnTo>
                    <a:pt x="4421" y="2243"/>
                  </a:lnTo>
                  <a:lnTo>
                    <a:pt x="4283" y="3364"/>
                  </a:lnTo>
                  <a:lnTo>
                    <a:pt x="4151" y="4522"/>
                  </a:lnTo>
                  <a:lnTo>
                    <a:pt x="4020" y="5751"/>
                  </a:lnTo>
                  <a:lnTo>
                    <a:pt x="3889" y="7017"/>
                  </a:lnTo>
                  <a:lnTo>
                    <a:pt x="3757" y="8283"/>
                  </a:lnTo>
                  <a:lnTo>
                    <a:pt x="3633" y="9621"/>
                  </a:lnTo>
                  <a:lnTo>
                    <a:pt x="3509" y="10959"/>
                  </a:lnTo>
                  <a:lnTo>
                    <a:pt x="3269" y="13744"/>
                  </a:lnTo>
                  <a:lnTo>
                    <a:pt x="3035" y="16637"/>
                  </a:lnTo>
                  <a:lnTo>
                    <a:pt x="2809" y="19639"/>
                  </a:lnTo>
                  <a:lnTo>
                    <a:pt x="2590" y="22713"/>
                  </a:lnTo>
                  <a:lnTo>
                    <a:pt x="2386" y="25824"/>
                  </a:lnTo>
                  <a:lnTo>
                    <a:pt x="2189" y="29006"/>
                  </a:lnTo>
                  <a:lnTo>
                    <a:pt x="2000" y="32189"/>
                  </a:lnTo>
                  <a:lnTo>
                    <a:pt x="1817" y="35408"/>
                  </a:lnTo>
                  <a:lnTo>
                    <a:pt x="1649" y="38627"/>
                  </a:lnTo>
                  <a:lnTo>
                    <a:pt x="1482" y="41809"/>
                  </a:lnTo>
                  <a:lnTo>
                    <a:pt x="1328" y="44992"/>
                  </a:lnTo>
                  <a:lnTo>
                    <a:pt x="1183" y="48102"/>
                  </a:lnTo>
                  <a:lnTo>
                    <a:pt x="1044" y="51140"/>
                  </a:lnTo>
                  <a:lnTo>
                    <a:pt x="913" y="54142"/>
                  </a:lnTo>
                  <a:lnTo>
                    <a:pt x="796" y="57035"/>
                  </a:lnTo>
                  <a:lnTo>
                    <a:pt x="679" y="59820"/>
                  </a:lnTo>
                  <a:lnTo>
                    <a:pt x="482" y="65028"/>
                  </a:lnTo>
                  <a:lnTo>
                    <a:pt x="322" y="69657"/>
                  </a:lnTo>
                  <a:lnTo>
                    <a:pt x="191" y="73527"/>
                  </a:lnTo>
                  <a:lnTo>
                    <a:pt x="96" y="76565"/>
                  </a:lnTo>
                  <a:lnTo>
                    <a:pt x="1" y="79675"/>
                  </a:lnTo>
                  <a:lnTo>
                    <a:pt x="1" y="79928"/>
                  </a:lnTo>
                  <a:lnTo>
                    <a:pt x="1" y="80182"/>
                  </a:lnTo>
                  <a:lnTo>
                    <a:pt x="8" y="80435"/>
                  </a:lnTo>
                  <a:lnTo>
                    <a:pt x="15" y="80688"/>
                  </a:lnTo>
                  <a:lnTo>
                    <a:pt x="30" y="80905"/>
                  </a:lnTo>
                  <a:lnTo>
                    <a:pt x="52" y="81122"/>
                  </a:lnTo>
                  <a:lnTo>
                    <a:pt x="74" y="81339"/>
                  </a:lnTo>
                  <a:lnTo>
                    <a:pt x="103" y="81556"/>
                  </a:lnTo>
                  <a:lnTo>
                    <a:pt x="132" y="81737"/>
                  </a:lnTo>
                  <a:lnTo>
                    <a:pt x="169" y="81918"/>
                  </a:lnTo>
                  <a:lnTo>
                    <a:pt x="212" y="82062"/>
                  </a:lnTo>
                  <a:lnTo>
                    <a:pt x="249" y="82207"/>
                  </a:lnTo>
                  <a:lnTo>
                    <a:pt x="293" y="82315"/>
                  </a:lnTo>
                  <a:lnTo>
                    <a:pt x="344" y="82424"/>
                  </a:lnTo>
                  <a:lnTo>
                    <a:pt x="395" y="82496"/>
                  </a:lnTo>
                  <a:lnTo>
                    <a:pt x="446" y="82532"/>
                  </a:lnTo>
                  <a:lnTo>
                    <a:pt x="497" y="82569"/>
                  </a:lnTo>
                  <a:lnTo>
                    <a:pt x="548" y="82569"/>
                  </a:lnTo>
                  <a:lnTo>
                    <a:pt x="592" y="82532"/>
                  </a:lnTo>
                  <a:lnTo>
                    <a:pt x="643" y="82496"/>
                  </a:lnTo>
                  <a:lnTo>
                    <a:pt x="694" y="82424"/>
                  </a:lnTo>
                  <a:lnTo>
                    <a:pt x="738" y="82315"/>
                  </a:lnTo>
                  <a:lnTo>
                    <a:pt x="781" y="82207"/>
                  </a:lnTo>
                  <a:lnTo>
                    <a:pt x="818" y="82062"/>
                  </a:lnTo>
                  <a:lnTo>
                    <a:pt x="862" y="81881"/>
                  </a:lnTo>
                  <a:lnTo>
                    <a:pt x="891" y="81701"/>
                  </a:lnTo>
                  <a:lnTo>
                    <a:pt x="927" y="81520"/>
                  </a:lnTo>
                  <a:lnTo>
                    <a:pt x="956" y="81303"/>
                  </a:lnTo>
                  <a:lnTo>
                    <a:pt x="978" y="81086"/>
                  </a:lnTo>
                  <a:lnTo>
                    <a:pt x="1000" y="80869"/>
                  </a:lnTo>
                  <a:lnTo>
                    <a:pt x="1015" y="80616"/>
                  </a:lnTo>
                  <a:lnTo>
                    <a:pt x="1022" y="80362"/>
                  </a:lnTo>
                  <a:lnTo>
                    <a:pt x="1095" y="77939"/>
                  </a:lnTo>
                  <a:lnTo>
                    <a:pt x="1175" y="75263"/>
                  </a:lnTo>
                  <a:lnTo>
                    <a:pt x="1299" y="71719"/>
                  </a:lnTo>
                  <a:lnTo>
                    <a:pt x="1445" y="67487"/>
                  </a:lnTo>
                  <a:lnTo>
                    <a:pt x="1628" y="62605"/>
                  </a:lnTo>
                  <a:lnTo>
                    <a:pt x="1839" y="57288"/>
                  </a:lnTo>
                  <a:lnTo>
                    <a:pt x="1963" y="54467"/>
                  </a:lnTo>
                  <a:lnTo>
                    <a:pt x="2087" y="51538"/>
                  </a:lnTo>
                  <a:lnTo>
                    <a:pt x="2218" y="48572"/>
                  </a:lnTo>
                  <a:lnTo>
                    <a:pt x="2364" y="45570"/>
                  </a:lnTo>
                  <a:lnTo>
                    <a:pt x="2517" y="42496"/>
                  </a:lnTo>
                  <a:lnTo>
                    <a:pt x="2671" y="39422"/>
                  </a:lnTo>
                  <a:lnTo>
                    <a:pt x="2838" y="36348"/>
                  </a:lnTo>
                  <a:lnTo>
                    <a:pt x="3013" y="33238"/>
                  </a:lnTo>
                  <a:lnTo>
                    <a:pt x="3196" y="30200"/>
                  </a:lnTo>
                  <a:lnTo>
                    <a:pt x="3385" y="27162"/>
                  </a:lnTo>
                  <a:lnTo>
                    <a:pt x="3582" y="24196"/>
                  </a:lnTo>
                  <a:lnTo>
                    <a:pt x="3787" y="21267"/>
                  </a:lnTo>
                  <a:lnTo>
                    <a:pt x="3998" y="18446"/>
                  </a:lnTo>
                  <a:lnTo>
                    <a:pt x="4217" y="15697"/>
                  </a:lnTo>
                  <a:lnTo>
                    <a:pt x="4443" y="13057"/>
                  </a:lnTo>
                  <a:lnTo>
                    <a:pt x="4560" y="11791"/>
                  </a:lnTo>
                  <a:lnTo>
                    <a:pt x="4684" y="10561"/>
                  </a:lnTo>
                  <a:lnTo>
                    <a:pt x="4801" y="9332"/>
                  </a:lnTo>
                  <a:lnTo>
                    <a:pt x="4925" y="8175"/>
                  </a:lnTo>
                  <a:lnTo>
                    <a:pt x="5049" y="7017"/>
                  </a:lnTo>
                  <a:lnTo>
                    <a:pt x="5173" y="5932"/>
                  </a:lnTo>
                  <a:lnTo>
                    <a:pt x="8229" y="14214"/>
                  </a:lnTo>
                  <a:lnTo>
                    <a:pt x="10497" y="20363"/>
                  </a:lnTo>
                  <a:lnTo>
                    <a:pt x="13021" y="27162"/>
                  </a:lnTo>
                  <a:lnTo>
                    <a:pt x="15633" y="34178"/>
                  </a:lnTo>
                  <a:lnTo>
                    <a:pt x="18149" y="40869"/>
                  </a:lnTo>
                  <a:lnTo>
                    <a:pt x="19316" y="43943"/>
                  </a:lnTo>
                  <a:lnTo>
                    <a:pt x="20388" y="46728"/>
                  </a:lnTo>
                  <a:lnTo>
                    <a:pt x="21351" y="49223"/>
                  </a:lnTo>
                  <a:lnTo>
                    <a:pt x="22183" y="51321"/>
                  </a:lnTo>
                  <a:lnTo>
                    <a:pt x="22227" y="51429"/>
                  </a:lnTo>
                  <a:lnTo>
                    <a:pt x="22278" y="51502"/>
                  </a:lnTo>
                  <a:lnTo>
                    <a:pt x="22329" y="51574"/>
                  </a:lnTo>
                  <a:lnTo>
                    <a:pt x="22380" y="51610"/>
                  </a:lnTo>
                  <a:lnTo>
                    <a:pt x="22431" y="51610"/>
                  </a:lnTo>
                  <a:lnTo>
                    <a:pt x="22475" y="51574"/>
                  </a:lnTo>
                  <a:lnTo>
                    <a:pt x="22526" y="51538"/>
                  </a:lnTo>
                  <a:lnTo>
                    <a:pt x="22577" y="51466"/>
                  </a:lnTo>
                  <a:lnTo>
                    <a:pt x="22620" y="51393"/>
                  </a:lnTo>
                  <a:lnTo>
                    <a:pt x="22664" y="51285"/>
                  </a:lnTo>
                  <a:lnTo>
                    <a:pt x="22708" y="51140"/>
                  </a:lnTo>
                  <a:lnTo>
                    <a:pt x="22744" y="50995"/>
                  </a:lnTo>
                  <a:lnTo>
                    <a:pt x="22781" y="50815"/>
                  </a:lnTo>
                  <a:lnTo>
                    <a:pt x="22817" y="50634"/>
                  </a:lnTo>
                  <a:lnTo>
                    <a:pt x="22847" y="50417"/>
                  </a:lnTo>
                  <a:lnTo>
                    <a:pt x="22868" y="50200"/>
                  </a:lnTo>
                  <a:lnTo>
                    <a:pt x="22890" y="49947"/>
                  </a:lnTo>
                  <a:lnTo>
                    <a:pt x="22905" y="49730"/>
                  </a:lnTo>
                  <a:lnTo>
                    <a:pt x="22919" y="49476"/>
                  </a:lnTo>
                  <a:lnTo>
                    <a:pt x="22927" y="49223"/>
                  </a:lnTo>
                  <a:lnTo>
                    <a:pt x="22927" y="48970"/>
                  </a:lnTo>
                  <a:lnTo>
                    <a:pt x="22919" y="48717"/>
                  </a:lnTo>
                  <a:lnTo>
                    <a:pt x="22912" y="48500"/>
                  </a:lnTo>
                  <a:lnTo>
                    <a:pt x="22898" y="48247"/>
                  </a:lnTo>
                  <a:lnTo>
                    <a:pt x="22883" y="48030"/>
                  </a:lnTo>
                  <a:lnTo>
                    <a:pt x="22861" y="47813"/>
                  </a:lnTo>
                  <a:lnTo>
                    <a:pt x="22832" y="47596"/>
                  </a:lnTo>
                  <a:lnTo>
                    <a:pt x="22803" y="47415"/>
                  </a:lnTo>
                  <a:lnTo>
                    <a:pt x="22774" y="47234"/>
                  </a:lnTo>
                  <a:lnTo>
                    <a:pt x="22730" y="47053"/>
                  </a:lnTo>
                  <a:lnTo>
                    <a:pt x="22693" y="46909"/>
                  </a:lnTo>
                  <a:lnTo>
                    <a:pt x="22642" y="46764"/>
                  </a:lnTo>
                  <a:lnTo>
                    <a:pt x="21716" y="44413"/>
                  </a:lnTo>
                  <a:lnTo>
                    <a:pt x="20622" y="41592"/>
                  </a:lnTo>
                  <a:lnTo>
                    <a:pt x="19389" y="38337"/>
                  </a:lnTo>
                  <a:lnTo>
                    <a:pt x="18054" y="34829"/>
                  </a:lnTo>
                  <a:lnTo>
                    <a:pt x="15209" y="27234"/>
                  </a:lnTo>
                  <a:lnTo>
                    <a:pt x="12314" y="19458"/>
                  </a:lnTo>
                  <a:lnTo>
                    <a:pt x="9622" y="12189"/>
                  </a:lnTo>
                  <a:lnTo>
                    <a:pt x="7383" y="6149"/>
                  </a:lnTo>
                  <a:lnTo>
                    <a:pt x="5238" y="290"/>
                  </a:lnTo>
                  <a:lnTo>
                    <a:pt x="5180" y="182"/>
                  </a:lnTo>
                  <a:lnTo>
                    <a:pt x="5121" y="73"/>
                  </a:lnTo>
                  <a:lnTo>
                    <a:pt x="5056"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80" name="Google Shape;380;p21"/>
            <p:cNvSpPr/>
            <p:nvPr/>
          </p:nvSpPr>
          <p:spPr>
            <a:xfrm rot="10800000">
              <a:off x="10130380" y="3105497"/>
              <a:ext cx="576451" cy="523895"/>
            </a:xfrm>
            <a:custGeom>
              <a:avLst/>
              <a:gdLst/>
              <a:ahLst/>
              <a:cxnLst/>
              <a:rect l="l" t="t" r="r" b="b"/>
              <a:pathLst>
                <a:path w="22657" h="90055" extrusionOk="0">
                  <a:moveTo>
                    <a:pt x="2648" y="0"/>
                  </a:moveTo>
                  <a:lnTo>
                    <a:pt x="2349" y="36"/>
                  </a:lnTo>
                  <a:lnTo>
                    <a:pt x="2065" y="73"/>
                  </a:lnTo>
                  <a:lnTo>
                    <a:pt x="1547" y="253"/>
                  </a:lnTo>
                  <a:lnTo>
                    <a:pt x="1094" y="434"/>
                  </a:lnTo>
                  <a:lnTo>
                    <a:pt x="715" y="687"/>
                  </a:lnTo>
                  <a:lnTo>
                    <a:pt x="409" y="904"/>
                  </a:lnTo>
                  <a:lnTo>
                    <a:pt x="190" y="1085"/>
                  </a:lnTo>
                  <a:lnTo>
                    <a:pt x="0" y="1266"/>
                  </a:lnTo>
                  <a:lnTo>
                    <a:pt x="117" y="3472"/>
                  </a:lnTo>
                  <a:lnTo>
                    <a:pt x="241" y="5642"/>
                  </a:lnTo>
                  <a:lnTo>
                    <a:pt x="365" y="7740"/>
                  </a:lnTo>
                  <a:lnTo>
                    <a:pt x="496" y="9838"/>
                  </a:lnTo>
                  <a:lnTo>
                    <a:pt x="635" y="11863"/>
                  </a:lnTo>
                  <a:lnTo>
                    <a:pt x="773" y="13888"/>
                  </a:lnTo>
                  <a:lnTo>
                    <a:pt x="919" y="15877"/>
                  </a:lnTo>
                  <a:lnTo>
                    <a:pt x="1065" y="17794"/>
                  </a:lnTo>
                  <a:lnTo>
                    <a:pt x="1218" y="19711"/>
                  </a:lnTo>
                  <a:lnTo>
                    <a:pt x="1372" y="21592"/>
                  </a:lnTo>
                  <a:lnTo>
                    <a:pt x="1532" y="23436"/>
                  </a:lnTo>
                  <a:lnTo>
                    <a:pt x="1700" y="25244"/>
                  </a:lnTo>
                  <a:lnTo>
                    <a:pt x="1868" y="27016"/>
                  </a:lnTo>
                  <a:lnTo>
                    <a:pt x="2035" y="28752"/>
                  </a:lnTo>
                  <a:lnTo>
                    <a:pt x="2210" y="30452"/>
                  </a:lnTo>
                  <a:lnTo>
                    <a:pt x="2385" y="32152"/>
                  </a:lnTo>
                  <a:lnTo>
                    <a:pt x="2568" y="33780"/>
                  </a:lnTo>
                  <a:lnTo>
                    <a:pt x="2750" y="35407"/>
                  </a:lnTo>
                  <a:lnTo>
                    <a:pt x="2940" y="36998"/>
                  </a:lnTo>
                  <a:lnTo>
                    <a:pt x="3129" y="38554"/>
                  </a:lnTo>
                  <a:lnTo>
                    <a:pt x="3319" y="40073"/>
                  </a:lnTo>
                  <a:lnTo>
                    <a:pt x="3516" y="41555"/>
                  </a:lnTo>
                  <a:lnTo>
                    <a:pt x="3713" y="43038"/>
                  </a:lnTo>
                  <a:lnTo>
                    <a:pt x="3917" y="44449"/>
                  </a:lnTo>
                  <a:lnTo>
                    <a:pt x="4122" y="45859"/>
                  </a:lnTo>
                  <a:lnTo>
                    <a:pt x="4326" y="47233"/>
                  </a:lnTo>
                  <a:lnTo>
                    <a:pt x="4537" y="48572"/>
                  </a:lnTo>
                  <a:lnTo>
                    <a:pt x="4749" y="49910"/>
                  </a:lnTo>
                  <a:lnTo>
                    <a:pt x="4960" y="51176"/>
                  </a:lnTo>
                  <a:lnTo>
                    <a:pt x="5179" y="52441"/>
                  </a:lnTo>
                  <a:lnTo>
                    <a:pt x="5398" y="53707"/>
                  </a:lnTo>
                  <a:lnTo>
                    <a:pt x="5617" y="54901"/>
                  </a:lnTo>
                  <a:lnTo>
                    <a:pt x="5836" y="56094"/>
                  </a:lnTo>
                  <a:lnTo>
                    <a:pt x="6062" y="57215"/>
                  </a:lnTo>
                  <a:lnTo>
                    <a:pt x="6288" y="58373"/>
                  </a:lnTo>
                  <a:lnTo>
                    <a:pt x="6514" y="59458"/>
                  </a:lnTo>
                  <a:lnTo>
                    <a:pt x="6740" y="60543"/>
                  </a:lnTo>
                  <a:lnTo>
                    <a:pt x="6974" y="61591"/>
                  </a:lnTo>
                  <a:lnTo>
                    <a:pt x="7200" y="62604"/>
                  </a:lnTo>
                  <a:lnTo>
                    <a:pt x="7433" y="63617"/>
                  </a:lnTo>
                  <a:lnTo>
                    <a:pt x="7667" y="64593"/>
                  </a:lnTo>
                  <a:lnTo>
                    <a:pt x="7900" y="65534"/>
                  </a:lnTo>
                  <a:lnTo>
                    <a:pt x="8374" y="67378"/>
                  </a:lnTo>
                  <a:lnTo>
                    <a:pt x="8848" y="69114"/>
                  </a:lnTo>
                  <a:lnTo>
                    <a:pt x="9330" y="70742"/>
                  </a:lnTo>
                  <a:lnTo>
                    <a:pt x="9811" y="72333"/>
                  </a:lnTo>
                  <a:lnTo>
                    <a:pt x="10292" y="73779"/>
                  </a:lnTo>
                  <a:lnTo>
                    <a:pt x="10774" y="75190"/>
                  </a:lnTo>
                  <a:lnTo>
                    <a:pt x="11255" y="76492"/>
                  </a:lnTo>
                  <a:lnTo>
                    <a:pt x="11737" y="77722"/>
                  </a:lnTo>
                  <a:lnTo>
                    <a:pt x="12218" y="78879"/>
                  </a:lnTo>
                  <a:lnTo>
                    <a:pt x="12700" y="79964"/>
                  </a:lnTo>
                  <a:lnTo>
                    <a:pt x="13174" y="80977"/>
                  </a:lnTo>
                  <a:lnTo>
                    <a:pt x="13641" y="81917"/>
                  </a:lnTo>
                  <a:lnTo>
                    <a:pt x="14107" y="82785"/>
                  </a:lnTo>
                  <a:lnTo>
                    <a:pt x="14574" y="83581"/>
                  </a:lnTo>
                  <a:lnTo>
                    <a:pt x="15026" y="84340"/>
                  </a:lnTo>
                  <a:lnTo>
                    <a:pt x="15479" y="85027"/>
                  </a:lnTo>
                  <a:lnTo>
                    <a:pt x="15924" y="85678"/>
                  </a:lnTo>
                  <a:lnTo>
                    <a:pt x="16354" y="86221"/>
                  </a:lnTo>
                  <a:lnTo>
                    <a:pt x="16784" y="86763"/>
                  </a:lnTo>
                  <a:lnTo>
                    <a:pt x="17200" y="87233"/>
                  </a:lnTo>
                  <a:lnTo>
                    <a:pt x="17609" y="87667"/>
                  </a:lnTo>
                  <a:lnTo>
                    <a:pt x="18002" y="88065"/>
                  </a:lnTo>
                  <a:lnTo>
                    <a:pt x="18389" y="88391"/>
                  </a:lnTo>
                  <a:lnTo>
                    <a:pt x="18761" y="88680"/>
                  </a:lnTo>
                  <a:lnTo>
                    <a:pt x="19126" y="88933"/>
                  </a:lnTo>
                  <a:lnTo>
                    <a:pt x="19476" y="89186"/>
                  </a:lnTo>
                  <a:lnTo>
                    <a:pt x="19804" y="89367"/>
                  </a:lnTo>
                  <a:lnTo>
                    <a:pt x="20424" y="89656"/>
                  </a:lnTo>
                  <a:lnTo>
                    <a:pt x="20986" y="89873"/>
                  </a:lnTo>
                  <a:lnTo>
                    <a:pt x="21475" y="89982"/>
                  </a:lnTo>
                  <a:lnTo>
                    <a:pt x="21883" y="90018"/>
                  </a:lnTo>
                  <a:lnTo>
                    <a:pt x="22211" y="90054"/>
                  </a:lnTo>
                  <a:lnTo>
                    <a:pt x="22452" y="90018"/>
                  </a:lnTo>
                  <a:lnTo>
                    <a:pt x="22656" y="89982"/>
                  </a:lnTo>
                  <a:lnTo>
                    <a:pt x="22503" y="87487"/>
                  </a:lnTo>
                  <a:lnTo>
                    <a:pt x="22350" y="85027"/>
                  </a:lnTo>
                  <a:lnTo>
                    <a:pt x="22189" y="82604"/>
                  </a:lnTo>
                  <a:lnTo>
                    <a:pt x="22029" y="80253"/>
                  </a:lnTo>
                  <a:lnTo>
                    <a:pt x="21868" y="77939"/>
                  </a:lnTo>
                  <a:lnTo>
                    <a:pt x="21701" y="75660"/>
                  </a:lnTo>
                  <a:lnTo>
                    <a:pt x="21526" y="73418"/>
                  </a:lnTo>
                  <a:lnTo>
                    <a:pt x="21351" y="71248"/>
                  </a:lnTo>
                  <a:lnTo>
                    <a:pt x="21176" y="69078"/>
                  </a:lnTo>
                  <a:lnTo>
                    <a:pt x="20993" y="66980"/>
                  </a:lnTo>
                  <a:lnTo>
                    <a:pt x="20811" y="64919"/>
                  </a:lnTo>
                  <a:lnTo>
                    <a:pt x="20628" y="62893"/>
                  </a:lnTo>
                  <a:lnTo>
                    <a:pt x="20439" y="60940"/>
                  </a:lnTo>
                  <a:lnTo>
                    <a:pt x="20249" y="58987"/>
                  </a:lnTo>
                  <a:lnTo>
                    <a:pt x="20052" y="57107"/>
                  </a:lnTo>
                  <a:lnTo>
                    <a:pt x="19855" y="55262"/>
                  </a:lnTo>
                  <a:lnTo>
                    <a:pt x="19658" y="53418"/>
                  </a:lnTo>
                  <a:lnTo>
                    <a:pt x="19454" y="51646"/>
                  </a:lnTo>
                  <a:lnTo>
                    <a:pt x="19250" y="49910"/>
                  </a:lnTo>
                  <a:lnTo>
                    <a:pt x="19046" y="48210"/>
                  </a:lnTo>
                  <a:lnTo>
                    <a:pt x="18841" y="46546"/>
                  </a:lnTo>
                  <a:lnTo>
                    <a:pt x="18630" y="44955"/>
                  </a:lnTo>
                  <a:lnTo>
                    <a:pt x="18418" y="43364"/>
                  </a:lnTo>
                  <a:lnTo>
                    <a:pt x="18207" y="41809"/>
                  </a:lnTo>
                  <a:lnTo>
                    <a:pt x="17988" y="40290"/>
                  </a:lnTo>
                  <a:lnTo>
                    <a:pt x="17769" y="38807"/>
                  </a:lnTo>
                  <a:lnTo>
                    <a:pt x="17550" y="37360"/>
                  </a:lnTo>
                  <a:lnTo>
                    <a:pt x="17331" y="35950"/>
                  </a:lnTo>
                  <a:lnTo>
                    <a:pt x="17105" y="34611"/>
                  </a:lnTo>
                  <a:lnTo>
                    <a:pt x="16886" y="33273"/>
                  </a:lnTo>
                  <a:lnTo>
                    <a:pt x="16660" y="31971"/>
                  </a:lnTo>
                  <a:lnTo>
                    <a:pt x="16434" y="30669"/>
                  </a:lnTo>
                  <a:lnTo>
                    <a:pt x="16208" y="29440"/>
                  </a:lnTo>
                  <a:lnTo>
                    <a:pt x="15975" y="28246"/>
                  </a:lnTo>
                  <a:lnTo>
                    <a:pt x="15749" y="27089"/>
                  </a:lnTo>
                  <a:lnTo>
                    <a:pt x="15515" y="25932"/>
                  </a:lnTo>
                  <a:lnTo>
                    <a:pt x="15282" y="24810"/>
                  </a:lnTo>
                  <a:lnTo>
                    <a:pt x="15048" y="23762"/>
                  </a:lnTo>
                  <a:lnTo>
                    <a:pt x="14815" y="22713"/>
                  </a:lnTo>
                  <a:lnTo>
                    <a:pt x="14581" y="21700"/>
                  </a:lnTo>
                  <a:lnTo>
                    <a:pt x="14348" y="20687"/>
                  </a:lnTo>
                  <a:lnTo>
                    <a:pt x="14115" y="19747"/>
                  </a:lnTo>
                  <a:lnTo>
                    <a:pt x="13881" y="18807"/>
                  </a:lnTo>
                  <a:lnTo>
                    <a:pt x="13641" y="17903"/>
                  </a:lnTo>
                  <a:lnTo>
                    <a:pt x="13407" y="17035"/>
                  </a:lnTo>
                  <a:lnTo>
                    <a:pt x="13166" y="16203"/>
                  </a:lnTo>
                  <a:lnTo>
                    <a:pt x="12933" y="15371"/>
                  </a:lnTo>
                  <a:lnTo>
                    <a:pt x="12692" y="14575"/>
                  </a:lnTo>
                  <a:lnTo>
                    <a:pt x="12459" y="13816"/>
                  </a:lnTo>
                  <a:lnTo>
                    <a:pt x="12218" y="13092"/>
                  </a:lnTo>
                  <a:lnTo>
                    <a:pt x="11744" y="11682"/>
                  </a:lnTo>
                  <a:lnTo>
                    <a:pt x="11270" y="10380"/>
                  </a:lnTo>
                  <a:lnTo>
                    <a:pt x="10803" y="9187"/>
                  </a:lnTo>
                  <a:lnTo>
                    <a:pt x="10329" y="8065"/>
                  </a:lnTo>
                  <a:lnTo>
                    <a:pt x="9869" y="7053"/>
                  </a:lnTo>
                  <a:lnTo>
                    <a:pt x="9403" y="6112"/>
                  </a:lnTo>
                  <a:lnTo>
                    <a:pt x="8943" y="5244"/>
                  </a:lnTo>
                  <a:lnTo>
                    <a:pt x="8491" y="4485"/>
                  </a:lnTo>
                  <a:lnTo>
                    <a:pt x="8039" y="3762"/>
                  </a:lnTo>
                  <a:lnTo>
                    <a:pt x="7601" y="3147"/>
                  </a:lnTo>
                  <a:lnTo>
                    <a:pt x="7163" y="2568"/>
                  </a:lnTo>
                  <a:lnTo>
                    <a:pt x="6733" y="2062"/>
                  </a:lnTo>
                  <a:lnTo>
                    <a:pt x="6310" y="1628"/>
                  </a:lnTo>
                  <a:lnTo>
                    <a:pt x="5901" y="1266"/>
                  </a:lnTo>
                  <a:lnTo>
                    <a:pt x="5493" y="941"/>
                  </a:lnTo>
                  <a:lnTo>
                    <a:pt x="5099" y="687"/>
                  </a:lnTo>
                  <a:lnTo>
                    <a:pt x="4712" y="470"/>
                  </a:lnTo>
                  <a:lnTo>
                    <a:pt x="4340" y="290"/>
                  </a:lnTo>
                  <a:lnTo>
                    <a:pt x="3976" y="145"/>
                  </a:lnTo>
                  <a:lnTo>
                    <a:pt x="3625" y="73"/>
                  </a:lnTo>
                  <a:lnTo>
                    <a:pt x="32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81" name="Google Shape;381;p21"/>
            <p:cNvSpPr/>
            <p:nvPr/>
          </p:nvSpPr>
          <p:spPr>
            <a:xfrm rot="10800000">
              <a:off x="10824297" y="2808415"/>
              <a:ext cx="306608" cy="812565"/>
            </a:xfrm>
            <a:custGeom>
              <a:avLst/>
              <a:gdLst/>
              <a:ahLst/>
              <a:cxnLst/>
              <a:rect l="l" t="t" r="r" b="b"/>
              <a:pathLst>
                <a:path w="12051" h="139676" extrusionOk="0">
                  <a:moveTo>
                    <a:pt x="8790" y="1"/>
                  </a:moveTo>
                  <a:lnTo>
                    <a:pt x="8448" y="1484"/>
                  </a:lnTo>
                  <a:lnTo>
                    <a:pt x="8105" y="2967"/>
                  </a:lnTo>
                  <a:lnTo>
                    <a:pt x="7777" y="4449"/>
                  </a:lnTo>
                  <a:lnTo>
                    <a:pt x="7456" y="5932"/>
                  </a:lnTo>
                  <a:lnTo>
                    <a:pt x="7142" y="7415"/>
                  </a:lnTo>
                  <a:lnTo>
                    <a:pt x="6836" y="8934"/>
                  </a:lnTo>
                  <a:lnTo>
                    <a:pt x="6544" y="10417"/>
                  </a:lnTo>
                  <a:lnTo>
                    <a:pt x="6252" y="11936"/>
                  </a:lnTo>
                  <a:lnTo>
                    <a:pt x="5975" y="13455"/>
                  </a:lnTo>
                  <a:lnTo>
                    <a:pt x="5698" y="14938"/>
                  </a:lnTo>
                  <a:lnTo>
                    <a:pt x="5435" y="16457"/>
                  </a:lnTo>
                  <a:lnTo>
                    <a:pt x="5180" y="17976"/>
                  </a:lnTo>
                  <a:lnTo>
                    <a:pt x="4924" y="19495"/>
                  </a:lnTo>
                  <a:lnTo>
                    <a:pt x="4684" y="21014"/>
                  </a:lnTo>
                  <a:lnTo>
                    <a:pt x="4450" y="22533"/>
                  </a:lnTo>
                  <a:lnTo>
                    <a:pt x="4224" y="24052"/>
                  </a:lnTo>
                  <a:lnTo>
                    <a:pt x="3998" y="25570"/>
                  </a:lnTo>
                  <a:lnTo>
                    <a:pt x="3787" y="27089"/>
                  </a:lnTo>
                  <a:lnTo>
                    <a:pt x="3582" y="28645"/>
                  </a:lnTo>
                  <a:lnTo>
                    <a:pt x="3378" y="30164"/>
                  </a:lnTo>
                  <a:lnTo>
                    <a:pt x="3188" y="31683"/>
                  </a:lnTo>
                  <a:lnTo>
                    <a:pt x="2999" y="33202"/>
                  </a:lnTo>
                  <a:lnTo>
                    <a:pt x="2824" y="34721"/>
                  </a:lnTo>
                  <a:lnTo>
                    <a:pt x="2649" y="36240"/>
                  </a:lnTo>
                  <a:lnTo>
                    <a:pt x="2481" y="37759"/>
                  </a:lnTo>
                  <a:lnTo>
                    <a:pt x="2320" y="39278"/>
                  </a:lnTo>
                  <a:lnTo>
                    <a:pt x="2167" y="40796"/>
                  </a:lnTo>
                  <a:lnTo>
                    <a:pt x="2021" y="42315"/>
                  </a:lnTo>
                  <a:lnTo>
                    <a:pt x="1883" y="43834"/>
                  </a:lnTo>
                  <a:lnTo>
                    <a:pt x="1744" y="45353"/>
                  </a:lnTo>
                  <a:lnTo>
                    <a:pt x="1613" y="46836"/>
                  </a:lnTo>
                  <a:lnTo>
                    <a:pt x="1489" y="48355"/>
                  </a:lnTo>
                  <a:lnTo>
                    <a:pt x="1372" y="49874"/>
                  </a:lnTo>
                  <a:lnTo>
                    <a:pt x="1263" y="51357"/>
                  </a:lnTo>
                  <a:lnTo>
                    <a:pt x="1153" y="52840"/>
                  </a:lnTo>
                  <a:lnTo>
                    <a:pt x="1051" y="54359"/>
                  </a:lnTo>
                  <a:lnTo>
                    <a:pt x="956" y="55842"/>
                  </a:lnTo>
                  <a:lnTo>
                    <a:pt x="862" y="57324"/>
                  </a:lnTo>
                  <a:lnTo>
                    <a:pt x="781" y="58807"/>
                  </a:lnTo>
                  <a:lnTo>
                    <a:pt x="701" y="60254"/>
                  </a:lnTo>
                  <a:lnTo>
                    <a:pt x="621" y="61737"/>
                  </a:lnTo>
                  <a:lnTo>
                    <a:pt x="548" y="63183"/>
                  </a:lnTo>
                  <a:lnTo>
                    <a:pt x="424" y="66113"/>
                  </a:lnTo>
                  <a:lnTo>
                    <a:pt x="315" y="68970"/>
                  </a:lnTo>
                  <a:lnTo>
                    <a:pt x="220" y="71827"/>
                  </a:lnTo>
                  <a:lnTo>
                    <a:pt x="147" y="74648"/>
                  </a:lnTo>
                  <a:lnTo>
                    <a:pt x="88" y="77469"/>
                  </a:lnTo>
                  <a:lnTo>
                    <a:pt x="45" y="80218"/>
                  </a:lnTo>
                  <a:lnTo>
                    <a:pt x="15" y="82930"/>
                  </a:lnTo>
                  <a:lnTo>
                    <a:pt x="1" y="85607"/>
                  </a:lnTo>
                  <a:lnTo>
                    <a:pt x="1" y="88283"/>
                  </a:lnTo>
                  <a:lnTo>
                    <a:pt x="15" y="90887"/>
                  </a:lnTo>
                  <a:lnTo>
                    <a:pt x="37" y="93418"/>
                  </a:lnTo>
                  <a:lnTo>
                    <a:pt x="74" y="95950"/>
                  </a:lnTo>
                  <a:lnTo>
                    <a:pt x="118" y="98409"/>
                  </a:lnTo>
                  <a:lnTo>
                    <a:pt x="169" y="100833"/>
                  </a:lnTo>
                  <a:lnTo>
                    <a:pt x="234" y="103183"/>
                  </a:lnTo>
                  <a:lnTo>
                    <a:pt x="300" y="105498"/>
                  </a:lnTo>
                  <a:lnTo>
                    <a:pt x="380" y="107740"/>
                  </a:lnTo>
                  <a:lnTo>
                    <a:pt x="460" y="109946"/>
                  </a:lnTo>
                  <a:lnTo>
                    <a:pt x="555" y="112080"/>
                  </a:lnTo>
                  <a:lnTo>
                    <a:pt x="650" y="114142"/>
                  </a:lnTo>
                  <a:lnTo>
                    <a:pt x="745" y="116167"/>
                  </a:lnTo>
                  <a:lnTo>
                    <a:pt x="847" y="118084"/>
                  </a:lnTo>
                  <a:lnTo>
                    <a:pt x="956" y="119964"/>
                  </a:lnTo>
                  <a:lnTo>
                    <a:pt x="1066" y="121773"/>
                  </a:lnTo>
                  <a:lnTo>
                    <a:pt x="1175" y="123473"/>
                  </a:lnTo>
                  <a:lnTo>
                    <a:pt x="1285" y="125136"/>
                  </a:lnTo>
                  <a:lnTo>
                    <a:pt x="1394" y="126728"/>
                  </a:lnTo>
                  <a:lnTo>
                    <a:pt x="1606" y="129621"/>
                  </a:lnTo>
                  <a:lnTo>
                    <a:pt x="1817" y="132189"/>
                  </a:lnTo>
                  <a:lnTo>
                    <a:pt x="2007" y="134431"/>
                  </a:lnTo>
                  <a:lnTo>
                    <a:pt x="2175" y="136275"/>
                  </a:lnTo>
                  <a:lnTo>
                    <a:pt x="2313" y="137758"/>
                  </a:lnTo>
                  <a:lnTo>
                    <a:pt x="2423" y="138807"/>
                  </a:lnTo>
                  <a:lnTo>
                    <a:pt x="2517" y="139675"/>
                  </a:lnTo>
                  <a:lnTo>
                    <a:pt x="2911" y="137939"/>
                  </a:lnTo>
                  <a:lnTo>
                    <a:pt x="3283" y="136167"/>
                  </a:lnTo>
                  <a:lnTo>
                    <a:pt x="3655" y="134431"/>
                  </a:lnTo>
                  <a:lnTo>
                    <a:pt x="4013" y="132695"/>
                  </a:lnTo>
                  <a:lnTo>
                    <a:pt x="4363" y="130923"/>
                  </a:lnTo>
                  <a:lnTo>
                    <a:pt x="4706" y="129187"/>
                  </a:lnTo>
                  <a:lnTo>
                    <a:pt x="5034" y="127451"/>
                  </a:lnTo>
                  <a:lnTo>
                    <a:pt x="5355" y="125751"/>
                  </a:lnTo>
                  <a:lnTo>
                    <a:pt x="5668" y="124015"/>
                  </a:lnTo>
                  <a:lnTo>
                    <a:pt x="5975" y="122315"/>
                  </a:lnTo>
                  <a:lnTo>
                    <a:pt x="6267" y="120579"/>
                  </a:lnTo>
                  <a:lnTo>
                    <a:pt x="6558" y="118880"/>
                  </a:lnTo>
                  <a:lnTo>
                    <a:pt x="6836" y="117180"/>
                  </a:lnTo>
                  <a:lnTo>
                    <a:pt x="7098" y="115480"/>
                  </a:lnTo>
                  <a:lnTo>
                    <a:pt x="7361" y="113780"/>
                  </a:lnTo>
                  <a:lnTo>
                    <a:pt x="7616" y="112116"/>
                  </a:lnTo>
                  <a:lnTo>
                    <a:pt x="7857" y="110453"/>
                  </a:lnTo>
                  <a:lnTo>
                    <a:pt x="8090" y="108753"/>
                  </a:lnTo>
                  <a:lnTo>
                    <a:pt x="8316" y="107089"/>
                  </a:lnTo>
                  <a:lnTo>
                    <a:pt x="8535" y="105462"/>
                  </a:lnTo>
                  <a:lnTo>
                    <a:pt x="8747" y="103798"/>
                  </a:lnTo>
                  <a:lnTo>
                    <a:pt x="8951" y="102171"/>
                  </a:lnTo>
                  <a:lnTo>
                    <a:pt x="9148" y="100507"/>
                  </a:lnTo>
                  <a:lnTo>
                    <a:pt x="9338" y="98880"/>
                  </a:lnTo>
                  <a:lnTo>
                    <a:pt x="9520" y="97288"/>
                  </a:lnTo>
                  <a:lnTo>
                    <a:pt x="9695" y="95661"/>
                  </a:lnTo>
                  <a:lnTo>
                    <a:pt x="9863" y="94069"/>
                  </a:lnTo>
                  <a:lnTo>
                    <a:pt x="10016" y="92442"/>
                  </a:lnTo>
                  <a:lnTo>
                    <a:pt x="10169" y="90887"/>
                  </a:lnTo>
                  <a:lnTo>
                    <a:pt x="10315" y="89295"/>
                  </a:lnTo>
                  <a:lnTo>
                    <a:pt x="10454" y="87704"/>
                  </a:lnTo>
                  <a:lnTo>
                    <a:pt x="10585" y="86149"/>
                  </a:lnTo>
                  <a:lnTo>
                    <a:pt x="10716" y="84594"/>
                  </a:lnTo>
                  <a:lnTo>
                    <a:pt x="10833" y="83075"/>
                  </a:lnTo>
                  <a:lnTo>
                    <a:pt x="10950" y="81520"/>
                  </a:lnTo>
                  <a:lnTo>
                    <a:pt x="11052" y="80001"/>
                  </a:lnTo>
                  <a:lnTo>
                    <a:pt x="11154" y="78482"/>
                  </a:lnTo>
                  <a:lnTo>
                    <a:pt x="11249" y="76963"/>
                  </a:lnTo>
                  <a:lnTo>
                    <a:pt x="11336" y="75480"/>
                  </a:lnTo>
                  <a:lnTo>
                    <a:pt x="11416" y="73997"/>
                  </a:lnTo>
                  <a:lnTo>
                    <a:pt x="11497" y="72514"/>
                  </a:lnTo>
                  <a:lnTo>
                    <a:pt x="11570" y="71032"/>
                  </a:lnTo>
                  <a:lnTo>
                    <a:pt x="11635" y="69585"/>
                  </a:lnTo>
                  <a:lnTo>
                    <a:pt x="11694" y="68138"/>
                  </a:lnTo>
                  <a:lnTo>
                    <a:pt x="11752" y="66692"/>
                  </a:lnTo>
                  <a:lnTo>
                    <a:pt x="11803" y="65281"/>
                  </a:lnTo>
                  <a:lnTo>
                    <a:pt x="11847" y="63871"/>
                  </a:lnTo>
                  <a:lnTo>
                    <a:pt x="11891" y="62460"/>
                  </a:lnTo>
                  <a:lnTo>
                    <a:pt x="11927" y="61086"/>
                  </a:lnTo>
                  <a:lnTo>
                    <a:pt x="11956" y="59675"/>
                  </a:lnTo>
                  <a:lnTo>
                    <a:pt x="12007" y="56963"/>
                  </a:lnTo>
                  <a:lnTo>
                    <a:pt x="12036" y="54287"/>
                  </a:lnTo>
                  <a:lnTo>
                    <a:pt x="12051" y="51646"/>
                  </a:lnTo>
                  <a:lnTo>
                    <a:pt x="12051" y="49079"/>
                  </a:lnTo>
                  <a:lnTo>
                    <a:pt x="12029" y="46547"/>
                  </a:lnTo>
                  <a:lnTo>
                    <a:pt x="12000" y="44088"/>
                  </a:lnTo>
                  <a:lnTo>
                    <a:pt x="11956" y="41664"/>
                  </a:lnTo>
                  <a:lnTo>
                    <a:pt x="11905" y="39314"/>
                  </a:lnTo>
                  <a:lnTo>
                    <a:pt x="11832" y="36999"/>
                  </a:lnTo>
                  <a:lnTo>
                    <a:pt x="11759" y="34721"/>
                  </a:lnTo>
                  <a:lnTo>
                    <a:pt x="11672" y="32551"/>
                  </a:lnTo>
                  <a:lnTo>
                    <a:pt x="11570" y="30417"/>
                  </a:lnTo>
                  <a:lnTo>
                    <a:pt x="11467" y="28355"/>
                  </a:lnTo>
                  <a:lnTo>
                    <a:pt x="11358" y="26330"/>
                  </a:lnTo>
                  <a:lnTo>
                    <a:pt x="11241" y="24377"/>
                  </a:lnTo>
                  <a:lnTo>
                    <a:pt x="11117" y="22496"/>
                  </a:lnTo>
                  <a:lnTo>
                    <a:pt x="10986" y="20688"/>
                  </a:lnTo>
                  <a:lnTo>
                    <a:pt x="10855" y="18952"/>
                  </a:lnTo>
                  <a:lnTo>
                    <a:pt x="10723" y="17252"/>
                  </a:lnTo>
                  <a:lnTo>
                    <a:pt x="10585" y="15661"/>
                  </a:lnTo>
                  <a:lnTo>
                    <a:pt x="10446" y="14106"/>
                  </a:lnTo>
                  <a:lnTo>
                    <a:pt x="10315" y="12659"/>
                  </a:lnTo>
                  <a:lnTo>
                    <a:pt x="10176" y="11249"/>
                  </a:lnTo>
                  <a:lnTo>
                    <a:pt x="10038" y="9947"/>
                  </a:lnTo>
                  <a:lnTo>
                    <a:pt x="9906" y="8717"/>
                  </a:lnTo>
                  <a:lnTo>
                    <a:pt x="9651" y="6439"/>
                  </a:lnTo>
                  <a:lnTo>
                    <a:pt x="9418" y="4522"/>
                  </a:lnTo>
                  <a:lnTo>
                    <a:pt x="9214" y="2930"/>
                  </a:lnTo>
                  <a:lnTo>
                    <a:pt x="9038" y="1665"/>
                  </a:lnTo>
                  <a:lnTo>
                    <a:pt x="8907" y="760"/>
                  </a:lnTo>
                  <a:lnTo>
                    <a:pt x="87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82" name="Google Shape;382;p21"/>
            <p:cNvSpPr/>
            <p:nvPr/>
          </p:nvSpPr>
          <p:spPr>
            <a:xfrm rot="10800000">
              <a:off x="10413783" y="3293376"/>
              <a:ext cx="603725" cy="445836"/>
            </a:xfrm>
            <a:custGeom>
              <a:avLst/>
              <a:gdLst/>
              <a:ahLst/>
              <a:cxnLst/>
              <a:rect l="l" t="t" r="r" b="b"/>
              <a:pathLst>
                <a:path w="23729" h="76637" extrusionOk="0">
                  <a:moveTo>
                    <a:pt x="8002" y="0"/>
                  </a:moveTo>
                  <a:lnTo>
                    <a:pt x="7959" y="37"/>
                  </a:lnTo>
                  <a:lnTo>
                    <a:pt x="7908" y="73"/>
                  </a:lnTo>
                  <a:lnTo>
                    <a:pt x="7857" y="109"/>
                  </a:lnTo>
                  <a:lnTo>
                    <a:pt x="7813" y="217"/>
                  </a:lnTo>
                  <a:lnTo>
                    <a:pt x="7762" y="326"/>
                  </a:lnTo>
                  <a:lnTo>
                    <a:pt x="7718" y="434"/>
                  </a:lnTo>
                  <a:lnTo>
                    <a:pt x="7682" y="615"/>
                  </a:lnTo>
                  <a:lnTo>
                    <a:pt x="7638" y="760"/>
                  </a:lnTo>
                  <a:lnTo>
                    <a:pt x="7455" y="1700"/>
                  </a:lnTo>
                  <a:lnTo>
                    <a:pt x="7280" y="2677"/>
                  </a:lnTo>
                  <a:lnTo>
                    <a:pt x="7098" y="3689"/>
                  </a:lnTo>
                  <a:lnTo>
                    <a:pt x="6923" y="4774"/>
                  </a:lnTo>
                  <a:lnTo>
                    <a:pt x="6741" y="5859"/>
                  </a:lnTo>
                  <a:lnTo>
                    <a:pt x="6565" y="6981"/>
                  </a:lnTo>
                  <a:lnTo>
                    <a:pt x="6390" y="8174"/>
                  </a:lnTo>
                  <a:lnTo>
                    <a:pt x="6215" y="9368"/>
                  </a:lnTo>
                  <a:lnTo>
                    <a:pt x="5865" y="11863"/>
                  </a:lnTo>
                  <a:lnTo>
                    <a:pt x="5522" y="14467"/>
                  </a:lnTo>
                  <a:lnTo>
                    <a:pt x="5180" y="17179"/>
                  </a:lnTo>
                  <a:lnTo>
                    <a:pt x="4844" y="19964"/>
                  </a:lnTo>
                  <a:lnTo>
                    <a:pt x="4516" y="22821"/>
                  </a:lnTo>
                  <a:lnTo>
                    <a:pt x="4195" y="25751"/>
                  </a:lnTo>
                  <a:lnTo>
                    <a:pt x="3881" y="28680"/>
                  </a:lnTo>
                  <a:lnTo>
                    <a:pt x="3582" y="31646"/>
                  </a:lnTo>
                  <a:lnTo>
                    <a:pt x="3283" y="34612"/>
                  </a:lnTo>
                  <a:lnTo>
                    <a:pt x="2991" y="37613"/>
                  </a:lnTo>
                  <a:lnTo>
                    <a:pt x="2714" y="40543"/>
                  </a:lnTo>
                  <a:lnTo>
                    <a:pt x="2444" y="43472"/>
                  </a:lnTo>
                  <a:lnTo>
                    <a:pt x="2189" y="46329"/>
                  </a:lnTo>
                  <a:lnTo>
                    <a:pt x="1941" y="49114"/>
                  </a:lnTo>
                  <a:lnTo>
                    <a:pt x="1708" y="51863"/>
                  </a:lnTo>
                  <a:lnTo>
                    <a:pt x="1489" y="54467"/>
                  </a:lnTo>
                  <a:lnTo>
                    <a:pt x="1087" y="59386"/>
                  </a:lnTo>
                  <a:lnTo>
                    <a:pt x="737" y="63725"/>
                  </a:lnTo>
                  <a:lnTo>
                    <a:pt x="460" y="67414"/>
                  </a:lnTo>
                  <a:lnTo>
                    <a:pt x="241" y="70308"/>
                  </a:lnTo>
                  <a:lnTo>
                    <a:pt x="30" y="73237"/>
                  </a:lnTo>
                  <a:lnTo>
                    <a:pt x="15" y="73490"/>
                  </a:lnTo>
                  <a:lnTo>
                    <a:pt x="8" y="73744"/>
                  </a:lnTo>
                  <a:lnTo>
                    <a:pt x="1" y="73997"/>
                  </a:lnTo>
                  <a:lnTo>
                    <a:pt x="1" y="74250"/>
                  </a:lnTo>
                  <a:lnTo>
                    <a:pt x="8" y="74503"/>
                  </a:lnTo>
                  <a:lnTo>
                    <a:pt x="15" y="74756"/>
                  </a:lnTo>
                  <a:lnTo>
                    <a:pt x="30" y="74973"/>
                  </a:lnTo>
                  <a:lnTo>
                    <a:pt x="52" y="75190"/>
                  </a:lnTo>
                  <a:lnTo>
                    <a:pt x="74" y="75407"/>
                  </a:lnTo>
                  <a:lnTo>
                    <a:pt x="103" y="75624"/>
                  </a:lnTo>
                  <a:lnTo>
                    <a:pt x="132" y="75805"/>
                  </a:lnTo>
                  <a:lnTo>
                    <a:pt x="168" y="75986"/>
                  </a:lnTo>
                  <a:lnTo>
                    <a:pt x="212" y="76131"/>
                  </a:lnTo>
                  <a:lnTo>
                    <a:pt x="249" y="76275"/>
                  </a:lnTo>
                  <a:lnTo>
                    <a:pt x="300" y="76384"/>
                  </a:lnTo>
                  <a:lnTo>
                    <a:pt x="343" y="76492"/>
                  </a:lnTo>
                  <a:lnTo>
                    <a:pt x="395" y="76564"/>
                  </a:lnTo>
                  <a:lnTo>
                    <a:pt x="446" y="76601"/>
                  </a:lnTo>
                  <a:lnTo>
                    <a:pt x="497" y="76637"/>
                  </a:lnTo>
                  <a:lnTo>
                    <a:pt x="548" y="76637"/>
                  </a:lnTo>
                  <a:lnTo>
                    <a:pt x="599" y="76601"/>
                  </a:lnTo>
                  <a:lnTo>
                    <a:pt x="650" y="76564"/>
                  </a:lnTo>
                  <a:lnTo>
                    <a:pt x="694" y="76492"/>
                  </a:lnTo>
                  <a:lnTo>
                    <a:pt x="737" y="76384"/>
                  </a:lnTo>
                  <a:lnTo>
                    <a:pt x="781" y="76275"/>
                  </a:lnTo>
                  <a:lnTo>
                    <a:pt x="825" y="76131"/>
                  </a:lnTo>
                  <a:lnTo>
                    <a:pt x="861" y="75986"/>
                  </a:lnTo>
                  <a:lnTo>
                    <a:pt x="898" y="75805"/>
                  </a:lnTo>
                  <a:lnTo>
                    <a:pt x="927" y="75588"/>
                  </a:lnTo>
                  <a:lnTo>
                    <a:pt x="956" y="75407"/>
                  </a:lnTo>
                  <a:lnTo>
                    <a:pt x="978" y="75154"/>
                  </a:lnTo>
                  <a:lnTo>
                    <a:pt x="1000" y="74937"/>
                  </a:lnTo>
                  <a:lnTo>
                    <a:pt x="1168" y="72622"/>
                  </a:lnTo>
                  <a:lnTo>
                    <a:pt x="1357" y="70091"/>
                  </a:lnTo>
                  <a:lnTo>
                    <a:pt x="1613" y="66727"/>
                  </a:lnTo>
                  <a:lnTo>
                    <a:pt x="1934" y="62713"/>
                  </a:lnTo>
                  <a:lnTo>
                    <a:pt x="2306" y="58156"/>
                  </a:lnTo>
                  <a:lnTo>
                    <a:pt x="2729" y="53129"/>
                  </a:lnTo>
                  <a:lnTo>
                    <a:pt x="2955" y="50452"/>
                  </a:lnTo>
                  <a:lnTo>
                    <a:pt x="3196" y="47740"/>
                  </a:lnTo>
                  <a:lnTo>
                    <a:pt x="3444" y="44955"/>
                  </a:lnTo>
                  <a:lnTo>
                    <a:pt x="3706" y="42134"/>
                  </a:lnTo>
                  <a:lnTo>
                    <a:pt x="3976" y="39313"/>
                  </a:lnTo>
                  <a:lnTo>
                    <a:pt x="4253" y="36456"/>
                  </a:lnTo>
                  <a:lnTo>
                    <a:pt x="4545" y="33563"/>
                  </a:lnTo>
                  <a:lnTo>
                    <a:pt x="4837" y="30742"/>
                  </a:lnTo>
                  <a:lnTo>
                    <a:pt x="5136" y="27921"/>
                  </a:lnTo>
                  <a:lnTo>
                    <a:pt x="5442" y="25136"/>
                  </a:lnTo>
                  <a:lnTo>
                    <a:pt x="5756" y="22387"/>
                  </a:lnTo>
                  <a:lnTo>
                    <a:pt x="6069" y="19747"/>
                  </a:lnTo>
                  <a:lnTo>
                    <a:pt x="6390" y="17179"/>
                  </a:lnTo>
                  <a:lnTo>
                    <a:pt x="6719" y="14720"/>
                  </a:lnTo>
                  <a:lnTo>
                    <a:pt x="7047" y="12333"/>
                  </a:lnTo>
                  <a:lnTo>
                    <a:pt x="7215" y="11212"/>
                  </a:lnTo>
                  <a:lnTo>
                    <a:pt x="7375" y="10127"/>
                  </a:lnTo>
                  <a:lnTo>
                    <a:pt x="7543" y="9042"/>
                  </a:lnTo>
                  <a:lnTo>
                    <a:pt x="7711" y="8029"/>
                  </a:lnTo>
                  <a:lnTo>
                    <a:pt x="7878" y="7017"/>
                  </a:lnTo>
                  <a:lnTo>
                    <a:pt x="8046" y="6076"/>
                  </a:lnTo>
                  <a:lnTo>
                    <a:pt x="10709" y="17216"/>
                  </a:lnTo>
                  <a:lnTo>
                    <a:pt x="12685" y="25462"/>
                  </a:lnTo>
                  <a:lnTo>
                    <a:pt x="14888" y="34612"/>
                  </a:lnTo>
                  <a:lnTo>
                    <a:pt x="17171" y="44051"/>
                  </a:lnTo>
                  <a:lnTo>
                    <a:pt x="19367" y="53056"/>
                  </a:lnTo>
                  <a:lnTo>
                    <a:pt x="20388" y="57216"/>
                  </a:lnTo>
                  <a:lnTo>
                    <a:pt x="21329" y="61049"/>
                  </a:lnTo>
                  <a:lnTo>
                    <a:pt x="22168" y="64413"/>
                  </a:lnTo>
                  <a:lnTo>
                    <a:pt x="22897" y="67306"/>
                  </a:lnTo>
                  <a:lnTo>
                    <a:pt x="22941" y="67451"/>
                  </a:lnTo>
                  <a:lnTo>
                    <a:pt x="22985" y="67559"/>
                  </a:lnTo>
                  <a:lnTo>
                    <a:pt x="23036" y="67668"/>
                  </a:lnTo>
                  <a:lnTo>
                    <a:pt x="23080" y="67740"/>
                  </a:lnTo>
                  <a:lnTo>
                    <a:pt x="23131" y="67812"/>
                  </a:lnTo>
                  <a:lnTo>
                    <a:pt x="23182" y="67848"/>
                  </a:lnTo>
                  <a:lnTo>
                    <a:pt x="23226" y="67848"/>
                  </a:lnTo>
                  <a:lnTo>
                    <a:pt x="23277" y="67812"/>
                  </a:lnTo>
                  <a:lnTo>
                    <a:pt x="23328" y="67776"/>
                  </a:lnTo>
                  <a:lnTo>
                    <a:pt x="23371" y="67740"/>
                  </a:lnTo>
                  <a:lnTo>
                    <a:pt x="23423" y="67631"/>
                  </a:lnTo>
                  <a:lnTo>
                    <a:pt x="23466" y="67523"/>
                  </a:lnTo>
                  <a:lnTo>
                    <a:pt x="23510" y="67414"/>
                  </a:lnTo>
                  <a:lnTo>
                    <a:pt x="23547" y="67234"/>
                  </a:lnTo>
                  <a:lnTo>
                    <a:pt x="23583" y="67053"/>
                  </a:lnTo>
                  <a:lnTo>
                    <a:pt x="23619" y="66872"/>
                  </a:lnTo>
                  <a:lnTo>
                    <a:pt x="23649" y="66655"/>
                  </a:lnTo>
                  <a:lnTo>
                    <a:pt x="23678" y="66438"/>
                  </a:lnTo>
                  <a:lnTo>
                    <a:pt x="23700" y="66221"/>
                  </a:lnTo>
                  <a:lnTo>
                    <a:pt x="23714" y="65968"/>
                  </a:lnTo>
                  <a:lnTo>
                    <a:pt x="23722" y="65715"/>
                  </a:lnTo>
                  <a:lnTo>
                    <a:pt x="23729" y="65498"/>
                  </a:lnTo>
                  <a:lnTo>
                    <a:pt x="23729" y="65244"/>
                  </a:lnTo>
                  <a:lnTo>
                    <a:pt x="23729" y="64991"/>
                  </a:lnTo>
                  <a:lnTo>
                    <a:pt x="23722" y="64738"/>
                  </a:lnTo>
                  <a:lnTo>
                    <a:pt x="23707" y="64521"/>
                  </a:lnTo>
                  <a:lnTo>
                    <a:pt x="23692" y="64304"/>
                  </a:lnTo>
                  <a:lnTo>
                    <a:pt x="23671" y="64051"/>
                  </a:lnTo>
                  <a:lnTo>
                    <a:pt x="23641" y="63870"/>
                  </a:lnTo>
                  <a:lnTo>
                    <a:pt x="23612" y="63653"/>
                  </a:lnTo>
                  <a:lnTo>
                    <a:pt x="23576" y="63472"/>
                  </a:lnTo>
                  <a:lnTo>
                    <a:pt x="23532" y="63291"/>
                  </a:lnTo>
                  <a:lnTo>
                    <a:pt x="22715" y="60073"/>
                  </a:lnTo>
                  <a:lnTo>
                    <a:pt x="21759" y="56203"/>
                  </a:lnTo>
                  <a:lnTo>
                    <a:pt x="20680" y="51827"/>
                  </a:lnTo>
                  <a:lnTo>
                    <a:pt x="19520" y="47089"/>
                  </a:lnTo>
                  <a:lnTo>
                    <a:pt x="17025" y="36818"/>
                  </a:lnTo>
                  <a:lnTo>
                    <a:pt x="14502" y="26366"/>
                  </a:lnTo>
                  <a:lnTo>
                    <a:pt x="12160" y="16601"/>
                  </a:lnTo>
                  <a:lnTo>
                    <a:pt x="10205" y="8463"/>
                  </a:lnTo>
                  <a:lnTo>
                    <a:pt x="8338" y="615"/>
                  </a:lnTo>
                  <a:lnTo>
                    <a:pt x="8258" y="362"/>
                  </a:lnTo>
                  <a:lnTo>
                    <a:pt x="8178" y="181"/>
                  </a:lnTo>
                  <a:lnTo>
                    <a:pt x="8090" y="73"/>
                  </a:lnTo>
                  <a:lnTo>
                    <a:pt x="800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383" name="Google Shape;383;p21"/>
          <p:cNvGrpSpPr/>
          <p:nvPr/>
        </p:nvGrpSpPr>
        <p:grpSpPr>
          <a:xfrm>
            <a:off x="15504000" y="4865483"/>
            <a:ext cx="824388" cy="991826"/>
            <a:chOff x="8742599" y="2307315"/>
            <a:chExt cx="412194" cy="495913"/>
          </a:xfrm>
        </p:grpSpPr>
        <p:sp>
          <p:nvSpPr>
            <p:cNvPr id="384" name="Google Shape;384;p21"/>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85" name="Google Shape;385;p21"/>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86" name="Google Shape;386;p21"/>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87" name="Google Shape;387;p21"/>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388" name="Google Shape;388;p21"/>
          <p:cNvGrpSpPr/>
          <p:nvPr/>
        </p:nvGrpSpPr>
        <p:grpSpPr>
          <a:xfrm>
            <a:off x="1774253" y="4633862"/>
            <a:ext cx="1367352" cy="1315692"/>
            <a:chOff x="793684" y="2435729"/>
            <a:chExt cx="870591" cy="908502"/>
          </a:xfrm>
        </p:grpSpPr>
        <p:sp>
          <p:nvSpPr>
            <p:cNvPr id="389" name="Google Shape;389;p21"/>
            <p:cNvSpPr/>
            <p:nvPr/>
          </p:nvSpPr>
          <p:spPr>
            <a:xfrm rot="10800000">
              <a:off x="806837" y="2450670"/>
              <a:ext cx="844437" cy="878623"/>
            </a:xfrm>
            <a:custGeom>
              <a:avLst/>
              <a:gdLst/>
              <a:ahLst/>
              <a:cxnLst/>
              <a:rect l="l" t="t" r="r" b="b"/>
              <a:pathLst>
                <a:path w="33190" h="151031" extrusionOk="0">
                  <a:moveTo>
                    <a:pt x="16602" y="0"/>
                  </a:moveTo>
                  <a:lnTo>
                    <a:pt x="16478" y="37"/>
                  </a:lnTo>
                  <a:lnTo>
                    <a:pt x="16347" y="181"/>
                  </a:lnTo>
                  <a:lnTo>
                    <a:pt x="16223" y="398"/>
                  </a:lnTo>
                  <a:lnTo>
                    <a:pt x="16106" y="688"/>
                  </a:lnTo>
                  <a:lnTo>
                    <a:pt x="15982" y="1049"/>
                  </a:lnTo>
                  <a:lnTo>
                    <a:pt x="15865" y="1447"/>
                  </a:lnTo>
                  <a:lnTo>
                    <a:pt x="15756" y="1953"/>
                  </a:lnTo>
                  <a:lnTo>
                    <a:pt x="15646" y="2496"/>
                  </a:lnTo>
                  <a:lnTo>
                    <a:pt x="15537" y="3111"/>
                  </a:lnTo>
                  <a:lnTo>
                    <a:pt x="15435" y="3798"/>
                  </a:lnTo>
                  <a:lnTo>
                    <a:pt x="15333" y="4521"/>
                  </a:lnTo>
                  <a:lnTo>
                    <a:pt x="15238" y="5281"/>
                  </a:lnTo>
                  <a:lnTo>
                    <a:pt x="15136" y="6113"/>
                  </a:lnTo>
                  <a:lnTo>
                    <a:pt x="15048" y="6981"/>
                  </a:lnTo>
                  <a:lnTo>
                    <a:pt x="14953" y="7885"/>
                  </a:lnTo>
                  <a:lnTo>
                    <a:pt x="14866" y="8861"/>
                  </a:lnTo>
                  <a:lnTo>
                    <a:pt x="14778" y="9838"/>
                  </a:lnTo>
                  <a:lnTo>
                    <a:pt x="14698" y="10850"/>
                  </a:lnTo>
                  <a:lnTo>
                    <a:pt x="14618" y="11935"/>
                  </a:lnTo>
                  <a:lnTo>
                    <a:pt x="14538" y="13020"/>
                  </a:lnTo>
                  <a:lnTo>
                    <a:pt x="14392" y="15263"/>
                  </a:lnTo>
                  <a:lnTo>
                    <a:pt x="14246" y="17613"/>
                  </a:lnTo>
                  <a:lnTo>
                    <a:pt x="14122" y="20037"/>
                  </a:lnTo>
                  <a:lnTo>
                    <a:pt x="13998" y="22496"/>
                  </a:lnTo>
                  <a:lnTo>
                    <a:pt x="13888" y="24955"/>
                  </a:lnTo>
                  <a:lnTo>
                    <a:pt x="13786" y="27415"/>
                  </a:lnTo>
                  <a:lnTo>
                    <a:pt x="13691" y="29874"/>
                  </a:lnTo>
                  <a:lnTo>
                    <a:pt x="13604" y="32297"/>
                  </a:lnTo>
                  <a:lnTo>
                    <a:pt x="13524" y="34612"/>
                  </a:lnTo>
                  <a:lnTo>
                    <a:pt x="13451" y="36854"/>
                  </a:lnTo>
                  <a:lnTo>
                    <a:pt x="13334" y="41013"/>
                  </a:lnTo>
                  <a:lnTo>
                    <a:pt x="13247" y="44557"/>
                  </a:lnTo>
                  <a:lnTo>
                    <a:pt x="13188" y="47270"/>
                  </a:lnTo>
                  <a:lnTo>
                    <a:pt x="13137" y="49693"/>
                  </a:lnTo>
                  <a:lnTo>
                    <a:pt x="12926" y="48246"/>
                  </a:lnTo>
                  <a:lnTo>
                    <a:pt x="12678" y="46619"/>
                  </a:lnTo>
                  <a:lnTo>
                    <a:pt x="12342" y="44557"/>
                  </a:lnTo>
                  <a:lnTo>
                    <a:pt x="12145" y="43364"/>
                  </a:lnTo>
                  <a:lnTo>
                    <a:pt x="11934" y="42134"/>
                  </a:lnTo>
                  <a:lnTo>
                    <a:pt x="11700" y="40832"/>
                  </a:lnTo>
                  <a:lnTo>
                    <a:pt x="11452" y="39458"/>
                  </a:lnTo>
                  <a:lnTo>
                    <a:pt x="11182" y="38084"/>
                  </a:lnTo>
                  <a:lnTo>
                    <a:pt x="10905" y="36673"/>
                  </a:lnTo>
                  <a:lnTo>
                    <a:pt x="10613" y="35263"/>
                  </a:lnTo>
                  <a:lnTo>
                    <a:pt x="10314" y="33852"/>
                  </a:lnTo>
                  <a:lnTo>
                    <a:pt x="10001" y="32478"/>
                  </a:lnTo>
                  <a:lnTo>
                    <a:pt x="9672" y="31140"/>
                  </a:lnTo>
                  <a:lnTo>
                    <a:pt x="9337" y="29838"/>
                  </a:lnTo>
                  <a:lnTo>
                    <a:pt x="8994" y="28608"/>
                  </a:lnTo>
                  <a:lnTo>
                    <a:pt x="8826" y="28029"/>
                  </a:lnTo>
                  <a:lnTo>
                    <a:pt x="8651" y="27451"/>
                  </a:lnTo>
                  <a:lnTo>
                    <a:pt x="8476" y="26908"/>
                  </a:lnTo>
                  <a:lnTo>
                    <a:pt x="8294" y="26402"/>
                  </a:lnTo>
                  <a:lnTo>
                    <a:pt x="8119" y="25896"/>
                  </a:lnTo>
                  <a:lnTo>
                    <a:pt x="7936" y="25462"/>
                  </a:lnTo>
                  <a:lnTo>
                    <a:pt x="7754" y="25028"/>
                  </a:lnTo>
                  <a:lnTo>
                    <a:pt x="7572" y="24594"/>
                  </a:lnTo>
                  <a:lnTo>
                    <a:pt x="7389" y="24232"/>
                  </a:lnTo>
                  <a:lnTo>
                    <a:pt x="7207" y="23906"/>
                  </a:lnTo>
                  <a:lnTo>
                    <a:pt x="7025" y="23617"/>
                  </a:lnTo>
                  <a:lnTo>
                    <a:pt x="6842" y="23364"/>
                  </a:lnTo>
                  <a:lnTo>
                    <a:pt x="6652" y="23111"/>
                  </a:lnTo>
                  <a:lnTo>
                    <a:pt x="6470" y="22930"/>
                  </a:lnTo>
                  <a:lnTo>
                    <a:pt x="6288" y="22821"/>
                  </a:lnTo>
                  <a:lnTo>
                    <a:pt x="6105" y="22713"/>
                  </a:lnTo>
                  <a:lnTo>
                    <a:pt x="5923" y="22677"/>
                  </a:lnTo>
                  <a:lnTo>
                    <a:pt x="5741" y="22677"/>
                  </a:lnTo>
                  <a:lnTo>
                    <a:pt x="5558" y="22749"/>
                  </a:lnTo>
                  <a:lnTo>
                    <a:pt x="5376" y="22858"/>
                  </a:lnTo>
                  <a:lnTo>
                    <a:pt x="5194" y="23002"/>
                  </a:lnTo>
                  <a:lnTo>
                    <a:pt x="5011" y="23219"/>
                  </a:lnTo>
                  <a:lnTo>
                    <a:pt x="4836" y="23509"/>
                  </a:lnTo>
                  <a:lnTo>
                    <a:pt x="4654" y="23834"/>
                  </a:lnTo>
                  <a:lnTo>
                    <a:pt x="4493" y="24196"/>
                  </a:lnTo>
                  <a:lnTo>
                    <a:pt x="4340" y="24630"/>
                  </a:lnTo>
                  <a:lnTo>
                    <a:pt x="4209" y="25100"/>
                  </a:lnTo>
                  <a:lnTo>
                    <a:pt x="4100" y="25606"/>
                  </a:lnTo>
                  <a:lnTo>
                    <a:pt x="4048" y="25859"/>
                  </a:lnTo>
                  <a:lnTo>
                    <a:pt x="4005" y="26149"/>
                  </a:lnTo>
                  <a:lnTo>
                    <a:pt x="3924" y="26727"/>
                  </a:lnTo>
                  <a:lnTo>
                    <a:pt x="3859" y="27342"/>
                  </a:lnTo>
                  <a:lnTo>
                    <a:pt x="3808" y="27993"/>
                  </a:lnTo>
                  <a:lnTo>
                    <a:pt x="3779" y="28644"/>
                  </a:lnTo>
                  <a:lnTo>
                    <a:pt x="3757" y="29368"/>
                  </a:lnTo>
                  <a:lnTo>
                    <a:pt x="3757" y="30091"/>
                  </a:lnTo>
                  <a:lnTo>
                    <a:pt x="3764" y="30850"/>
                  </a:lnTo>
                  <a:lnTo>
                    <a:pt x="3786" y="31646"/>
                  </a:lnTo>
                  <a:lnTo>
                    <a:pt x="3815" y="32442"/>
                  </a:lnTo>
                  <a:lnTo>
                    <a:pt x="3866" y="33273"/>
                  </a:lnTo>
                  <a:lnTo>
                    <a:pt x="3924" y="34141"/>
                  </a:lnTo>
                  <a:lnTo>
                    <a:pt x="3990" y="35009"/>
                  </a:lnTo>
                  <a:lnTo>
                    <a:pt x="4070" y="35877"/>
                  </a:lnTo>
                  <a:lnTo>
                    <a:pt x="4158" y="36782"/>
                  </a:lnTo>
                  <a:lnTo>
                    <a:pt x="4253" y="37722"/>
                  </a:lnTo>
                  <a:lnTo>
                    <a:pt x="4362" y="38662"/>
                  </a:lnTo>
                  <a:lnTo>
                    <a:pt x="4479" y="39603"/>
                  </a:lnTo>
                  <a:lnTo>
                    <a:pt x="4603" y="40543"/>
                  </a:lnTo>
                  <a:lnTo>
                    <a:pt x="4727" y="41519"/>
                  </a:lnTo>
                  <a:lnTo>
                    <a:pt x="4865" y="42460"/>
                  </a:lnTo>
                  <a:lnTo>
                    <a:pt x="5011" y="43436"/>
                  </a:lnTo>
                  <a:lnTo>
                    <a:pt x="5318" y="45389"/>
                  </a:lnTo>
                  <a:lnTo>
                    <a:pt x="5639" y="47342"/>
                  </a:lnTo>
                  <a:lnTo>
                    <a:pt x="5974" y="49295"/>
                  </a:lnTo>
                  <a:lnTo>
                    <a:pt x="6324" y="51212"/>
                  </a:lnTo>
                  <a:lnTo>
                    <a:pt x="6682" y="53093"/>
                  </a:lnTo>
                  <a:lnTo>
                    <a:pt x="7039" y="54937"/>
                  </a:lnTo>
                  <a:lnTo>
                    <a:pt x="7397" y="56745"/>
                  </a:lnTo>
                  <a:lnTo>
                    <a:pt x="7754" y="58445"/>
                  </a:lnTo>
                  <a:lnTo>
                    <a:pt x="8097" y="60073"/>
                  </a:lnTo>
                  <a:lnTo>
                    <a:pt x="8425" y="61592"/>
                  </a:lnTo>
                  <a:lnTo>
                    <a:pt x="8739" y="63002"/>
                  </a:lnTo>
                  <a:lnTo>
                    <a:pt x="9293" y="65498"/>
                  </a:lnTo>
                  <a:lnTo>
                    <a:pt x="9731" y="67378"/>
                  </a:lnTo>
                  <a:lnTo>
                    <a:pt x="10125" y="69006"/>
                  </a:lnTo>
                  <a:lnTo>
                    <a:pt x="10008" y="68897"/>
                  </a:lnTo>
                  <a:lnTo>
                    <a:pt x="9672" y="68680"/>
                  </a:lnTo>
                  <a:lnTo>
                    <a:pt x="9162" y="68427"/>
                  </a:lnTo>
                  <a:lnTo>
                    <a:pt x="8848" y="68282"/>
                  </a:lnTo>
                  <a:lnTo>
                    <a:pt x="8498" y="68174"/>
                  </a:lnTo>
                  <a:lnTo>
                    <a:pt x="8119" y="68065"/>
                  </a:lnTo>
                  <a:lnTo>
                    <a:pt x="7710" y="67993"/>
                  </a:lnTo>
                  <a:lnTo>
                    <a:pt x="7280" y="67921"/>
                  </a:lnTo>
                  <a:lnTo>
                    <a:pt x="6835" y="67921"/>
                  </a:lnTo>
                  <a:lnTo>
                    <a:pt x="6375" y="67993"/>
                  </a:lnTo>
                  <a:lnTo>
                    <a:pt x="5901" y="68102"/>
                  </a:lnTo>
                  <a:lnTo>
                    <a:pt x="5420" y="68282"/>
                  </a:lnTo>
                  <a:lnTo>
                    <a:pt x="4938" y="68536"/>
                  </a:lnTo>
                  <a:lnTo>
                    <a:pt x="4698" y="68680"/>
                  </a:lnTo>
                  <a:lnTo>
                    <a:pt x="4464" y="68861"/>
                  </a:lnTo>
                  <a:lnTo>
                    <a:pt x="4224" y="69078"/>
                  </a:lnTo>
                  <a:lnTo>
                    <a:pt x="3983" y="69295"/>
                  </a:lnTo>
                  <a:lnTo>
                    <a:pt x="3749" y="69548"/>
                  </a:lnTo>
                  <a:lnTo>
                    <a:pt x="3516" y="69838"/>
                  </a:lnTo>
                  <a:lnTo>
                    <a:pt x="3290" y="70163"/>
                  </a:lnTo>
                  <a:lnTo>
                    <a:pt x="3064" y="70489"/>
                  </a:lnTo>
                  <a:lnTo>
                    <a:pt x="2845" y="70850"/>
                  </a:lnTo>
                  <a:lnTo>
                    <a:pt x="2626" y="71248"/>
                  </a:lnTo>
                  <a:lnTo>
                    <a:pt x="2415" y="71682"/>
                  </a:lnTo>
                  <a:lnTo>
                    <a:pt x="2210" y="72152"/>
                  </a:lnTo>
                  <a:lnTo>
                    <a:pt x="2006" y="72659"/>
                  </a:lnTo>
                  <a:lnTo>
                    <a:pt x="1816" y="73165"/>
                  </a:lnTo>
                  <a:lnTo>
                    <a:pt x="1627" y="73744"/>
                  </a:lnTo>
                  <a:lnTo>
                    <a:pt x="1452" y="74358"/>
                  </a:lnTo>
                  <a:lnTo>
                    <a:pt x="1277" y="74973"/>
                  </a:lnTo>
                  <a:lnTo>
                    <a:pt x="1116" y="75660"/>
                  </a:lnTo>
                  <a:lnTo>
                    <a:pt x="963" y="76384"/>
                  </a:lnTo>
                  <a:lnTo>
                    <a:pt x="817" y="77143"/>
                  </a:lnTo>
                  <a:lnTo>
                    <a:pt x="686" y="77939"/>
                  </a:lnTo>
                  <a:lnTo>
                    <a:pt x="562" y="78807"/>
                  </a:lnTo>
                  <a:lnTo>
                    <a:pt x="452" y="79675"/>
                  </a:lnTo>
                  <a:lnTo>
                    <a:pt x="350" y="80615"/>
                  </a:lnTo>
                  <a:lnTo>
                    <a:pt x="255" y="81592"/>
                  </a:lnTo>
                  <a:lnTo>
                    <a:pt x="182" y="82640"/>
                  </a:lnTo>
                  <a:lnTo>
                    <a:pt x="117" y="83725"/>
                  </a:lnTo>
                  <a:lnTo>
                    <a:pt x="66" y="84847"/>
                  </a:lnTo>
                  <a:lnTo>
                    <a:pt x="29" y="86004"/>
                  </a:lnTo>
                  <a:lnTo>
                    <a:pt x="7" y="87234"/>
                  </a:lnTo>
                  <a:lnTo>
                    <a:pt x="0" y="88536"/>
                  </a:lnTo>
                  <a:lnTo>
                    <a:pt x="7" y="89874"/>
                  </a:lnTo>
                  <a:lnTo>
                    <a:pt x="29" y="90995"/>
                  </a:lnTo>
                  <a:lnTo>
                    <a:pt x="66" y="92044"/>
                  </a:lnTo>
                  <a:lnTo>
                    <a:pt x="117" y="93056"/>
                  </a:lnTo>
                  <a:lnTo>
                    <a:pt x="182" y="94033"/>
                  </a:lnTo>
                  <a:lnTo>
                    <a:pt x="263" y="94901"/>
                  </a:lnTo>
                  <a:lnTo>
                    <a:pt x="350" y="95733"/>
                  </a:lnTo>
                  <a:lnTo>
                    <a:pt x="460" y="96528"/>
                  </a:lnTo>
                  <a:lnTo>
                    <a:pt x="576" y="97252"/>
                  </a:lnTo>
                  <a:lnTo>
                    <a:pt x="708" y="97939"/>
                  </a:lnTo>
                  <a:lnTo>
                    <a:pt x="846" y="98554"/>
                  </a:lnTo>
                  <a:lnTo>
                    <a:pt x="999" y="99132"/>
                  </a:lnTo>
                  <a:lnTo>
                    <a:pt x="1160" y="99639"/>
                  </a:lnTo>
                  <a:lnTo>
                    <a:pt x="1328" y="100145"/>
                  </a:lnTo>
                  <a:lnTo>
                    <a:pt x="1510" y="100579"/>
                  </a:lnTo>
                  <a:lnTo>
                    <a:pt x="1700" y="100941"/>
                  </a:lnTo>
                  <a:lnTo>
                    <a:pt x="1897" y="101302"/>
                  </a:lnTo>
                  <a:lnTo>
                    <a:pt x="2101" y="101628"/>
                  </a:lnTo>
                  <a:lnTo>
                    <a:pt x="2312" y="101881"/>
                  </a:lnTo>
                  <a:lnTo>
                    <a:pt x="2531" y="102098"/>
                  </a:lnTo>
                  <a:lnTo>
                    <a:pt x="2757" y="102315"/>
                  </a:lnTo>
                  <a:lnTo>
                    <a:pt x="2991" y="102460"/>
                  </a:lnTo>
                  <a:lnTo>
                    <a:pt x="3224" y="102604"/>
                  </a:lnTo>
                  <a:lnTo>
                    <a:pt x="3472" y="102677"/>
                  </a:lnTo>
                  <a:lnTo>
                    <a:pt x="3713" y="102749"/>
                  </a:lnTo>
                  <a:lnTo>
                    <a:pt x="3961" y="102785"/>
                  </a:lnTo>
                  <a:lnTo>
                    <a:pt x="4472" y="102785"/>
                  </a:lnTo>
                  <a:lnTo>
                    <a:pt x="4734" y="102713"/>
                  </a:lnTo>
                  <a:lnTo>
                    <a:pt x="4989" y="102640"/>
                  </a:lnTo>
                  <a:lnTo>
                    <a:pt x="5252" y="102568"/>
                  </a:lnTo>
                  <a:lnTo>
                    <a:pt x="5777" y="102315"/>
                  </a:lnTo>
                  <a:lnTo>
                    <a:pt x="6295" y="101989"/>
                  </a:lnTo>
                  <a:lnTo>
                    <a:pt x="6813" y="101628"/>
                  </a:lnTo>
                  <a:lnTo>
                    <a:pt x="7324" y="101194"/>
                  </a:lnTo>
                  <a:lnTo>
                    <a:pt x="7820" y="100724"/>
                  </a:lnTo>
                  <a:lnTo>
                    <a:pt x="8301" y="100217"/>
                  </a:lnTo>
                  <a:lnTo>
                    <a:pt x="8761" y="99711"/>
                  </a:lnTo>
                  <a:lnTo>
                    <a:pt x="9198" y="99168"/>
                  </a:lnTo>
                  <a:lnTo>
                    <a:pt x="9599" y="98662"/>
                  </a:lnTo>
                  <a:lnTo>
                    <a:pt x="9971" y="98192"/>
                  </a:lnTo>
                  <a:lnTo>
                    <a:pt x="10307" y="97722"/>
                  </a:lnTo>
                  <a:lnTo>
                    <a:pt x="10854" y="96926"/>
                  </a:lnTo>
                  <a:lnTo>
                    <a:pt x="11204" y="96384"/>
                  </a:lnTo>
                  <a:lnTo>
                    <a:pt x="11328" y="96167"/>
                  </a:lnTo>
                  <a:lnTo>
                    <a:pt x="11284" y="96709"/>
                  </a:lnTo>
                  <a:lnTo>
                    <a:pt x="11160" y="98228"/>
                  </a:lnTo>
                  <a:lnTo>
                    <a:pt x="10971" y="100579"/>
                  </a:lnTo>
                  <a:lnTo>
                    <a:pt x="10737" y="103653"/>
                  </a:lnTo>
                  <a:lnTo>
                    <a:pt x="10613" y="105425"/>
                  </a:lnTo>
                  <a:lnTo>
                    <a:pt x="10482" y="107342"/>
                  </a:lnTo>
                  <a:lnTo>
                    <a:pt x="10351" y="109331"/>
                  </a:lnTo>
                  <a:lnTo>
                    <a:pt x="10219" y="111465"/>
                  </a:lnTo>
                  <a:lnTo>
                    <a:pt x="10088" y="113671"/>
                  </a:lnTo>
                  <a:lnTo>
                    <a:pt x="9964" y="115950"/>
                  </a:lnTo>
                  <a:lnTo>
                    <a:pt x="9847" y="118264"/>
                  </a:lnTo>
                  <a:lnTo>
                    <a:pt x="9738" y="120615"/>
                  </a:lnTo>
                  <a:lnTo>
                    <a:pt x="9643" y="123002"/>
                  </a:lnTo>
                  <a:lnTo>
                    <a:pt x="9563" y="125389"/>
                  </a:lnTo>
                  <a:lnTo>
                    <a:pt x="9490" y="127776"/>
                  </a:lnTo>
                  <a:lnTo>
                    <a:pt x="9468" y="128933"/>
                  </a:lnTo>
                  <a:lnTo>
                    <a:pt x="9446" y="130127"/>
                  </a:lnTo>
                  <a:lnTo>
                    <a:pt x="9432" y="131284"/>
                  </a:lnTo>
                  <a:lnTo>
                    <a:pt x="9417" y="132405"/>
                  </a:lnTo>
                  <a:lnTo>
                    <a:pt x="9410" y="133563"/>
                  </a:lnTo>
                  <a:lnTo>
                    <a:pt x="9417" y="134648"/>
                  </a:lnTo>
                  <a:lnTo>
                    <a:pt x="9424" y="135769"/>
                  </a:lnTo>
                  <a:lnTo>
                    <a:pt x="9432" y="136818"/>
                  </a:lnTo>
                  <a:lnTo>
                    <a:pt x="9453" y="137866"/>
                  </a:lnTo>
                  <a:lnTo>
                    <a:pt x="9483" y="138915"/>
                  </a:lnTo>
                  <a:lnTo>
                    <a:pt x="9519" y="139892"/>
                  </a:lnTo>
                  <a:lnTo>
                    <a:pt x="9563" y="140868"/>
                  </a:lnTo>
                  <a:lnTo>
                    <a:pt x="9614" y="141808"/>
                  </a:lnTo>
                  <a:lnTo>
                    <a:pt x="9672" y="142713"/>
                  </a:lnTo>
                  <a:lnTo>
                    <a:pt x="9738" y="143581"/>
                  </a:lnTo>
                  <a:lnTo>
                    <a:pt x="9818" y="144412"/>
                  </a:lnTo>
                  <a:lnTo>
                    <a:pt x="9898" y="145208"/>
                  </a:lnTo>
                  <a:lnTo>
                    <a:pt x="9993" y="145968"/>
                  </a:lnTo>
                  <a:lnTo>
                    <a:pt x="10103" y="146691"/>
                  </a:lnTo>
                  <a:lnTo>
                    <a:pt x="10212" y="147342"/>
                  </a:lnTo>
                  <a:lnTo>
                    <a:pt x="10343" y="147957"/>
                  </a:lnTo>
                  <a:lnTo>
                    <a:pt x="10475" y="148535"/>
                  </a:lnTo>
                  <a:lnTo>
                    <a:pt x="10621" y="149078"/>
                  </a:lnTo>
                  <a:lnTo>
                    <a:pt x="10781" y="149512"/>
                  </a:lnTo>
                  <a:lnTo>
                    <a:pt x="10949" y="149946"/>
                  </a:lnTo>
                  <a:lnTo>
                    <a:pt x="11131" y="150308"/>
                  </a:lnTo>
                  <a:lnTo>
                    <a:pt x="11328" y="150597"/>
                  </a:lnTo>
                  <a:lnTo>
                    <a:pt x="11525" y="150814"/>
                  </a:lnTo>
                  <a:lnTo>
                    <a:pt x="11715" y="150959"/>
                  </a:lnTo>
                  <a:lnTo>
                    <a:pt x="11897" y="151031"/>
                  </a:lnTo>
                  <a:lnTo>
                    <a:pt x="12087" y="151031"/>
                  </a:lnTo>
                  <a:lnTo>
                    <a:pt x="12262" y="150959"/>
                  </a:lnTo>
                  <a:lnTo>
                    <a:pt x="12444" y="150814"/>
                  </a:lnTo>
                  <a:lnTo>
                    <a:pt x="12612" y="150597"/>
                  </a:lnTo>
                  <a:lnTo>
                    <a:pt x="12787" y="150308"/>
                  </a:lnTo>
                  <a:lnTo>
                    <a:pt x="12947" y="149982"/>
                  </a:lnTo>
                  <a:lnTo>
                    <a:pt x="13115" y="149584"/>
                  </a:lnTo>
                  <a:lnTo>
                    <a:pt x="13268" y="149114"/>
                  </a:lnTo>
                  <a:lnTo>
                    <a:pt x="13429" y="148608"/>
                  </a:lnTo>
                  <a:lnTo>
                    <a:pt x="13582" y="148029"/>
                  </a:lnTo>
                  <a:lnTo>
                    <a:pt x="13728" y="147414"/>
                  </a:lnTo>
                  <a:lnTo>
                    <a:pt x="13874" y="146727"/>
                  </a:lnTo>
                  <a:lnTo>
                    <a:pt x="14012" y="146040"/>
                  </a:lnTo>
                  <a:lnTo>
                    <a:pt x="14151" y="145280"/>
                  </a:lnTo>
                  <a:lnTo>
                    <a:pt x="14290" y="144485"/>
                  </a:lnTo>
                  <a:lnTo>
                    <a:pt x="14421" y="143653"/>
                  </a:lnTo>
                  <a:lnTo>
                    <a:pt x="14545" y="142785"/>
                  </a:lnTo>
                  <a:lnTo>
                    <a:pt x="14669" y="141881"/>
                  </a:lnTo>
                  <a:lnTo>
                    <a:pt x="14793" y="140940"/>
                  </a:lnTo>
                  <a:lnTo>
                    <a:pt x="14910" y="140000"/>
                  </a:lnTo>
                  <a:lnTo>
                    <a:pt x="15026" y="139024"/>
                  </a:lnTo>
                  <a:lnTo>
                    <a:pt x="15143" y="138011"/>
                  </a:lnTo>
                  <a:lnTo>
                    <a:pt x="15245" y="136962"/>
                  </a:lnTo>
                  <a:lnTo>
                    <a:pt x="15355" y="135913"/>
                  </a:lnTo>
                  <a:lnTo>
                    <a:pt x="15552" y="133780"/>
                  </a:lnTo>
                  <a:lnTo>
                    <a:pt x="15741" y="131610"/>
                  </a:lnTo>
                  <a:lnTo>
                    <a:pt x="15916" y="129440"/>
                  </a:lnTo>
                  <a:lnTo>
                    <a:pt x="16084" y="127233"/>
                  </a:lnTo>
                  <a:lnTo>
                    <a:pt x="16237" y="125063"/>
                  </a:lnTo>
                  <a:lnTo>
                    <a:pt x="16376" y="122894"/>
                  </a:lnTo>
                  <a:lnTo>
                    <a:pt x="16500" y="120832"/>
                  </a:lnTo>
                  <a:lnTo>
                    <a:pt x="16616" y="118807"/>
                  </a:lnTo>
                  <a:lnTo>
                    <a:pt x="16719" y="116890"/>
                  </a:lnTo>
                  <a:lnTo>
                    <a:pt x="16813" y="115118"/>
                  </a:lnTo>
                  <a:lnTo>
                    <a:pt x="16967" y="111935"/>
                  </a:lnTo>
                  <a:lnTo>
                    <a:pt x="17069" y="109512"/>
                  </a:lnTo>
                  <a:lnTo>
                    <a:pt x="17134" y="107921"/>
                  </a:lnTo>
                  <a:lnTo>
                    <a:pt x="17156" y="107342"/>
                  </a:lnTo>
                  <a:lnTo>
                    <a:pt x="17193" y="107848"/>
                  </a:lnTo>
                  <a:lnTo>
                    <a:pt x="17309" y="109295"/>
                  </a:lnTo>
                  <a:lnTo>
                    <a:pt x="17506" y="111537"/>
                  </a:lnTo>
                  <a:lnTo>
                    <a:pt x="17769" y="114394"/>
                  </a:lnTo>
                  <a:lnTo>
                    <a:pt x="17922" y="116022"/>
                  </a:lnTo>
                  <a:lnTo>
                    <a:pt x="18097" y="117758"/>
                  </a:lnTo>
                  <a:lnTo>
                    <a:pt x="18280" y="119566"/>
                  </a:lnTo>
                  <a:lnTo>
                    <a:pt x="18484" y="121447"/>
                  </a:lnTo>
                  <a:lnTo>
                    <a:pt x="18703" y="123364"/>
                  </a:lnTo>
                  <a:lnTo>
                    <a:pt x="18936" y="125353"/>
                  </a:lnTo>
                  <a:lnTo>
                    <a:pt x="19184" y="127306"/>
                  </a:lnTo>
                  <a:lnTo>
                    <a:pt x="19439" y="129259"/>
                  </a:lnTo>
                  <a:lnTo>
                    <a:pt x="19709" y="131212"/>
                  </a:lnTo>
                  <a:lnTo>
                    <a:pt x="19994" y="133092"/>
                  </a:lnTo>
                  <a:lnTo>
                    <a:pt x="20140" y="133997"/>
                  </a:lnTo>
                  <a:lnTo>
                    <a:pt x="20293" y="134901"/>
                  </a:lnTo>
                  <a:lnTo>
                    <a:pt x="20446" y="135769"/>
                  </a:lnTo>
                  <a:lnTo>
                    <a:pt x="20599" y="136637"/>
                  </a:lnTo>
                  <a:lnTo>
                    <a:pt x="20760" y="137469"/>
                  </a:lnTo>
                  <a:lnTo>
                    <a:pt x="20920" y="138300"/>
                  </a:lnTo>
                  <a:lnTo>
                    <a:pt x="21081" y="139060"/>
                  </a:lnTo>
                  <a:lnTo>
                    <a:pt x="21248" y="139819"/>
                  </a:lnTo>
                  <a:lnTo>
                    <a:pt x="21416" y="140506"/>
                  </a:lnTo>
                  <a:lnTo>
                    <a:pt x="21584" y="141194"/>
                  </a:lnTo>
                  <a:lnTo>
                    <a:pt x="21759" y="141808"/>
                  </a:lnTo>
                  <a:lnTo>
                    <a:pt x="21934" y="142423"/>
                  </a:lnTo>
                  <a:lnTo>
                    <a:pt x="22116" y="142966"/>
                  </a:lnTo>
                  <a:lnTo>
                    <a:pt x="22291" y="143472"/>
                  </a:lnTo>
                  <a:lnTo>
                    <a:pt x="22474" y="143906"/>
                  </a:lnTo>
                  <a:lnTo>
                    <a:pt x="22663" y="144340"/>
                  </a:lnTo>
                  <a:lnTo>
                    <a:pt x="22846" y="144666"/>
                  </a:lnTo>
                  <a:lnTo>
                    <a:pt x="23035" y="144991"/>
                  </a:lnTo>
                  <a:lnTo>
                    <a:pt x="23225" y="145208"/>
                  </a:lnTo>
                  <a:lnTo>
                    <a:pt x="23415" y="145389"/>
                  </a:lnTo>
                  <a:lnTo>
                    <a:pt x="23612" y="145497"/>
                  </a:lnTo>
                  <a:lnTo>
                    <a:pt x="23809" y="145570"/>
                  </a:lnTo>
                  <a:lnTo>
                    <a:pt x="24006" y="145534"/>
                  </a:lnTo>
                  <a:lnTo>
                    <a:pt x="24203" y="145461"/>
                  </a:lnTo>
                  <a:lnTo>
                    <a:pt x="24399" y="145280"/>
                  </a:lnTo>
                  <a:lnTo>
                    <a:pt x="24604" y="145063"/>
                  </a:lnTo>
                  <a:lnTo>
                    <a:pt x="24808" y="144774"/>
                  </a:lnTo>
                  <a:lnTo>
                    <a:pt x="25012" y="144376"/>
                  </a:lnTo>
                  <a:lnTo>
                    <a:pt x="25209" y="143942"/>
                  </a:lnTo>
                  <a:lnTo>
                    <a:pt x="25391" y="143436"/>
                  </a:lnTo>
                  <a:lnTo>
                    <a:pt x="25552" y="142857"/>
                  </a:lnTo>
                  <a:lnTo>
                    <a:pt x="25705" y="142279"/>
                  </a:lnTo>
                  <a:lnTo>
                    <a:pt x="25836" y="141628"/>
                  </a:lnTo>
                  <a:lnTo>
                    <a:pt x="25953" y="140940"/>
                  </a:lnTo>
                  <a:lnTo>
                    <a:pt x="26055" y="140217"/>
                  </a:lnTo>
                  <a:lnTo>
                    <a:pt x="26150" y="139422"/>
                  </a:lnTo>
                  <a:lnTo>
                    <a:pt x="26223" y="138626"/>
                  </a:lnTo>
                  <a:lnTo>
                    <a:pt x="26289" y="137758"/>
                  </a:lnTo>
                  <a:lnTo>
                    <a:pt x="26340" y="136890"/>
                  </a:lnTo>
                  <a:lnTo>
                    <a:pt x="26376" y="135986"/>
                  </a:lnTo>
                  <a:lnTo>
                    <a:pt x="26398" y="135045"/>
                  </a:lnTo>
                  <a:lnTo>
                    <a:pt x="26413" y="134069"/>
                  </a:lnTo>
                  <a:lnTo>
                    <a:pt x="26420" y="133056"/>
                  </a:lnTo>
                  <a:lnTo>
                    <a:pt x="26413" y="132044"/>
                  </a:lnTo>
                  <a:lnTo>
                    <a:pt x="26391" y="130995"/>
                  </a:lnTo>
                  <a:lnTo>
                    <a:pt x="26369" y="129910"/>
                  </a:lnTo>
                  <a:lnTo>
                    <a:pt x="26332" y="128825"/>
                  </a:lnTo>
                  <a:lnTo>
                    <a:pt x="26289" y="127704"/>
                  </a:lnTo>
                  <a:lnTo>
                    <a:pt x="26230" y="126582"/>
                  </a:lnTo>
                  <a:lnTo>
                    <a:pt x="26172" y="125461"/>
                  </a:lnTo>
                  <a:lnTo>
                    <a:pt x="26099" y="124304"/>
                  </a:lnTo>
                  <a:lnTo>
                    <a:pt x="26026" y="123147"/>
                  </a:lnTo>
                  <a:lnTo>
                    <a:pt x="25946" y="121989"/>
                  </a:lnTo>
                  <a:lnTo>
                    <a:pt x="25851" y="120796"/>
                  </a:lnTo>
                  <a:lnTo>
                    <a:pt x="25756" y="119602"/>
                  </a:lnTo>
                  <a:lnTo>
                    <a:pt x="25661" y="118445"/>
                  </a:lnTo>
                  <a:lnTo>
                    <a:pt x="25443" y="116058"/>
                  </a:lnTo>
                  <a:lnTo>
                    <a:pt x="25209" y="113707"/>
                  </a:lnTo>
                  <a:lnTo>
                    <a:pt x="24968" y="111393"/>
                  </a:lnTo>
                  <a:lnTo>
                    <a:pt x="24713" y="109114"/>
                  </a:lnTo>
                  <a:lnTo>
                    <a:pt x="24458" y="106872"/>
                  </a:lnTo>
                  <a:lnTo>
                    <a:pt x="24195" y="104702"/>
                  </a:lnTo>
                  <a:lnTo>
                    <a:pt x="23933" y="102640"/>
                  </a:lnTo>
                  <a:lnTo>
                    <a:pt x="23677" y="100687"/>
                  </a:lnTo>
                  <a:lnTo>
                    <a:pt x="23429" y="98843"/>
                  </a:lnTo>
                  <a:lnTo>
                    <a:pt x="23189" y="97107"/>
                  </a:lnTo>
                  <a:lnTo>
                    <a:pt x="22766" y="94105"/>
                  </a:lnTo>
                  <a:lnTo>
                    <a:pt x="22430" y="91827"/>
                  </a:lnTo>
                  <a:lnTo>
                    <a:pt x="22204" y="90380"/>
                  </a:lnTo>
                  <a:lnTo>
                    <a:pt x="22124" y="89874"/>
                  </a:lnTo>
                  <a:lnTo>
                    <a:pt x="22233" y="90091"/>
                  </a:lnTo>
                  <a:lnTo>
                    <a:pt x="22539" y="90778"/>
                  </a:lnTo>
                  <a:lnTo>
                    <a:pt x="23014" y="91718"/>
                  </a:lnTo>
                  <a:lnTo>
                    <a:pt x="23313" y="92297"/>
                  </a:lnTo>
                  <a:lnTo>
                    <a:pt x="23641" y="92912"/>
                  </a:lnTo>
                  <a:lnTo>
                    <a:pt x="23998" y="93563"/>
                  </a:lnTo>
                  <a:lnTo>
                    <a:pt x="24385" y="94214"/>
                  </a:lnTo>
                  <a:lnTo>
                    <a:pt x="24793" y="94901"/>
                  </a:lnTo>
                  <a:lnTo>
                    <a:pt x="25224" y="95552"/>
                  </a:lnTo>
                  <a:lnTo>
                    <a:pt x="25669" y="96167"/>
                  </a:lnTo>
                  <a:lnTo>
                    <a:pt x="26128" y="96745"/>
                  </a:lnTo>
                  <a:lnTo>
                    <a:pt x="26595" y="97324"/>
                  </a:lnTo>
                  <a:lnTo>
                    <a:pt x="27076" y="97794"/>
                  </a:lnTo>
                  <a:lnTo>
                    <a:pt x="27558" y="98192"/>
                  </a:lnTo>
                  <a:lnTo>
                    <a:pt x="27799" y="98373"/>
                  </a:lnTo>
                  <a:lnTo>
                    <a:pt x="28047" y="98517"/>
                  </a:lnTo>
                  <a:lnTo>
                    <a:pt x="28287" y="98662"/>
                  </a:lnTo>
                  <a:lnTo>
                    <a:pt x="28528" y="98771"/>
                  </a:lnTo>
                  <a:lnTo>
                    <a:pt x="28761" y="98843"/>
                  </a:lnTo>
                  <a:lnTo>
                    <a:pt x="29002" y="98879"/>
                  </a:lnTo>
                  <a:lnTo>
                    <a:pt x="29469" y="98879"/>
                  </a:lnTo>
                  <a:lnTo>
                    <a:pt x="29695" y="98807"/>
                  </a:lnTo>
                  <a:lnTo>
                    <a:pt x="29921" y="98734"/>
                  </a:lnTo>
                  <a:lnTo>
                    <a:pt x="30147" y="98626"/>
                  </a:lnTo>
                  <a:lnTo>
                    <a:pt x="30366" y="98445"/>
                  </a:lnTo>
                  <a:lnTo>
                    <a:pt x="30578" y="98228"/>
                  </a:lnTo>
                  <a:lnTo>
                    <a:pt x="30782" y="98011"/>
                  </a:lnTo>
                  <a:lnTo>
                    <a:pt x="30986" y="97722"/>
                  </a:lnTo>
                  <a:lnTo>
                    <a:pt x="31183" y="97360"/>
                  </a:lnTo>
                  <a:lnTo>
                    <a:pt x="31373" y="96998"/>
                  </a:lnTo>
                  <a:lnTo>
                    <a:pt x="31555" y="96564"/>
                  </a:lnTo>
                  <a:lnTo>
                    <a:pt x="31737" y="96094"/>
                  </a:lnTo>
                  <a:lnTo>
                    <a:pt x="31905" y="95552"/>
                  </a:lnTo>
                  <a:lnTo>
                    <a:pt x="32066" y="94973"/>
                  </a:lnTo>
                  <a:lnTo>
                    <a:pt x="32219" y="94322"/>
                  </a:lnTo>
                  <a:lnTo>
                    <a:pt x="32365" y="93635"/>
                  </a:lnTo>
                  <a:lnTo>
                    <a:pt x="32503" y="92875"/>
                  </a:lnTo>
                  <a:lnTo>
                    <a:pt x="32627" y="92080"/>
                  </a:lnTo>
                  <a:lnTo>
                    <a:pt x="32744" y="91176"/>
                  </a:lnTo>
                  <a:lnTo>
                    <a:pt x="32854" y="90272"/>
                  </a:lnTo>
                  <a:lnTo>
                    <a:pt x="32948" y="89259"/>
                  </a:lnTo>
                  <a:lnTo>
                    <a:pt x="33029" y="88174"/>
                  </a:lnTo>
                  <a:lnTo>
                    <a:pt x="33102" y="87053"/>
                  </a:lnTo>
                  <a:lnTo>
                    <a:pt x="33131" y="86546"/>
                  </a:lnTo>
                  <a:lnTo>
                    <a:pt x="33153" y="86004"/>
                  </a:lnTo>
                  <a:lnTo>
                    <a:pt x="33167" y="85498"/>
                  </a:lnTo>
                  <a:lnTo>
                    <a:pt x="33182" y="85027"/>
                  </a:lnTo>
                  <a:lnTo>
                    <a:pt x="33189" y="84521"/>
                  </a:lnTo>
                  <a:lnTo>
                    <a:pt x="33189" y="84051"/>
                  </a:lnTo>
                  <a:lnTo>
                    <a:pt x="33189" y="83545"/>
                  </a:lnTo>
                  <a:lnTo>
                    <a:pt x="33182" y="83074"/>
                  </a:lnTo>
                  <a:lnTo>
                    <a:pt x="33167" y="82640"/>
                  </a:lnTo>
                  <a:lnTo>
                    <a:pt x="33153" y="82170"/>
                  </a:lnTo>
                  <a:lnTo>
                    <a:pt x="33131" y="81736"/>
                  </a:lnTo>
                  <a:lnTo>
                    <a:pt x="33102" y="81302"/>
                  </a:lnTo>
                  <a:lnTo>
                    <a:pt x="33072" y="80868"/>
                  </a:lnTo>
                  <a:lnTo>
                    <a:pt x="33036" y="80434"/>
                  </a:lnTo>
                  <a:lnTo>
                    <a:pt x="32956" y="79602"/>
                  </a:lnTo>
                  <a:lnTo>
                    <a:pt x="32854" y="78807"/>
                  </a:lnTo>
                  <a:lnTo>
                    <a:pt x="32737" y="78011"/>
                  </a:lnTo>
                  <a:lnTo>
                    <a:pt x="32613" y="77252"/>
                  </a:lnTo>
                  <a:lnTo>
                    <a:pt x="32467" y="76528"/>
                  </a:lnTo>
                  <a:lnTo>
                    <a:pt x="32306" y="75841"/>
                  </a:lnTo>
                  <a:lnTo>
                    <a:pt x="32139" y="75154"/>
                  </a:lnTo>
                  <a:lnTo>
                    <a:pt x="31956" y="74503"/>
                  </a:lnTo>
                  <a:lnTo>
                    <a:pt x="31767" y="73888"/>
                  </a:lnTo>
                  <a:lnTo>
                    <a:pt x="31562" y="73273"/>
                  </a:lnTo>
                  <a:lnTo>
                    <a:pt x="31344" y="72695"/>
                  </a:lnTo>
                  <a:lnTo>
                    <a:pt x="31125" y="72152"/>
                  </a:lnTo>
                  <a:lnTo>
                    <a:pt x="30891" y="71610"/>
                  </a:lnTo>
                  <a:lnTo>
                    <a:pt x="30651" y="71103"/>
                  </a:lnTo>
                  <a:lnTo>
                    <a:pt x="30403" y="70633"/>
                  </a:lnTo>
                  <a:lnTo>
                    <a:pt x="30155" y="70163"/>
                  </a:lnTo>
                  <a:lnTo>
                    <a:pt x="29892" y="69693"/>
                  </a:lnTo>
                  <a:lnTo>
                    <a:pt x="29629" y="69259"/>
                  </a:lnTo>
                  <a:lnTo>
                    <a:pt x="29360" y="68861"/>
                  </a:lnTo>
                  <a:lnTo>
                    <a:pt x="29082" y="68463"/>
                  </a:lnTo>
                  <a:lnTo>
                    <a:pt x="28805" y="68102"/>
                  </a:lnTo>
                  <a:lnTo>
                    <a:pt x="28244" y="67414"/>
                  </a:lnTo>
                  <a:lnTo>
                    <a:pt x="27682" y="66800"/>
                  </a:lnTo>
                  <a:lnTo>
                    <a:pt x="27120" y="66257"/>
                  </a:lnTo>
                  <a:lnTo>
                    <a:pt x="26559" y="65751"/>
                  </a:lnTo>
                  <a:lnTo>
                    <a:pt x="26019" y="65317"/>
                  </a:lnTo>
                  <a:lnTo>
                    <a:pt x="25486" y="64955"/>
                  </a:lnTo>
                  <a:lnTo>
                    <a:pt x="24983" y="64630"/>
                  </a:lnTo>
                  <a:lnTo>
                    <a:pt x="24509" y="64340"/>
                  </a:lnTo>
                  <a:lnTo>
                    <a:pt x="24064" y="64123"/>
                  </a:lnTo>
                  <a:lnTo>
                    <a:pt x="23663" y="63942"/>
                  </a:lnTo>
                  <a:lnTo>
                    <a:pt x="22992" y="63653"/>
                  </a:lnTo>
                  <a:lnTo>
                    <a:pt x="22547" y="63472"/>
                  </a:lnTo>
                  <a:lnTo>
                    <a:pt x="22372" y="63400"/>
                  </a:lnTo>
                  <a:lnTo>
                    <a:pt x="22503" y="63400"/>
                  </a:lnTo>
                  <a:lnTo>
                    <a:pt x="22583" y="63364"/>
                  </a:lnTo>
                  <a:lnTo>
                    <a:pt x="22671" y="63255"/>
                  </a:lnTo>
                  <a:lnTo>
                    <a:pt x="22766" y="63111"/>
                  </a:lnTo>
                  <a:lnTo>
                    <a:pt x="22868" y="62894"/>
                  </a:lnTo>
                  <a:lnTo>
                    <a:pt x="22977" y="62640"/>
                  </a:lnTo>
                  <a:lnTo>
                    <a:pt x="23094" y="62315"/>
                  </a:lnTo>
                  <a:lnTo>
                    <a:pt x="23218" y="61953"/>
                  </a:lnTo>
                  <a:lnTo>
                    <a:pt x="23349" y="61519"/>
                  </a:lnTo>
                  <a:lnTo>
                    <a:pt x="23488" y="61085"/>
                  </a:lnTo>
                  <a:lnTo>
                    <a:pt x="23626" y="60543"/>
                  </a:lnTo>
                  <a:lnTo>
                    <a:pt x="23925" y="59386"/>
                  </a:lnTo>
                  <a:lnTo>
                    <a:pt x="24232" y="58084"/>
                  </a:lnTo>
                  <a:lnTo>
                    <a:pt x="24553" y="56637"/>
                  </a:lnTo>
                  <a:lnTo>
                    <a:pt x="24888" y="55046"/>
                  </a:lnTo>
                  <a:lnTo>
                    <a:pt x="25224" y="53310"/>
                  </a:lnTo>
                  <a:lnTo>
                    <a:pt x="25559" y="51501"/>
                  </a:lnTo>
                  <a:lnTo>
                    <a:pt x="25895" y="49621"/>
                  </a:lnTo>
                  <a:lnTo>
                    <a:pt x="26223" y="47631"/>
                  </a:lnTo>
                  <a:lnTo>
                    <a:pt x="26544" y="45606"/>
                  </a:lnTo>
                  <a:lnTo>
                    <a:pt x="26858" y="43545"/>
                  </a:lnTo>
                  <a:lnTo>
                    <a:pt x="27157" y="41447"/>
                  </a:lnTo>
                  <a:lnTo>
                    <a:pt x="27295" y="40398"/>
                  </a:lnTo>
                  <a:lnTo>
                    <a:pt x="27434" y="39313"/>
                  </a:lnTo>
                  <a:lnTo>
                    <a:pt x="27565" y="38264"/>
                  </a:lnTo>
                  <a:lnTo>
                    <a:pt x="27689" y="37216"/>
                  </a:lnTo>
                  <a:lnTo>
                    <a:pt x="27806" y="36167"/>
                  </a:lnTo>
                  <a:lnTo>
                    <a:pt x="27915" y="35118"/>
                  </a:lnTo>
                  <a:lnTo>
                    <a:pt x="28025" y="34105"/>
                  </a:lnTo>
                  <a:lnTo>
                    <a:pt x="28120" y="33056"/>
                  </a:lnTo>
                  <a:lnTo>
                    <a:pt x="28207" y="32044"/>
                  </a:lnTo>
                  <a:lnTo>
                    <a:pt x="28287" y="31067"/>
                  </a:lnTo>
                  <a:lnTo>
                    <a:pt x="28360" y="30091"/>
                  </a:lnTo>
                  <a:lnTo>
                    <a:pt x="28426" y="29114"/>
                  </a:lnTo>
                  <a:lnTo>
                    <a:pt x="28477" y="28174"/>
                  </a:lnTo>
                  <a:lnTo>
                    <a:pt x="28521" y="27234"/>
                  </a:lnTo>
                  <a:lnTo>
                    <a:pt x="28550" y="26330"/>
                  </a:lnTo>
                  <a:lnTo>
                    <a:pt x="28572" y="25462"/>
                  </a:lnTo>
                  <a:lnTo>
                    <a:pt x="28586" y="24630"/>
                  </a:lnTo>
                  <a:lnTo>
                    <a:pt x="28579" y="23798"/>
                  </a:lnTo>
                  <a:lnTo>
                    <a:pt x="28564" y="23002"/>
                  </a:lnTo>
                  <a:lnTo>
                    <a:pt x="28543" y="22243"/>
                  </a:lnTo>
                  <a:lnTo>
                    <a:pt x="28499" y="21519"/>
                  </a:lnTo>
                  <a:lnTo>
                    <a:pt x="28448" y="20832"/>
                  </a:lnTo>
                  <a:lnTo>
                    <a:pt x="28382" y="20181"/>
                  </a:lnTo>
                  <a:lnTo>
                    <a:pt x="28302" y="19566"/>
                  </a:lnTo>
                  <a:lnTo>
                    <a:pt x="28207" y="18988"/>
                  </a:lnTo>
                  <a:lnTo>
                    <a:pt x="28090" y="18481"/>
                  </a:lnTo>
                  <a:lnTo>
                    <a:pt x="27966" y="18011"/>
                  </a:lnTo>
                  <a:lnTo>
                    <a:pt x="27828" y="17577"/>
                  </a:lnTo>
                  <a:lnTo>
                    <a:pt x="27667" y="17179"/>
                  </a:lnTo>
                  <a:lnTo>
                    <a:pt x="27492" y="16854"/>
                  </a:lnTo>
                  <a:lnTo>
                    <a:pt x="27295" y="16565"/>
                  </a:lnTo>
                  <a:lnTo>
                    <a:pt x="27084" y="16348"/>
                  </a:lnTo>
                  <a:lnTo>
                    <a:pt x="26865" y="16167"/>
                  </a:lnTo>
                  <a:lnTo>
                    <a:pt x="26653" y="16058"/>
                  </a:lnTo>
                  <a:lnTo>
                    <a:pt x="26442" y="16022"/>
                  </a:lnTo>
                  <a:lnTo>
                    <a:pt x="26230" y="16022"/>
                  </a:lnTo>
                  <a:lnTo>
                    <a:pt x="26026" y="16094"/>
                  </a:lnTo>
                  <a:lnTo>
                    <a:pt x="25822" y="16203"/>
                  </a:lnTo>
                  <a:lnTo>
                    <a:pt x="25625" y="16348"/>
                  </a:lnTo>
                  <a:lnTo>
                    <a:pt x="25428" y="16528"/>
                  </a:lnTo>
                  <a:lnTo>
                    <a:pt x="25238" y="16782"/>
                  </a:lnTo>
                  <a:lnTo>
                    <a:pt x="25049" y="17107"/>
                  </a:lnTo>
                  <a:lnTo>
                    <a:pt x="24859" y="17433"/>
                  </a:lnTo>
                  <a:lnTo>
                    <a:pt x="24677" y="17794"/>
                  </a:lnTo>
                  <a:lnTo>
                    <a:pt x="24502" y="18228"/>
                  </a:lnTo>
                  <a:lnTo>
                    <a:pt x="24319" y="18662"/>
                  </a:lnTo>
                  <a:lnTo>
                    <a:pt x="24151" y="19169"/>
                  </a:lnTo>
                  <a:lnTo>
                    <a:pt x="23976" y="19675"/>
                  </a:lnTo>
                  <a:lnTo>
                    <a:pt x="23809" y="20217"/>
                  </a:lnTo>
                  <a:lnTo>
                    <a:pt x="23648" y="20796"/>
                  </a:lnTo>
                  <a:lnTo>
                    <a:pt x="23488" y="21411"/>
                  </a:lnTo>
                  <a:lnTo>
                    <a:pt x="23327" y="22062"/>
                  </a:lnTo>
                  <a:lnTo>
                    <a:pt x="23174" y="22713"/>
                  </a:lnTo>
                  <a:lnTo>
                    <a:pt x="23028" y="23400"/>
                  </a:lnTo>
                  <a:lnTo>
                    <a:pt x="22882" y="24087"/>
                  </a:lnTo>
                  <a:lnTo>
                    <a:pt x="22736" y="24811"/>
                  </a:lnTo>
                  <a:lnTo>
                    <a:pt x="22598" y="25570"/>
                  </a:lnTo>
                  <a:lnTo>
                    <a:pt x="22459" y="26330"/>
                  </a:lnTo>
                  <a:lnTo>
                    <a:pt x="22197" y="27885"/>
                  </a:lnTo>
                  <a:lnTo>
                    <a:pt x="21941" y="29476"/>
                  </a:lnTo>
                  <a:lnTo>
                    <a:pt x="21708" y="31067"/>
                  </a:lnTo>
                  <a:lnTo>
                    <a:pt x="21482" y="32695"/>
                  </a:lnTo>
                  <a:lnTo>
                    <a:pt x="21278" y="34322"/>
                  </a:lnTo>
                  <a:lnTo>
                    <a:pt x="21081" y="35950"/>
                  </a:lnTo>
                  <a:lnTo>
                    <a:pt x="20898" y="37541"/>
                  </a:lnTo>
                  <a:lnTo>
                    <a:pt x="20730" y="39060"/>
                  </a:lnTo>
                  <a:lnTo>
                    <a:pt x="20577" y="40543"/>
                  </a:lnTo>
                  <a:lnTo>
                    <a:pt x="20439" y="41953"/>
                  </a:lnTo>
                  <a:lnTo>
                    <a:pt x="20315" y="43255"/>
                  </a:lnTo>
                  <a:lnTo>
                    <a:pt x="20110" y="45570"/>
                  </a:lnTo>
                  <a:lnTo>
                    <a:pt x="19965" y="47378"/>
                  </a:lnTo>
                  <a:lnTo>
                    <a:pt x="19877" y="48536"/>
                  </a:lnTo>
                  <a:lnTo>
                    <a:pt x="19841" y="48970"/>
                  </a:lnTo>
                  <a:lnTo>
                    <a:pt x="19855" y="47161"/>
                  </a:lnTo>
                  <a:lnTo>
                    <a:pt x="19855" y="45100"/>
                  </a:lnTo>
                  <a:lnTo>
                    <a:pt x="19855" y="42387"/>
                  </a:lnTo>
                  <a:lnTo>
                    <a:pt x="19841" y="39169"/>
                  </a:lnTo>
                  <a:lnTo>
                    <a:pt x="19819" y="37396"/>
                  </a:lnTo>
                  <a:lnTo>
                    <a:pt x="19804" y="35552"/>
                  </a:lnTo>
                  <a:lnTo>
                    <a:pt x="19775" y="33599"/>
                  </a:lnTo>
                  <a:lnTo>
                    <a:pt x="19738" y="31574"/>
                  </a:lnTo>
                  <a:lnTo>
                    <a:pt x="19695" y="29548"/>
                  </a:lnTo>
                  <a:lnTo>
                    <a:pt x="19651" y="27451"/>
                  </a:lnTo>
                  <a:lnTo>
                    <a:pt x="19593" y="25353"/>
                  </a:lnTo>
                  <a:lnTo>
                    <a:pt x="19520" y="23219"/>
                  </a:lnTo>
                  <a:lnTo>
                    <a:pt x="19439" y="21122"/>
                  </a:lnTo>
                  <a:lnTo>
                    <a:pt x="19352" y="19024"/>
                  </a:lnTo>
                  <a:lnTo>
                    <a:pt x="19250" y="16999"/>
                  </a:lnTo>
                  <a:lnTo>
                    <a:pt x="19133" y="14973"/>
                  </a:lnTo>
                  <a:lnTo>
                    <a:pt x="19009" y="13057"/>
                  </a:lnTo>
                  <a:lnTo>
                    <a:pt x="18936" y="12080"/>
                  </a:lnTo>
                  <a:lnTo>
                    <a:pt x="18870" y="11176"/>
                  </a:lnTo>
                  <a:lnTo>
                    <a:pt x="18790" y="10272"/>
                  </a:lnTo>
                  <a:lnTo>
                    <a:pt x="18710" y="9404"/>
                  </a:lnTo>
                  <a:lnTo>
                    <a:pt x="18630" y="8536"/>
                  </a:lnTo>
                  <a:lnTo>
                    <a:pt x="18542" y="7704"/>
                  </a:lnTo>
                  <a:lnTo>
                    <a:pt x="18447" y="6944"/>
                  </a:lnTo>
                  <a:lnTo>
                    <a:pt x="18353" y="6149"/>
                  </a:lnTo>
                  <a:lnTo>
                    <a:pt x="18250" y="5425"/>
                  </a:lnTo>
                  <a:lnTo>
                    <a:pt x="18148" y="4738"/>
                  </a:lnTo>
                  <a:lnTo>
                    <a:pt x="18039" y="4087"/>
                  </a:lnTo>
                  <a:lnTo>
                    <a:pt x="17929" y="3472"/>
                  </a:lnTo>
                  <a:lnTo>
                    <a:pt x="17813" y="2858"/>
                  </a:lnTo>
                  <a:lnTo>
                    <a:pt x="17689" y="2351"/>
                  </a:lnTo>
                  <a:lnTo>
                    <a:pt x="17565" y="1845"/>
                  </a:lnTo>
                  <a:lnTo>
                    <a:pt x="17433" y="1375"/>
                  </a:lnTo>
                  <a:lnTo>
                    <a:pt x="17295" y="977"/>
                  </a:lnTo>
                  <a:lnTo>
                    <a:pt x="17156" y="615"/>
                  </a:lnTo>
                  <a:lnTo>
                    <a:pt x="17010" y="326"/>
                  </a:lnTo>
                  <a:lnTo>
                    <a:pt x="16872" y="145"/>
                  </a:lnTo>
                  <a:lnTo>
                    <a:pt x="16740" y="37"/>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0" name="Google Shape;390;p21"/>
            <p:cNvSpPr/>
            <p:nvPr/>
          </p:nvSpPr>
          <p:spPr>
            <a:xfrm rot="10800000">
              <a:off x="793684" y="2435729"/>
              <a:ext cx="870591" cy="908502"/>
            </a:xfrm>
            <a:custGeom>
              <a:avLst/>
              <a:gdLst/>
              <a:ahLst/>
              <a:cxnLst/>
              <a:rect l="l" t="t" r="r" b="b"/>
              <a:pathLst>
                <a:path w="34218" h="156167" extrusionOk="0">
                  <a:moveTo>
                    <a:pt x="17142" y="5100"/>
                  </a:moveTo>
                  <a:lnTo>
                    <a:pt x="17215" y="5136"/>
                  </a:lnTo>
                  <a:lnTo>
                    <a:pt x="17288" y="5209"/>
                  </a:lnTo>
                  <a:lnTo>
                    <a:pt x="17368" y="5317"/>
                  </a:lnTo>
                  <a:lnTo>
                    <a:pt x="17448" y="5498"/>
                  </a:lnTo>
                  <a:lnTo>
                    <a:pt x="17551" y="5751"/>
                  </a:lnTo>
                  <a:lnTo>
                    <a:pt x="17653" y="6040"/>
                  </a:lnTo>
                  <a:lnTo>
                    <a:pt x="17755" y="6402"/>
                  </a:lnTo>
                  <a:lnTo>
                    <a:pt x="17850" y="6764"/>
                  </a:lnTo>
                  <a:lnTo>
                    <a:pt x="17937" y="7162"/>
                  </a:lnTo>
                  <a:lnTo>
                    <a:pt x="18032" y="7596"/>
                  </a:lnTo>
                  <a:lnTo>
                    <a:pt x="18119" y="8030"/>
                  </a:lnTo>
                  <a:lnTo>
                    <a:pt x="18200" y="8536"/>
                  </a:lnTo>
                  <a:lnTo>
                    <a:pt x="18287" y="9042"/>
                  </a:lnTo>
                  <a:lnTo>
                    <a:pt x="18367" y="9585"/>
                  </a:lnTo>
                  <a:lnTo>
                    <a:pt x="18440" y="10163"/>
                  </a:lnTo>
                  <a:lnTo>
                    <a:pt x="18513" y="10742"/>
                  </a:lnTo>
                  <a:lnTo>
                    <a:pt x="18586" y="11357"/>
                  </a:lnTo>
                  <a:lnTo>
                    <a:pt x="18659" y="12008"/>
                  </a:lnTo>
                  <a:lnTo>
                    <a:pt x="18791" y="13346"/>
                  </a:lnTo>
                  <a:lnTo>
                    <a:pt x="18907" y="14757"/>
                  </a:lnTo>
                  <a:lnTo>
                    <a:pt x="19024" y="16239"/>
                  </a:lnTo>
                  <a:lnTo>
                    <a:pt x="19126" y="17831"/>
                  </a:lnTo>
                  <a:lnTo>
                    <a:pt x="19221" y="19422"/>
                  </a:lnTo>
                  <a:lnTo>
                    <a:pt x="19308" y="21086"/>
                  </a:lnTo>
                  <a:lnTo>
                    <a:pt x="19389" y="22785"/>
                  </a:lnTo>
                  <a:lnTo>
                    <a:pt x="19462" y="24521"/>
                  </a:lnTo>
                  <a:lnTo>
                    <a:pt x="19527" y="26294"/>
                  </a:lnTo>
                  <a:lnTo>
                    <a:pt x="19586" y="28066"/>
                  </a:lnTo>
                  <a:lnTo>
                    <a:pt x="19637" y="29874"/>
                  </a:lnTo>
                  <a:lnTo>
                    <a:pt x="19680" y="31646"/>
                  </a:lnTo>
                  <a:lnTo>
                    <a:pt x="19724" y="33418"/>
                  </a:lnTo>
                  <a:lnTo>
                    <a:pt x="19753" y="35190"/>
                  </a:lnTo>
                  <a:lnTo>
                    <a:pt x="19783" y="36926"/>
                  </a:lnTo>
                  <a:lnTo>
                    <a:pt x="19812" y="38662"/>
                  </a:lnTo>
                  <a:lnTo>
                    <a:pt x="19826" y="40326"/>
                  </a:lnTo>
                  <a:lnTo>
                    <a:pt x="19848" y="43545"/>
                  </a:lnTo>
                  <a:lnTo>
                    <a:pt x="19863" y="46474"/>
                  </a:lnTo>
                  <a:lnTo>
                    <a:pt x="19856" y="49151"/>
                  </a:lnTo>
                  <a:lnTo>
                    <a:pt x="19841" y="51393"/>
                  </a:lnTo>
                  <a:lnTo>
                    <a:pt x="19848" y="51863"/>
                  </a:lnTo>
                  <a:lnTo>
                    <a:pt x="19863" y="52297"/>
                  </a:lnTo>
                  <a:lnTo>
                    <a:pt x="19899" y="52731"/>
                  </a:lnTo>
                  <a:lnTo>
                    <a:pt x="19950" y="53093"/>
                  </a:lnTo>
                  <a:lnTo>
                    <a:pt x="20016" y="53418"/>
                  </a:lnTo>
                  <a:lnTo>
                    <a:pt x="20089" y="53708"/>
                  </a:lnTo>
                  <a:lnTo>
                    <a:pt x="20169" y="53888"/>
                  </a:lnTo>
                  <a:lnTo>
                    <a:pt x="20257" y="54033"/>
                  </a:lnTo>
                  <a:lnTo>
                    <a:pt x="20308" y="54069"/>
                  </a:lnTo>
                  <a:lnTo>
                    <a:pt x="20352" y="54069"/>
                  </a:lnTo>
                  <a:lnTo>
                    <a:pt x="20446" y="54033"/>
                  </a:lnTo>
                  <a:lnTo>
                    <a:pt x="20534" y="53925"/>
                  </a:lnTo>
                  <a:lnTo>
                    <a:pt x="20614" y="53744"/>
                  </a:lnTo>
                  <a:lnTo>
                    <a:pt x="20687" y="53454"/>
                  </a:lnTo>
                  <a:lnTo>
                    <a:pt x="20753" y="53165"/>
                  </a:lnTo>
                  <a:lnTo>
                    <a:pt x="20804" y="52767"/>
                  </a:lnTo>
                  <a:lnTo>
                    <a:pt x="20840" y="52369"/>
                  </a:lnTo>
                  <a:lnTo>
                    <a:pt x="20877" y="51899"/>
                  </a:lnTo>
                  <a:lnTo>
                    <a:pt x="20964" y="50778"/>
                  </a:lnTo>
                  <a:lnTo>
                    <a:pt x="21103" y="49042"/>
                  </a:lnTo>
                  <a:lnTo>
                    <a:pt x="21300" y="46836"/>
                  </a:lnTo>
                  <a:lnTo>
                    <a:pt x="21416" y="45606"/>
                  </a:lnTo>
                  <a:lnTo>
                    <a:pt x="21548" y="44268"/>
                  </a:lnTo>
                  <a:lnTo>
                    <a:pt x="21694" y="42858"/>
                  </a:lnTo>
                  <a:lnTo>
                    <a:pt x="21847" y="41411"/>
                  </a:lnTo>
                  <a:lnTo>
                    <a:pt x="22022" y="39928"/>
                  </a:lnTo>
                  <a:lnTo>
                    <a:pt x="22204" y="38409"/>
                  </a:lnTo>
                  <a:lnTo>
                    <a:pt x="22394" y="36854"/>
                  </a:lnTo>
                  <a:lnTo>
                    <a:pt x="22605" y="35335"/>
                  </a:lnTo>
                  <a:lnTo>
                    <a:pt x="22824" y="33816"/>
                  </a:lnTo>
                  <a:lnTo>
                    <a:pt x="23050" y="32297"/>
                  </a:lnTo>
                  <a:lnTo>
                    <a:pt x="23298" y="30851"/>
                  </a:lnTo>
                  <a:lnTo>
                    <a:pt x="23554" y="29440"/>
                  </a:lnTo>
                  <a:lnTo>
                    <a:pt x="23685" y="28753"/>
                  </a:lnTo>
                  <a:lnTo>
                    <a:pt x="23824" y="28102"/>
                  </a:lnTo>
                  <a:lnTo>
                    <a:pt x="23955" y="27451"/>
                  </a:lnTo>
                  <a:lnTo>
                    <a:pt x="24101" y="26836"/>
                  </a:lnTo>
                  <a:lnTo>
                    <a:pt x="24239" y="26257"/>
                  </a:lnTo>
                  <a:lnTo>
                    <a:pt x="24393" y="25679"/>
                  </a:lnTo>
                  <a:lnTo>
                    <a:pt x="24538" y="25136"/>
                  </a:lnTo>
                  <a:lnTo>
                    <a:pt x="24692" y="24594"/>
                  </a:lnTo>
                  <a:lnTo>
                    <a:pt x="24845" y="24124"/>
                  </a:lnTo>
                  <a:lnTo>
                    <a:pt x="25005" y="23653"/>
                  </a:lnTo>
                  <a:lnTo>
                    <a:pt x="25166" y="23219"/>
                  </a:lnTo>
                  <a:lnTo>
                    <a:pt x="25326" y="22822"/>
                  </a:lnTo>
                  <a:lnTo>
                    <a:pt x="25494" y="22496"/>
                  </a:lnTo>
                  <a:lnTo>
                    <a:pt x="25662" y="22171"/>
                  </a:lnTo>
                  <a:lnTo>
                    <a:pt x="25837" y="21881"/>
                  </a:lnTo>
                  <a:lnTo>
                    <a:pt x="26012" y="21664"/>
                  </a:lnTo>
                  <a:lnTo>
                    <a:pt x="26187" y="21447"/>
                  </a:lnTo>
                  <a:lnTo>
                    <a:pt x="26369" y="21303"/>
                  </a:lnTo>
                  <a:lnTo>
                    <a:pt x="26552" y="21194"/>
                  </a:lnTo>
                  <a:lnTo>
                    <a:pt x="26741" y="21158"/>
                  </a:lnTo>
                  <a:lnTo>
                    <a:pt x="26924" y="21122"/>
                  </a:lnTo>
                  <a:lnTo>
                    <a:pt x="27113" y="21194"/>
                  </a:lnTo>
                  <a:lnTo>
                    <a:pt x="27310" y="21266"/>
                  </a:lnTo>
                  <a:lnTo>
                    <a:pt x="27507" y="21411"/>
                  </a:lnTo>
                  <a:lnTo>
                    <a:pt x="27653" y="21556"/>
                  </a:lnTo>
                  <a:lnTo>
                    <a:pt x="27784" y="21737"/>
                  </a:lnTo>
                  <a:lnTo>
                    <a:pt x="27901" y="21954"/>
                  </a:lnTo>
                  <a:lnTo>
                    <a:pt x="28018" y="22171"/>
                  </a:lnTo>
                  <a:lnTo>
                    <a:pt x="28113" y="22424"/>
                  </a:lnTo>
                  <a:lnTo>
                    <a:pt x="28207" y="22713"/>
                  </a:lnTo>
                  <a:lnTo>
                    <a:pt x="28288" y="23039"/>
                  </a:lnTo>
                  <a:lnTo>
                    <a:pt x="28353" y="23400"/>
                  </a:lnTo>
                  <a:lnTo>
                    <a:pt x="28419" y="23762"/>
                  </a:lnTo>
                  <a:lnTo>
                    <a:pt x="28470" y="24196"/>
                  </a:lnTo>
                  <a:lnTo>
                    <a:pt x="28507" y="24666"/>
                  </a:lnTo>
                  <a:lnTo>
                    <a:pt x="28543" y="25136"/>
                  </a:lnTo>
                  <a:lnTo>
                    <a:pt x="28565" y="25679"/>
                  </a:lnTo>
                  <a:lnTo>
                    <a:pt x="28579" y="26221"/>
                  </a:lnTo>
                  <a:lnTo>
                    <a:pt x="28579" y="26836"/>
                  </a:lnTo>
                  <a:lnTo>
                    <a:pt x="28579" y="27487"/>
                  </a:lnTo>
                  <a:lnTo>
                    <a:pt x="28565" y="28066"/>
                  </a:lnTo>
                  <a:lnTo>
                    <a:pt x="28550" y="28681"/>
                  </a:lnTo>
                  <a:lnTo>
                    <a:pt x="28528" y="29332"/>
                  </a:lnTo>
                  <a:lnTo>
                    <a:pt x="28499" y="29983"/>
                  </a:lnTo>
                  <a:lnTo>
                    <a:pt x="28463" y="30634"/>
                  </a:lnTo>
                  <a:lnTo>
                    <a:pt x="28426" y="31285"/>
                  </a:lnTo>
                  <a:lnTo>
                    <a:pt x="28331" y="32659"/>
                  </a:lnTo>
                  <a:lnTo>
                    <a:pt x="28215" y="34069"/>
                  </a:lnTo>
                  <a:lnTo>
                    <a:pt x="28083" y="35516"/>
                  </a:lnTo>
                  <a:lnTo>
                    <a:pt x="27930" y="36963"/>
                  </a:lnTo>
                  <a:lnTo>
                    <a:pt x="27770" y="38445"/>
                  </a:lnTo>
                  <a:lnTo>
                    <a:pt x="27587" y="39928"/>
                  </a:lnTo>
                  <a:lnTo>
                    <a:pt x="27398" y="41411"/>
                  </a:lnTo>
                  <a:lnTo>
                    <a:pt x="27194" y="42894"/>
                  </a:lnTo>
                  <a:lnTo>
                    <a:pt x="26982" y="44377"/>
                  </a:lnTo>
                  <a:lnTo>
                    <a:pt x="26763" y="45860"/>
                  </a:lnTo>
                  <a:lnTo>
                    <a:pt x="26537" y="47306"/>
                  </a:lnTo>
                  <a:lnTo>
                    <a:pt x="26304" y="48717"/>
                  </a:lnTo>
                  <a:lnTo>
                    <a:pt x="26070" y="50127"/>
                  </a:lnTo>
                  <a:lnTo>
                    <a:pt x="25837" y="51501"/>
                  </a:lnTo>
                  <a:lnTo>
                    <a:pt x="25596" y="52803"/>
                  </a:lnTo>
                  <a:lnTo>
                    <a:pt x="25363" y="54069"/>
                  </a:lnTo>
                  <a:lnTo>
                    <a:pt x="25122" y="55299"/>
                  </a:lnTo>
                  <a:lnTo>
                    <a:pt x="24896" y="56456"/>
                  </a:lnTo>
                  <a:lnTo>
                    <a:pt x="24670" y="57541"/>
                  </a:lnTo>
                  <a:lnTo>
                    <a:pt x="24451" y="58554"/>
                  </a:lnTo>
                  <a:lnTo>
                    <a:pt x="24239" y="59494"/>
                  </a:lnTo>
                  <a:lnTo>
                    <a:pt x="24035" y="60326"/>
                  </a:lnTo>
                  <a:lnTo>
                    <a:pt x="23845" y="61086"/>
                  </a:lnTo>
                  <a:lnTo>
                    <a:pt x="23663" y="61737"/>
                  </a:lnTo>
                  <a:lnTo>
                    <a:pt x="23503" y="62315"/>
                  </a:lnTo>
                  <a:lnTo>
                    <a:pt x="23349" y="62749"/>
                  </a:lnTo>
                  <a:lnTo>
                    <a:pt x="23218" y="63111"/>
                  </a:lnTo>
                  <a:lnTo>
                    <a:pt x="23101" y="63328"/>
                  </a:lnTo>
                  <a:lnTo>
                    <a:pt x="23050" y="63364"/>
                  </a:lnTo>
                  <a:lnTo>
                    <a:pt x="23007" y="63400"/>
                  </a:lnTo>
                  <a:lnTo>
                    <a:pt x="22912" y="63436"/>
                  </a:lnTo>
                  <a:lnTo>
                    <a:pt x="22824" y="63473"/>
                  </a:lnTo>
                  <a:lnTo>
                    <a:pt x="22751" y="63545"/>
                  </a:lnTo>
                  <a:lnTo>
                    <a:pt x="22678" y="63653"/>
                  </a:lnTo>
                  <a:lnTo>
                    <a:pt x="22620" y="63798"/>
                  </a:lnTo>
                  <a:lnTo>
                    <a:pt x="22569" y="63943"/>
                  </a:lnTo>
                  <a:lnTo>
                    <a:pt x="22525" y="64123"/>
                  </a:lnTo>
                  <a:lnTo>
                    <a:pt x="22481" y="64304"/>
                  </a:lnTo>
                  <a:lnTo>
                    <a:pt x="22452" y="64485"/>
                  </a:lnTo>
                  <a:lnTo>
                    <a:pt x="22430" y="64702"/>
                  </a:lnTo>
                  <a:lnTo>
                    <a:pt x="22409" y="64883"/>
                  </a:lnTo>
                  <a:lnTo>
                    <a:pt x="22394" y="65100"/>
                  </a:lnTo>
                  <a:lnTo>
                    <a:pt x="22372" y="65498"/>
                  </a:lnTo>
                  <a:lnTo>
                    <a:pt x="22365" y="65859"/>
                  </a:lnTo>
                  <a:lnTo>
                    <a:pt x="22365" y="66330"/>
                  </a:lnTo>
                  <a:lnTo>
                    <a:pt x="22379" y="66691"/>
                  </a:lnTo>
                  <a:lnTo>
                    <a:pt x="22401" y="67053"/>
                  </a:lnTo>
                  <a:lnTo>
                    <a:pt x="22430" y="67342"/>
                  </a:lnTo>
                  <a:lnTo>
                    <a:pt x="22474" y="67595"/>
                  </a:lnTo>
                  <a:lnTo>
                    <a:pt x="22518" y="67812"/>
                  </a:lnTo>
                  <a:lnTo>
                    <a:pt x="22569" y="67993"/>
                  </a:lnTo>
                  <a:lnTo>
                    <a:pt x="22620" y="68138"/>
                  </a:lnTo>
                  <a:lnTo>
                    <a:pt x="22678" y="68246"/>
                  </a:lnTo>
                  <a:lnTo>
                    <a:pt x="22737" y="68355"/>
                  </a:lnTo>
                  <a:lnTo>
                    <a:pt x="22861" y="68500"/>
                  </a:lnTo>
                  <a:lnTo>
                    <a:pt x="22985" y="68572"/>
                  </a:lnTo>
                  <a:lnTo>
                    <a:pt x="23087" y="68608"/>
                  </a:lnTo>
                  <a:lnTo>
                    <a:pt x="23576" y="68789"/>
                  </a:lnTo>
                  <a:lnTo>
                    <a:pt x="24057" y="69006"/>
                  </a:lnTo>
                  <a:lnTo>
                    <a:pt x="24524" y="69223"/>
                  </a:lnTo>
                  <a:lnTo>
                    <a:pt x="24976" y="69476"/>
                  </a:lnTo>
                  <a:lnTo>
                    <a:pt x="25428" y="69729"/>
                  </a:lnTo>
                  <a:lnTo>
                    <a:pt x="25859" y="70019"/>
                  </a:lnTo>
                  <a:lnTo>
                    <a:pt x="26289" y="70308"/>
                  </a:lnTo>
                  <a:lnTo>
                    <a:pt x="26705" y="70633"/>
                  </a:lnTo>
                  <a:lnTo>
                    <a:pt x="27106" y="70959"/>
                  </a:lnTo>
                  <a:lnTo>
                    <a:pt x="27500" y="71284"/>
                  </a:lnTo>
                  <a:lnTo>
                    <a:pt x="27879" y="71646"/>
                  </a:lnTo>
                  <a:lnTo>
                    <a:pt x="28244" y="72044"/>
                  </a:lnTo>
                  <a:lnTo>
                    <a:pt x="28601" y="72442"/>
                  </a:lnTo>
                  <a:lnTo>
                    <a:pt x="28951" y="72840"/>
                  </a:lnTo>
                  <a:lnTo>
                    <a:pt x="29280" y="73274"/>
                  </a:lnTo>
                  <a:lnTo>
                    <a:pt x="29601" y="73708"/>
                  </a:lnTo>
                  <a:lnTo>
                    <a:pt x="29907" y="74142"/>
                  </a:lnTo>
                  <a:lnTo>
                    <a:pt x="30206" y="74612"/>
                  </a:lnTo>
                  <a:lnTo>
                    <a:pt x="30491" y="75118"/>
                  </a:lnTo>
                  <a:lnTo>
                    <a:pt x="30760" y="75624"/>
                  </a:lnTo>
                  <a:lnTo>
                    <a:pt x="31016" y="76131"/>
                  </a:lnTo>
                  <a:lnTo>
                    <a:pt x="31256" y="76637"/>
                  </a:lnTo>
                  <a:lnTo>
                    <a:pt x="31490" y="77180"/>
                  </a:lnTo>
                  <a:lnTo>
                    <a:pt x="31701" y="77758"/>
                  </a:lnTo>
                  <a:lnTo>
                    <a:pt x="31906" y="78301"/>
                  </a:lnTo>
                  <a:lnTo>
                    <a:pt x="32095" y="78879"/>
                  </a:lnTo>
                  <a:lnTo>
                    <a:pt x="32263" y="79494"/>
                  </a:lnTo>
                  <a:lnTo>
                    <a:pt x="32424" y="80073"/>
                  </a:lnTo>
                  <a:lnTo>
                    <a:pt x="32569" y="80688"/>
                  </a:lnTo>
                  <a:lnTo>
                    <a:pt x="32701" y="81339"/>
                  </a:lnTo>
                  <a:lnTo>
                    <a:pt x="32817" y="81953"/>
                  </a:lnTo>
                  <a:lnTo>
                    <a:pt x="32912" y="82604"/>
                  </a:lnTo>
                  <a:lnTo>
                    <a:pt x="33007" y="83364"/>
                  </a:lnTo>
                  <a:lnTo>
                    <a:pt x="33051" y="83726"/>
                  </a:lnTo>
                  <a:lnTo>
                    <a:pt x="33080" y="84087"/>
                  </a:lnTo>
                  <a:lnTo>
                    <a:pt x="33109" y="84485"/>
                  </a:lnTo>
                  <a:lnTo>
                    <a:pt x="33138" y="84847"/>
                  </a:lnTo>
                  <a:lnTo>
                    <a:pt x="33153" y="85245"/>
                  </a:lnTo>
                  <a:lnTo>
                    <a:pt x="33175" y="85606"/>
                  </a:lnTo>
                  <a:lnTo>
                    <a:pt x="33182" y="86004"/>
                  </a:lnTo>
                  <a:lnTo>
                    <a:pt x="33189" y="86402"/>
                  </a:lnTo>
                  <a:lnTo>
                    <a:pt x="33189" y="86800"/>
                  </a:lnTo>
                  <a:lnTo>
                    <a:pt x="33182" y="87234"/>
                  </a:lnTo>
                  <a:lnTo>
                    <a:pt x="33175" y="87632"/>
                  </a:lnTo>
                  <a:lnTo>
                    <a:pt x="33160" y="88066"/>
                  </a:lnTo>
                  <a:lnTo>
                    <a:pt x="33117" y="88934"/>
                  </a:lnTo>
                  <a:lnTo>
                    <a:pt x="33080" y="89548"/>
                  </a:lnTo>
                  <a:lnTo>
                    <a:pt x="33036" y="90163"/>
                  </a:lnTo>
                  <a:lnTo>
                    <a:pt x="32992" y="90742"/>
                  </a:lnTo>
                  <a:lnTo>
                    <a:pt x="32941" y="91284"/>
                  </a:lnTo>
                  <a:lnTo>
                    <a:pt x="32883" y="91827"/>
                  </a:lnTo>
                  <a:lnTo>
                    <a:pt x="32825" y="92333"/>
                  </a:lnTo>
                  <a:lnTo>
                    <a:pt x="32759" y="92840"/>
                  </a:lnTo>
                  <a:lnTo>
                    <a:pt x="32693" y="93310"/>
                  </a:lnTo>
                  <a:lnTo>
                    <a:pt x="32620" y="93780"/>
                  </a:lnTo>
                  <a:lnTo>
                    <a:pt x="32540" y="94214"/>
                  </a:lnTo>
                  <a:lnTo>
                    <a:pt x="32460" y="94648"/>
                  </a:lnTo>
                  <a:lnTo>
                    <a:pt x="32380" y="95046"/>
                  </a:lnTo>
                  <a:lnTo>
                    <a:pt x="32285" y="95407"/>
                  </a:lnTo>
                  <a:lnTo>
                    <a:pt x="32190" y="95769"/>
                  </a:lnTo>
                  <a:lnTo>
                    <a:pt x="32095" y="96131"/>
                  </a:lnTo>
                  <a:lnTo>
                    <a:pt x="31993" y="96456"/>
                  </a:lnTo>
                  <a:lnTo>
                    <a:pt x="31884" y="96745"/>
                  </a:lnTo>
                  <a:lnTo>
                    <a:pt x="31774" y="97035"/>
                  </a:lnTo>
                  <a:lnTo>
                    <a:pt x="31658" y="97288"/>
                  </a:lnTo>
                  <a:lnTo>
                    <a:pt x="31534" y="97541"/>
                  </a:lnTo>
                  <a:lnTo>
                    <a:pt x="31410" y="97758"/>
                  </a:lnTo>
                  <a:lnTo>
                    <a:pt x="31278" y="97939"/>
                  </a:lnTo>
                  <a:lnTo>
                    <a:pt x="31147" y="98120"/>
                  </a:lnTo>
                  <a:lnTo>
                    <a:pt x="31008" y="98301"/>
                  </a:lnTo>
                  <a:lnTo>
                    <a:pt x="30863" y="98445"/>
                  </a:lnTo>
                  <a:lnTo>
                    <a:pt x="30717" y="98554"/>
                  </a:lnTo>
                  <a:lnTo>
                    <a:pt x="30564" y="98662"/>
                  </a:lnTo>
                  <a:lnTo>
                    <a:pt x="30403" y="98771"/>
                  </a:lnTo>
                  <a:lnTo>
                    <a:pt x="30075" y="98879"/>
                  </a:lnTo>
                  <a:lnTo>
                    <a:pt x="29732" y="98915"/>
                  </a:lnTo>
                  <a:lnTo>
                    <a:pt x="29447" y="98879"/>
                  </a:lnTo>
                  <a:lnTo>
                    <a:pt x="29156" y="98807"/>
                  </a:lnTo>
                  <a:lnTo>
                    <a:pt x="28857" y="98698"/>
                  </a:lnTo>
                  <a:lnTo>
                    <a:pt x="28565" y="98554"/>
                  </a:lnTo>
                  <a:lnTo>
                    <a:pt x="28266" y="98337"/>
                  </a:lnTo>
                  <a:lnTo>
                    <a:pt x="27974" y="98120"/>
                  </a:lnTo>
                  <a:lnTo>
                    <a:pt x="27675" y="97830"/>
                  </a:lnTo>
                  <a:lnTo>
                    <a:pt x="27383" y="97541"/>
                  </a:lnTo>
                  <a:lnTo>
                    <a:pt x="27084" y="97252"/>
                  </a:lnTo>
                  <a:lnTo>
                    <a:pt x="26800" y="96890"/>
                  </a:lnTo>
                  <a:lnTo>
                    <a:pt x="26508" y="96528"/>
                  </a:lnTo>
                  <a:lnTo>
                    <a:pt x="26231" y="96167"/>
                  </a:lnTo>
                  <a:lnTo>
                    <a:pt x="25684" y="95371"/>
                  </a:lnTo>
                  <a:lnTo>
                    <a:pt x="25166" y="94539"/>
                  </a:lnTo>
                  <a:lnTo>
                    <a:pt x="24684" y="93744"/>
                  </a:lnTo>
                  <a:lnTo>
                    <a:pt x="24247" y="92948"/>
                  </a:lnTo>
                  <a:lnTo>
                    <a:pt x="23853" y="92189"/>
                  </a:lnTo>
                  <a:lnTo>
                    <a:pt x="23517" y="91538"/>
                  </a:lnTo>
                  <a:lnTo>
                    <a:pt x="23036" y="90525"/>
                  </a:lnTo>
                  <a:lnTo>
                    <a:pt x="22853" y="90127"/>
                  </a:lnTo>
                  <a:lnTo>
                    <a:pt x="22766" y="89982"/>
                  </a:lnTo>
                  <a:lnTo>
                    <a:pt x="22686" y="89910"/>
                  </a:lnTo>
                  <a:lnTo>
                    <a:pt x="22598" y="89910"/>
                  </a:lnTo>
                  <a:lnTo>
                    <a:pt x="22518" y="89946"/>
                  </a:lnTo>
                  <a:lnTo>
                    <a:pt x="22438" y="90091"/>
                  </a:lnTo>
                  <a:lnTo>
                    <a:pt x="22357" y="90272"/>
                  </a:lnTo>
                  <a:lnTo>
                    <a:pt x="22292" y="90525"/>
                  </a:lnTo>
                  <a:lnTo>
                    <a:pt x="22233" y="90850"/>
                  </a:lnTo>
                  <a:lnTo>
                    <a:pt x="22182" y="91212"/>
                  </a:lnTo>
                  <a:lnTo>
                    <a:pt x="22146" y="91610"/>
                  </a:lnTo>
                  <a:lnTo>
                    <a:pt x="22124" y="92008"/>
                  </a:lnTo>
                  <a:lnTo>
                    <a:pt x="22124" y="92442"/>
                  </a:lnTo>
                  <a:lnTo>
                    <a:pt x="22124" y="92840"/>
                  </a:lnTo>
                  <a:lnTo>
                    <a:pt x="22146" y="93274"/>
                  </a:lnTo>
                  <a:lnTo>
                    <a:pt x="22182" y="93635"/>
                  </a:lnTo>
                  <a:lnTo>
                    <a:pt x="22233" y="94033"/>
                  </a:lnTo>
                  <a:lnTo>
                    <a:pt x="22511" y="95769"/>
                  </a:lnTo>
                  <a:lnTo>
                    <a:pt x="22824" y="97903"/>
                  </a:lnTo>
                  <a:lnTo>
                    <a:pt x="23167" y="100290"/>
                  </a:lnTo>
                  <a:lnTo>
                    <a:pt x="23532" y="102930"/>
                  </a:lnTo>
                  <a:lnTo>
                    <a:pt x="23911" y="105787"/>
                  </a:lnTo>
                  <a:lnTo>
                    <a:pt x="24290" y="108825"/>
                  </a:lnTo>
                  <a:lnTo>
                    <a:pt x="24480" y="110380"/>
                  </a:lnTo>
                  <a:lnTo>
                    <a:pt x="24662" y="111971"/>
                  </a:lnTo>
                  <a:lnTo>
                    <a:pt x="24852" y="113563"/>
                  </a:lnTo>
                  <a:lnTo>
                    <a:pt x="25027" y="115190"/>
                  </a:lnTo>
                  <a:lnTo>
                    <a:pt x="25202" y="116854"/>
                  </a:lnTo>
                  <a:lnTo>
                    <a:pt x="25363" y="118481"/>
                  </a:lnTo>
                  <a:lnTo>
                    <a:pt x="25523" y="120109"/>
                  </a:lnTo>
                  <a:lnTo>
                    <a:pt x="25669" y="121736"/>
                  </a:lnTo>
                  <a:lnTo>
                    <a:pt x="25808" y="123364"/>
                  </a:lnTo>
                  <a:lnTo>
                    <a:pt x="25939" y="124991"/>
                  </a:lnTo>
                  <a:lnTo>
                    <a:pt x="26048" y="126547"/>
                  </a:lnTo>
                  <a:lnTo>
                    <a:pt x="26150" y="128138"/>
                  </a:lnTo>
                  <a:lnTo>
                    <a:pt x="26238" y="129657"/>
                  </a:lnTo>
                  <a:lnTo>
                    <a:pt x="26311" y="131140"/>
                  </a:lnTo>
                  <a:lnTo>
                    <a:pt x="26362" y="132586"/>
                  </a:lnTo>
                  <a:lnTo>
                    <a:pt x="26398" y="133997"/>
                  </a:lnTo>
                  <a:lnTo>
                    <a:pt x="26406" y="134684"/>
                  </a:lnTo>
                  <a:lnTo>
                    <a:pt x="26413" y="135335"/>
                  </a:lnTo>
                  <a:lnTo>
                    <a:pt x="26413" y="135986"/>
                  </a:lnTo>
                  <a:lnTo>
                    <a:pt x="26413" y="136637"/>
                  </a:lnTo>
                  <a:lnTo>
                    <a:pt x="26406" y="137252"/>
                  </a:lnTo>
                  <a:lnTo>
                    <a:pt x="26391" y="137830"/>
                  </a:lnTo>
                  <a:lnTo>
                    <a:pt x="26369" y="138445"/>
                  </a:lnTo>
                  <a:lnTo>
                    <a:pt x="26340" y="138988"/>
                  </a:lnTo>
                  <a:lnTo>
                    <a:pt x="26311" y="139494"/>
                  </a:lnTo>
                  <a:lnTo>
                    <a:pt x="26282" y="139964"/>
                  </a:lnTo>
                  <a:lnTo>
                    <a:pt x="26245" y="140398"/>
                  </a:lnTo>
                  <a:lnTo>
                    <a:pt x="26202" y="140832"/>
                  </a:lnTo>
                  <a:lnTo>
                    <a:pt x="26158" y="141230"/>
                  </a:lnTo>
                  <a:lnTo>
                    <a:pt x="26107" y="141628"/>
                  </a:lnTo>
                  <a:lnTo>
                    <a:pt x="26048" y="141990"/>
                  </a:lnTo>
                  <a:lnTo>
                    <a:pt x="25990" y="142351"/>
                  </a:lnTo>
                  <a:lnTo>
                    <a:pt x="25924" y="142713"/>
                  </a:lnTo>
                  <a:lnTo>
                    <a:pt x="25851" y="143038"/>
                  </a:lnTo>
                  <a:lnTo>
                    <a:pt x="25778" y="143328"/>
                  </a:lnTo>
                  <a:lnTo>
                    <a:pt x="25698" y="143617"/>
                  </a:lnTo>
                  <a:lnTo>
                    <a:pt x="25611" y="143870"/>
                  </a:lnTo>
                  <a:lnTo>
                    <a:pt x="25523" y="144123"/>
                  </a:lnTo>
                  <a:lnTo>
                    <a:pt x="25428" y="144376"/>
                  </a:lnTo>
                  <a:lnTo>
                    <a:pt x="25326" y="144593"/>
                  </a:lnTo>
                  <a:lnTo>
                    <a:pt x="25210" y="144810"/>
                  </a:lnTo>
                  <a:lnTo>
                    <a:pt x="25086" y="145027"/>
                  </a:lnTo>
                  <a:lnTo>
                    <a:pt x="24969" y="145172"/>
                  </a:lnTo>
                  <a:lnTo>
                    <a:pt x="24852" y="145317"/>
                  </a:lnTo>
                  <a:lnTo>
                    <a:pt x="24728" y="145425"/>
                  </a:lnTo>
                  <a:lnTo>
                    <a:pt x="24611" y="145498"/>
                  </a:lnTo>
                  <a:lnTo>
                    <a:pt x="24487" y="145570"/>
                  </a:lnTo>
                  <a:lnTo>
                    <a:pt x="24239" y="145570"/>
                  </a:lnTo>
                  <a:lnTo>
                    <a:pt x="24101" y="145498"/>
                  </a:lnTo>
                  <a:lnTo>
                    <a:pt x="23969" y="145389"/>
                  </a:lnTo>
                  <a:lnTo>
                    <a:pt x="23838" y="145281"/>
                  </a:lnTo>
                  <a:lnTo>
                    <a:pt x="23707" y="145100"/>
                  </a:lnTo>
                  <a:lnTo>
                    <a:pt x="23576" y="144919"/>
                  </a:lnTo>
                  <a:lnTo>
                    <a:pt x="23444" y="144702"/>
                  </a:lnTo>
                  <a:lnTo>
                    <a:pt x="23320" y="144413"/>
                  </a:lnTo>
                  <a:lnTo>
                    <a:pt x="23189" y="144123"/>
                  </a:lnTo>
                  <a:lnTo>
                    <a:pt x="23058" y="143798"/>
                  </a:lnTo>
                  <a:lnTo>
                    <a:pt x="22934" y="143436"/>
                  </a:lnTo>
                  <a:lnTo>
                    <a:pt x="22802" y="143074"/>
                  </a:lnTo>
                  <a:lnTo>
                    <a:pt x="22678" y="142677"/>
                  </a:lnTo>
                  <a:lnTo>
                    <a:pt x="22554" y="142243"/>
                  </a:lnTo>
                  <a:lnTo>
                    <a:pt x="22430" y="141773"/>
                  </a:lnTo>
                  <a:lnTo>
                    <a:pt x="22306" y="141302"/>
                  </a:lnTo>
                  <a:lnTo>
                    <a:pt x="22058" y="140254"/>
                  </a:lnTo>
                  <a:lnTo>
                    <a:pt x="21818" y="139132"/>
                  </a:lnTo>
                  <a:lnTo>
                    <a:pt x="21584" y="137939"/>
                  </a:lnTo>
                  <a:lnTo>
                    <a:pt x="21351" y="136673"/>
                  </a:lnTo>
                  <a:lnTo>
                    <a:pt x="21125" y="135371"/>
                  </a:lnTo>
                  <a:lnTo>
                    <a:pt x="20906" y="133997"/>
                  </a:lnTo>
                  <a:lnTo>
                    <a:pt x="20687" y="132586"/>
                  </a:lnTo>
                  <a:lnTo>
                    <a:pt x="20476" y="131103"/>
                  </a:lnTo>
                  <a:lnTo>
                    <a:pt x="20271" y="129621"/>
                  </a:lnTo>
                  <a:lnTo>
                    <a:pt x="20074" y="128102"/>
                  </a:lnTo>
                  <a:lnTo>
                    <a:pt x="19885" y="126583"/>
                  </a:lnTo>
                  <a:lnTo>
                    <a:pt x="19702" y="125064"/>
                  </a:lnTo>
                  <a:lnTo>
                    <a:pt x="19527" y="123509"/>
                  </a:lnTo>
                  <a:lnTo>
                    <a:pt x="19360" y="121990"/>
                  </a:lnTo>
                  <a:lnTo>
                    <a:pt x="19192" y="120507"/>
                  </a:lnTo>
                  <a:lnTo>
                    <a:pt x="19046" y="119024"/>
                  </a:lnTo>
                  <a:lnTo>
                    <a:pt x="18900" y="117577"/>
                  </a:lnTo>
                  <a:lnTo>
                    <a:pt x="18761" y="116167"/>
                  </a:lnTo>
                  <a:lnTo>
                    <a:pt x="18521" y="113527"/>
                  </a:lnTo>
                  <a:lnTo>
                    <a:pt x="18309" y="111104"/>
                  </a:lnTo>
                  <a:lnTo>
                    <a:pt x="18149" y="109006"/>
                  </a:lnTo>
                  <a:lnTo>
                    <a:pt x="18112" y="108644"/>
                  </a:lnTo>
                  <a:lnTo>
                    <a:pt x="18068" y="108283"/>
                  </a:lnTo>
                  <a:lnTo>
                    <a:pt x="18010" y="107993"/>
                  </a:lnTo>
                  <a:lnTo>
                    <a:pt x="17944" y="107740"/>
                  </a:lnTo>
                  <a:lnTo>
                    <a:pt x="17871" y="107559"/>
                  </a:lnTo>
                  <a:lnTo>
                    <a:pt x="17791" y="107415"/>
                  </a:lnTo>
                  <a:lnTo>
                    <a:pt x="17711" y="107378"/>
                  </a:lnTo>
                  <a:lnTo>
                    <a:pt x="17616" y="107378"/>
                  </a:lnTo>
                  <a:lnTo>
                    <a:pt x="17536" y="107451"/>
                  </a:lnTo>
                  <a:lnTo>
                    <a:pt x="17456" y="107595"/>
                  </a:lnTo>
                  <a:lnTo>
                    <a:pt x="17383" y="107776"/>
                  </a:lnTo>
                  <a:lnTo>
                    <a:pt x="17317" y="108029"/>
                  </a:lnTo>
                  <a:lnTo>
                    <a:pt x="17259" y="108355"/>
                  </a:lnTo>
                  <a:lnTo>
                    <a:pt x="17215" y="108680"/>
                  </a:lnTo>
                  <a:lnTo>
                    <a:pt x="17179" y="109078"/>
                  </a:lnTo>
                  <a:lnTo>
                    <a:pt x="17157" y="109476"/>
                  </a:lnTo>
                  <a:lnTo>
                    <a:pt x="17069" y="111863"/>
                  </a:lnTo>
                  <a:lnTo>
                    <a:pt x="16952" y="114575"/>
                  </a:lnTo>
                  <a:lnTo>
                    <a:pt x="16807" y="117613"/>
                  </a:lnTo>
                  <a:lnTo>
                    <a:pt x="16719" y="119205"/>
                  </a:lnTo>
                  <a:lnTo>
                    <a:pt x="16631" y="120868"/>
                  </a:lnTo>
                  <a:lnTo>
                    <a:pt x="16537" y="122532"/>
                  </a:lnTo>
                  <a:lnTo>
                    <a:pt x="16427" y="124268"/>
                  </a:lnTo>
                  <a:lnTo>
                    <a:pt x="16318" y="125968"/>
                  </a:lnTo>
                  <a:lnTo>
                    <a:pt x="16201" y="127704"/>
                  </a:lnTo>
                  <a:lnTo>
                    <a:pt x="16077" y="129476"/>
                  </a:lnTo>
                  <a:lnTo>
                    <a:pt x="15946" y="131212"/>
                  </a:lnTo>
                  <a:lnTo>
                    <a:pt x="15807" y="132912"/>
                  </a:lnTo>
                  <a:lnTo>
                    <a:pt x="15661" y="134612"/>
                  </a:lnTo>
                  <a:lnTo>
                    <a:pt x="15515" y="136275"/>
                  </a:lnTo>
                  <a:lnTo>
                    <a:pt x="15355" y="137903"/>
                  </a:lnTo>
                  <a:lnTo>
                    <a:pt x="15194" y="139458"/>
                  </a:lnTo>
                  <a:lnTo>
                    <a:pt x="15019" y="140977"/>
                  </a:lnTo>
                  <a:lnTo>
                    <a:pt x="14844" y="142387"/>
                  </a:lnTo>
                  <a:lnTo>
                    <a:pt x="14662" y="143762"/>
                  </a:lnTo>
                  <a:lnTo>
                    <a:pt x="14472" y="145027"/>
                  </a:lnTo>
                  <a:lnTo>
                    <a:pt x="14378" y="145642"/>
                  </a:lnTo>
                  <a:lnTo>
                    <a:pt x="14275" y="146185"/>
                  </a:lnTo>
                  <a:lnTo>
                    <a:pt x="14173" y="146763"/>
                  </a:lnTo>
                  <a:lnTo>
                    <a:pt x="14071" y="147270"/>
                  </a:lnTo>
                  <a:lnTo>
                    <a:pt x="13969" y="147776"/>
                  </a:lnTo>
                  <a:lnTo>
                    <a:pt x="13867" y="148210"/>
                  </a:lnTo>
                  <a:lnTo>
                    <a:pt x="13758" y="148644"/>
                  </a:lnTo>
                  <a:lnTo>
                    <a:pt x="13648" y="149042"/>
                  </a:lnTo>
                  <a:lnTo>
                    <a:pt x="13539" y="149440"/>
                  </a:lnTo>
                  <a:lnTo>
                    <a:pt x="13429" y="149765"/>
                  </a:lnTo>
                  <a:lnTo>
                    <a:pt x="13320" y="150055"/>
                  </a:lnTo>
                  <a:lnTo>
                    <a:pt x="13203" y="150308"/>
                  </a:lnTo>
                  <a:lnTo>
                    <a:pt x="13086" y="150561"/>
                  </a:lnTo>
                  <a:lnTo>
                    <a:pt x="12970" y="150742"/>
                  </a:lnTo>
                  <a:lnTo>
                    <a:pt x="12853" y="150886"/>
                  </a:lnTo>
                  <a:lnTo>
                    <a:pt x="12736" y="150995"/>
                  </a:lnTo>
                  <a:lnTo>
                    <a:pt x="12612" y="151067"/>
                  </a:lnTo>
                  <a:lnTo>
                    <a:pt x="12488" y="151067"/>
                  </a:lnTo>
                  <a:lnTo>
                    <a:pt x="12321" y="151031"/>
                  </a:lnTo>
                  <a:lnTo>
                    <a:pt x="12153" y="150923"/>
                  </a:lnTo>
                  <a:lnTo>
                    <a:pt x="11985" y="150742"/>
                  </a:lnTo>
                  <a:lnTo>
                    <a:pt x="11810" y="150452"/>
                  </a:lnTo>
                  <a:lnTo>
                    <a:pt x="11722" y="150272"/>
                  </a:lnTo>
                  <a:lnTo>
                    <a:pt x="11635" y="150091"/>
                  </a:lnTo>
                  <a:lnTo>
                    <a:pt x="11547" y="149874"/>
                  </a:lnTo>
                  <a:lnTo>
                    <a:pt x="11467" y="149657"/>
                  </a:lnTo>
                  <a:lnTo>
                    <a:pt x="11387" y="149404"/>
                  </a:lnTo>
                  <a:lnTo>
                    <a:pt x="11314" y="149150"/>
                  </a:lnTo>
                  <a:lnTo>
                    <a:pt x="11241" y="148861"/>
                  </a:lnTo>
                  <a:lnTo>
                    <a:pt x="11175" y="148536"/>
                  </a:lnTo>
                  <a:lnTo>
                    <a:pt x="11110" y="148210"/>
                  </a:lnTo>
                  <a:lnTo>
                    <a:pt x="11044" y="147848"/>
                  </a:lnTo>
                  <a:lnTo>
                    <a:pt x="10986" y="147487"/>
                  </a:lnTo>
                  <a:lnTo>
                    <a:pt x="10927" y="147089"/>
                  </a:lnTo>
                  <a:lnTo>
                    <a:pt x="10876" y="146691"/>
                  </a:lnTo>
                  <a:lnTo>
                    <a:pt x="10825" y="146257"/>
                  </a:lnTo>
                  <a:lnTo>
                    <a:pt x="10781" y="145787"/>
                  </a:lnTo>
                  <a:lnTo>
                    <a:pt x="10738" y="145317"/>
                  </a:lnTo>
                  <a:lnTo>
                    <a:pt x="10679" y="144666"/>
                  </a:lnTo>
                  <a:lnTo>
                    <a:pt x="10636" y="143979"/>
                  </a:lnTo>
                  <a:lnTo>
                    <a:pt x="10592" y="143255"/>
                  </a:lnTo>
                  <a:lnTo>
                    <a:pt x="10555" y="142532"/>
                  </a:lnTo>
                  <a:lnTo>
                    <a:pt x="10526" y="141773"/>
                  </a:lnTo>
                  <a:lnTo>
                    <a:pt x="10497" y="141013"/>
                  </a:lnTo>
                  <a:lnTo>
                    <a:pt x="10475" y="140217"/>
                  </a:lnTo>
                  <a:lnTo>
                    <a:pt x="10453" y="139422"/>
                  </a:lnTo>
                  <a:lnTo>
                    <a:pt x="10446" y="138590"/>
                  </a:lnTo>
                  <a:lnTo>
                    <a:pt x="10439" y="137758"/>
                  </a:lnTo>
                  <a:lnTo>
                    <a:pt x="10431" y="136022"/>
                  </a:lnTo>
                  <a:lnTo>
                    <a:pt x="10446" y="134250"/>
                  </a:lnTo>
                  <a:lnTo>
                    <a:pt x="10468" y="132442"/>
                  </a:lnTo>
                  <a:lnTo>
                    <a:pt x="10512" y="130561"/>
                  </a:lnTo>
                  <a:lnTo>
                    <a:pt x="10563" y="128716"/>
                  </a:lnTo>
                  <a:lnTo>
                    <a:pt x="10628" y="126800"/>
                  </a:lnTo>
                  <a:lnTo>
                    <a:pt x="10701" y="124919"/>
                  </a:lnTo>
                  <a:lnTo>
                    <a:pt x="10781" y="123038"/>
                  </a:lnTo>
                  <a:lnTo>
                    <a:pt x="10869" y="121158"/>
                  </a:lnTo>
                  <a:lnTo>
                    <a:pt x="10964" y="119313"/>
                  </a:lnTo>
                  <a:lnTo>
                    <a:pt x="11059" y="117505"/>
                  </a:lnTo>
                  <a:lnTo>
                    <a:pt x="11168" y="115697"/>
                  </a:lnTo>
                  <a:lnTo>
                    <a:pt x="11270" y="113961"/>
                  </a:lnTo>
                  <a:lnTo>
                    <a:pt x="11482" y="110670"/>
                  </a:lnTo>
                  <a:lnTo>
                    <a:pt x="11693" y="107704"/>
                  </a:lnTo>
                  <a:lnTo>
                    <a:pt x="11883" y="105064"/>
                  </a:lnTo>
                  <a:lnTo>
                    <a:pt x="12051" y="102894"/>
                  </a:lnTo>
                  <a:lnTo>
                    <a:pt x="12189" y="101266"/>
                  </a:lnTo>
                  <a:lnTo>
                    <a:pt x="12313" y="99783"/>
                  </a:lnTo>
                  <a:lnTo>
                    <a:pt x="12335" y="99422"/>
                  </a:lnTo>
                  <a:lnTo>
                    <a:pt x="12350" y="99060"/>
                  </a:lnTo>
                  <a:lnTo>
                    <a:pt x="12357" y="98698"/>
                  </a:lnTo>
                  <a:lnTo>
                    <a:pt x="12350" y="98337"/>
                  </a:lnTo>
                  <a:lnTo>
                    <a:pt x="12335" y="97975"/>
                  </a:lnTo>
                  <a:lnTo>
                    <a:pt x="12306" y="97650"/>
                  </a:lnTo>
                  <a:lnTo>
                    <a:pt x="12269" y="97324"/>
                  </a:lnTo>
                  <a:lnTo>
                    <a:pt x="12218" y="97035"/>
                  </a:lnTo>
                  <a:lnTo>
                    <a:pt x="12167" y="96782"/>
                  </a:lnTo>
                  <a:lnTo>
                    <a:pt x="12102" y="96565"/>
                  </a:lnTo>
                  <a:lnTo>
                    <a:pt x="12036" y="96384"/>
                  </a:lnTo>
                  <a:lnTo>
                    <a:pt x="11970" y="96275"/>
                  </a:lnTo>
                  <a:lnTo>
                    <a:pt x="11897" y="96203"/>
                  </a:lnTo>
                  <a:lnTo>
                    <a:pt x="11825" y="96203"/>
                  </a:lnTo>
                  <a:lnTo>
                    <a:pt x="11752" y="96239"/>
                  </a:lnTo>
                  <a:lnTo>
                    <a:pt x="11679" y="96311"/>
                  </a:lnTo>
                  <a:lnTo>
                    <a:pt x="11489" y="96637"/>
                  </a:lnTo>
                  <a:lnTo>
                    <a:pt x="11000" y="97360"/>
                  </a:lnTo>
                  <a:lnTo>
                    <a:pt x="10657" y="97867"/>
                  </a:lnTo>
                  <a:lnTo>
                    <a:pt x="10256" y="98409"/>
                  </a:lnTo>
                  <a:lnTo>
                    <a:pt x="9811" y="98988"/>
                  </a:lnTo>
                  <a:lnTo>
                    <a:pt x="9315" y="99603"/>
                  </a:lnTo>
                  <a:lnTo>
                    <a:pt x="8790" y="100181"/>
                  </a:lnTo>
                  <a:lnTo>
                    <a:pt x="8228" y="100760"/>
                  </a:lnTo>
                  <a:lnTo>
                    <a:pt x="7652" y="101302"/>
                  </a:lnTo>
                  <a:lnTo>
                    <a:pt x="7054" y="101809"/>
                  </a:lnTo>
                  <a:lnTo>
                    <a:pt x="6755" y="102026"/>
                  </a:lnTo>
                  <a:lnTo>
                    <a:pt x="6449" y="102207"/>
                  </a:lnTo>
                  <a:lnTo>
                    <a:pt x="6150" y="102387"/>
                  </a:lnTo>
                  <a:lnTo>
                    <a:pt x="5843" y="102532"/>
                  </a:lnTo>
                  <a:lnTo>
                    <a:pt x="5544" y="102641"/>
                  </a:lnTo>
                  <a:lnTo>
                    <a:pt x="5245" y="102749"/>
                  </a:lnTo>
                  <a:lnTo>
                    <a:pt x="4946" y="102785"/>
                  </a:lnTo>
                  <a:lnTo>
                    <a:pt x="4654" y="102821"/>
                  </a:lnTo>
                  <a:lnTo>
                    <a:pt x="4333" y="102785"/>
                  </a:lnTo>
                  <a:lnTo>
                    <a:pt x="4034" y="102713"/>
                  </a:lnTo>
                  <a:lnTo>
                    <a:pt x="3757" y="102604"/>
                  </a:lnTo>
                  <a:lnTo>
                    <a:pt x="3494" y="102460"/>
                  </a:lnTo>
                  <a:lnTo>
                    <a:pt x="3246" y="102279"/>
                  </a:lnTo>
                  <a:lnTo>
                    <a:pt x="3020" y="102062"/>
                  </a:lnTo>
                  <a:lnTo>
                    <a:pt x="2809" y="101809"/>
                  </a:lnTo>
                  <a:lnTo>
                    <a:pt x="2612" y="101519"/>
                  </a:lnTo>
                  <a:lnTo>
                    <a:pt x="2437" y="101230"/>
                  </a:lnTo>
                  <a:lnTo>
                    <a:pt x="2269" y="100905"/>
                  </a:lnTo>
                  <a:lnTo>
                    <a:pt x="2116" y="100543"/>
                  </a:lnTo>
                  <a:lnTo>
                    <a:pt x="1977" y="100181"/>
                  </a:lnTo>
                  <a:lnTo>
                    <a:pt x="1853" y="99783"/>
                  </a:lnTo>
                  <a:lnTo>
                    <a:pt x="1737" y="99386"/>
                  </a:lnTo>
                  <a:lnTo>
                    <a:pt x="1634" y="98952"/>
                  </a:lnTo>
                  <a:lnTo>
                    <a:pt x="1540" y="98518"/>
                  </a:lnTo>
                  <a:lnTo>
                    <a:pt x="1459" y="98084"/>
                  </a:lnTo>
                  <a:lnTo>
                    <a:pt x="1386" y="97650"/>
                  </a:lnTo>
                  <a:lnTo>
                    <a:pt x="1321" y="97216"/>
                  </a:lnTo>
                  <a:lnTo>
                    <a:pt x="1270" y="96745"/>
                  </a:lnTo>
                  <a:lnTo>
                    <a:pt x="1219" y="96311"/>
                  </a:lnTo>
                  <a:lnTo>
                    <a:pt x="1182" y="95877"/>
                  </a:lnTo>
                  <a:lnTo>
                    <a:pt x="1146" y="95443"/>
                  </a:lnTo>
                  <a:lnTo>
                    <a:pt x="1117" y="95046"/>
                  </a:lnTo>
                  <a:lnTo>
                    <a:pt x="1080" y="94214"/>
                  </a:lnTo>
                  <a:lnTo>
                    <a:pt x="1051" y="93491"/>
                  </a:lnTo>
                  <a:lnTo>
                    <a:pt x="1036" y="92840"/>
                  </a:lnTo>
                  <a:lnTo>
                    <a:pt x="1029" y="92297"/>
                  </a:lnTo>
                  <a:lnTo>
                    <a:pt x="1029" y="91429"/>
                  </a:lnTo>
                  <a:lnTo>
                    <a:pt x="1029" y="90597"/>
                  </a:lnTo>
                  <a:lnTo>
                    <a:pt x="1036" y="89765"/>
                  </a:lnTo>
                  <a:lnTo>
                    <a:pt x="1051" y="88970"/>
                  </a:lnTo>
                  <a:lnTo>
                    <a:pt x="1073" y="88210"/>
                  </a:lnTo>
                  <a:lnTo>
                    <a:pt x="1102" y="87451"/>
                  </a:lnTo>
                  <a:lnTo>
                    <a:pt x="1138" y="86727"/>
                  </a:lnTo>
                  <a:lnTo>
                    <a:pt x="1182" y="86004"/>
                  </a:lnTo>
                  <a:lnTo>
                    <a:pt x="1226" y="85317"/>
                  </a:lnTo>
                  <a:lnTo>
                    <a:pt x="1284" y="84666"/>
                  </a:lnTo>
                  <a:lnTo>
                    <a:pt x="1350" y="84015"/>
                  </a:lnTo>
                  <a:lnTo>
                    <a:pt x="1423" y="83364"/>
                  </a:lnTo>
                  <a:lnTo>
                    <a:pt x="1503" y="82749"/>
                  </a:lnTo>
                  <a:lnTo>
                    <a:pt x="1591" y="82170"/>
                  </a:lnTo>
                  <a:lnTo>
                    <a:pt x="1686" y="81592"/>
                  </a:lnTo>
                  <a:lnTo>
                    <a:pt x="1788" y="81013"/>
                  </a:lnTo>
                  <a:lnTo>
                    <a:pt x="1904" y="80434"/>
                  </a:lnTo>
                  <a:lnTo>
                    <a:pt x="2036" y="79856"/>
                  </a:lnTo>
                  <a:lnTo>
                    <a:pt x="2174" y="79313"/>
                  </a:lnTo>
                  <a:lnTo>
                    <a:pt x="2313" y="78807"/>
                  </a:lnTo>
                  <a:lnTo>
                    <a:pt x="2466" y="78301"/>
                  </a:lnTo>
                  <a:lnTo>
                    <a:pt x="2619" y="77831"/>
                  </a:lnTo>
                  <a:lnTo>
                    <a:pt x="2780" y="77397"/>
                  </a:lnTo>
                  <a:lnTo>
                    <a:pt x="2947" y="76999"/>
                  </a:lnTo>
                  <a:lnTo>
                    <a:pt x="3115" y="76601"/>
                  </a:lnTo>
                  <a:lnTo>
                    <a:pt x="3290" y="76239"/>
                  </a:lnTo>
                  <a:lnTo>
                    <a:pt x="3473" y="75914"/>
                  </a:lnTo>
                  <a:lnTo>
                    <a:pt x="3655" y="75588"/>
                  </a:lnTo>
                  <a:lnTo>
                    <a:pt x="3837" y="75299"/>
                  </a:lnTo>
                  <a:lnTo>
                    <a:pt x="4027" y="75046"/>
                  </a:lnTo>
                  <a:lnTo>
                    <a:pt x="4224" y="74793"/>
                  </a:lnTo>
                  <a:lnTo>
                    <a:pt x="4414" y="74576"/>
                  </a:lnTo>
                  <a:lnTo>
                    <a:pt x="4807" y="74178"/>
                  </a:lnTo>
                  <a:lnTo>
                    <a:pt x="5209" y="73816"/>
                  </a:lnTo>
                  <a:lnTo>
                    <a:pt x="5610" y="73563"/>
                  </a:lnTo>
                  <a:lnTo>
                    <a:pt x="6018" y="73382"/>
                  </a:lnTo>
                  <a:lnTo>
                    <a:pt x="6412" y="73201"/>
                  </a:lnTo>
                  <a:lnTo>
                    <a:pt x="6806" y="73129"/>
                  </a:lnTo>
                  <a:lnTo>
                    <a:pt x="7185" y="73057"/>
                  </a:lnTo>
                  <a:lnTo>
                    <a:pt x="7864" y="73057"/>
                  </a:lnTo>
                  <a:lnTo>
                    <a:pt x="8163" y="73093"/>
                  </a:lnTo>
                  <a:lnTo>
                    <a:pt x="8724" y="73201"/>
                  </a:lnTo>
                  <a:lnTo>
                    <a:pt x="9228" y="73382"/>
                  </a:lnTo>
                  <a:lnTo>
                    <a:pt x="9673" y="73563"/>
                  </a:lnTo>
                  <a:lnTo>
                    <a:pt x="10037" y="73744"/>
                  </a:lnTo>
                  <a:lnTo>
                    <a:pt x="10315" y="73925"/>
                  </a:lnTo>
                  <a:lnTo>
                    <a:pt x="10555" y="74069"/>
                  </a:lnTo>
                  <a:lnTo>
                    <a:pt x="10636" y="74105"/>
                  </a:lnTo>
                  <a:lnTo>
                    <a:pt x="10723" y="74069"/>
                  </a:lnTo>
                  <a:lnTo>
                    <a:pt x="10803" y="73961"/>
                  </a:lnTo>
                  <a:lnTo>
                    <a:pt x="10876" y="73816"/>
                  </a:lnTo>
                  <a:lnTo>
                    <a:pt x="10949" y="73563"/>
                  </a:lnTo>
                  <a:lnTo>
                    <a:pt x="11008" y="73310"/>
                  </a:lnTo>
                  <a:lnTo>
                    <a:pt x="11059" y="72984"/>
                  </a:lnTo>
                  <a:lnTo>
                    <a:pt x="11102" y="72586"/>
                  </a:lnTo>
                  <a:lnTo>
                    <a:pt x="11132" y="72189"/>
                  </a:lnTo>
                  <a:lnTo>
                    <a:pt x="11146" y="71791"/>
                  </a:lnTo>
                  <a:lnTo>
                    <a:pt x="11146" y="71393"/>
                  </a:lnTo>
                  <a:lnTo>
                    <a:pt x="11132" y="70959"/>
                  </a:lnTo>
                  <a:lnTo>
                    <a:pt x="11110" y="70597"/>
                  </a:lnTo>
                  <a:lnTo>
                    <a:pt x="11073" y="70199"/>
                  </a:lnTo>
                  <a:lnTo>
                    <a:pt x="11022" y="69874"/>
                  </a:lnTo>
                  <a:lnTo>
                    <a:pt x="10957" y="69585"/>
                  </a:lnTo>
                  <a:lnTo>
                    <a:pt x="10475" y="67559"/>
                  </a:lnTo>
                  <a:lnTo>
                    <a:pt x="9964" y="65353"/>
                  </a:lnTo>
                  <a:lnTo>
                    <a:pt x="9432" y="63002"/>
                  </a:lnTo>
                  <a:lnTo>
                    <a:pt x="8900" y="60543"/>
                  </a:lnTo>
                  <a:lnTo>
                    <a:pt x="8360" y="57975"/>
                  </a:lnTo>
                  <a:lnTo>
                    <a:pt x="7835" y="55335"/>
                  </a:lnTo>
                  <a:lnTo>
                    <a:pt x="7579" y="53997"/>
                  </a:lnTo>
                  <a:lnTo>
                    <a:pt x="7324" y="52659"/>
                  </a:lnTo>
                  <a:lnTo>
                    <a:pt x="7076" y="51321"/>
                  </a:lnTo>
                  <a:lnTo>
                    <a:pt x="6835" y="49982"/>
                  </a:lnTo>
                  <a:lnTo>
                    <a:pt x="6609" y="48644"/>
                  </a:lnTo>
                  <a:lnTo>
                    <a:pt x="6383" y="47306"/>
                  </a:lnTo>
                  <a:lnTo>
                    <a:pt x="6171" y="46004"/>
                  </a:lnTo>
                  <a:lnTo>
                    <a:pt x="5967" y="44702"/>
                  </a:lnTo>
                  <a:lnTo>
                    <a:pt x="5778" y="43436"/>
                  </a:lnTo>
                  <a:lnTo>
                    <a:pt x="5603" y="42207"/>
                  </a:lnTo>
                  <a:lnTo>
                    <a:pt x="5442" y="40977"/>
                  </a:lnTo>
                  <a:lnTo>
                    <a:pt x="5296" y="39784"/>
                  </a:lnTo>
                  <a:lnTo>
                    <a:pt x="5165" y="38626"/>
                  </a:lnTo>
                  <a:lnTo>
                    <a:pt x="5048" y="37505"/>
                  </a:lnTo>
                  <a:lnTo>
                    <a:pt x="4953" y="36420"/>
                  </a:lnTo>
                  <a:lnTo>
                    <a:pt x="4880" y="35407"/>
                  </a:lnTo>
                  <a:lnTo>
                    <a:pt x="4822" y="34431"/>
                  </a:lnTo>
                  <a:lnTo>
                    <a:pt x="4807" y="33961"/>
                  </a:lnTo>
                  <a:lnTo>
                    <a:pt x="4793" y="33491"/>
                  </a:lnTo>
                  <a:lnTo>
                    <a:pt x="4778" y="33057"/>
                  </a:lnTo>
                  <a:lnTo>
                    <a:pt x="4778" y="32623"/>
                  </a:lnTo>
                  <a:lnTo>
                    <a:pt x="4778" y="32225"/>
                  </a:lnTo>
                  <a:lnTo>
                    <a:pt x="4786" y="31827"/>
                  </a:lnTo>
                  <a:lnTo>
                    <a:pt x="4800" y="31465"/>
                  </a:lnTo>
                  <a:lnTo>
                    <a:pt x="4829" y="31068"/>
                  </a:lnTo>
                  <a:lnTo>
                    <a:pt x="4866" y="30670"/>
                  </a:lnTo>
                  <a:lnTo>
                    <a:pt x="4917" y="30272"/>
                  </a:lnTo>
                  <a:lnTo>
                    <a:pt x="4990" y="29874"/>
                  </a:lnTo>
                  <a:lnTo>
                    <a:pt x="5034" y="29693"/>
                  </a:lnTo>
                  <a:lnTo>
                    <a:pt x="5085" y="29476"/>
                  </a:lnTo>
                  <a:lnTo>
                    <a:pt x="5143" y="29295"/>
                  </a:lnTo>
                  <a:lnTo>
                    <a:pt x="5209" y="29115"/>
                  </a:lnTo>
                  <a:lnTo>
                    <a:pt x="5282" y="28934"/>
                  </a:lnTo>
                  <a:lnTo>
                    <a:pt x="5362" y="28753"/>
                  </a:lnTo>
                  <a:lnTo>
                    <a:pt x="5486" y="28536"/>
                  </a:lnTo>
                  <a:lnTo>
                    <a:pt x="5603" y="28319"/>
                  </a:lnTo>
                  <a:lnTo>
                    <a:pt x="5727" y="28174"/>
                  </a:lnTo>
                  <a:lnTo>
                    <a:pt x="5851" y="28030"/>
                  </a:lnTo>
                  <a:lnTo>
                    <a:pt x="5975" y="27921"/>
                  </a:lnTo>
                  <a:lnTo>
                    <a:pt x="6099" y="27849"/>
                  </a:lnTo>
                  <a:lnTo>
                    <a:pt x="6230" y="27813"/>
                  </a:lnTo>
                  <a:lnTo>
                    <a:pt x="6354" y="27776"/>
                  </a:lnTo>
                  <a:lnTo>
                    <a:pt x="6507" y="27813"/>
                  </a:lnTo>
                  <a:lnTo>
                    <a:pt x="6660" y="27849"/>
                  </a:lnTo>
                  <a:lnTo>
                    <a:pt x="6806" y="27957"/>
                  </a:lnTo>
                  <a:lnTo>
                    <a:pt x="6959" y="28066"/>
                  </a:lnTo>
                  <a:lnTo>
                    <a:pt x="7112" y="28247"/>
                  </a:lnTo>
                  <a:lnTo>
                    <a:pt x="7266" y="28427"/>
                  </a:lnTo>
                  <a:lnTo>
                    <a:pt x="7419" y="28644"/>
                  </a:lnTo>
                  <a:lnTo>
                    <a:pt x="7572" y="28898"/>
                  </a:lnTo>
                  <a:lnTo>
                    <a:pt x="7718" y="29187"/>
                  </a:lnTo>
                  <a:lnTo>
                    <a:pt x="7871" y="29476"/>
                  </a:lnTo>
                  <a:lnTo>
                    <a:pt x="8024" y="29802"/>
                  </a:lnTo>
                  <a:lnTo>
                    <a:pt x="8177" y="30163"/>
                  </a:lnTo>
                  <a:lnTo>
                    <a:pt x="8476" y="30923"/>
                  </a:lnTo>
                  <a:lnTo>
                    <a:pt x="8776" y="31791"/>
                  </a:lnTo>
                  <a:lnTo>
                    <a:pt x="9067" y="32731"/>
                  </a:lnTo>
                  <a:lnTo>
                    <a:pt x="9359" y="33744"/>
                  </a:lnTo>
                  <a:lnTo>
                    <a:pt x="9644" y="34829"/>
                  </a:lnTo>
                  <a:lnTo>
                    <a:pt x="9928" y="35914"/>
                  </a:lnTo>
                  <a:lnTo>
                    <a:pt x="10198" y="37071"/>
                  </a:lnTo>
                  <a:lnTo>
                    <a:pt x="10468" y="38265"/>
                  </a:lnTo>
                  <a:lnTo>
                    <a:pt x="10730" y="39458"/>
                  </a:lnTo>
                  <a:lnTo>
                    <a:pt x="10978" y="40652"/>
                  </a:lnTo>
                  <a:lnTo>
                    <a:pt x="11219" y="41845"/>
                  </a:lnTo>
                  <a:lnTo>
                    <a:pt x="11453" y="43075"/>
                  </a:lnTo>
                  <a:lnTo>
                    <a:pt x="11671" y="44232"/>
                  </a:lnTo>
                  <a:lnTo>
                    <a:pt x="11883" y="45389"/>
                  </a:lnTo>
                  <a:lnTo>
                    <a:pt x="12262" y="47596"/>
                  </a:lnTo>
                  <a:lnTo>
                    <a:pt x="12590" y="49548"/>
                  </a:lnTo>
                  <a:lnTo>
                    <a:pt x="12853" y="51212"/>
                  </a:lnTo>
                  <a:lnTo>
                    <a:pt x="13057" y="52514"/>
                  </a:lnTo>
                  <a:lnTo>
                    <a:pt x="13225" y="53708"/>
                  </a:lnTo>
                  <a:lnTo>
                    <a:pt x="13269" y="53961"/>
                  </a:lnTo>
                  <a:lnTo>
                    <a:pt x="13313" y="54178"/>
                  </a:lnTo>
                  <a:lnTo>
                    <a:pt x="13364" y="54359"/>
                  </a:lnTo>
                  <a:lnTo>
                    <a:pt x="13415" y="54503"/>
                  </a:lnTo>
                  <a:lnTo>
                    <a:pt x="13473" y="54648"/>
                  </a:lnTo>
                  <a:lnTo>
                    <a:pt x="13531" y="54720"/>
                  </a:lnTo>
                  <a:lnTo>
                    <a:pt x="13590" y="54793"/>
                  </a:lnTo>
                  <a:lnTo>
                    <a:pt x="13648" y="54793"/>
                  </a:lnTo>
                  <a:lnTo>
                    <a:pt x="13714" y="54756"/>
                  </a:lnTo>
                  <a:lnTo>
                    <a:pt x="13787" y="54720"/>
                  </a:lnTo>
                  <a:lnTo>
                    <a:pt x="13860" y="54576"/>
                  </a:lnTo>
                  <a:lnTo>
                    <a:pt x="13925" y="54395"/>
                  </a:lnTo>
                  <a:lnTo>
                    <a:pt x="13991" y="54142"/>
                  </a:lnTo>
                  <a:lnTo>
                    <a:pt x="14042" y="53888"/>
                  </a:lnTo>
                  <a:lnTo>
                    <a:pt x="14093" y="53563"/>
                  </a:lnTo>
                  <a:lnTo>
                    <a:pt x="14122" y="53237"/>
                  </a:lnTo>
                  <a:lnTo>
                    <a:pt x="14151" y="52840"/>
                  </a:lnTo>
                  <a:lnTo>
                    <a:pt x="14159" y="52442"/>
                  </a:lnTo>
                  <a:lnTo>
                    <a:pt x="14232" y="48789"/>
                  </a:lnTo>
                  <a:lnTo>
                    <a:pt x="14319" y="44955"/>
                  </a:lnTo>
                  <a:lnTo>
                    <a:pt x="14429" y="41013"/>
                  </a:lnTo>
                  <a:lnTo>
                    <a:pt x="14553" y="36999"/>
                  </a:lnTo>
                  <a:lnTo>
                    <a:pt x="14698" y="33020"/>
                  </a:lnTo>
                  <a:lnTo>
                    <a:pt x="14771" y="31031"/>
                  </a:lnTo>
                  <a:lnTo>
                    <a:pt x="14859" y="29078"/>
                  </a:lnTo>
                  <a:lnTo>
                    <a:pt x="14939" y="27162"/>
                  </a:lnTo>
                  <a:lnTo>
                    <a:pt x="15027" y="25281"/>
                  </a:lnTo>
                  <a:lnTo>
                    <a:pt x="15122" y="23436"/>
                  </a:lnTo>
                  <a:lnTo>
                    <a:pt x="15216" y="21628"/>
                  </a:lnTo>
                  <a:lnTo>
                    <a:pt x="15318" y="19892"/>
                  </a:lnTo>
                  <a:lnTo>
                    <a:pt x="15421" y="18192"/>
                  </a:lnTo>
                  <a:lnTo>
                    <a:pt x="15523" y="16601"/>
                  </a:lnTo>
                  <a:lnTo>
                    <a:pt x="15632" y="15046"/>
                  </a:lnTo>
                  <a:lnTo>
                    <a:pt x="15742" y="13599"/>
                  </a:lnTo>
                  <a:lnTo>
                    <a:pt x="15858" y="12261"/>
                  </a:lnTo>
                  <a:lnTo>
                    <a:pt x="15975" y="10995"/>
                  </a:lnTo>
                  <a:lnTo>
                    <a:pt x="16092" y="9838"/>
                  </a:lnTo>
                  <a:lnTo>
                    <a:pt x="16216" y="8789"/>
                  </a:lnTo>
                  <a:lnTo>
                    <a:pt x="16340" y="7849"/>
                  </a:lnTo>
                  <a:lnTo>
                    <a:pt x="16405" y="7415"/>
                  </a:lnTo>
                  <a:lnTo>
                    <a:pt x="16471" y="7053"/>
                  </a:lnTo>
                  <a:lnTo>
                    <a:pt x="16537" y="6691"/>
                  </a:lnTo>
                  <a:lnTo>
                    <a:pt x="16602" y="6366"/>
                  </a:lnTo>
                  <a:lnTo>
                    <a:pt x="16668" y="6077"/>
                  </a:lnTo>
                  <a:lnTo>
                    <a:pt x="16734" y="5823"/>
                  </a:lnTo>
                  <a:lnTo>
                    <a:pt x="16799" y="5606"/>
                  </a:lnTo>
                  <a:lnTo>
                    <a:pt x="16865" y="5426"/>
                  </a:lnTo>
                  <a:lnTo>
                    <a:pt x="16931" y="5281"/>
                  </a:lnTo>
                  <a:lnTo>
                    <a:pt x="17003" y="5209"/>
                  </a:lnTo>
                  <a:lnTo>
                    <a:pt x="17069" y="5136"/>
                  </a:lnTo>
                  <a:lnTo>
                    <a:pt x="17142" y="5100"/>
                  </a:lnTo>
                  <a:close/>
                  <a:moveTo>
                    <a:pt x="17142" y="1"/>
                  </a:moveTo>
                  <a:lnTo>
                    <a:pt x="17025" y="37"/>
                  </a:lnTo>
                  <a:lnTo>
                    <a:pt x="16909" y="109"/>
                  </a:lnTo>
                  <a:lnTo>
                    <a:pt x="16799" y="218"/>
                  </a:lnTo>
                  <a:lnTo>
                    <a:pt x="16690" y="362"/>
                  </a:lnTo>
                  <a:lnTo>
                    <a:pt x="16580" y="543"/>
                  </a:lnTo>
                  <a:lnTo>
                    <a:pt x="16478" y="796"/>
                  </a:lnTo>
                  <a:lnTo>
                    <a:pt x="16369" y="1049"/>
                  </a:lnTo>
                  <a:lnTo>
                    <a:pt x="16274" y="1375"/>
                  </a:lnTo>
                  <a:lnTo>
                    <a:pt x="16172" y="1700"/>
                  </a:lnTo>
                  <a:lnTo>
                    <a:pt x="16077" y="2098"/>
                  </a:lnTo>
                  <a:lnTo>
                    <a:pt x="15975" y="2496"/>
                  </a:lnTo>
                  <a:lnTo>
                    <a:pt x="15887" y="2930"/>
                  </a:lnTo>
                  <a:lnTo>
                    <a:pt x="15793" y="3436"/>
                  </a:lnTo>
                  <a:lnTo>
                    <a:pt x="15705" y="3943"/>
                  </a:lnTo>
                  <a:lnTo>
                    <a:pt x="15618" y="4485"/>
                  </a:lnTo>
                  <a:lnTo>
                    <a:pt x="15530" y="5028"/>
                  </a:lnTo>
                  <a:lnTo>
                    <a:pt x="15450" y="5643"/>
                  </a:lnTo>
                  <a:lnTo>
                    <a:pt x="15362" y="6257"/>
                  </a:lnTo>
                  <a:lnTo>
                    <a:pt x="15209" y="7596"/>
                  </a:lnTo>
                  <a:lnTo>
                    <a:pt x="15056" y="9006"/>
                  </a:lnTo>
                  <a:lnTo>
                    <a:pt x="14910" y="10489"/>
                  </a:lnTo>
                  <a:lnTo>
                    <a:pt x="14771" y="12080"/>
                  </a:lnTo>
                  <a:lnTo>
                    <a:pt x="14640" y="13744"/>
                  </a:lnTo>
                  <a:lnTo>
                    <a:pt x="14516" y="15444"/>
                  </a:lnTo>
                  <a:lnTo>
                    <a:pt x="14399" y="17216"/>
                  </a:lnTo>
                  <a:lnTo>
                    <a:pt x="14290" y="19024"/>
                  </a:lnTo>
                  <a:lnTo>
                    <a:pt x="14181" y="20869"/>
                  </a:lnTo>
                  <a:lnTo>
                    <a:pt x="14086" y="22749"/>
                  </a:lnTo>
                  <a:lnTo>
                    <a:pt x="13991" y="24630"/>
                  </a:lnTo>
                  <a:lnTo>
                    <a:pt x="13903" y="26511"/>
                  </a:lnTo>
                  <a:lnTo>
                    <a:pt x="13816" y="28427"/>
                  </a:lnTo>
                  <a:lnTo>
                    <a:pt x="13743" y="30308"/>
                  </a:lnTo>
                  <a:lnTo>
                    <a:pt x="13670" y="32189"/>
                  </a:lnTo>
                  <a:lnTo>
                    <a:pt x="13539" y="35841"/>
                  </a:lnTo>
                  <a:lnTo>
                    <a:pt x="13437" y="39350"/>
                  </a:lnTo>
                  <a:lnTo>
                    <a:pt x="13342" y="42605"/>
                  </a:lnTo>
                  <a:lnTo>
                    <a:pt x="13269" y="45606"/>
                  </a:lnTo>
                  <a:lnTo>
                    <a:pt x="12999" y="43979"/>
                  </a:lnTo>
                  <a:lnTo>
                    <a:pt x="12700" y="42279"/>
                  </a:lnTo>
                  <a:lnTo>
                    <a:pt x="12372" y="40471"/>
                  </a:lnTo>
                  <a:lnTo>
                    <a:pt x="12014" y="38590"/>
                  </a:lnTo>
                  <a:lnTo>
                    <a:pt x="11628" y="36673"/>
                  </a:lnTo>
                  <a:lnTo>
                    <a:pt x="11423" y="35733"/>
                  </a:lnTo>
                  <a:lnTo>
                    <a:pt x="11219" y="34756"/>
                  </a:lnTo>
                  <a:lnTo>
                    <a:pt x="11008" y="33816"/>
                  </a:lnTo>
                  <a:lnTo>
                    <a:pt x="10789" y="32912"/>
                  </a:lnTo>
                  <a:lnTo>
                    <a:pt x="10570" y="31972"/>
                  </a:lnTo>
                  <a:lnTo>
                    <a:pt x="10344" y="31104"/>
                  </a:lnTo>
                  <a:lnTo>
                    <a:pt x="10118" y="30236"/>
                  </a:lnTo>
                  <a:lnTo>
                    <a:pt x="9884" y="29368"/>
                  </a:lnTo>
                  <a:lnTo>
                    <a:pt x="9644" y="28572"/>
                  </a:lnTo>
                  <a:lnTo>
                    <a:pt x="9403" y="27776"/>
                  </a:lnTo>
                  <a:lnTo>
                    <a:pt x="9162" y="27053"/>
                  </a:lnTo>
                  <a:lnTo>
                    <a:pt x="8914" y="26366"/>
                  </a:lnTo>
                  <a:lnTo>
                    <a:pt x="8666" y="25715"/>
                  </a:lnTo>
                  <a:lnTo>
                    <a:pt x="8411" y="25136"/>
                  </a:lnTo>
                  <a:lnTo>
                    <a:pt x="8163" y="24594"/>
                  </a:lnTo>
                  <a:lnTo>
                    <a:pt x="7908" y="24124"/>
                  </a:lnTo>
                  <a:lnTo>
                    <a:pt x="7645" y="23690"/>
                  </a:lnTo>
                  <a:lnTo>
                    <a:pt x="7390" y="23328"/>
                  </a:lnTo>
                  <a:lnTo>
                    <a:pt x="7134" y="23075"/>
                  </a:lnTo>
                  <a:lnTo>
                    <a:pt x="6872" y="22858"/>
                  </a:lnTo>
                  <a:lnTo>
                    <a:pt x="6616" y="22749"/>
                  </a:lnTo>
                  <a:lnTo>
                    <a:pt x="6354" y="22677"/>
                  </a:lnTo>
                  <a:lnTo>
                    <a:pt x="6179" y="22713"/>
                  </a:lnTo>
                  <a:lnTo>
                    <a:pt x="5996" y="22785"/>
                  </a:lnTo>
                  <a:lnTo>
                    <a:pt x="5821" y="22894"/>
                  </a:lnTo>
                  <a:lnTo>
                    <a:pt x="5646" y="23039"/>
                  </a:lnTo>
                  <a:lnTo>
                    <a:pt x="5471" y="23219"/>
                  </a:lnTo>
                  <a:lnTo>
                    <a:pt x="5303" y="23436"/>
                  </a:lnTo>
                  <a:lnTo>
                    <a:pt x="5136" y="23726"/>
                  </a:lnTo>
                  <a:lnTo>
                    <a:pt x="4975" y="24051"/>
                  </a:lnTo>
                  <a:lnTo>
                    <a:pt x="4815" y="24377"/>
                  </a:lnTo>
                  <a:lnTo>
                    <a:pt x="4676" y="24775"/>
                  </a:lnTo>
                  <a:lnTo>
                    <a:pt x="4545" y="25172"/>
                  </a:lnTo>
                  <a:lnTo>
                    <a:pt x="4428" y="25570"/>
                  </a:lnTo>
                  <a:lnTo>
                    <a:pt x="4319" y="26004"/>
                  </a:lnTo>
                  <a:lnTo>
                    <a:pt x="4224" y="26474"/>
                  </a:lnTo>
                  <a:lnTo>
                    <a:pt x="4144" y="26908"/>
                  </a:lnTo>
                  <a:lnTo>
                    <a:pt x="4071" y="27379"/>
                  </a:lnTo>
                  <a:lnTo>
                    <a:pt x="4005" y="27885"/>
                  </a:lnTo>
                  <a:lnTo>
                    <a:pt x="3954" y="28355"/>
                  </a:lnTo>
                  <a:lnTo>
                    <a:pt x="3903" y="28825"/>
                  </a:lnTo>
                  <a:lnTo>
                    <a:pt x="3866" y="29295"/>
                  </a:lnTo>
                  <a:lnTo>
                    <a:pt x="3830" y="29766"/>
                  </a:lnTo>
                  <a:lnTo>
                    <a:pt x="3808" y="30200"/>
                  </a:lnTo>
                  <a:lnTo>
                    <a:pt x="3786" y="30670"/>
                  </a:lnTo>
                  <a:lnTo>
                    <a:pt x="3772" y="31068"/>
                  </a:lnTo>
                  <a:lnTo>
                    <a:pt x="3757" y="31574"/>
                  </a:lnTo>
                  <a:lnTo>
                    <a:pt x="3750" y="32080"/>
                  </a:lnTo>
                  <a:lnTo>
                    <a:pt x="3750" y="32623"/>
                  </a:lnTo>
                  <a:lnTo>
                    <a:pt x="3757" y="33129"/>
                  </a:lnTo>
                  <a:lnTo>
                    <a:pt x="3764" y="33671"/>
                  </a:lnTo>
                  <a:lnTo>
                    <a:pt x="3779" y="34214"/>
                  </a:lnTo>
                  <a:lnTo>
                    <a:pt x="3801" y="34793"/>
                  </a:lnTo>
                  <a:lnTo>
                    <a:pt x="3823" y="35335"/>
                  </a:lnTo>
                  <a:lnTo>
                    <a:pt x="3888" y="36492"/>
                  </a:lnTo>
                  <a:lnTo>
                    <a:pt x="3969" y="37686"/>
                  </a:lnTo>
                  <a:lnTo>
                    <a:pt x="4063" y="38879"/>
                  </a:lnTo>
                  <a:lnTo>
                    <a:pt x="4180" y="40073"/>
                  </a:lnTo>
                  <a:lnTo>
                    <a:pt x="4311" y="41339"/>
                  </a:lnTo>
                  <a:lnTo>
                    <a:pt x="4450" y="42568"/>
                  </a:lnTo>
                  <a:lnTo>
                    <a:pt x="4603" y="43834"/>
                  </a:lnTo>
                  <a:lnTo>
                    <a:pt x="4771" y="45100"/>
                  </a:lnTo>
                  <a:lnTo>
                    <a:pt x="4953" y="46402"/>
                  </a:lnTo>
                  <a:lnTo>
                    <a:pt x="5136" y="47668"/>
                  </a:lnTo>
                  <a:lnTo>
                    <a:pt x="5333" y="48970"/>
                  </a:lnTo>
                  <a:lnTo>
                    <a:pt x="5537" y="50236"/>
                  </a:lnTo>
                  <a:lnTo>
                    <a:pt x="5748" y="51538"/>
                  </a:lnTo>
                  <a:lnTo>
                    <a:pt x="5967" y="52803"/>
                  </a:lnTo>
                  <a:lnTo>
                    <a:pt x="6193" y="54069"/>
                  </a:lnTo>
                  <a:lnTo>
                    <a:pt x="6412" y="55299"/>
                  </a:lnTo>
                  <a:lnTo>
                    <a:pt x="6872" y="57758"/>
                  </a:lnTo>
                  <a:lnTo>
                    <a:pt x="7339" y="60109"/>
                  </a:lnTo>
                  <a:lnTo>
                    <a:pt x="7791" y="62351"/>
                  </a:lnTo>
                  <a:lnTo>
                    <a:pt x="8236" y="64449"/>
                  </a:lnTo>
                  <a:lnTo>
                    <a:pt x="8659" y="66402"/>
                  </a:lnTo>
                  <a:lnTo>
                    <a:pt x="9060" y="68210"/>
                  </a:lnTo>
                  <a:lnTo>
                    <a:pt x="9060" y="68210"/>
                  </a:lnTo>
                  <a:lnTo>
                    <a:pt x="8630" y="68066"/>
                  </a:lnTo>
                  <a:lnTo>
                    <a:pt x="8163" y="67993"/>
                  </a:lnTo>
                  <a:lnTo>
                    <a:pt x="7667" y="67921"/>
                  </a:lnTo>
                  <a:lnTo>
                    <a:pt x="7149" y="67957"/>
                  </a:lnTo>
                  <a:lnTo>
                    <a:pt x="6609" y="68029"/>
                  </a:lnTo>
                  <a:lnTo>
                    <a:pt x="6339" y="68102"/>
                  </a:lnTo>
                  <a:lnTo>
                    <a:pt x="6062" y="68210"/>
                  </a:lnTo>
                  <a:lnTo>
                    <a:pt x="5785" y="68319"/>
                  </a:lnTo>
                  <a:lnTo>
                    <a:pt x="5500" y="68500"/>
                  </a:lnTo>
                  <a:lnTo>
                    <a:pt x="5223" y="68644"/>
                  </a:lnTo>
                  <a:lnTo>
                    <a:pt x="4939" y="68861"/>
                  </a:lnTo>
                  <a:lnTo>
                    <a:pt x="4662" y="69114"/>
                  </a:lnTo>
                  <a:lnTo>
                    <a:pt x="4384" y="69368"/>
                  </a:lnTo>
                  <a:lnTo>
                    <a:pt x="4107" y="69693"/>
                  </a:lnTo>
                  <a:lnTo>
                    <a:pt x="3830" y="70019"/>
                  </a:lnTo>
                  <a:lnTo>
                    <a:pt x="3560" y="70380"/>
                  </a:lnTo>
                  <a:lnTo>
                    <a:pt x="3298" y="70814"/>
                  </a:lnTo>
                  <a:lnTo>
                    <a:pt x="3035" y="71284"/>
                  </a:lnTo>
                  <a:lnTo>
                    <a:pt x="2780" y="71791"/>
                  </a:lnTo>
                  <a:lnTo>
                    <a:pt x="2532" y="72333"/>
                  </a:lnTo>
                  <a:lnTo>
                    <a:pt x="2291" y="72912"/>
                  </a:lnTo>
                  <a:lnTo>
                    <a:pt x="2058" y="73563"/>
                  </a:lnTo>
                  <a:lnTo>
                    <a:pt x="1839" y="74250"/>
                  </a:lnTo>
                  <a:lnTo>
                    <a:pt x="1620" y="74973"/>
                  </a:lnTo>
                  <a:lnTo>
                    <a:pt x="1416" y="75769"/>
                  </a:lnTo>
                  <a:lnTo>
                    <a:pt x="1219" y="76637"/>
                  </a:lnTo>
                  <a:lnTo>
                    <a:pt x="1036" y="77541"/>
                  </a:lnTo>
                  <a:lnTo>
                    <a:pt x="898" y="78265"/>
                  </a:lnTo>
                  <a:lnTo>
                    <a:pt x="774" y="79060"/>
                  </a:lnTo>
                  <a:lnTo>
                    <a:pt x="657" y="79856"/>
                  </a:lnTo>
                  <a:lnTo>
                    <a:pt x="548" y="80688"/>
                  </a:lnTo>
                  <a:lnTo>
                    <a:pt x="453" y="81556"/>
                  </a:lnTo>
                  <a:lnTo>
                    <a:pt x="365" y="82424"/>
                  </a:lnTo>
                  <a:lnTo>
                    <a:pt x="285" y="83328"/>
                  </a:lnTo>
                  <a:lnTo>
                    <a:pt x="212" y="84268"/>
                  </a:lnTo>
                  <a:lnTo>
                    <a:pt x="154" y="85208"/>
                  </a:lnTo>
                  <a:lnTo>
                    <a:pt x="103" y="86185"/>
                  </a:lnTo>
                  <a:lnTo>
                    <a:pt x="66" y="87198"/>
                  </a:lnTo>
                  <a:lnTo>
                    <a:pt x="30" y="88246"/>
                  </a:lnTo>
                  <a:lnTo>
                    <a:pt x="8" y="89295"/>
                  </a:lnTo>
                  <a:lnTo>
                    <a:pt x="1" y="90344"/>
                  </a:lnTo>
                  <a:lnTo>
                    <a:pt x="1" y="91465"/>
                  </a:lnTo>
                  <a:lnTo>
                    <a:pt x="8" y="92586"/>
                  </a:lnTo>
                  <a:lnTo>
                    <a:pt x="15" y="93237"/>
                  </a:lnTo>
                  <a:lnTo>
                    <a:pt x="30" y="93888"/>
                  </a:lnTo>
                  <a:lnTo>
                    <a:pt x="52" y="94576"/>
                  </a:lnTo>
                  <a:lnTo>
                    <a:pt x="73" y="95227"/>
                  </a:lnTo>
                  <a:lnTo>
                    <a:pt x="110" y="95914"/>
                  </a:lnTo>
                  <a:lnTo>
                    <a:pt x="146" y="96601"/>
                  </a:lnTo>
                  <a:lnTo>
                    <a:pt x="190" y="97252"/>
                  </a:lnTo>
                  <a:lnTo>
                    <a:pt x="249" y="97939"/>
                  </a:lnTo>
                  <a:lnTo>
                    <a:pt x="307" y="98590"/>
                  </a:lnTo>
                  <a:lnTo>
                    <a:pt x="373" y="99241"/>
                  </a:lnTo>
                  <a:lnTo>
                    <a:pt x="453" y="99856"/>
                  </a:lnTo>
                  <a:lnTo>
                    <a:pt x="533" y="100507"/>
                  </a:lnTo>
                  <a:lnTo>
                    <a:pt x="628" y="101122"/>
                  </a:lnTo>
                  <a:lnTo>
                    <a:pt x="737" y="101700"/>
                  </a:lnTo>
                  <a:lnTo>
                    <a:pt x="847" y="102315"/>
                  </a:lnTo>
                  <a:lnTo>
                    <a:pt x="971" y="102858"/>
                  </a:lnTo>
                  <a:lnTo>
                    <a:pt x="1109" y="103400"/>
                  </a:lnTo>
                  <a:lnTo>
                    <a:pt x="1255" y="103943"/>
                  </a:lnTo>
                  <a:lnTo>
                    <a:pt x="1408" y="104413"/>
                  </a:lnTo>
                  <a:lnTo>
                    <a:pt x="1576" y="104883"/>
                  </a:lnTo>
                  <a:lnTo>
                    <a:pt x="1758" y="105353"/>
                  </a:lnTo>
                  <a:lnTo>
                    <a:pt x="1955" y="105751"/>
                  </a:lnTo>
                  <a:lnTo>
                    <a:pt x="2160" y="106149"/>
                  </a:lnTo>
                  <a:lnTo>
                    <a:pt x="2378" y="106510"/>
                  </a:lnTo>
                  <a:lnTo>
                    <a:pt x="2612" y="106800"/>
                  </a:lnTo>
                  <a:lnTo>
                    <a:pt x="2860" y="107089"/>
                  </a:lnTo>
                  <a:lnTo>
                    <a:pt x="3115" y="107342"/>
                  </a:lnTo>
                  <a:lnTo>
                    <a:pt x="3392" y="107523"/>
                  </a:lnTo>
                  <a:lnTo>
                    <a:pt x="3684" y="107704"/>
                  </a:lnTo>
                  <a:lnTo>
                    <a:pt x="3990" y="107812"/>
                  </a:lnTo>
                  <a:lnTo>
                    <a:pt x="4311" y="107885"/>
                  </a:lnTo>
                  <a:lnTo>
                    <a:pt x="4654" y="107921"/>
                  </a:lnTo>
                  <a:lnTo>
                    <a:pt x="5085" y="107885"/>
                  </a:lnTo>
                  <a:lnTo>
                    <a:pt x="5522" y="107776"/>
                  </a:lnTo>
                  <a:lnTo>
                    <a:pt x="5967" y="107595"/>
                  </a:lnTo>
                  <a:lnTo>
                    <a:pt x="6405" y="107378"/>
                  </a:lnTo>
                  <a:lnTo>
                    <a:pt x="6850" y="107125"/>
                  </a:lnTo>
                  <a:lnTo>
                    <a:pt x="7288" y="106800"/>
                  </a:lnTo>
                  <a:lnTo>
                    <a:pt x="7718" y="106438"/>
                  </a:lnTo>
                  <a:lnTo>
                    <a:pt x="8134" y="106076"/>
                  </a:lnTo>
                  <a:lnTo>
                    <a:pt x="8549" y="105679"/>
                  </a:lnTo>
                  <a:lnTo>
                    <a:pt x="8951" y="105245"/>
                  </a:lnTo>
                  <a:lnTo>
                    <a:pt x="9337" y="104811"/>
                  </a:lnTo>
                  <a:lnTo>
                    <a:pt x="9702" y="104377"/>
                  </a:lnTo>
                  <a:lnTo>
                    <a:pt x="10380" y="103545"/>
                  </a:lnTo>
                  <a:lnTo>
                    <a:pt x="10964" y="102749"/>
                  </a:lnTo>
                  <a:lnTo>
                    <a:pt x="10811" y="104738"/>
                  </a:lnTo>
                  <a:lnTo>
                    <a:pt x="10643" y="107017"/>
                  </a:lnTo>
                  <a:lnTo>
                    <a:pt x="10475" y="109512"/>
                  </a:lnTo>
                  <a:lnTo>
                    <a:pt x="10300" y="112188"/>
                  </a:lnTo>
                  <a:lnTo>
                    <a:pt x="10132" y="115046"/>
                  </a:lnTo>
                  <a:lnTo>
                    <a:pt x="9972" y="118011"/>
                  </a:lnTo>
                  <a:lnTo>
                    <a:pt x="9892" y="119530"/>
                  </a:lnTo>
                  <a:lnTo>
                    <a:pt x="9819" y="121049"/>
                  </a:lnTo>
                  <a:lnTo>
                    <a:pt x="9753" y="122604"/>
                  </a:lnTo>
                  <a:lnTo>
                    <a:pt x="9687" y="124160"/>
                  </a:lnTo>
                  <a:lnTo>
                    <a:pt x="9629" y="125751"/>
                  </a:lnTo>
                  <a:lnTo>
                    <a:pt x="9571" y="127306"/>
                  </a:lnTo>
                  <a:lnTo>
                    <a:pt x="9527" y="128897"/>
                  </a:lnTo>
                  <a:lnTo>
                    <a:pt x="9490" y="130452"/>
                  </a:lnTo>
                  <a:lnTo>
                    <a:pt x="9454" y="132008"/>
                  </a:lnTo>
                  <a:lnTo>
                    <a:pt x="9432" y="133563"/>
                  </a:lnTo>
                  <a:lnTo>
                    <a:pt x="9417" y="135082"/>
                  </a:lnTo>
                  <a:lnTo>
                    <a:pt x="9417" y="136601"/>
                  </a:lnTo>
                  <a:lnTo>
                    <a:pt x="9417" y="138084"/>
                  </a:lnTo>
                  <a:lnTo>
                    <a:pt x="9439" y="139530"/>
                  </a:lnTo>
                  <a:lnTo>
                    <a:pt x="9461" y="140941"/>
                  </a:lnTo>
                  <a:lnTo>
                    <a:pt x="9505" y="142315"/>
                  </a:lnTo>
                  <a:lnTo>
                    <a:pt x="9556" y="143653"/>
                  </a:lnTo>
                  <a:lnTo>
                    <a:pt x="9622" y="144919"/>
                  </a:lnTo>
                  <a:lnTo>
                    <a:pt x="9702" y="146149"/>
                  </a:lnTo>
                  <a:lnTo>
                    <a:pt x="9746" y="146763"/>
                  </a:lnTo>
                  <a:lnTo>
                    <a:pt x="9789" y="147342"/>
                  </a:lnTo>
                  <a:lnTo>
                    <a:pt x="9862" y="148065"/>
                  </a:lnTo>
                  <a:lnTo>
                    <a:pt x="9928" y="148753"/>
                  </a:lnTo>
                  <a:lnTo>
                    <a:pt x="10008" y="149404"/>
                  </a:lnTo>
                  <a:lnTo>
                    <a:pt x="10089" y="150055"/>
                  </a:lnTo>
                  <a:lnTo>
                    <a:pt x="10176" y="150633"/>
                  </a:lnTo>
                  <a:lnTo>
                    <a:pt x="10271" y="151212"/>
                  </a:lnTo>
                  <a:lnTo>
                    <a:pt x="10366" y="151754"/>
                  </a:lnTo>
                  <a:lnTo>
                    <a:pt x="10468" y="152261"/>
                  </a:lnTo>
                  <a:lnTo>
                    <a:pt x="10577" y="152731"/>
                  </a:lnTo>
                  <a:lnTo>
                    <a:pt x="10687" y="153201"/>
                  </a:lnTo>
                  <a:lnTo>
                    <a:pt x="10811" y="153635"/>
                  </a:lnTo>
                  <a:lnTo>
                    <a:pt x="10927" y="153997"/>
                  </a:lnTo>
                  <a:lnTo>
                    <a:pt x="11059" y="154358"/>
                  </a:lnTo>
                  <a:lnTo>
                    <a:pt x="11190" y="154684"/>
                  </a:lnTo>
                  <a:lnTo>
                    <a:pt x="11329" y="155009"/>
                  </a:lnTo>
                  <a:lnTo>
                    <a:pt x="11467" y="155263"/>
                  </a:lnTo>
                  <a:lnTo>
                    <a:pt x="11598" y="155480"/>
                  </a:lnTo>
                  <a:lnTo>
                    <a:pt x="11722" y="155660"/>
                  </a:lnTo>
                  <a:lnTo>
                    <a:pt x="11854" y="155805"/>
                  </a:lnTo>
                  <a:lnTo>
                    <a:pt x="11978" y="155950"/>
                  </a:lnTo>
                  <a:lnTo>
                    <a:pt x="12109" y="156058"/>
                  </a:lnTo>
                  <a:lnTo>
                    <a:pt x="12233" y="156094"/>
                  </a:lnTo>
                  <a:lnTo>
                    <a:pt x="12364" y="156167"/>
                  </a:lnTo>
                  <a:lnTo>
                    <a:pt x="12634" y="156167"/>
                  </a:lnTo>
                  <a:lnTo>
                    <a:pt x="12773" y="156094"/>
                  </a:lnTo>
                  <a:lnTo>
                    <a:pt x="12911" y="156022"/>
                  </a:lnTo>
                  <a:lnTo>
                    <a:pt x="13050" y="155877"/>
                  </a:lnTo>
                  <a:lnTo>
                    <a:pt x="13181" y="155733"/>
                  </a:lnTo>
                  <a:lnTo>
                    <a:pt x="13313" y="155552"/>
                  </a:lnTo>
                  <a:lnTo>
                    <a:pt x="13444" y="155335"/>
                  </a:lnTo>
                  <a:lnTo>
                    <a:pt x="13575" y="155082"/>
                  </a:lnTo>
                  <a:lnTo>
                    <a:pt x="13699" y="154829"/>
                  </a:lnTo>
                  <a:lnTo>
                    <a:pt x="13823" y="154503"/>
                  </a:lnTo>
                  <a:lnTo>
                    <a:pt x="13947" y="154178"/>
                  </a:lnTo>
                  <a:lnTo>
                    <a:pt x="14064" y="153816"/>
                  </a:lnTo>
                  <a:lnTo>
                    <a:pt x="14181" y="153418"/>
                  </a:lnTo>
                  <a:lnTo>
                    <a:pt x="14297" y="153020"/>
                  </a:lnTo>
                  <a:lnTo>
                    <a:pt x="14414" y="152586"/>
                  </a:lnTo>
                  <a:lnTo>
                    <a:pt x="14523" y="152116"/>
                  </a:lnTo>
                  <a:lnTo>
                    <a:pt x="14640" y="151646"/>
                  </a:lnTo>
                  <a:lnTo>
                    <a:pt x="14742" y="151140"/>
                  </a:lnTo>
                  <a:lnTo>
                    <a:pt x="14954" y="150091"/>
                  </a:lnTo>
                  <a:lnTo>
                    <a:pt x="15158" y="148933"/>
                  </a:lnTo>
                  <a:lnTo>
                    <a:pt x="15355" y="147704"/>
                  </a:lnTo>
                  <a:lnTo>
                    <a:pt x="15545" y="146438"/>
                  </a:lnTo>
                  <a:lnTo>
                    <a:pt x="15727" y="145064"/>
                  </a:lnTo>
                  <a:lnTo>
                    <a:pt x="15902" y="143689"/>
                  </a:lnTo>
                  <a:lnTo>
                    <a:pt x="16063" y="142243"/>
                  </a:lnTo>
                  <a:lnTo>
                    <a:pt x="16223" y="140760"/>
                  </a:lnTo>
                  <a:lnTo>
                    <a:pt x="16376" y="139241"/>
                  </a:lnTo>
                  <a:lnTo>
                    <a:pt x="16522" y="137722"/>
                  </a:lnTo>
                  <a:lnTo>
                    <a:pt x="16661" y="136167"/>
                  </a:lnTo>
                  <a:lnTo>
                    <a:pt x="16799" y="134575"/>
                  </a:lnTo>
                  <a:lnTo>
                    <a:pt x="16923" y="132984"/>
                  </a:lnTo>
                  <a:lnTo>
                    <a:pt x="17040" y="131429"/>
                  </a:lnTo>
                  <a:lnTo>
                    <a:pt x="17157" y="129838"/>
                  </a:lnTo>
                  <a:lnTo>
                    <a:pt x="17259" y="128282"/>
                  </a:lnTo>
                  <a:lnTo>
                    <a:pt x="17361" y="126764"/>
                  </a:lnTo>
                  <a:lnTo>
                    <a:pt x="17543" y="123762"/>
                  </a:lnTo>
                  <a:lnTo>
                    <a:pt x="17696" y="120941"/>
                  </a:lnTo>
                  <a:lnTo>
                    <a:pt x="17835" y="118301"/>
                  </a:lnTo>
                  <a:lnTo>
                    <a:pt x="18054" y="120579"/>
                  </a:lnTo>
                  <a:lnTo>
                    <a:pt x="18302" y="123038"/>
                  </a:lnTo>
                  <a:lnTo>
                    <a:pt x="18579" y="125606"/>
                  </a:lnTo>
                  <a:lnTo>
                    <a:pt x="18732" y="126908"/>
                  </a:lnTo>
                  <a:lnTo>
                    <a:pt x="18885" y="128246"/>
                  </a:lnTo>
                  <a:lnTo>
                    <a:pt x="19053" y="129584"/>
                  </a:lnTo>
                  <a:lnTo>
                    <a:pt x="19221" y="130959"/>
                  </a:lnTo>
                  <a:lnTo>
                    <a:pt x="19396" y="132297"/>
                  </a:lnTo>
                  <a:lnTo>
                    <a:pt x="19578" y="133635"/>
                  </a:lnTo>
                  <a:lnTo>
                    <a:pt x="19768" y="134973"/>
                  </a:lnTo>
                  <a:lnTo>
                    <a:pt x="19965" y="136275"/>
                  </a:lnTo>
                  <a:lnTo>
                    <a:pt x="20162" y="137577"/>
                  </a:lnTo>
                  <a:lnTo>
                    <a:pt x="20366" y="138843"/>
                  </a:lnTo>
                  <a:lnTo>
                    <a:pt x="20585" y="140073"/>
                  </a:lnTo>
                  <a:lnTo>
                    <a:pt x="20796" y="141266"/>
                  </a:lnTo>
                  <a:lnTo>
                    <a:pt x="21023" y="142387"/>
                  </a:lnTo>
                  <a:lnTo>
                    <a:pt x="21249" y="143472"/>
                  </a:lnTo>
                  <a:lnTo>
                    <a:pt x="21482" y="144521"/>
                  </a:lnTo>
                  <a:lnTo>
                    <a:pt x="21723" y="145498"/>
                  </a:lnTo>
                  <a:lnTo>
                    <a:pt x="21971" y="146402"/>
                  </a:lnTo>
                  <a:lnTo>
                    <a:pt x="22219" y="147234"/>
                  </a:lnTo>
                  <a:lnTo>
                    <a:pt x="22467" y="147993"/>
                  </a:lnTo>
                  <a:lnTo>
                    <a:pt x="22598" y="148355"/>
                  </a:lnTo>
                  <a:lnTo>
                    <a:pt x="22729" y="148680"/>
                  </a:lnTo>
                  <a:lnTo>
                    <a:pt x="22861" y="148970"/>
                  </a:lnTo>
                  <a:lnTo>
                    <a:pt x="22992" y="149259"/>
                  </a:lnTo>
                  <a:lnTo>
                    <a:pt x="23123" y="149512"/>
                  </a:lnTo>
                  <a:lnTo>
                    <a:pt x="23262" y="149765"/>
                  </a:lnTo>
                  <a:lnTo>
                    <a:pt x="23393" y="149982"/>
                  </a:lnTo>
                  <a:lnTo>
                    <a:pt x="23532" y="150163"/>
                  </a:lnTo>
                  <a:lnTo>
                    <a:pt x="23670" y="150308"/>
                  </a:lnTo>
                  <a:lnTo>
                    <a:pt x="23809" y="150452"/>
                  </a:lnTo>
                  <a:lnTo>
                    <a:pt x="23948" y="150525"/>
                  </a:lnTo>
                  <a:lnTo>
                    <a:pt x="24086" y="150597"/>
                  </a:lnTo>
                  <a:lnTo>
                    <a:pt x="24225" y="150669"/>
                  </a:lnTo>
                  <a:lnTo>
                    <a:pt x="24538" y="150669"/>
                  </a:lnTo>
                  <a:lnTo>
                    <a:pt x="24714" y="150597"/>
                  </a:lnTo>
                  <a:lnTo>
                    <a:pt x="24881" y="150489"/>
                  </a:lnTo>
                  <a:lnTo>
                    <a:pt x="25049" y="150344"/>
                  </a:lnTo>
                  <a:lnTo>
                    <a:pt x="25217" y="150127"/>
                  </a:lnTo>
                  <a:lnTo>
                    <a:pt x="25385" y="149910"/>
                  </a:lnTo>
                  <a:lnTo>
                    <a:pt x="25552" y="149621"/>
                  </a:lnTo>
                  <a:lnTo>
                    <a:pt x="25720" y="149295"/>
                  </a:lnTo>
                  <a:lnTo>
                    <a:pt x="25881" y="148933"/>
                  </a:lnTo>
                  <a:lnTo>
                    <a:pt x="26026" y="148572"/>
                  </a:lnTo>
                  <a:lnTo>
                    <a:pt x="26165" y="148174"/>
                  </a:lnTo>
                  <a:lnTo>
                    <a:pt x="26304" y="147740"/>
                  </a:lnTo>
                  <a:lnTo>
                    <a:pt x="26428" y="147270"/>
                  </a:lnTo>
                  <a:lnTo>
                    <a:pt x="26552" y="146763"/>
                  </a:lnTo>
                  <a:lnTo>
                    <a:pt x="26661" y="146257"/>
                  </a:lnTo>
                  <a:lnTo>
                    <a:pt x="26763" y="145715"/>
                  </a:lnTo>
                  <a:lnTo>
                    <a:pt x="26865" y="145136"/>
                  </a:lnTo>
                  <a:lnTo>
                    <a:pt x="26953" y="144521"/>
                  </a:lnTo>
                  <a:lnTo>
                    <a:pt x="27033" y="143870"/>
                  </a:lnTo>
                  <a:lnTo>
                    <a:pt x="27113" y="143219"/>
                  </a:lnTo>
                  <a:lnTo>
                    <a:pt x="27179" y="142532"/>
                  </a:lnTo>
                  <a:lnTo>
                    <a:pt x="27237" y="141809"/>
                  </a:lnTo>
                  <a:lnTo>
                    <a:pt x="27288" y="141049"/>
                  </a:lnTo>
                  <a:lnTo>
                    <a:pt x="27339" y="140290"/>
                  </a:lnTo>
                  <a:lnTo>
                    <a:pt x="27361" y="139711"/>
                  </a:lnTo>
                  <a:lnTo>
                    <a:pt x="27383" y="139132"/>
                  </a:lnTo>
                  <a:lnTo>
                    <a:pt x="27405" y="138518"/>
                  </a:lnTo>
                  <a:lnTo>
                    <a:pt x="27420" y="137939"/>
                  </a:lnTo>
                  <a:lnTo>
                    <a:pt x="27434" y="136709"/>
                  </a:lnTo>
                  <a:lnTo>
                    <a:pt x="27442" y="135443"/>
                  </a:lnTo>
                  <a:lnTo>
                    <a:pt x="27427" y="134141"/>
                  </a:lnTo>
                  <a:lnTo>
                    <a:pt x="27398" y="132803"/>
                  </a:lnTo>
                  <a:lnTo>
                    <a:pt x="27361" y="131465"/>
                  </a:lnTo>
                  <a:lnTo>
                    <a:pt x="27303" y="130091"/>
                  </a:lnTo>
                  <a:lnTo>
                    <a:pt x="27237" y="128680"/>
                  </a:lnTo>
                  <a:lnTo>
                    <a:pt x="27164" y="127270"/>
                  </a:lnTo>
                  <a:lnTo>
                    <a:pt x="27077" y="125859"/>
                  </a:lnTo>
                  <a:lnTo>
                    <a:pt x="26982" y="124413"/>
                  </a:lnTo>
                  <a:lnTo>
                    <a:pt x="26880" y="123002"/>
                  </a:lnTo>
                  <a:lnTo>
                    <a:pt x="26763" y="121556"/>
                  </a:lnTo>
                  <a:lnTo>
                    <a:pt x="26646" y="120109"/>
                  </a:lnTo>
                  <a:lnTo>
                    <a:pt x="26515" y="118662"/>
                  </a:lnTo>
                  <a:lnTo>
                    <a:pt x="26384" y="117216"/>
                  </a:lnTo>
                  <a:lnTo>
                    <a:pt x="26245" y="115769"/>
                  </a:lnTo>
                  <a:lnTo>
                    <a:pt x="26099" y="114358"/>
                  </a:lnTo>
                  <a:lnTo>
                    <a:pt x="25946" y="112948"/>
                  </a:lnTo>
                  <a:lnTo>
                    <a:pt x="25647" y="110163"/>
                  </a:lnTo>
                  <a:lnTo>
                    <a:pt x="25334" y="107487"/>
                  </a:lnTo>
                  <a:lnTo>
                    <a:pt x="25020" y="104919"/>
                  </a:lnTo>
                  <a:lnTo>
                    <a:pt x="24706" y="102496"/>
                  </a:lnTo>
                  <a:lnTo>
                    <a:pt x="24407" y="100254"/>
                  </a:lnTo>
                  <a:lnTo>
                    <a:pt x="24123" y="98156"/>
                  </a:lnTo>
                  <a:lnTo>
                    <a:pt x="24699" y="99169"/>
                  </a:lnTo>
                  <a:lnTo>
                    <a:pt x="25013" y="99675"/>
                  </a:lnTo>
                  <a:lnTo>
                    <a:pt x="25341" y="100181"/>
                  </a:lnTo>
                  <a:lnTo>
                    <a:pt x="25676" y="100688"/>
                  </a:lnTo>
                  <a:lnTo>
                    <a:pt x="26019" y="101194"/>
                  </a:lnTo>
                  <a:lnTo>
                    <a:pt x="26377" y="101628"/>
                  </a:lnTo>
                  <a:lnTo>
                    <a:pt x="26741" y="102098"/>
                  </a:lnTo>
                  <a:lnTo>
                    <a:pt x="27106" y="102496"/>
                  </a:lnTo>
                  <a:lnTo>
                    <a:pt x="27478" y="102858"/>
                  </a:lnTo>
                  <a:lnTo>
                    <a:pt x="27857" y="103183"/>
                  </a:lnTo>
                  <a:lnTo>
                    <a:pt x="28237" y="103472"/>
                  </a:lnTo>
                  <a:lnTo>
                    <a:pt x="28609" y="103689"/>
                  </a:lnTo>
                  <a:lnTo>
                    <a:pt x="28988" y="103870"/>
                  </a:lnTo>
                  <a:lnTo>
                    <a:pt x="29360" y="103979"/>
                  </a:lnTo>
                  <a:lnTo>
                    <a:pt x="29732" y="104015"/>
                  </a:lnTo>
                  <a:lnTo>
                    <a:pt x="30002" y="103979"/>
                  </a:lnTo>
                  <a:lnTo>
                    <a:pt x="30264" y="103943"/>
                  </a:lnTo>
                  <a:lnTo>
                    <a:pt x="30512" y="103834"/>
                  </a:lnTo>
                  <a:lnTo>
                    <a:pt x="30753" y="103689"/>
                  </a:lnTo>
                  <a:lnTo>
                    <a:pt x="30987" y="103509"/>
                  </a:lnTo>
                  <a:lnTo>
                    <a:pt x="31205" y="103292"/>
                  </a:lnTo>
                  <a:lnTo>
                    <a:pt x="31417" y="103038"/>
                  </a:lnTo>
                  <a:lnTo>
                    <a:pt x="31614" y="102749"/>
                  </a:lnTo>
                  <a:lnTo>
                    <a:pt x="31804" y="102424"/>
                  </a:lnTo>
                  <a:lnTo>
                    <a:pt x="31986" y="102098"/>
                  </a:lnTo>
                  <a:lnTo>
                    <a:pt x="32161" y="101736"/>
                  </a:lnTo>
                  <a:lnTo>
                    <a:pt x="32329" y="101339"/>
                  </a:lnTo>
                  <a:lnTo>
                    <a:pt x="32482" y="100905"/>
                  </a:lnTo>
                  <a:lnTo>
                    <a:pt x="32628" y="100471"/>
                  </a:lnTo>
                  <a:lnTo>
                    <a:pt x="32766" y="100000"/>
                  </a:lnTo>
                  <a:lnTo>
                    <a:pt x="32898" y="99494"/>
                  </a:lnTo>
                  <a:lnTo>
                    <a:pt x="33022" y="99024"/>
                  </a:lnTo>
                  <a:lnTo>
                    <a:pt x="33138" y="98481"/>
                  </a:lnTo>
                  <a:lnTo>
                    <a:pt x="33248" y="97939"/>
                  </a:lnTo>
                  <a:lnTo>
                    <a:pt x="33350" y="97396"/>
                  </a:lnTo>
                  <a:lnTo>
                    <a:pt x="33445" y="96854"/>
                  </a:lnTo>
                  <a:lnTo>
                    <a:pt x="33532" y="96275"/>
                  </a:lnTo>
                  <a:lnTo>
                    <a:pt x="33613" y="95697"/>
                  </a:lnTo>
                  <a:lnTo>
                    <a:pt x="33693" y="95118"/>
                  </a:lnTo>
                  <a:lnTo>
                    <a:pt x="33758" y="94503"/>
                  </a:lnTo>
                  <a:lnTo>
                    <a:pt x="33824" y="93925"/>
                  </a:lnTo>
                  <a:lnTo>
                    <a:pt x="33882" y="93310"/>
                  </a:lnTo>
                  <a:lnTo>
                    <a:pt x="33941" y="92695"/>
                  </a:lnTo>
                  <a:lnTo>
                    <a:pt x="34036" y="91501"/>
                  </a:lnTo>
                  <a:lnTo>
                    <a:pt x="34109" y="90344"/>
                  </a:lnTo>
                  <a:lnTo>
                    <a:pt x="34145" y="89621"/>
                  </a:lnTo>
                  <a:lnTo>
                    <a:pt x="34174" y="88897"/>
                  </a:lnTo>
                  <a:lnTo>
                    <a:pt x="34196" y="88210"/>
                  </a:lnTo>
                  <a:lnTo>
                    <a:pt x="34211" y="87487"/>
                  </a:lnTo>
                  <a:lnTo>
                    <a:pt x="34218" y="86800"/>
                  </a:lnTo>
                  <a:lnTo>
                    <a:pt x="34211" y="86113"/>
                  </a:lnTo>
                  <a:lnTo>
                    <a:pt x="34203" y="85462"/>
                  </a:lnTo>
                  <a:lnTo>
                    <a:pt x="34189" y="84774"/>
                  </a:lnTo>
                  <a:lnTo>
                    <a:pt x="34160" y="84123"/>
                  </a:lnTo>
                  <a:lnTo>
                    <a:pt x="34123" y="83472"/>
                  </a:lnTo>
                  <a:lnTo>
                    <a:pt x="34087" y="82821"/>
                  </a:lnTo>
                  <a:lnTo>
                    <a:pt x="34036" y="82170"/>
                  </a:lnTo>
                  <a:lnTo>
                    <a:pt x="33977" y="81556"/>
                  </a:lnTo>
                  <a:lnTo>
                    <a:pt x="33912" y="80905"/>
                  </a:lnTo>
                  <a:lnTo>
                    <a:pt x="33839" y="80290"/>
                  </a:lnTo>
                  <a:lnTo>
                    <a:pt x="33758" y="79711"/>
                  </a:lnTo>
                  <a:lnTo>
                    <a:pt x="33627" y="78843"/>
                  </a:lnTo>
                  <a:lnTo>
                    <a:pt x="33474" y="77975"/>
                  </a:lnTo>
                  <a:lnTo>
                    <a:pt x="33313" y="77180"/>
                  </a:lnTo>
                  <a:lnTo>
                    <a:pt x="33131" y="76384"/>
                  </a:lnTo>
                  <a:lnTo>
                    <a:pt x="32941" y="75624"/>
                  </a:lnTo>
                  <a:lnTo>
                    <a:pt x="32737" y="74901"/>
                  </a:lnTo>
                  <a:lnTo>
                    <a:pt x="32518" y="74214"/>
                  </a:lnTo>
                  <a:lnTo>
                    <a:pt x="32292" y="73527"/>
                  </a:lnTo>
                  <a:lnTo>
                    <a:pt x="32044" y="72912"/>
                  </a:lnTo>
                  <a:lnTo>
                    <a:pt x="31796" y="72261"/>
                  </a:lnTo>
                  <a:lnTo>
                    <a:pt x="31534" y="71682"/>
                  </a:lnTo>
                  <a:lnTo>
                    <a:pt x="31256" y="71104"/>
                  </a:lnTo>
                  <a:lnTo>
                    <a:pt x="30979" y="70561"/>
                  </a:lnTo>
                  <a:lnTo>
                    <a:pt x="30688" y="70055"/>
                  </a:lnTo>
                  <a:lnTo>
                    <a:pt x="30388" y="69548"/>
                  </a:lnTo>
                  <a:lnTo>
                    <a:pt x="30082" y="69078"/>
                  </a:lnTo>
                  <a:lnTo>
                    <a:pt x="29768" y="68644"/>
                  </a:lnTo>
                  <a:lnTo>
                    <a:pt x="29447" y="68210"/>
                  </a:lnTo>
                  <a:lnTo>
                    <a:pt x="29127" y="67776"/>
                  </a:lnTo>
                  <a:lnTo>
                    <a:pt x="28798" y="67415"/>
                  </a:lnTo>
                  <a:lnTo>
                    <a:pt x="28463" y="67053"/>
                  </a:lnTo>
                  <a:lnTo>
                    <a:pt x="28120" y="66691"/>
                  </a:lnTo>
                  <a:lnTo>
                    <a:pt x="27434" y="66040"/>
                  </a:lnTo>
                  <a:lnTo>
                    <a:pt x="26741" y="65498"/>
                  </a:lnTo>
                  <a:lnTo>
                    <a:pt x="26041" y="64991"/>
                  </a:lnTo>
                  <a:lnTo>
                    <a:pt x="25341" y="64557"/>
                  </a:lnTo>
                  <a:lnTo>
                    <a:pt x="24648" y="64160"/>
                  </a:lnTo>
                  <a:lnTo>
                    <a:pt x="24838" y="63400"/>
                  </a:lnTo>
                  <a:lnTo>
                    <a:pt x="25034" y="62568"/>
                  </a:lnTo>
                  <a:lnTo>
                    <a:pt x="25231" y="61700"/>
                  </a:lnTo>
                  <a:lnTo>
                    <a:pt x="25436" y="60796"/>
                  </a:lnTo>
                  <a:lnTo>
                    <a:pt x="25640" y="59856"/>
                  </a:lnTo>
                  <a:lnTo>
                    <a:pt x="25844" y="58879"/>
                  </a:lnTo>
                  <a:lnTo>
                    <a:pt x="26048" y="57831"/>
                  </a:lnTo>
                  <a:lnTo>
                    <a:pt x="26253" y="56782"/>
                  </a:lnTo>
                  <a:lnTo>
                    <a:pt x="26457" y="55697"/>
                  </a:lnTo>
                  <a:lnTo>
                    <a:pt x="26661" y="54576"/>
                  </a:lnTo>
                  <a:lnTo>
                    <a:pt x="26858" y="53418"/>
                  </a:lnTo>
                  <a:lnTo>
                    <a:pt x="27055" y="52261"/>
                  </a:lnTo>
                  <a:lnTo>
                    <a:pt x="27252" y="51067"/>
                  </a:lnTo>
                  <a:lnTo>
                    <a:pt x="27442" y="49838"/>
                  </a:lnTo>
                  <a:lnTo>
                    <a:pt x="27631" y="48608"/>
                  </a:lnTo>
                  <a:lnTo>
                    <a:pt x="27814" y="47379"/>
                  </a:lnTo>
                  <a:lnTo>
                    <a:pt x="27989" y="46149"/>
                  </a:lnTo>
                  <a:lnTo>
                    <a:pt x="28156" y="44883"/>
                  </a:lnTo>
                  <a:lnTo>
                    <a:pt x="28324" y="43653"/>
                  </a:lnTo>
                  <a:lnTo>
                    <a:pt x="28477" y="42388"/>
                  </a:lnTo>
                  <a:lnTo>
                    <a:pt x="28631" y="41122"/>
                  </a:lnTo>
                  <a:lnTo>
                    <a:pt x="28769" y="39892"/>
                  </a:lnTo>
                  <a:lnTo>
                    <a:pt x="28900" y="38626"/>
                  </a:lnTo>
                  <a:lnTo>
                    <a:pt x="29024" y="37397"/>
                  </a:lnTo>
                  <a:lnTo>
                    <a:pt x="29141" y="36203"/>
                  </a:lnTo>
                  <a:lnTo>
                    <a:pt x="29243" y="34973"/>
                  </a:lnTo>
                  <a:lnTo>
                    <a:pt x="29331" y="33816"/>
                  </a:lnTo>
                  <a:lnTo>
                    <a:pt x="29411" y="32623"/>
                  </a:lnTo>
                  <a:lnTo>
                    <a:pt x="29477" y="31502"/>
                  </a:lnTo>
                  <a:lnTo>
                    <a:pt x="29528" y="30380"/>
                  </a:lnTo>
                  <a:lnTo>
                    <a:pt x="29571" y="29295"/>
                  </a:lnTo>
                  <a:lnTo>
                    <a:pt x="29593" y="28247"/>
                  </a:lnTo>
                  <a:lnTo>
                    <a:pt x="29608" y="27632"/>
                  </a:lnTo>
                  <a:lnTo>
                    <a:pt x="29608" y="27053"/>
                  </a:lnTo>
                  <a:lnTo>
                    <a:pt x="29608" y="26474"/>
                  </a:lnTo>
                  <a:lnTo>
                    <a:pt x="29601" y="25932"/>
                  </a:lnTo>
                  <a:lnTo>
                    <a:pt x="29593" y="25389"/>
                  </a:lnTo>
                  <a:lnTo>
                    <a:pt x="29579" y="24847"/>
                  </a:lnTo>
                  <a:lnTo>
                    <a:pt x="29557" y="24341"/>
                  </a:lnTo>
                  <a:lnTo>
                    <a:pt x="29535" y="23834"/>
                  </a:lnTo>
                  <a:lnTo>
                    <a:pt x="29506" y="23364"/>
                  </a:lnTo>
                  <a:lnTo>
                    <a:pt x="29477" y="22894"/>
                  </a:lnTo>
                  <a:lnTo>
                    <a:pt x="29440" y="22424"/>
                  </a:lnTo>
                  <a:lnTo>
                    <a:pt x="29396" y="21990"/>
                  </a:lnTo>
                  <a:lnTo>
                    <a:pt x="29353" y="21556"/>
                  </a:lnTo>
                  <a:lnTo>
                    <a:pt x="29302" y="21158"/>
                  </a:lnTo>
                  <a:lnTo>
                    <a:pt x="29251" y="20760"/>
                  </a:lnTo>
                  <a:lnTo>
                    <a:pt x="29192" y="20362"/>
                  </a:lnTo>
                  <a:lnTo>
                    <a:pt x="29127" y="20001"/>
                  </a:lnTo>
                  <a:lnTo>
                    <a:pt x="29061" y="19639"/>
                  </a:lnTo>
                  <a:lnTo>
                    <a:pt x="28988" y="19313"/>
                  </a:lnTo>
                  <a:lnTo>
                    <a:pt x="28915" y="18988"/>
                  </a:lnTo>
                  <a:lnTo>
                    <a:pt x="28835" y="18662"/>
                  </a:lnTo>
                  <a:lnTo>
                    <a:pt x="28747" y="18373"/>
                  </a:lnTo>
                  <a:lnTo>
                    <a:pt x="28660" y="18120"/>
                  </a:lnTo>
                  <a:lnTo>
                    <a:pt x="28572" y="17867"/>
                  </a:lnTo>
                  <a:lnTo>
                    <a:pt x="28477" y="17614"/>
                  </a:lnTo>
                  <a:lnTo>
                    <a:pt x="28375" y="17397"/>
                  </a:lnTo>
                  <a:lnTo>
                    <a:pt x="28273" y="17180"/>
                  </a:lnTo>
                  <a:lnTo>
                    <a:pt x="28164" y="16999"/>
                  </a:lnTo>
                  <a:lnTo>
                    <a:pt x="28047" y="16818"/>
                  </a:lnTo>
                  <a:lnTo>
                    <a:pt x="27930" y="16673"/>
                  </a:lnTo>
                  <a:lnTo>
                    <a:pt x="27690" y="16420"/>
                  </a:lnTo>
                  <a:lnTo>
                    <a:pt x="27536" y="16276"/>
                  </a:lnTo>
                  <a:lnTo>
                    <a:pt x="27376" y="16167"/>
                  </a:lnTo>
                  <a:lnTo>
                    <a:pt x="27230" y="16095"/>
                  </a:lnTo>
                  <a:lnTo>
                    <a:pt x="27077" y="16059"/>
                  </a:lnTo>
                  <a:lnTo>
                    <a:pt x="26931" y="16022"/>
                  </a:lnTo>
                  <a:lnTo>
                    <a:pt x="26778" y="16022"/>
                  </a:lnTo>
                  <a:lnTo>
                    <a:pt x="26632" y="16059"/>
                  </a:lnTo>
                  <a:lnTo>
                    <a:pt x="26486" y="16095"/>
                  </a:lnTo>
                  <a:lnTo>
                    <a:pt x="26347" y="16167"/>
                  </a:lnTo>
                  <a:lnTo>
                    <a:pt x="26202" y="16239"/>
                  </a:lnTo>
                  <a:lnTo>
                    <a:pt x="26063" y="16384"/>
                  </a:lnTo>
                  <a:lnTo>
                    <a:pt x="25924" y="16492"/>
                  </a:lnTo>
                  <a:lnTo>
                    <a:pt x="25654" y="16818"/>
                  </a:lnTo>
                  <a:lnTo>
                    <a:pt x="25385" y="17252"/>
                  </a:lnTo>
                  <a:lnTo>
                    <a:pt x="25129" y="17722"/>
                  </a:lnTo>
                  <a:lnTo>
                    <a:pt x="24874" y="18265"/>
                  </a:lnTo>
                  <a:lnTo>
                    <a:pt x="24626" y="18879"/>
                  </a:lnTo>
                  <a:lnTo>
                    <a:pt x="24385" y="19567"/>
                  </a:lnTo>
                  <a:lnTo>
                    <a:pt x="24145" y="20290"/>
                  </a:lnTo>
                  <a:lnTo>
                    <a:pt x="23918" y="21086"/>
                  </a:lnTo>
                  <a:lnTo>
                    <a:pt x="23692" y="21917"/>
                  </a:lnTo>
                  <a:lnTo>
                    <a:pt x="23473" y="22785"/>
                  </a:lnTo>
                  <a:lnTo>
                    <a:pt x="23262" y="23726"/>
                  </a:lnTo>
                  <a:lnTo>
                    <a:pt x="23058" y="24666"/>
                  </a:lnTo>
                  <a:lnTo>
                    <a:pt x="22861" y="25679"/>
                  </a:lnTo>
                  <a:lnTo>
                    <a:pt x="22671" y="26691"/>
                  </a:lnTo>
                  <a:lnTo>
                    <a:pt x="22481" y="27740"/>
                  </a:lnTo>
                  <a:lnTo>
                    <a:pt x="22306" y="28825"/>
                  </a:lnTo>
                  <a:lnTo>
                    <a:pt x="22131" y="29910"/>
                  </a:lnTo>
                  <a:lnTo>
                    <a:pt x="21964" y="30995"/>
                  </a:lnTo>
                  <a:lnTo>
                    <a:pt x="21803" y="32116"/>
                  </a:lnTo>
                  <a:lnTo>
                    <a:pt x="21650" y="33237"/>
                  </a:lnTo>
                  <a:lnTo>
                    <a:pt x="21504" y="34322"/>
                  </a:lnTo>
                  <a:lnTo>
                    <a:pt x="21358" y="35444"/>
                  </a:lnTo>
                  <a:lnTo>
                    <a:pt x="21227" y="36565"/>
                  </a:lnTo>
                  <a:lnTo>
                    <a:pt x="21096" y="37650"/>
                  </a:lnTo>
                  <a:lnTo>
                    <a:pt x="20855" y="39747"/>
                  </a:lnTo>
                  <a:lnTo>
                    <a:pt x="20826" y="37180"/>
                  </a:lnTo>
                  <a:lnTo>
                    <a:pt x="20789" y="34467"/>
                  </a:lnTo>
                  <a:lnTo>
                    <a:pt x="20731" y="31646"/>
                  </a:lnTo>
                  <a:lnTo>
                    <a:pt x="20658" y="28789"/>
                  </a:lnTo>
                  <a:lnTo>
                    <a:pt x="20614" y="27342"/>
                  </a:lnTo>
                  <a:lnTo>
                    <a:pt x="20570" y="25860"/>
                  </a:lnTo>
                  <a:lnTo>
                    <a:pt x="20519" y="24413"/>
                  </a:lnTo>
                  <a:lnTo>
                    <a:pt x="20461" y="22966"/>
                  </a:lnTo>
                  <a:lnTo>
                    <a:pt x="20395" y="21520"/>
                  </a:lnTo>
                  <a:lnTo>
                    <a:pt x="20330" y="20109"/>
                  </a:lnTo>
                  <a:lnTo>
                    <a:pt x="20257" y="18662"/>
                  </a:lnTo>
                  <a:lnTo>
                    <a:pt x="20176" y="17288"/>
                  </a:lnTo>
                  <a:lnTo>
                    <a:pt x="20089" y="15914"/>
                  </a:lnTo>
                  <a:lnTo>
                    <a:pt x="19994" y="14576"/>
                  </a:lnTo>
                  <a:lnTo>
                    <a:pt x="19899" y="13238"/>
                  </a:lnTo>
                  <a:lnTo>
                    <a:pt x="19790" y="11972"/>
                  </a:lnTo>
                  <a:lnTo>
                    <a:pt x="19673" y="10742"/>
                  </a:lnTo>
                  <a:lnTo>
                    <a:pt x="19556" y="9549"/>
                  </a:lnTo>
                  <a:lnTo>
                    <a:pt x="19425" y="8391"/>
                  </a:lnTo>
                  <a:lnTo>
                    <a:pt x="19287" y="7306"/>
                  </a:lnTo>
                  <a:lnTo>
                    <a:pt x="19148" y="6257"/>
                  </a:lnTo>
                  <a:lnTo>
                    <a:pt x="18988" y="5281"/>
                  </a:lnTo>
                  <a:lnTo>
                    <a:pt x="18827" y="4377"/>
                  </a:lnTo>
                  <a:lnTo>
                    <a:pt x="18659" y="3509"/>
                  </a:lnTo>
                  <a:lnTo>
                    <a:pt x="18477" y="2749"/>
                  </a:lnTo>
                  <a:lnTo>
                    <a:pt x="18389" y="2388"/>
                  </a:lnTo>
                  <a:lnTo>
                    <a:pt x="18287" y="2026"/>
                  </a:lnTo>
                  <a:lnTo>
                    <a:pt x="18192" y="1737"/>
                  </a:lnTo>
                  <a:lnTo>
                    <a:pt x="18090" y="1411"/>
                  </a:lnTo>
                  <a:lnTo>
                    <a:pt x="17988" y="1158"/>
                  </a:lnTo>
                  <a:lnTo>
                    <a:pt x="17886" y="869"/>
                  </a:lnTo>
                  <a:lnTo>
                    <a:pt x="17791" y="688"/>
                  </a:lnTo>
                  <a:lnTo>
                    <a:pt x="17696" y="507"/>
                  </a:lnTo>
                  <a:lnTo>
                    <a:pt x="17602" y="362"/>
                  </a:lnTo>
                  <a:lnTo>
                    <a:pt x="17514" y="218"/>
                  </a:lnTo>
                  <a:lnTo>
                    <a:pt x="17419" y="145"/>
                  </a:lnTo>
                  <a:lnTo>
                    <a:pt x="17324" y="73"/>
                  </a:lnTo>
                  <a:lnTo>
                    <a:pt x="17230" y="37"/>
                  </a:lnTo>
                  <a:lnTo>
                    <a:pt x="17142"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1" name="Google Shape;391;p21"/>
            <p:cNvSpPr/>
            <p:nvPr/>
          </p:nvSpPr>
          <p:spPr>
            <a:xfrm rot="10800000">
              <a:off x="1331132" y="2965740"/>
              <a:ext cx="102839" cy="139498"/>
            </a:xfrm>
            <a:custGeom>
              <a:avLst/>
              <a:gdLst/>
              <a:ahLst/>
              <a:cxnLst/>
              <a:rect l="l" t="t" r="r" b="b"/>
              <a:pathLst>
                <a:path w="4042" h="23979" extrusionOk="0">
                  <a:moveTo>
                    <a:pt x="511" y="1"/>
                  </a:moveTo>
                  <a:lnTo>
                    <a:pt x="431" y="37"/>
                  </a:lnTo>
                  <a:lnTo>
                    <a:pt x="351" y="145"/>
                  </a:lnTo>
                  <a:lnTo>
                    <a:pt x="271" y="290"/>
                  </a:lnTo>
                  <a:lnTo>
                    <a:pt x="198" y="543"/>
                  </a:lnTo>
                  <a:lnTo>
                    <a:pt x="154" y="724"/>
                  </a:lnTo>
                  <a:lnTo>
                    <a:pt x="117" y="905"/>
                  </a:lnTo>
                  <a:lnTo>
                    <a:pt x="88" y="1086"/>
                  </a:lnTo>
                  <a:lnTo>
                    <a:pt x="66" y="1303"/>
                  </a:lnTo>
                  <a:lnTo>
                    <a:pt x="44" y="1520"/>
                  </a:lnTo>
                  <a:lnTo>
                    <a:pt x="23" y="1773"/>
                  </a:lnTo>
                  <a:lnTo>
                    <a:pt x="8" y="1990"/>
                  </a:lnTo>
                  <a:lnTo>
                    <a:pt x="1" y="2243"/>
                  </a:lnTo>
                  <a:lnTo>
                    <a:pt x="1" y="2496"/>
                  </a:lnTo>
                  <a:lnTo>
                    <a:pt x="1" y="2749"/>
                  </a:lnTo>
                  <a:lnTo>
                    <a:pt x="8" y="2966"/>
                  </a:lnTo>
                  <a:lnTo>
                    <a:pt x="15" y="3219"/>
                  </a:lnTo>
                  <a:lnTo>
                    <a:pt x="37" y="3473"/>
                  </a:lnTo>
                  <a:lnTo>
                    <a:pt x="52" y="3690"/>
                  </a:lnTo>
                  <a:lnTo>
                    <a:pt x="81" y="3907"/>
                  </a:lnTo>
                  <a:lnTo>
                    <a:pt x="110" y="4124"/>
                  </a:lnTo>
                  <a:lnTo>
                    <a:pt x="3130" y="23038"/>
                  </a:lnTo>
                  <a:lnTo>
                    <a:pt x="3159" y="23219"/>
                  </a:lnTo>
                  <a:lnTo>
                    <a:pt x="3203" y="23400"/>
                  </a:lnTo>
                  <a:lnTo>
                    <a:pt x="3239" y="23545"/>
                  </a:lnTo>
                  <a:lnTo>
                    <a:pt x="3283" y="23689"/>
                  </a:lnTo>
                  <a:lnTo>
                    <a:pt x="3327" y="23798"/>
                  </a:lnTo>
                  <a:lnTo>
                    <a:pt x="3378" y="23870"/>
                  </a:lnTo>
                  <a:lnTo>
                    <a:pt x="3422" y="23943"/>
                  </a:lnTo>
                  <a:lnTo>
                    <a:pt x="3473" y="23979"/>
                  </a:lnTo>
                  <a:lnTo>
                    <a:pt x="3568" y="23979"/>
                  </a:lnTo>
                  <a:lnTo>
                    <a:pt x="3619" y="23943"/>
                  </a:lnTo>
                  <a:lnTo>
                    <a:pt x="3670" y="23906"/>
                  </a:lnTo>
                  <a:lnTo>
                    <a:pt x="3713" y="23834"/>
                  </a:lnTo>
                  <a:lnTo>
                    <a:pt x="3765" y="23726"/>
                  </a:lnTo>
                  <a:lnTo>
                    <a:pt x="3808" y="23581"/>
                  </a:lnTo>
                  <a:lnTo>
                    <a:pt x="3852" y="23436"/>
                  </a:lnTo>
                  <a:lnTo>
                    <a:pt x="3889" y="23255"/>
                  </a:lnTo>
                  <a:lnTo>
                    <a:pt x="3925" y="23075"/>
                  </a:lnTo>
                  <a:lnTo>
                    <a:pt x="3954" y="22894"/>
                  </a:lnTo>
                  <a:lnTo>
                    <a:pt x="3983" y="22677"/>
                  </a:lnTo>
                  <a:lnTo>
                    <a:pt x="4005" y="22460"/>
                  </a:lnTo>
                  <a:lnTo>
                    <a:pt x="4020" y="22207"/>
                  </a:lnTo>
                  <a:lnTo>
                    <a:pt x="4034" y="21990"/>
                  </a:lnTo>
                  <a:lnTo>
                    <a:pt x="4042" y="21737"/>
                  </a:lnTo>
                  <a:lnTo>
                    <a:pt x="4042" y="21483"/>
                  </a:lnTo>
                  <a:lnTo>
                    <a:pt x="4042" y="21230"/>
                  </a:lnTo>
                  <a:lnTo>
                    <a:pt x="4034" y="21013"/>
                  </a:lnTo>
                  <a:lnTo>
                    <a:pt x="4027" y="20760"/>
                  </a:lnTo>
                  <a:lnTo>
                    <a:pt x="4013" y="20507"/>
                  </a:lnTo>
                  <a:lnTo>
                    <a:pt x="3991" y="20290"/>
                  </a:lnTo>
                  <a:lnTo>
                    <a:pt x="3962" y="20073"/>
                  </a:lnTo>
                  <a:lnTo>
                    <a:pt x="3932" y="19856"/>
                  </a:lnTo>
                  <a:lnTo>
                    <a:pt x="920" y="941"/>
                  </a:lnTo>
                  <a:lnTo>
                    <a:pt x="876" y="724"/>
                  </a:lnTo>
                  <a:lnTo>
                    <a:pt x="832" y="543"/>
                  </a:lnTo>
                  <a:lnTo>
                    <a:pt x="788" y="362"/>
                  </a:lnTo>
                  <a:lnTo>
                    <a:pt x="737" y="254"/>
                  </a:lnTo>
                  <a:lnTo>
                    <a:pt x="679" y="145"/>
                  </a:lnTo>
                  <a:lnTo>
                    <a:pt x="628" y="37"/>
                  </a:lnTo>
                  <a:lnTo>
                    <a:pt x="57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2" name="Google Shape;392;p21"/>
            <p:cNvSpPr/>
            <p:nvPr/>
          </p:nvSpPr>
          <p:spPr>
            <a:xfrm rot="10800000">
              <a:off x="1342250" y="2806063"/>
              <a:ext cx="181176" cy="66075"/>
            </a:xfrm>
            <a:custGeom>
              <a:avLst/>
              <a:gdLst/>
              <a:ahLst/>
              <a:cxnLst/>
              <a:rect l="l" t="t" r="r" b="b"/>
              <a:pathLst>
                <a:path w="7121" h="11358" extrusionOk="0">
                  <a:moveTo>
                    <a:pt x="6551" y="1"/>
                  </a:moveTo>
                  <a:lnTo>
                    <a:pt x="6500" y="37"/>
                  </a:lnTo>
                  <a:lnTo>
                    <a:pt x="409" y="6294"/>
                  </a:lnTo>
                  <a:lnTo>
                    <a:pt x="358" y="6366"/>
                  </a:lnTo>
                  <a:lnTo>
                    <a:pt x="307" y="6438"/>
                  </a:lnTo>
                  <a:lnTo>
                    <a:pt x="263" y="6547"/>
                  </a:lnTo>
                  <a:lnTo>
                    <a:pt x="220" y="6692"/>
                  </a:lnTo>
                  <a:lnTo>
                    <a:pt x="183" y="6836"/>
                  </a:lnTo>
                  <a:lnTo>
                    <a:pt x="147" y="7017"/>
                  </a:lnTo>
                  <a:lnTo>
                    <a:pt x="110" y="7198"/>
                  </a:lnTo>
                  <a:lnTo>
                    <a:pt x="81" y="7379"/>
                  </a:lnTo>
                  <a:lnTo>
                    <a:pt x="59" y="7596"/>
                  </a:lnTo>
                  <a:lnTo>
                    <a:pt x="37" y="7813"/>
                  </a:lnTo>
                  <a:lnTo>
                    <a:pt x="23" y="8030"/>
                  </a:lnTo>
                  <a:lnTo>
                    <a:pt x="8" y="8283"/>
                  </a:lnTo>
                  <a:lnTo>
                    <a:pt x="1" y="8536"/>
                  </a:lnTo>
                  <a:lnTo>
                    <a:pt x="1" y="8789"/>
                  </a:lnTo>
                  <a:lnTo>
                    <a:pt x="1" y="9042"/>
                  </a:lnTo>
                  <a:lnTo>
                    <a:pt x="8" y="9296"/>
                  </a:lnTo>
                  <a:lnTo>
                    <a:pt x="23" y="9549"/>
                  </a:lnTo>
                  <a:lnTo>
                    <a:pt x="37" y="9802"/>
                  </a:lnTo>
                  <a:lnTo>
                    <a:pt x="59" y="10019"/>
                  </a:lnTo>
                  <a:lnTo>
                    <a:pt x="88" y="10236"/>
                  </a:lnTo>
                  <a:lnTo>
                    <a:pt x="118" y="10417"/>
                  </a:lnTo>
                  <a:lnTo>
                    <a:pt x="154" y="10598"/>
                  </a:lnTo>
                  <a:lnTo>
                    <a:pt x="191" y="10778"/>
                  </a:lnTo>
                  <a:lnTo>
                    <a:pt x="227" y="10923"/>
                  </a:lnTo>
                  <a:lnTo>
                    <a:pt x="271" y="11032"/>
                  </a:lnTo>
                  <a:lnTo>
                    <a:pt x="315" y="11140"/>
                  </a:lnTo>
                  <a:lnTo>
                    <a:pt x="366" y="11249"/>
                  </a:lnTo>
                  <a:lnTo>
                    <a:pt x="409" y="11285"/>
                  </a:lnTo>
                  <a:lnTo>
                    <a:pt x="460" y="11321"/>
                  </a:lnTo>
                  <a:lnTo>
                    <a:pt x="511" y="11357"/>
                  </a:lnTo>
                  <a:lnTo>
                    <a:pt x="563" y="11321"/>
                  </a:lnTo>
                  <a:lnTo>
                    <a:pt x="614" y="11285"/>
                  </a:lnTo>
                  <a:lnTo>
                    <a:pt x="6712" y="5064"/>
                  </a:lnTo>
                  <a:lnTo>
                    <a:pt x="6763" y="4992"/>
                  </a:lnTo>
                  <a:lnTo>
                    <a:pt x="6806" y="4883"/>
                  </a:lnTo>
                  <a:lnTo>
                    <a:pt x="6857" y="4775"/>
                  </a:lnTo>
                  <a:lnTo>
                    <a:pt x="6901" y="4666"/>
                  </a:lnTo>
                  <a:lnTo>
                    <a:pt x="6938" y="4485"/>
                  </a:lnTo>
                  <a:lnTo>
                    <a:pt x="6974" y="4341"/>
                  </a:lnTo>
                  <a:lnTo>
                    <a:pt x="7003" y="4160"/>
                  </a:lnTo>
                  <a:lnTo>
                    <a:pt x="7033" y="3943"/>
                  </a:lnTo>
                  <a:lnTo>
                    <a:pt x="7062" y="3726"/>
                  </a:lnTo>
                  <a:lnTo>
                    <a:pt x="7084" y="3509"/>
                  </a:lnTo>
                  <a:lnTo>
                    <a:pt x="7098" y="3292"/>
                  </a:lnTo>
                  <a:lnTo>
                    <a:pt x="7113" y="3039"/>
                  </a:lnTo>
                  <a:lnTo>
                    <a:pt x="7120" y="2786"/>
                  </a:lnTo>
                  <a:lnTo>
                    <a:pt x="7120" y="2532"/>
                  </a:lnTo>
                  <a:lnTo>
                    <a:pt x="7120" y="2279"/>
                  </a:lnTo>
                  <a:lnTo>
                    <a:pt x="7113" y="2026"/>
                  </a:lnTo>
                  <a:lnTo>
                    <a:pt x="7084" y="1592"/>
                  </a:lnTo>
                  <a:lnTo>
                    <a:pt x="7040" y="1194"/>
                  </a:lnTo>
                  <a:lnTo>
                    <a:pt x="6989" y="869"/>
                  </a:lnTo>
                  <a:lnTo>
                    <a:pt x="6930" y="579"/>
                  </a:lnTo>
                  <a:lnTo>
                    <a:pt x="6857" y="326"/>
                  </a:lnTo>
                  <a:lnTo>
                    <a:pt x="6777"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3" name="Google Shape;393;p21"/>
            <p:cNvSpPr/>
            <p:nvPr/>
          </p:nvSpPr>
          <p:spPr>
            <a:xfrm rot="10800000">
              <a:off x="1270248" y="2617769"/>
              <a:ext cx="59790" cy="162012"/>
            </a:xfrm>
            <a:custGeom>
              <a:avLst/>
              <a:gdLst/>
              <a:ahLst/>
              <a:cxnLst/>
              <a:rect l="l" t="t" r="r" b="b"/>
              <a:pathLst>
                <a:path w="2350" h="27849" extrusionOk="0">
                  <a:moveTo>
                    <a:pt x="1831" y="1"/>
                  </a:moveTo>
                  <a:lnTo>
                    <a:pt x="1751" y="37"/>
                  </a:lnTo>
                  <a:lnTo>
                    <a:pt x="1671" y="145"/>
                  </a:lnTo>
                  <a:lnTo>
                    <a:pt x="1598" y="290"/>
                  </a:lnTo>
                  <a:lnTo>
                    <a:pt x="1525" y="507"/>
                  </a:lnTo>
                  <a:lnTo>
                    <a:pt x="1467" y="796"/>
                  </a:lnTo>
                  <a:lnTo>
                    <a:pt x="1408" y="1086"/>
                  </a:lnTo>
                  <a:lnTo>
                    <a:pt x="1372" y="1447"/>
                  </a:lnTo>
                  <a:lnTo>
                    <a:pt x="1335" y="1845"/>
                  </a:lnTo>
                  <a:lnTo>
                    <a:pt x="22" y="24594"/>
                  </a:lnTo>
                  <a:lnTo>
                    <a:pt x="8" y="24847"/>
                  </a:lnTo>
                  <a:lnTo>
                    <a:pt x="1" y="25100"/>
                  </a:lnTo>
                  <a:lnTo>
                    <a:pt x="1" y="25353"/>
                  </a:lnTo>
                  <a:lnTo>
                    <a:pt x="1" y="25607"/>
                  </a:lnTo>
                  <a:lnTo>
                    <a:pt x="8" y="25860"/>
                  </a:lnTo>
                  <a:lnTo>
                    <a:pt x="22" y="26077"/>
                  </a:lnTo>
                  <a:lnTo>
                    <a:pt x="44" y="26330"/>
                  </a:lnTo>
                  <a:lnTo>
                    <a:pt x="66" y="26547"/>
                  </a:lnTo>
                  <a:lnTo>
                    <a:pt x="88" y="26728"/>
                  </a:lnTo>
                  <a:lnTo>
                    <a:pt x="117" y="26945"/>
                  </a:lnTo>
                  <a:lnTo>
                    <a:pt x="154" y="27126"/>
                  </a:lnTo>
                  <a:lnTo>
                    <a:pt x="190" y="27270"/>
                  </a:lnTo>
                  <a:lnTo>
                    <a:pt x="234" y="27415"/>
                  </a:lnTo>
                  <a:lnTo>
                    <a:pt x="278" y="27560"/>
                  </a:lnTo>
                  <a:lnTo>
                    <a:pt x="321" y="27668"/>
                  </a:lnTo>
                  <a:lnTo>
                    <a:pt x="373" y="27740"/>
                  </a:lnTo>
                  <a:lnTo>
                    <a:pt x="424" y="27813"/>
                  </a:lnTo>
                  <a:lnTo>
                    <a:pt x="475" y="27849"/>
                  </a:lnTo>
                  <a:lnTo>
                    <a:pt x="577" y="27849"/>
                  </a:lnTo>
                  <a:lnTo>
                    <a:pt x="621" y="27813"/>
                  </a:lnTo>
                  <a:lnTo>
                    <a:pt x="672" y="27740"/>
                  </a:lnTo>
                  <a:lnTo>
                    <a:pt x="715" y="27632"/>
                  </a:lnTo>
                  <a:lnTo>
                    <a:pt x="759" y="27523"/>
                  </a:lnTo>
                  <a:lnTo>
                    <a:pt x="803" y="27415"/>
                  </a:lnTo>
                  <a:lnTo>
                    <a:pt x="847" y="27270"/>
                  </a:lnTo>
                  <a:lnTo>
                    <a:pt x="883" y="27089"/>
                  </a:lnTo>
                  <a:lnTo>
                    <a:pt x="912" y="26909"/>
                  </a:lnTo>
                  <a:lnTo>
                    <a:pt x="941" y="26692"/>
                  </a:lnTo>
                  <a:lnTo>
                    <a:pt x="971" y="26475"/>
                  </a:lnTo>
                  <a:lnTo>
                    <a:pt x="993" y="26258"/>
                  </a:lnTo>
                  <a:lnTo>
                    <a:pt x="1007" y="26004"/>
                  </a:lnTo>
                  <a:lnTo>
                    <a:pt x="2327" y="3256"/>
                  </a:lnTo>
                  <a:lnTo>
                    <a:pt x="2342" y="3003"/>
                  </a:lnTo>
                  <a:lnTo>
                    <a:pt x="2342" y="2749"/>
                  </a:lnTo>
                  <a:lnTo>
                    <a:pt x="2349" y="2496"/>
                  </a:lnTo>
                  <a:lnTo>
                    <a:pt x="2342" y="2243"/>
                  </a:lnTo>
                  <a:lnTo>
                    <a:pt x="2335" y="2026"/>
                  </a:lnTo>
                  <a:lnTo>
                    <a:pt x="2320" y="1773"/>
                  </a:lnTo>
                  <a:lnTo>
                    <a:pt x="2305" y="1556"/>
                  </a:lnTo>
                  <a:lnTo>
                    <a:pt x="2284" y="1339"/>
                  </a:lnTo>
                  <a:lnTo>
                    <a:pt x="2254" y="1122"/>
                  </a:lnTo>
                  <a:lnTo>
                    <a:pt x="2225" y="905"/>
                  </a:lnTo>
                  <a:lnTo>
                    <a:pt x="2196" y="724"/>
                  </a:lnTo>
                  <a:lnTo>
                    <a:pt x="2152" y="579"/>
                  </a:lnTo>
                  <a:lnTo>
                    <a:pt x="2116" y="435"/>
                  </a:lnTo>
                  <a:lnTo>
                    <a:pt x="2072" y="290"/>
                  </a:lnTo>
                  <a:lnTo>
                    <a:pt x="2021" y="182"/>
                  </a:lnTo>
                  <a:lnTo>
                    <a:pt x="1977" y="109"/>
                  </a:lnTo>
                  <a:lnTo>
                    <a:pt x="1904" y="37"/>
                  </a:lnTo>
                  <a:lnTo>
                    <a:pt x="183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4" name="Google Shape;394;p21"/>
            <p:cNvSpPr/>
            <p:nvPr/>
          </p:nvSpPr>
          <p:spPr>
            <a:xfrm rot="10800000">
              <a:off x="1080041" y="2632283"/>
              <a:ext cx="87064" cy="158224"/>
            </a:xfrm>
            <a:custGeom>
              <a:avLst/>
              <a:gdLst/>
              <a:ahLst/>
              <a:cxnLst/>
              <a:rect l="l" t="t" r="r" b="b"/>
              <a:pathLst>
                <a:path w="3422" h="27198" extrusionOk="0">
                  <a:moveTo>
                    <a:pt x="453" y="0"/>
                  </a:moveTo>
                  <a:lnTo>
                    <a:pt x="395" y="73"/>
                  </a:lnTo>
                  <a:lnTo>
                    <a:pt x="336" y="145"/>
                  </a:lnTo>
                  <a:lnTo>
                    <a:pt x="278" y="290"/>
                  </a:lnTo>
                  <a:lnTo>
                    <a:pt x="227" y="434"/>
                  </a:lnTo>
                  <a:lnTo>
                    <a:pt x="191" y="579"/>
                  </a:lnTo>
                  <a:lnTo>
                    <a:pt x="154" y="760"/>
                  </a:lnTo>
                  <a:lnTo>
                    <a:pt x="118" y="941"/>
                  </a:lnTo>
                  <a:lnTo>
                    <a:pt x="88" y="1121"/>
                  </a:lnTo>
                  <a:lnTo>
                    <a:pt x="67" y="1338"/>
                  </a:lnTo>
                  <a:lnTo>
                    <a:pt x="45" y="1555"/>
                  </a:lnTo>
                  <a:lnTo>
                    <a:pt x="23" y="1809"/>
                  </a:lnTo>
                  <a:lnTo>
                    <a:pt x="15" y="2026"/>
                  </a:lnTo>
                  <a:lnTo>
                    <a:pt x="8" y="2279"/>
                  </a:lnTo>
                  <a:lnTo>
                    <a:pt x="1" y="2532"/>
                  </a:lnTo>
                  <a:lnTo>
                    <a:pt x="8" y="2785"/>
                  </a:lnTo>
                  <a:lnTo>
                    <a:pt x="15" y="3002"/>
                  </a:lnTo>
                  <a:lnTo>
                    <a:pt x="23" y="3255"/>
                  </a:lnTo>
                  <a:lnTo>
                    <a:pt x="45" y="3508"/>
                  </a:lnTo>
                  <a:lnTo>
                    <a:pt x="67" y="3725"/>
                  </a:lnTo>
                  <a:lnTo>
                    <a:pt x="2452" y="25859"/>
                  </a:lnTo>
                  <a:lnTo>
                    <a:pt x="2481" y="26076"/>
                  </a:lnTo>
                  <a:lnTo>
                    <a:pt x="2510" y="26293"/>
                  </a:lnTo>
                  <a:lnTo>
                    <a:pt x="2547" y="26474"/>
                  </a:lnTo>
                  <a:lnTo>
                    <a:pt x="2583" y="26655"/>
                  </a:lnTo>
                  <a:lnTo>
                    <a:pt x="2620" y="26800"/>
                  </a:lnTo>
                  <a:lnTo>
                    <a:pt x="2663" y="26908"/>
                  </a:lnTo>
                  <a:lnTo>
                    <a:pt x="2707" y="27017"/>
                  </a:lnTo>
                  <a:lnTo>
                    <a:pt x="2758" y="27089"/>
                  </a:lnTo>
                  <a:lnTo>
                    <a:pt x="2802" y="27161"/>
                  </a:lnTo>
                  <a:lnTo>
                    <a:pt x="2853" y="27197"/>
                  </a:lnTo>
                  <a:lnTo>
                    <a:pt x="2948" y="27197"/>
                  </a:lnTo>
                  <a:lnTo>
                    <a:pt x="2999" y="27161"/>
                  </a:lnTo>
                  <a:lnTo>
                    <a:pt x="3050" y="27089"/>
                  </a:lnTo>
                  <a:lnTo>
                    <a:pt x="3101" y="27017"/>
                  </a:lnTo>
                  <a:lnTo>
                    <a:pt x="3145" y="26908"/>
                  </a:lnTo>
                  <a:lnTo>
                    <a:pt x="3188" y="26763"/>
                  </a:lnTo>
                  <a:lnTo>
                    <a:pt x="3232" y="26619"/>
                  </a:lnTo>
                  <a:lnTo>
                    <a:pt x="3269" y="26438"/>
                  </a:lnTo>
                  <a:lnTo>
                    <a:pt x="3305" y="26257"/>
                  </a:lnTo>
                  <a:lnTo>
                    <a:pt x="3334" y="26040"/>
                  </a:lnTo>
                  <a:lnTo>
                    <a:pt x="3356" y="25859"/>
                  </a:lnTo>
                  <a:lnTo>
                    <a:pt x="3378" y="25606"/>
                  </a:lnTo>
                  <a:lnTo>
                    <a:pt x="3400" y="25389"/>
                  </a:lnTo>
                  <a:lnTo>
                    <a:pt x="3407" y="25172"/>
                  </a:lnTo>
                  <a:lnTo>
                    <a:pt x="3415" y="24919"/>
                  </a:lnTo>
                  <a:lnTo>
                    <a:pt x="3422" y="24666"/>
                  </a:lnTo>
                  <a:lnTo>
                    <a:pt x="3415" y="24413"/>
                  </a:lnTo>
                  <a:lnTo>
                    <a:pt x="3407" y="24159"/>
                  </a:lnTo>
                  <a:lnTo>
                    <a:pt x="3400" y="23942"/>
                  </a:lnTo>
                  <a:lnTo>
                    <a:pt x="3378" y="23689"/>
                  </a:lnTo>
                  <a:lnTo>
                    <a:pt x="3356" y="23436"/>
                  </a:lnTo>
                  <a:lnTo>
                    <a:pt x="971" y="1338"/>
                  </a:lnTo>
                  <a:lnTo>
                    <a:pt x="935" y="1013"/>
                  </a:lnTo>
                  <a:lnTo>
                    <a:pt x="883" y="760"/>
                  </a:lnTo>
                  <a:lnTo>
                    <a:pt x="832" y="543"/>
                  </a:lnTo>
                  <a:lnTo>
                    <a:pt x="774" y="326"/>
                  </a:lnTo>
                  <a:lnTo>
                    <a:pt x="716" y="181"/>
                  </a:lnTo>
                  <a:lnTo>
                    <a:pt x="650" y="73"/>
                  </a:lnTo>
                  <a:lnTo>
                    <a:pt x="584"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5" name="Google Shape;395;p21"/>
            <p:cNvSpPr/>
            <p:nvPr/>
          </p:nvSpPr>
          <p:spPr>
            <a:xfrm rot="10800000">
              <a:off x="933059" y="2842461"/>
              <a:ext cx="195627" cy="56604"/>
            </a:xfrm>
            <a:custGeom>
              <a:avLst/>
              <a:gdLst/>
              <a:ahLst/>
              <a:cxnLst/>
              <a:rect l="l" t="t" r="r" b="b"/>
              <a:pathLst>
                <a:path w="7689" h="9730" extrusionOk="0">
                  <a:moveTo>
                    <a:pt x="511" y="1"/>
                  </a:moveTo>
                  <a:lnTo>
                    <a:pt x="424" y="37"/>
                  </a:lnTo>
                  <a:lnTo>
                    <a:pt x="336" y="145"/>
                  </a:lnTo>
                  <a:lnTo>
                    <a:pt x="249" y="362"/>
                  </a:lnTo>
                  <a:lnTo>
                    <a:pt x="176" y="615"/>
                  </a:lnTo>
                  <a:lnTo>
                    <a:pt x="117" y="941"/>
                  </a:lnTo>
                  <a:lnTo>
                    <a:pt x="66" y="1303"/>
                  </a:lnTo>
                  <a:lnTo>
                    <a:pt x="30" y="1737"/>
                  </a:lnTo>
                  <a:lnTo>
                    <a:pt x="15" y="1954"/>
                  </a:lnTo>
                  <a:lnTo>
                    <a:pt x="8" y="2171"/>
                  </a:lnTo>
                  <a:lnTo>
                    <a:pt x="1" y="2460"/>
                  </a:lnTo>
                  <a:lnTo>
                    <a:pt x="1" y="2713"/>
                  </a:lnTo>
                  <a:lnTo>
                    <a:pt x="8" y="2966"/>
                  </a:lnTo>
                  <a:lnTo>
                    <a:pt x="15" y="3183"/>
                  </a:lnTo>
                  <a:lnTo>
                    <a:pt x="30" y="3436"/>
                  </a:lnTo>
                  <a:lnTo>
                    <a:pt x="52" y="3653"/>
                  </a:lnTo>
                  <a:lnTo>
                    <a:pt x="74" y="3870"/>
                  </a:lnTo>
                  <a:lnTo>
                    <a:pt x="103" y="4087"/>
                  </a:lnTo>
                  <a:lnTo>
                    <a:pt x="139" y="4268"/>
                  </a:lnTo>
                  <a:lnTo>
                    <a:pt x="169" y="4449"/>
                  </a:lnTo>
                  <a:lnTo>
                    <a:pt x="212" y="4594"/>
                  </a:lnTo>
                  <a:lnTo>
                    <a:pt x="249" y="4738"/>
                  </a:lnTo>
                  <a:lnTo>
                    <a:pt x="293" y="4847"/>
                  </a:lnTo>
                  <a:lnTo>
                    <a:pt x="344" y="4955"/>
                  </a:lnTo>
                  <a:lnTo>
                    <a:pt x="395" y="5028"/>
                  </a:lnTo>
                  <a:lnTo>
                    <a:pt x="446" y="5064"/>
                  </a:lnTo>
                  <a:lnTo>
                    <a:pt x="7105" y="9693"/>
                  </a:lnTo>
                  <a:lnTo>
                    <a:pt x="7156" y="9729"/>
                  </a:lnTo>
                  <a:lnTo>
                    <a:pt x="7208" y="9729"/>
                  </a:lnTo>
                  <a:lnTo>
                    <a:pt x="7259" y="9693"/>
                  </a:lnTo>
                  <a:lnTo>
                    <a:pt x="7302" y="9621"/>
                  </a:lnTo>
                  <a:lnTo>
                    <a:pt x="7353" y="9548"/>
                  </a:lnTo>
                  <a:lnTo>
                    <a:pt x="7397" y="9440"/>
                  </a:lnTo>
                  <a:lnTo>
                    <a:pt x="7441" y="9331"/>
                  </a:lnTo>
                  <a:lnTo>
                    <a:pt x="7485" y="9187"/>
                  </a:lnTo>
                  <a:lnTo>
                    <a:pt x="7521" y="9042"/>
                  </a:lnTo>
                  <a:lnTo>
                    <a:pt x="7558" y="8861"/>
                  </a:lnTo>
                  <a:lnTo>
                    <a:pt x="7587" y="8680"/>
                  </a:lnTo>
                  <a:lnTo>
                    <a:pt x="7616" y="8500"/>
                  </a:lnTo>
                  <a:lnTo>
                    <a:pt x="7638" y="8283"/>
                  </a:lnTo>
                  <a:lnTo>
                    <a:pt x="7660" y="8029"/>
                  </a:lnTo>
                  <a:lnTo>
                    <a:pt x="7674" y="7776"/>
                  </a:lnTo>
                  <a:lnTo>
                    <a:pt x="7682" y="7523"/>
                  </a:lnTo>
                  <a:lnTo>
                    <a:pt x="7689" y="7270"/>
                  </a:lnTo>
                  <a:lnTo>
                    <a:pt x="7689" y="7017"/>
                  </a:lnTo>
                  <a:lnTo>
                    <a:pt x="7682" y="6764"/>
                  </a:lnTo>
                  <a:lnTo>
                    <a:pt x="7674" y="6510"/>
                  </a:lnTo>
                  <a:lnTo>
                    <a:pt x="7660" y="6293"/>
                  </a:lnTo>
                  <a:lnTo>
                    <a:pt x="7638" y="6076"/>
                  </a:lnTo>
                  <a:lnTo>
                    <a:pt x="7616" y="5859"/>
                  </a:lnTo>
                  <a:lnTo>
                    <a:pt x="7587" y="5642"/>
                  </a:lnTo>
                  <a:lnTo>
                    <a:pt x="7558" y="5462"/>
                  </a:lnTo>
                  <a:lnTo>
                    <a:pt x="7521" y="5281"/>
                  </a:lnTo>
                  <a:lnTo>
                    <a:pt x="7477" y="5136"/>
                  </a:lnTo>
                  <a:lnTo>
                    <a:pt x="7441" y="4991"/>
                  </a:lnTo>
                  <a:lnTo>
                    <a:pt x="7397" y="4883"/>
                  </a:lnTo>
                  <a:lnTo>
                    <a:pt x="7346" y="4774"/>
                  </a:lnTo>
                  <a:lnTo>
                    <a:pt x="7295" y="4702"/>
                  </a:lnTo>
                  <a:lnTo>
                    <a:pt x="7244" y="4666"/>
                  </a:lnTo>
                  <a:lnTo>
                    <a:pt x="58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6" name="Google Shape;396;p21"/>
            <p:cNvSpPr/>
            <p:nvPr/>
          </p:nvSpPr>
          <p:spPr>
            <a:xfrm rot="10800000">
              <a:off x="1032896" y="2976468"/>
              <a:ext cx="103755" cy="128770"/>
            </a:xfrm>
            <a:custGeom>
              <a:avLst/>
              <a:gdLst/>
              <a:ahLst/>
              <a:cxnLst/>
              <a:rect l="l" t="t" r="r" b="b"/>
              <a:pathLst>
                <a:path w="4078" h="22135" extrusionOk="0">
                  <a:moveTo>
                    <a:pt x="3509" y="1"/>
                  </a:moveTo>
                  <a:lnTo>
                    <a:pt x="3458" y="37"/>
                  </a:lnTo>
                  <a:lnTo>
                    <a:pt x="3407" y="109"/>
                  </a:lnTo>
                  <a:lnTo>
                    <a:pt x="3355" y="218"/>
                  </a:lnTo>
                  <a:lnTo>
                    <a:pt x="3312" y="326"/>
                  </a:lnTo>
                  <a:lnTo>
                    <a:pt x="3261" y="471"/>
                  </a:lnTo>
                  <a:lnTo>
                    <a:pt x="3217" y="652"/>
                  </a:lnTo>
                  <a:lnTo>
                    <a:pt x="3180" y="832"/>
                  </a:lnTo>
                  <a:lnTo>
                    <a:pt x="131" y="17867"/>
                  </a:lnTo>
                  <a:lnTo>
                    <a:pt x="95" y="18084"/>
                  </a:lnTo>
                  <a:lnTo>
                    <a:pt x="66" y="18301"/>
                  </a:lnTo>
                  <a:lnTo>
                    <a:pt x="44" y="18518"/>
                  </a:lnTo>
                  <a:lnTo>
                    <a:pt x="29" y="18771"/>
                  </a:lnTo>
                  <a:lnTo>
                    <a:pt x="15" y="18988"/>
                  </a:lnTo>
                  <a:lnTo>
                    <a:pt x="7" y="19241"/>
                  </a:lnTo>
                  <a:lnTo>
                    <a:pt x="0" y="19494"/>
                  </a:lnTo>
                  <a:lnTo>
                    <a:pt x="0" y="19711"/>
                  </a:lnTo>
                  <a:lnTo>
                    <a:pt x="7" y="19964"/>
                  </a:lnTo>
                  <a:lnTo>
                    <a:pt x="15" y="20218"/>
                  </a:lnTo>
                  <a:lnTo>
                    <a:pt x="29" y="20435"/>
                  </a:lnTo>
                  <a:lnTo>
                    <a:pt x="51" y="20652"/>
                  </a:lnTo>
                  <a:lnTo>
                    <a:pt x="73" y="20905"/>
                  </a:lnTo>
                  <a:lnTo>
                    <a:pt x="102" y="21086"/>
                  </a:lnTo>
                  <a:lnTo>
                    <a:pt x="131" y="21303"/>
                  </a:lnTo>
                  <a:lnTo>
                    <a:pt x="175" y="21483"/>
                  </a:lnTo>
                  <a:lnTo>
                    <a:pt x="212" y="21628"/>
                  </a:lnTo>
                  <a:lnTo>
                    <a:pt x="255" y="21773"/>
                  </a:lnTo>
                  <a:lnTo>
                    <a:pt x="299" y="21881"/>
                  </a:lnTo>
                  <a:lnTo>
                    <a:pt x="350" y="21990"/>
                  </a:lnTo>
                  <a:lnTo>
                    <a:pt x="394" y="22062"/>
                  </a:lnTo>
                  <a:lnTo>
                    <a:pt x="445" y="22098"/>
                  </a:lnTo>
                  <a:lnTo>
                    <a:pt x="496" y="22134"/>
                  </a:lnTo>
                  <a:lnTo>
                    <a:pt x="547" y="22098"/>
                  </a:lnTo>
                  <a:lnTo>
                    <a:pt x="591" y="22098"/>
                  </a:lnTo>
                  <a:lnTo>
                    <a:pt x="642" y="22026"/>
                  </a:lnTo>
                  <a:lnTo>
                    <a:pt x="686" y="21954"/>
                  </a:lnTo>
                  <a:lnTo>
                    <a:pt x="737" y="21881"/>
                  </a:lnTo>
                  <a:lnTo>
                    <a:pt x="781" y="21773"/>
                  </a:lnTo>
                  <a:lnTo>
                    <a:pt x="824" y="21628"/>
                  </a:lnTo>
                  <a:lnTo>
                    <a:pt x="861" y="21447"/>
                  </a:lnTo>
                  <a:lnTo>
                    <a:pt x="897" y="21266"/>
                  </a:lnTo>
                  <a:lnTo>
                    <a:pt x="3946" y="4232"/>
                  </a:lnTo>
                  <a:lnTo>
                    <a:pt x="3983" y="4015"/>
                  </a:lnTo>
                  <a:lnTo>
                    <a:pt x="4012" y="3798"/>
                  </a:lnTo>
                  <a:lnTo>
                    <a:pt x="4034" y="3581"/>
                  </a:lnTo>
                  <a:lnTo>
                    <a:pt x="4048" y="3364"/>
                  </a:lnTo>
                  <a:lnTo>
                    <a:pt x="4063" y="3111"/>
                  </a:lnTo>
                  <a:lnTo>
                    <a:pt x="4070" y="2894"/>
                  </a:lnTo>
                  <a:lnTo>
                    <a:pt x="4078" y="2641"/>
                  </a:lnTo>
                  <a:lnTo>
                    <a:pt x="4078" y="2388"/>
                  </a:lnTo>
                  <a:lnTo>
                    <a:pt x="4070" y="2134"/>
                  </a:lnTo>
                  <a:lnTo>
                    <a:pt x="4063" y="1917"/>
                  </a:lnTo>
                  <a:lnTo>
                    <a:pt x="4048" y="1664"/>
                  </a:lnTo>
                  <a:lnTo>
                    <a:pt x="4027" y="1447"/>
                  </a:lnTo>
                  <a:lnTo>
                    <a:pt x="4005" y="1230"/>
                  </a:lnTo>
                  <a:lnTo>
                    <a:pt x="3976" y="1013"/>
                  </a:lnTo>
                  <a:lnTo>
                    <a:pt x="3946" y="832"/>
                  </a:lnTo>
                  <a:lnTo>
                    <a:pt x="3903" y="652"/>
                  </a:lnTo>
                  <a:lnTo>
                    <a:pt x="3866" y="471"/>
                  </a:lnTo>
                  <a:lnTo>
                    <a:pt x="3830" y="362"/>
                  </a:lnTo>
                  <a:lnTo>
                    <a:pt x="3742" y="145"/>
                  </a:lnTo>
                  <a:lnTo>
                    <a:pt x="3655" y="37"/>
                  </a:lnTo>
                  <a:lnTo>
                    <a:pt x="356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7" name="Google Shape;397;p21"/>
            <p:cNvSpPr/>
            <p:nvPr/>
          </p:nvSpPr>
          <p:spPr>
            <a:xfrm rot="10800000">
              <a:off x="1215878" y="3010965"/>
              <a:ext cx="37502" cy="169167"/>
            </a:xfrm>
            <a:custGeom>
              <a:avLst/>
              <a:gdLst/>
              <a:ahLst/>
              <a:cxnLst/>
              <a:rect l="l" t="t" r="r" b="b"/>
              <a:pathLst>
                <a:path w="1474" h="29079" extrusionOk="0">
                  <a:moveTo>
                    <a:pt x="905" y="0"/>
                  </a:moveTo>
                  <a:lnTo>
                    <a:pt x="861" y="37"/>
                  </a:lnTo>
                  <a:lnTo>
                    <a:pt x="810" y="109"/>
                  </a:lnTo>
                  <a:lnTo>
                    <a:pt x="766" y="181"/>
                  </a:lnTo>
                  <a:lnTo>
                    <a:pt x="686" y="362"/>
                  </a:lnTo>
                  <a:lnTo>
                    <a:pt x="613" y="651"/>
                  </a:lnTo>
                  <a:lnTo>
                    <a:pt x="547" y="1013"/>
                  </a:lnTo>
                  <a:lnTo>
                    <a:pt x="496" y="1375"/>
                  </a:lnTo>
                  <a:lnTo>
                    <a:pt x="481" y="1592"/>
                  </a:lnTo>
                  <a:lnTo>
                    <a:pt x="460" y="1845"/>
                  </a:lnTo>
                  <a:lnTo>
                    <a:pt x="452" y="2062"/>
                  </a:lnTo>
                  <a:lnTo>
                    <a:pt x="445" y="2315"/>
                  </a:lnTo>
                  <a:lnTo>
                    <a:pt x="0" y="26293"/>
                  </a:lnTo>
                  <a:lnTo>
                    <a:pt x="0" y="26546"/>
                  </a:lnTo>
                  <a:lnTo>
                    <a:pt x="7" y="26800"/>
                  </a:lnTo>
                  <a:lnTo>
                    <a:pt x="15" y="27053"/>
                  </a:lnTo>
                  <a:lnTo>
                    <a:pt x="29" y="27306"/>
                  </a:lnTo>
                  <a:lnTo>
                    <a:pt x="44" y="27523"/>
                  </a:lnTo>
                  <a:lnTo>
                    <a:pt x="66" y="27740"/>
                  </a:lnTo>
                  <a:lnTo>
                    <a:pt x="88" y="27957"/>
                  </a:lnTo>
                  <a:lnTo>
                    <a:pt x="124" y="28174"/>
                  </a:lnTo>
                  <a:lnTo>
                    <a:pt x="153" y="28355"/>
                  </a:lnTo>
                  <a:lnTo>
                    <a:pt x="190" y="28499"/>
                  </a:lnTo>
                  <a:lnTo>
                    <a:pt x="233" y="28644"/>
                  </a:lnTo>
                  <a:lnTo>
                    <a:pt x="270" y="28789"/>
                  </a:lnTo>
                  <a:lnTo>
                    <a:pt x="321" y="28897"/>
                  </a:lnTo>
                  <a:lnTo>
                    <a:pt x="365" y="28970"/>
                  </a:lnTo>
                  <a:lnTo>
                    <a:pt x="416" y="29042"/>
                  </a:lnTo>
                  <a:lnTo>
                    <a:pt x="467" y="29078"/>
                  </a:lnTo>
                  <a:lnTo>
                    <a:pt x="576" y="29078"/>
                  </a:lnTo>
                  <a:lnTo>
                    <a:pt x="627" y="29042"/>
                  </a:lnTo>
                  <a:lnTo>
                    <a:pt x="671" y="28970"/>
                  </a:lnTo>
                  <a:lnTo>
                    <a:pt x="722" y="28897"/>
                  </a:lnTo>
                  <a:lnTo>
                    <a:pt x="766" y="28789"/>
                  </a:lnTo>
                  <a:lnTo>
                    <a:pt x="810" y="28644"/>
                  </a:lnTo>
                  <a:lnTo>
                    <a:pt x="846" y="28499"/>
                  </a:lnTo>
                  <a:lnTo>
                    <a:pt x="883" y="28319"/>
                  </a:lnTo>
                  <a:lnTo>
                    <a:pt x="912" y="28138"/>
                  </a:lnTo>
                  <a:lnTo>
                    <a:pt x="941" y="27957"/>
                  </a:lnTo>
                  <a:lnTo>
                    <a:pt x="970" y="27740"/>
                  </a:lnTo>
                  <a:lnTo>
                    <a:pt x="992" y="27523"/>
                  </a:lnTo>
                  <a:lnTo>
                    <a:pt x="1007" y="27270"/>
                  </a:lnTo>
                  <a:lnTo>
                    <a:pt x="1021" y="27017"/>
                  </a:lnTo>
                  <a:lnTo>
                    <a:pt x="1029" y="26763"/>
                  </a:lnTo>
                  <a:lnTo>
                    <a:pt x="1466" y="2785"/>
                  </a:lnTo>
                  <a:lnTo>
                    <a:pt x="1473" y="2532"/>
                  </a:lnTo>
                  <a:lnTo>
                    <a:pt x="1466" y="2243"/>
                  </a:lnTo>
                  <a:lnTo>
                    <a:pt x="1459" y="2026"/>
                  </a:lnTo>
                  <a:lnTo>
                    <a:pt x="1444" y="1773"/>
                  </a:lnTo>
                  <a:lnTo>
                    <a:pt x="1430" y="1519"/>
                  </a:lnTo>
                  <a:lnTo>
                    <a:pt x="1408" y="1302"/>
                  </a:lnTo>
                  <a:lnTo>
                    <a:pt x="1379" y="1122"/>
                  </a:lnTo>
                  <a:lnTo>
                    <a:pt x="1349" y="905"/>
                  </a:lnTo>
                  <a:lnTo>
                    <a:pt x="1320" y="724"/>
                  </a:lnTo>
                  <a:lnTo>
                    <a:pt x="1284" y="579"/>
                  </a:lnTo>
                  <a:lnTo>
                    <a:pt x="1240" y="434"/>
                  </a:lnTo>
                  <a:lnTo>
                    <a:pt x="1196" y="290"/>
                  </a:lnTo>
                  <a:lnTo>
                    <a:pt x="1153" y="181"/>
                  </a:lnTo>
                  <a:lnTo>
                    <a:pt x="1109" y="109"/>
                  </a:lnTo>
                  <a:lnTo>
                    <a:pt x="1058" y="37"/>
                  </a:lnTo>
                  <a:lnTo>
                    <a:pt x="1007"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8" name="Google Shape;398;p21"/>
            <p:cNvSpPr/>
            <p:nvPr/>
          </p:nvSpPr>
          <p:spPr>
            <a:xfrm rot="10800000">
              <a:off x="1077063" y="2711158"/>
              <a:ext cx="315156" cy="357474"/>
            </a:xfrm>
            <a:custGeom>
              <a:avLst/>
              <a:gdLst/>
              <a:ahLst/>
              <a:cxnLst/>
              <a:rect l="l" t="t" r="r" b="b"/>
              <a:pathLst>
                <a:path w="12387" h="61448" extrusionOk="0">
                  <a:moveTo>
                    <a:pt x="6194" y="1"/>
                  </a:moveTo>
                  <a:lnTo>
                    <a:pt x="5873" y="37"/>
                  </a:lnTo>
                  <a:lnTo>
                    <a:pt x="5559" y="145"/>
                  </a:lnTo>
                  <a:lnTo>
                    <a:pt x="5253" y="362"/>
                  </a:lnTo>
                  <a:lnTo>
                    <a:pt x="4946" y="615"/>
                  </a:lnTo>
                  <a:lnTo>
                    <a:pt x="4647" y="977"/>
                  </a:lnTo>
                  <a:lnTo>
                    <a:pt x="4348" y="1375"/>
                  </a:lnTo>
                  <a:lnTo>
                    <a:pt x="4064" y="1845"/>
                  </a:lnTo>
                  <a:lnTo>
                    <a:pt x="3779" y="2424"/>
                  </a:lnTo>
                  <a:lnTo>
                    <a:pt x="3509" y="3038"/>
                  </a:lnTo>
                  <a:lnTo>
                    <a:pt x="3240" y="3689"/>
                  </a:lnTo>
                  <a:lnTo>
                    <a:pt x="2977" y="4449"/>
                  </a:lnTo>
                  <a:lnTo>
                    <a:pt x="2729" y="5245"/>
                  </a:lnTo>
                  <a:lnTo>
                    <a:pt x="2488" y="6113"/>
                  </a:lnTo>
                  <a:lnTo>
                    <a:pt x="2255" y="7017"/>
                  </a:lnTo>
                  <a:lnTo>
                    <a:pt x="2029" y="7993"/>
                  </a:lnTo>
                  <a:lnTo>
                    <a:pt x="1810" y="9006"/>
                  </a:lnTo>
                  <a:lnTo>
                    <a:pt x="1606" y="10055"/>
                  </a:lnTo>
                  <a:lnTo>
                    <a:pt x="1416" y="11176"/>
                  </a:lnTo>
                  <a:lnTo>
                    <a:pt x="1226" y="12333"/>
                  </a:lnTo>
                  <a:lnTo>
                    <a:pt x="1059" y="13527"/>
                  </a:lnTo>
                  <a:lnTo>
                    <a:pt x="898" y="14793"/>
                  </a:lnTo>
                  <a:lnTo>
                    <a:pt x="745" y="16058"/>
                  </a:lnTo>
                  <a:lnTo>
                    <a:pt x="606" y="17396"/>
                  </a:lnTo>
                  <a:lnTo>
                    <a:pt x="482" y="18771"/>
                  </a:lnTo>
                  <a:lnTo>
                    <a:pt x="373" y="20145"/>
                  </a:lnTo>
                  <a:lnTo>
                    <a:pt x="278" y="21592"/>
                  </a:lnTo>
                  <a:lnTo>
                    <a:pt x="191" y="23038"/>
                  </a:lnTo>
                  <a:lnTo>
                    <a:pt x="125" y="24521"/>
                  </a:lnTo>
                  <a:lnTo>
                    <a:pt x="67" y="26040"/>
                  </a:lnTo>
                  <a:lnTo>
                    <a:pt x="30" y="27559"/>
                  </a:lnTo>
                  <a:lnTo>
                    <a:pt x="8" y="29151"/>
                  </a:lnTo>
                  <a:lnTo>
                    <a:pt x="1" y="30706"/>
                  </a:lnTo>
                  <a:lnTo>
                    <a:pt x="8" y="32297"/>
                  </a:lnTo>
                  <a:lnTo>
                    <a:pt x="30" y="33852"/>
                  </a:lnTo>
                  <a:lnTo>
                    <a:pt x="67" y="35407"/>
                  </a:lnTo>
                  <a:lnTo>
                    <a:pt x="125" y="36890"/>
                  </a:lnTo>
                  <a:lnTo>
                    <a:pt x="191" y="38373"/>
                  </a:lnTo>
                  <a:lnTo>
                    <a:pt x="278" y="39856"/>
                  </a:lnTo>
                  <a:lnTo>
                    <a:pt x="373" y="41266"/>
                  </a:lnTo>
                  <a:lnTo>
                    <a:pt x="482" y="42677"/>
                  </a:lnTo>
                  <a:lnTo>
                    <a:pt x="606" y="44015"/>
                  </a:lnTo>
                  <a:lnTo>
                    <a:pt x="745" y="45353"/>
                  </a:lnTo>
                  <a:lnTo>
                    <a:pt x="898" y="46655"/>
                  </a:lnTo>
                  <a:lnTo>
                    <a:pt x="1059" y="47885"/>
                  </a:lnTo>
                  <a:lnTo>
                    <a:pt x="1226" y="49078"/>
                  </a:lnTo>
                  <a:lnTo>
                    <a:pt x="1416" y="50235"/>
                  </a:lnTo>
                  <a:lnTo>
                    <a:pt x="1606" y="51357"/>
                  </a:lnTo>
                  <a:lnTo>
                    <a:pt x="1810" y="52442"/>
                  </a:lnTo>
                  <a:lnTo>
                    <a:pt x="2029" y="53454"/>
                  </a:lnTo>
                  <a:lnTo>
                    <a:pt x="2255" y="54431"/>
                  </a:lnTo>
                  <a:lnTo>
                    <a:pt x="2488" y="55335"/>
                  </a:lnTo>
                  <a:lnTo>
                    <a:pt x="2729" y="56167"/>
                  </a:lnTo>
                  <a:lnTo>
                    <a:pt x="2977" y="56999"/>
                  </a:lnTo>
                  <a:lnTo>
                    <a:pt x="3240" y="57722"/>
                  </a:lnTo>
                  <a:lnTo>
                    <a:pt x="3509" y="58409"/>
                  </a:lnTo>
                  <a:lnTo>
                    <a:pt x="3779" y="59024"/>
                  </a:lnTo>
                  <a:lnTo>
                    <a:pt x="4064" y="59566"/>
                  </a:lnTo>
                  <a:lnTo>
                    <a:pt x="4348" y="60037"/>
                  </a:lnTo>
                  <a:lnTo>
                    <a:pt x="4647" y="60471"/>
                  </a:lnTo>
                  <a:lnTo>
                    <a:pt x="4946" y="60796"/>
                  </a:lnTo>
                  <a:lnTo>
                    <a:pt x="5253" y="61085"/>
                  </a:lnTo>
                  <a:lnTo>
                    <a:pt x="5559" y="61266"/>
                  </a:lnTo>
                  <a:lnTo>
                    <a:pt x="5873" y="61375"/>
                  </a:lnTo>
                  <a:lnTo>
                    <a:pt x="6194" y="61447"/>
                  </a:lnTo>
                  <a:lnTo>
                    <a:pt x="6515" y="61375"/>
                  </a:lnTo>
                  <a:lnTo>
                    <a:pt x="6828" y="61266"/>
                  </a:lnTo>
                  <a:lnTo>
                    <a:pt x="7135" y="61085"/>
                  </a:lnTo>
                  <a:lnTo>
                    <a:pt x="7441" y="60796"/>
                  </a:lnTo>
                  <a:lnTo>
                    <a:pt x="7740" y="60471"/>
                  </a:lnTo>
                  <a:lnTo>
                    <a:pt x="8032" y="60037"/>
                  </a:lnTo>
                  <a:lnTo>
                    <a:pt x="8324" y="59566"/>
                  </a:lnTo>
                  <a:lnTo>
                    <a:pt x="8601" y="59024"/>
                  </a:lnTo>
                  <a:lnTo>
                    <a:pt x="8878" y="58409"/>
                  </a:lnTo>
                  <a:lnTo>
                    <a:pt x="9148" y="57722"/>
                  </a:lnTo>
                  <a:lnTo>
                    <a:pt x="9403" y="56999"/>
                  </a:lnTo>
                  <a:lnTo>
                    <a:pt x="9659" y="56167"/>
                  </a:lnTo>
                  <a:lnTo>
                    <a:pt x="9899" y="55335"/>
                  </a:lnTo>
                  <a:lnTo>
                    <a:pt x="10133" y="54431"/>
                  </a:lnTo>
                  <a:lnTo>
                    <a:pt x="10359" y="53454"/>
                  </a:lnTo>
                  <a:lnTo>
                    <a:pt x="10570" y="52442"/>
                  </a:lnTo>
                  <a:lnTo>
                    <a:pt x="10782" y="51357"/>
                  </a:lnTo>
                  <a:lnTo>
                    <a:pt x="10972" y="50235"/>
                  </a:lnTo>
                  <a:lnTo>
                    <a:pt x="11154" y="49078"/>
                  </a:lnTo>
                  <a:lnTo>
                    <a:pt x="11329" y="47885"/>
                  </a:lnTo>
                  <a:lnTo>
                    <a:pt x="11489" y="46655"/>
                  </a:lnTo>
                  <a:lnTo>
                    <a:pt x="11643" y="45353"/>
                  </a:lnTo>
                  <a:lnTo>
                    <a:pt x="11774" y="44015"/>
                  </a:lnTo>
                  <a:lnTo>
                    <a:pt x="11898" y="42677"/>
                  </a:lnTo>
                  <a:lnTo>
                    <a:pt x="12015" y="41266"/>
                  </a:lnTo>
                  <a:lnTo>
                    <a:pt x="12109" y="39856"/>
                  </a:lnTo>
                  <a:lnTo>
                    <a:pt x="12190" y="38373"/>
                  </a:lnTo>
                  <a:lnTo>
                    <a:pt x="12263" y="36890"/>
                  </a:lnTo>
                  <a:lnTo>
                    <a:pt x="12314" y="35407"/>
                  </a:lnTo>
                  <a:lnTo>
                    <a:pt x="12357" y="33852"/>
                  </a:lnTo>
                  <a:lnTo>
                    <a:pt x="12379" y="32297"/>
                  </a:lnTo>
                  <a:lnTo>
                    <a:pt x="12387" y="30706"/>
                  </a:lnTo>
                  <a:lnTo>
                    <a:pt x="12379" y="29151"/>
                  </a:lnTo>
                  <a:lnTo>
                    <a:pt x="12357" y="27559"/>
                  </a:lnTo>
                  <a:lnTo>
                    <a:pt x="12314" y="26040"/>
                  </a:lnTo>
                  <a:lnTo>
                    <a:pt x="12263" y="24521"/>
                  </a:lnTo>
                  <a:lnTo>
                    <a:pt x="12190" y="23038"/>
                  </a:lnTo>
                  <a:lnTo>
                    <a:pt x="12109" y="21592"/>
                  </a:lnTo>
                  <a:lnTo>
                    <a:pt x="12015" y="20145"/>
                  </a:lnTo>
                  <a:lnTo>
                    <a:pt x="11898" y="18771"/>
                  </a:lnTo>
                  <a:lnTo>
                    <a:pt x="11774" y="17396"/>
                  </a:lnTo>
                  <a:lnTo>
                    <a:pt x="11643" y="16058"/>
                  </a:lnTo>
                  <a:lnTo>
                    <a:pt x="11489" y="14793"/>
                  </a:lnTo>
                  <a:lnTo>
                    <a:pt x="11329" y="13527"/>
                  </a:lnTo>
                  <a:lnTo>
                    <a:pt x="11154" y="12333"/>
                  </a:lnTo>
                  <a:lnTo>
                    <a:pt x="10972" y="11176"/>
                  </a:lnTo>
                  <a:lnTo>
                    <a:pt x="10782" y="10055"/>
                  </a:lnTo>
                  <a:lnTo>
                    <a:pt x="10570" y="9006"/>
                  </a:lnTo>
                  <a:lnTo>
                    <a:pt x="10359" y="7993"/>
                  </a:lnTo>
                  <a:lnTo>
                    <a:pt x="10133" y="7017"/>
                  </a:lnTo>
                  <a:lnTo>
                    <a:pt x="9899" y="6113"/>
                  </a:lnTo>
                  <a:lnTo>
                    <a:pt x="9659" y="5245"/>
                  </a:lnTo>
                  <a:lnTo>
                    <a:pt x="9403" y="4449"/>
                  </a:lnTo>
                  <a:lnTo>
                    <a:pt x="9148" y="3689"/>
                  </a:lnTo>
                  <a:lnTo>
                    <a:pt x="8878" y="3038"/>
                  </a:lnTo>
                  <a:lnTo>
                    <a:pt x="8601" y="2424"/>
                  </a:lnTo>
                  <a:lnTo>
                    <a:pt x="8324" y="1845"/>
                  </a:lnTo>
                  <a:lnTo>
                    <a:pt x="8032" y="1375"/>
                  </a:lnTo>
                  <a:lnTo>
                    <a:pt x="7740" y="977"/>
                  </a:lnTo>
                  <a:lnTo>
                    <a:pt x="7441" y="615"/>
                  </a:lnTo>
                  <a:lnTo>
                    <a:pt x="7135" y="362"/>
                  </a:lnTo>
                  <a:lnTo>
                    <a:pt x="6828" y="145"/>
                  </a:lnTo>
                  <a:lnTo>
                    <a:pt x="6515" y="37"/>
                  </a:lnTo>
                  <a:lnTo>
                    <a:pt x="619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399" name="Google Shape;399;p21"/>
          <p:cNvGrpSpPr/>
          <p:nvPr/>
        </p:nvGrpSpPr>
        <p:grpSpPr>
          <a:xfrm>
            <a:off x="2045750" y="2095364"/>
            <a:ext cx="824388" cy="991826"/>
            <a:chOff x="8742599" y="2307315"/>
            <a:chExt cx="412194" cy="495913"/>
          </a:xfrm>
        </p:grpSpPr>
        <p:sp>
          <p:nvSpPr>
            <p:cNvPr id="400" name="Google Shape;400;p21"/>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01" name="Google Shape;401;p21"/>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02" name="Google Shape;402;p21"/>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03" name="Google Shape;403;p21"/>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404" name="Google Shape;404;p21"/>
          <p:cNvSpPr/>
          <p:nvPr/>
        </p:nvSpPr>
        <p:spPr>
          <a:xfrm rot="-1256854">
            <a:off x="7695089" y="4516498"/>
            <a:ext cx="1266690" cy="125399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05" name="Google Shape;405;p21"/>
          <p:cNvSpPr/>
          <p:nvPr/>
        </p:nvSpPr>
        <p:spPr>
          <a:xfrm>
            <a:off x="13942007" y="1578814"/>
            <a:ext cx="460391" cy="456698"/>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06" name="Google Shape;406;p21"/>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5796756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07"/>
        <p:cNvGrpSpPr/>
        <p:nvPr/>
      </p:nvGrpSpPr>
      <p:grpSpPr>
        <a:xfrm>
          <a:off x="0" y="0"/>
          <a:ext cx="0" cy="0"/>
          <a:chOff x="0" y="0"/>
          <a:chExt cx="0" cy="0"/>
        </a:xfrm>
      </p:grpSpPr>
      <p:sp>
        <p:nvSpPr>
          <p:cNvPr id="408" name="Google Shape;408;p22"/>
          <p:cNvSpPr txBox="1">
            <a:spLocks noGrp="1"/>
          </p:cNvSpPr>
          <p:nvPr>
            <p:ph type="title"/>
          </p:nvPr>
        </p:nvSpPr>
        <p:spPr>
          <a:xfrm>
            <a:off x="4783800" y="4947350"/>
            <a:ext cx="8720400" cy="168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solidFill>
                  <a:schemeClr val="accen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409" name="Google Shape;409;p22"/>
          <p:cNvSpPr txBox="1">
            <a:spLocks noGrp="1"/>
          </p:cNvSpPr>
          <p:nvPr>
            <p:ph type="title" idx="2" hasCustomPrompt="1"/>
          </p:nvPr>
        </p:nvSpPr>
        <p:spPr>
          <a:xfrm>
            <a:off x="4783800" y="3473700"/>
            <a:ext cx="8720400" cy="168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1991">
                <a:solidFill>
                  <a:schemeClr val="accent2"/>
                </a:solidFill>
              </a:defRPr>
            </a:lvl1pPr>
            <a:lvl2pPr lvl="1" algn="ctr" rtl="0">
              <a:spcBef>
                <a:spcPts val="0"/>
              </a:spcBef>
              <a:spcAft>
                <a:spcPts val="0"/>
              </a:spcAft>
              <a:buSzPts val="6000"/>
              <a:buNone/>
              <a:defRPr sz="11991"/>
            </a:lvl2pPr>
            <a:lvl3pPr lvl="2" algn="ctr" rtl="0">
              <a:spcBef>
                <a:spcPts val="0"/>
              </a:spcBef>
              <a:spcAft>
                <a:spcPts val="0"/>
              </a:spcAft>
              <a:buSzPts val="6000"/>
              <a:buNone/>
              <a:defRPr sz="11991"/>
            </a:lvl3pPr>
            <a:lvl4pPr lvl="3" algn="ctr" rtl="0">
              <a:spcBef>
                <a:spcPts val="0"/>
              </a:spcBef>
              <a:spcAft>
                <a:spcPts val="0"/>
              </a:spcAft>
              <a:buSzPts val="6000"/>
              <a:buNone/>
              <a:defRPr sz="11991"/>
            </a:lvl4pPr>
            <a:lvl5pPr lvl="4" algn="ctr" rtl="0">
              <a:spcBef>
                <a:spcPts val="0"/>
              </a:spcBef>
              <a:spcAft>
                <a:spcPts val="0"/>
              </a:spcAft>
              <a:buSzPts val="6000"/>
              <a:buNone/>
              <a:defRPr sz="11991"/>
            </a:lvl5pPr>
            <a:lvl6pPr lvl="5" algn="ctr" rtl="0">
              <a:spcBef>
                <a:spcPts val="0"/>
              </a:spcBef>
              <a:spcAft>
                <a:spcPts val="0"/>
              </a:spcAft>
              <a:buSzPts val="6000"/>
              <a:buNone/>
              <a:defRPr sz="11991"/>
            </a:lvl6pPr>
            <a:lvl7pPr lvl="6" algn="ctr" rtl="0">
              <a:spcBef>
                <a:spcPts val="0"/>
              </a:spcBef>
              <a:spcAft>
                <a:spcPts val="0"/>
              </a:spcAft>
              <a:buSzPts val="6000"/>
              <a:buNone/>
              <a:defRPr sz="11991"/>
            </a:lvl7pPr>
            <a:lvl8pPr lvl="7" algn="ctr" rtl="0">
              <a:spcBef>
                <a:spcPts val="0"/>
              </a:spcBef>
              <a:spcAft>
                <a:spcPts val="0"/>
              </a:spcAft>
              <a:buSzPts val="6000"/>
              <a:buNone/>
              <a:defRPr sz="11991"/>
            </a:lvl8pPr>
            <a:lvl9pPr lvl="8" algn="ctr" rtl="0">
              <a:spcBef>
                <a:spcPts val="0"/>
              </a:spcBef>
              <a:spcAft>
                <a:spcPts val="0"/>
              </a:spcAft>
              <a:buSzPts val="6000"/>
              <a:buNone/>
              <a:defRPr sz="11991"/>
            </a:lvl9pPr>
          </a:lstStyle>
          <a:p>
            <a:r>
              <a:t>xx%</a:t>
            </a:r>
          </a:p>
        </p:txBody>
      </p:sp>
      <p:sp>
        <p:nvSpPr>
          <p:cNvPr id="410" name="Google Shape;410;p22"/>
          <p:cNvSpPr txBox="1">
            <a:spLocks noGrp="1"/>
          </p:cNvSpPr>
          <p:nvPr>
            <p:ph type="subTitle" idx="1"/>
          </p:nvPr>
        </p:nvSpPr>
        <p:spPr>
          <a:xfrm>
            <a:off x="4783800" y="6757601"/>
            <a:ext cx="87204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grpSp>
        <p:nvGrpSpPr>
          <p:cNvPr id="411" name="Google Shape;411;p22"/>
          <p:cNvGrpSpPr/>
          <p:nvPr/>
        </p:nvGrpSpPr>
        <p:grpSpPr>
          <a:xfrm>
            <a:off x="2486951" y="369617"/>
            <a:ext cx="1266572" cy="1090764"/>
            <a:chOff x="-12016453" y="295150"/>
            <a:chExt cx="441715" cy="380375"/>
          </a:xfrm>
        </p:grpSpPr>
        <p:sp>
          <p:nvSpPr>
            <p:cNvPr id="412" name="Google Shape;412;p22"/>
            <p:cNvSpPr/>
            <p:nvPr/>
          </p:nvSpPr>
          <p:spPr>
            <a:xfrm>
              <a:off x="-12016453" y="421175"/>
              <a:ext cx="408578" cy="102175"/>
            </a:xfrm>
            <a:custGeom>
              <a:avLst/>
              <a:gdLst/>
              <a:ahLst/>
              <a:cxnLst/>
              <a:rect l="l" t="t" r="r" b="b"/>
              <a:pathLst>
                <a:path w="36842" h="4087" extrusionOk="0">
                  <a:moveTo>
                    <a:pt x="1478" y="1"/>
                  </a:moveTo>
                  <a:lnTo>
                    <a:pt x="1319" y="7"/>
                  </a:lnTo>
                  <a:lnTo>
                    <a:pt x="1176" y="19"/>
                  </a:lnTo>
                  <a:lnTo>
                    <a:pt x="1017" y="43"/>
                  </a:lnTo>
                  <a:lnTo>
                    <a:pt x="874" y="67"/>
                  </a:lnTo>
                  <a:lnTo>
                    <a:pt x="747" y="91"/>
                  </a:lnTo>
                  <a:lnTo>
                    <a:pt x="620" y="127"/>
                  </a:lnTo>
                  <a:lnTo>
                    <a:pt x="493" y="163"/>
                  </a:lnTo>
                  <a:lnTo>
                    <a:pt x="398" y="205"/>
                  </a:lnTo>
                  <a:lnTo>
                    <a:pt x="302" y="253"/>
                  </a:lnTo>
                  <a:lnTo>
                    <a:pt x="207" y="307"/>
                  </a:lnTo>
                  <a:lnTo>
                    <a:pt x="143" y="361"/>
                  </a:lnTo>
                  <a:lnTo>
                    <a:pt x="80" y="415"/>
                  </a:lnTo>
                  <a:lnTo>
                    <a:pt x="32" y="475"/>
                  </a:lnTo>
                  <a:lnTo>
                    <a:pt x="0" y="542"/>
                  </a:lnTo>
                  <a:lnTo>
                    <a:pt x="0" y="602"/>
                  </a:lnTo>
                  <a:lnTo>
                    <a:pt x="0" y="662"/>
                  </a:lnTo>
                  <a:lnTo>
                    <a:pt x="16" y="722"/>
                  </a:lnTo>
                  <a:lnTo>
                    <a:pt x="48" y="776"/>
                  </a:lnTo>
                  <a:lnTo>
                    <a:pt x="96" y="836"/>
                  </a:lnTo>
                  <a:lnTo>
                    <a:pt x="175" y="890"/>
                  </a:lnTo>
                  <a:lnTo>
                    <a:pt x="239" y="938"/>
                  </a:lnTo>
                  <a:lnTo>
                    <a:pt x="334" y="986"/>
                  </a:lnTo>
                  <a:lnTo>
                    <a:pt x="429" y="1034"/>
                  </a:lnTo>
                  <a:lnTo>
                    <a:pt x="541" y="1076"/>
                  </a:lnTo>
                  <a:lnTo>
                    <a:pt x="668" y="1112"/>
                  </a:lnTo>
                  <a:lnTo>
                    <a:pt x="811" y="1142"/>
                  </a:lnTo>
                  <a:lnTo>
                    <a:pt x="954" y="1172"/>
                  </a:lnTo>
                  <a:lnTo>
                    <a:pt x="1097" y="1196"/>
                  </a:lnTo>
                  <a:lnTo>
                    <a:pt x="1256" y="1209"/>
                  </a:lnTo>
                  <a:lnTo>
                    <a:pt x="34855" y="4075"/>
                  </a:lnTo>
                  <a:lnTo>
                    <a:pt x="35030" y="4081"/>
                  </a:lnTo>
                  <a:lnTo>
                    <a:pt x="35204" y="4087"/>
                  </a:lnTo>
                  <a:lnTo>
                    <a:pt x="35348" y="4087"/>
                  </a:lnTo>
                  <a:lnTo>
                    <a:pt x="35491" y="4081"/>
                  </a:lnTo>
                  <a:lnTo>
                    <a:pt x="35618" y="4069"/>
                  </a:lnTo>
                  <a:lnTo>
                    <a:pt x="35745" y="4051"/>
                  </a:lnTo>
                  <a:lnTo>
                    <a:pt x="35872" y="4033"/>
                  </a:lnTo>
                  <a:lnTo>
                    <a:pt x="35999" y="4008"/>
                  </a:lnTo>
                  <a:lnTo>
                    <a:pt x="36110" y="3984"/>
                  </a:lnTo>
                  <a:lnTo>
                    <a:pt x="36222" y="3954"/>
                  </a:lnTo>
                  <a:lnTo>
                    <a:pt x="36317" y="3918"/>
                  </a:lnTo>
                  <a:lnTo>
                    <a:pt x="36412" y="3882"/>
                  </a:lnTo>
                  <a:lnTo>
                    <a:pt x="36508" y="3846"/>
                  </a:lnTo>
                  <a:lnTo>
                    <a:pt x="36587" y="3804"/>
                  </a:lnTo>
                  <a:lnTo>
                    <a:pt x="36651" y="3756"/>
                  </a:lnTo>
                  <a:lnTo>
                    <a:pt x="36714" y="3708"/>
                  </a:lnTo>
                  <a:lnTo>
                    <a:pt x="36762" y="3660"/>
                  </a:lnTo>
                  <a:lnTo>
                    <a:pt x="36794" y="3606"/>
                  </a:lnTo>
                  <a:lnTo>
                    <a:pt x="36826" y="3546"/>
                  </a:lnTo>
                  <a:lnTo>
                    <a:pt x="36842" y="3486"/>
                  </a:lnTo>
                  <a:lnTo>
                    <a:pt x="36826" y="3426"/>
                  </a:lnTo>
                  <a:lnTo>
                    <a:pt x="36810" y="3366"/>
                  </a:lnTo>
                  <a:lnTo>
                    <a:pt x="36778" y="3305"/>
                  </a:lnTo>
                  <a:lnTo>
                    <a:pt x="36730" y="3251"/>
                  </a:lnTo>
                  <a:lnTo>
                    <a:pt x="36667" y="3197"/>
                  </a:lnTo>
                  <a:lnTo>
                    <a:pt x="36587" y="3143"/>
                  </a:lnTo>
                  <a:lnTo>
                    <a:pt x="36492" y="3095"/>
                  </a:lnTo>
                  <a:lnTo>
                    <a:pt x="36397" y="3053"/>
                  </a:lnTo>
                  <a:lnTo>
                    <a:pt x="36285" y="3011"/>
                  </a:lnTo>
                  <a:lnTo>
                    <a:pt x="36158" y="2975"/>
                  </a:lnTo>
                  <a:lnTo>
                    <a:pt x="36031" y="2939"/>
                  </a:lnTo>
                  <a:lnTo>
                    <a:pt x="35888" y="2915"/>
                  </a:lnTo>
                  <a:lnTo>
                    <a:pt x="35729" y="2891"/>
                  </a:lnTo>
                  <a:lnTo>
                    <a:pt x="35570" y="2873"/>
                  </a:lnTo>
                  <a:lnTo>
                    <a:pt x="1971" y="13"/>
                  </a:lnTo>
                  <a:lnTo>
                    <a:pt x="18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13" name="Google Shape;413;p22"/>
            <p:cNvSpPr/>
            <p:nvPr/>
          </p:nvSpPr>
          <p:spPr>
            <a:xfrm>
              <a:off x="-11851656" y="295150"/>
              <a:ext cx="148429" cy="380375"/>
            </a:xfrm>
            <a:custGeom>
              <a:avLst/>
              <a:gdLst/>
              <a:ahLst/>
              <a:cxnLst/>
              <a:rect l="l" t="t" r="r" b="b"/>
              <a:pathLst>
                <a:path w="13384" h="15215" extrusionOk="0">
                  <a:moveTo>
                    <a:pt x="11698" y="1"/>
                  </a:moveTo>
                  <a:lnTo>
                    <a:pt x="11539" y="7"/>
                  </a:lnTo>
                  <a:lnTo>
                    <a:pt x="11381" y="19"/>
                  </a:lnTo>
                  <a:lnTo>
                    <a:pt x="11237" y="31"/>
                  </a:lnTo>
                  <a:lnTo>
                    <a:pt x="11094" y="55"/>
                  </a:lnTo>
                  <a:lnTo>
                    <a:pt x="10951" y="79"/>
                  </a:lnTo>
                  <a:lnTo>
                    <a:pt x="10824" y="115"/>
                  </a:lnTo>
                  <a:lnTo>
                    <a:pt x="10697" y="151"/>
                  </a:lnTo>
                  <a:lnTo>
                    <a:pt x="10586" y="187"/>
                  </a:lnTo>
                  <a:lnTo>
                    <a:pt x="10475" y="235"/>
                  </a:lnTo>
                  <a:lnTo>
                    <a:pt x="10395" y="283"/>
                  </a:lnTo>
                  <a:lnTo>
                    <a:pt x="10316" y="337"/>
                  </a:lnTo>
                  <a:lnTo>
                    <a:pt x="10236" y="391"/>
                  </a:lnTo>
                  <a:lnTo>
                    <a:pt x="10189" y="451"/>
                  </a:lnTo>
                  <a:lnTo>
                    <a:pt x="64" y="14439"/>
                  </a:lnTo>
                  <a:lnTo>
                    <a:pt x="33" y="14499"/>
                  </a:lnTo>
                  <a:lnTo>
                    <a:pt x="1" y="14559"/>
                  </a:lnTo>
                  <a:lnTo>
                    <a:pt x="1" y="14619"/>
                  </a:lnTo>
                  <a:lnTo>
                    <a:pt x="17" y="14680"/>
                  </a:lnTo>
                  <a:lnTo>
                    <a:pt x="48" y="14740"/>
                  </a:lnTo>
                  <a:lnTo>
                    <a:pt x="96" y="14800"/>
                  </a:lnTo>
                  <a:lnTo>
                    <a:pt x="144" y="14854"/>
                  </a:lnTo>
                  <a:lnTo>
                    <a:pt x="223" y="14908"/>
                  </a:lnTo>
                  <a:lnTo>
                    <a:pt x="303" y="14956"/>
                  </a:lnTo>
                  <a:lnTo>
                    <a:pt x="398" y="15004"/>
                  </a:lnTo>
                  <a:lnTo>
                    <a:pt x="509" y="15046"/>
                  </a:lnTo>
                  <a:lnTo>
                    <a:pt x="621" y="15082"/>
                  </a:lnTo>
                  <a:lnTo>
                    <a:pt x="748" y="15118"/>
                  </a:lnTo>
                  <a:lnTo>
                    <a:pt x="891" y="15148"/>
                  </a:lnTo>
                  <a:lnTo>
                    <a:pt x="1050" y="15172"/>
                  </a:lnTo>
                  <a:lnTo>
                    <a:pt x="1193" y="15196"/>
                  </a:lnTo>
                  <a:lnTo>
                    <a:pt x="1415" y="15208"/>
                  </a:lnTo>
                  <a:lnTo>
                    <a:pt x="1622" y="15214"/>
                  </a:lnTo>
                  <a:lnTo>
                    <a:pt x="1765" y="15214"/>
                  </a:lnTo>
                  <a:lnTo>
                    <a:pt x="1892" y="15208"/>
                  </a:lnTo>
                  <a:lnTo>
                    <a:pt x="2019" y="15196"/>
                  </a:lnTo>
                  <a:lnTo>
                    <a:pt x="2146" y="15184"/>
                  </a:lnTo>
                  <a:lnTo>
                    <a:pt x="2274" y="15166"/>
                  </a:lnTo>
                  <a:lnTo>
                    <a:pt x="2385" y="15142"/>
                  </a:lnTo>
                  <a:lnTo>
                    <a:pt x="2496" y="15118"/>
                  </a:lnTo>
                  <a:lnTo>
                    <a:pt x="2607" y="15094"/>
                  </a:lnTo>
                  <a:lnTo>
                    <a:pt x="2703" y="15058"/>
                  </a:lnTo>
                  <a:lnTo>
                    <a:pt x="2798" y="15028"/>
                  </a:lnTo>
                  <a:lnTo>
                    <a:pt x="2893" y="14986"/>
                  </a:lnTo>
                  <a:lnTo>
                    <a:pt x="2973" y="14950"/>
                  </a:lnTo>
                  <a:lnTo>
                    <a:pt x="3036" y="14908"/>
                  </a:lnTo>
                  <a:lnTo>
                    <a:pt x="3100" y="14860"/>
                  </a:lnTo>
                  <a:lnTo>
                    <a:pt x="3148" y="14812"/>
                  </a:lnTo>
                  <a:lnTo>
                    <a:pt x="3195" y="14764"/>
                  </a:lnTo>
                  <a:lnTo>
                    <a:pt x="13320" y="776"/>
                  </a:lnTo>
                  <a:lnTo>
                    <a:pt x="13367" y="716"/>
                  </a:lnTo>
                  <a:lnTo>
                    <a:pt x="13383" y="656"/>
                  </a:lnTo>
                  <a:lnTo>
                    <a:pt x="13383" y="589"/>
                  </a:lnTo>
                  <a:lnTo>
                    <a:pt x="13367" y="529"/>
                  </a:lnTo>
                  <a:lnTo>
                    <a:pt x="13335" y="475"/>
                  </a:lnTo>
                  <a:lnTo>
                    <a:pt x="13304" y="415"/>
                  </a:lnTo>
                  <a:lnTo>
                    <a:pt x="13240" y="361"/>
                  </a:lnTo>
                  <a:lnTo>
                    <a:pt x="13176" y="307"/>
                  </a:lnTo>
                  <a:lnTo>
                    <a:pt x="13081" y="259"/>
                  </a:lnTo>
                  <a:lnTo>
                    <a:pt x="12986" y="211"/>
                  </a:lnTo>
                  <a:lnTo>
                    <a:pt x="12875" y="169"/>
                  </a:lnTo>
                  <a:lnTo>
                    <a:pt x="12763" y="133"/>
                  </a:lnTo>
                  <a:lnTo>
                    <a:pt x="12636" y="97"/>
                  </a:lnTo>
                  <a:lnTo>
                    <a:pt x="12493" y="67"/>
                  </a:lnTo>
                  <a:lnTo>
                    <a:pt x="12350" y="43"/>
                  </a:lnTo>
                  <a:lnTo>
                    <a:pt x="12191" y="19"/>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14" name="Google Shape;414;p22"/>
            <p:cNvSpPr/>
            <p:nvPr/>
          </p:nvSpPr>
          <p:spPr>
            <a:xfrm>
              <a:off x="-11914758" y="321900"/>
              <a:ext cx="259295" cy="304950"/>
            </a:xfrm>
            <a:custGeom>
              <a:avLst/>
              <a:gdLst/>
              <a:ahLst/>
              <a:cxnLst/>
              <a:rect l="l" t="t" r="r" b="b"/>
              <a:pathLst>
                <a:path w="23381" h="12198" extrusionOk="0">
                  <a:moveTo>
                    <a:pt x="1447" y="0"/>
                  </a:moveTo>
                  <a:lnTo>
                    <a:pt x="1288" y="12"/>
                  </a:lnTo>
                  <a:lnTo>
                    <a:pt x="1145" y="24"/>
                  </a:lnTo>
                  <a:lnTo>
                    <a:pt x="986" y="48"/>
                  </a:lnTo>
                  <a:lnTo>
                    <a:pt x="843" y="72"/>
                  </a:lnTo>
                  <a:lnTo>
                    <a:pt x="700" y="108"/>
                  </a:lnTo>
                  <a:lnTo>
                    <a:pt x="573" y="144"/>
                  </a:lnTo>
                  <a:lnTo>
                    <a:pt x="446" y="186"/>
                  </a:lnTo>
                  <a:lnTo>
                    <a:pt x="351" y="234"/>
                  </a:lnTo>
                  <a:lnTo>
                    <a:pt x="255" y="283"/>
                  </a:lnTo>
                  <a:lnTo>
                    <a:pt x="176" y="337"/>
                  </a:lnTo>
                  <a:lnTo>
                    <a:pt x="112" y="391"/>
                  </a:lnTo>
                  <a:lnTo>
                    <a:pt x="64" y="445"/>
                  </a:lnTo>
                  <a:lnTo>
                    <a:pt x="33" y="505"/>
                  </a:lnTo>
                  <a:lnTo>
                    <a:pt x="1" y="559"/>
                  </a:lnTo>
                  <a:lnTo>
                    <a:pt x="1" y="619"/>
                  </a:lnTo>
                  <a:lnTo>
                    <a:pt x="17" y="679"/>
                  </a:lnTo>
                  <a:lnTo>
                    <a:pt x="33" y="739"/>
                  </a:lnTo>
                  <a:lnTo>
                    <a:pt x="80" y="799"/>
                  </a:lnTo>
                  <a:lnTo>
                    <a:pt x="128" y="853"/>
                  </a:lnTo>
                  <a:lnTo>
                    <a:pt x="207" y="907"/>
                  </a:lnTo>
                  <a:lnTo>
                    <a:pt x="287" y="962"/>
                  </a:lnTo>
                  <a:lnTo>
                    <a:pt x="20424" y="11933"/>
                  </a:lnTo>
                  <a:lnTo>
                    <a:pt x="20551" y="11993"/>
                  </a:lnTo>
                  <a:lnTo>
                    <a:pt x="20694" y="12047"/>
                  </a:lnTo>
                  <a:lnTo>
                    <a:pt x="20853" y="12089"/>
                  </a:lnTo>
                  <a:lnTo>
                    <a:pt x="21028" y="12125"/>
                  </a:lnTo>
                  <a:lnTo>
                    <a:pt x="21203" y="12155"/>
                  </a:lnTo>
                  <a:lnTo>
                    <a:pt x="21378" y="12179"/>
                  </a:lnTo>
                  <a:lnTo>
                    <a:pt x="21568" y="12191"/>
                  </a:lnTo>
                  <a:lnTo>
                    <a:pt x="21759" y="12197"/>
                  </a:lnTo>
                  <a:lnTo>
                    <a:pt x="21998" y="12191"/>
                  </a:lnTo>
                  <a:lnTo>
                    <a:pt x="22236" y="12167"/>
                  </a:lnTo>
                  <a:lnTo>
                    <a:pt x="22363" y="12155"/>
                  </a:lnTo>
                  <a:lnTo>
                    <a:pt x="22474" y="12137"/>
                  </a:lnTo>
                  <a:lnTo>
                    <a:pt x="22586" y="12113"/>
                  </a:lnTo>
                  <a:lnTo>
                    <a:pt x="22681" y="12083"/>
                  </a:lnTo>
                  <a:lnTo>
                    <a:pt x="22824" y="12047"/>
                  </a:lnTo>
                  <a:lnTo>
                    <a:pt x="22935" y="12005"/>
                  </a:lnTo>
                  <a:lnTo>
                    <a:pt x="23047" y="11957"/>
                  </a:lnTo>
                  <a:lnTo>
                    <a:pt x="23142" y="11909"/>
                  </a:lnTo>
                  <a:lnTo>
                    <a:pt x="23205" y="11861"/>
                  </a:lnTo>
                  <a:lnTo>
                    <a:pt x="23269" y="11807"/>
                  </a:lnTo>
                  <a:lnTo>
                    <a:pt x="23333" y="11747"/>
                  </a:lnTo>
                  <a:lnTo>
                    <a:pt x="23364" y="11693"/>
                  </a:lnTo>
                  <a:lnTo>
                    <a:pt x="23380" y="11633"/>
                  </a:lnTo>
                  <a:lnTo>
                    <a:pt x="23380" y="11573"/>
                  </a:lnTo>
                  <a:lnTo>
                    <a:pt x="23380" y="11513"/>
                  </a:lnTo>
                  <a:lnTo>
                    <a:pt x="23348" y="11458"/>
                  </a:lnTo>
                  <a:lnTo>
                    <a:pt x="23317" y="11398"/>
                  </a:lnTo>
                  <a:lnTo>
                    <a:pt x="23253" y="11338"/>
                  </a:lnTo>
                  <a:lnTo>
                    <a:pt x="23190" y="11284"/>
                  </a:lnTo>
                  <a:lnTo>
                    <a:pt x="23094" y="11230"/>
                  </a:lnTo>
                  <a:lnTo>
                    <a:pt x="2957" y="265"/>
                  </a:lnTo>
                  <a:lnTo>
                    <a:pt x="2862" y="210"/>
                  </a:lnTo>
                  <a:lnTo>
                    <a:pt x="2750" y="168"/>
                  </a:lnTo>
                  <a:lnTo>
                    <a:pt x="2623" y="126"/>
                  </a:lnTo>
                  <a:lnTo>
                    <a:pt x="2496" y="90"/>
                  </a:lnTo>
                  <a:lnTo>
                    <a:pt x="2353" y="66"/>
                  </a:lnTo>
                  <a:lnTo>
                    <a:pt x="2210" y="42"/>
                  </a:lnTo>
                  <a:lnTo>
                    <a:pt x="2067" y="18"/>
                  </a:lnTo>
                  <a:lnTo>
                    <a:pt x="1908" y="6"/>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15" name="Google Shape;415;p22"/>
            <p:cNvSpPr/>
            <p:nvPr/>
          </p:nvSpPr>
          <p:spPr>
            <a:xfrm>
              <a:off x="-11965339" y="357200"/>
              <a:ext cx="390601" cy="220675"/>
            </a:xfrm>
            <a:custGeom>
              <a:avLst/>
              <a:gdLst/>
              <a:ahLst/>
              <a:cxnLst/>
              <a:rect l="l" t="t" r="r" b="b"/>
              <a:pathLst>
                <a:path w="35221" h="8827" extrusionOk="0">
                  <a:moveTo>
                    <a:pt x="33488" y="0"/>
                  </a:moveTo>
                  <a:lnTo>
                    <a:pt x="33329" y="6"/>
                  </a:lnTo>
                  <a:lnTo>
                    <a:pt x="33186" y="18"/>
                  </a:lnTo>
                  <a:lnTo>
                    <a:pt x="33027" y="36"/>
                  </a:lnTo>
                  <a:lnTo>
                    <a:pt x="32884" y="60"/>
                  </a:lnTo>
                  <a:lnTo>
                    <a:pt x="32741" y="90"/>
                  </a:lnTo>
                  <a:lnTo>
                    <a:pt x="763" y="7691"/>
                  </a:lnTo>
                  <a:lnTo>
                    <a:pt x="620" y="7727"/>
                  </a:lnTo>
                  <a:lnTo>
                    <a:pt x="509" y="7769"/>
                  </a:lnTo>
                  <a:lnTo>
                    <a:pt x="398" y="7811"/>
                  </a:lnTo>
                  <a:lnTo>
                    <a:pt x="302" y="7859"/>
                  </a:lnTo>
                  <a:lnTo>
                    <a:pt x="207" y="7913"/>
                  </a:lnTo>
                  <a:lnTo>
                    <a:pt x="143" y="7961"/>
                  </a:lnTo>
                  <a:lnTo>
                    <a:pt x="96" y="8022"/>
                  </a:lnTo>
                  <a:lnTo>
                    <a:pt x="48" y="8076"/>
                  </a:lnTo>
                  <a:lnTo>
                    <a:pt x="16" y="8136"/>
                  </a:lnTo>
                  <a:lnTo>
                    <a:pt x="0" y="8190"/>
                  </a:lnTo>
                  <a:lnTo>
                    <a:pt x="16" y="8250"/>
                  </a:lnTo>
                  <a:lnTo>
                    <a:pt x="32" y="8310"/>
                  </a:lnTo>
                  <a:lnTo>
                    <a:pt x="64" y="8370"/>
                  </a:lnTo>
                  <a:lnTo>
                    <a:pt x="112" y="8430"/>
                  </a:lnTo>
                  <a:lnTo>
                    <a:pt x="175" y="8484"/>
                  </a:lnTo>
                  <a:lnTo>
                    <a:pt x="255" y="8538"/>
                  </a:lnTo>
                  <a:lnTo>
                    <a:pt x="382" y="8604"/>
                  </a:lnTo>
                  <a:lnTo>
                    <a:pt x="525" y="8664"/>
                  </a:lnTo>
                  <a:lnTo>
                    <a:pt x="684" y="8713"/>
                  </a:lnTo>
                  <a:lnTo>
                    <a:pt x="859" y="8755"/>
                  </a:lnTo>
                  <a:lnTo>
                    <a:pt x="1033" y="8785"/>
                  </a:lnTo>
                  <a:lnTo>
                    <a:pt x="1224" y="8809"/>
                  </a:lnTo>
                  <a:lnTo>
                    <a:pt x="1431" y="8821"/>
                  </a:lnTo>
                  <a:lnTo>
                    <a:pt x="1637" y="8827"/>
                  </a:lnTo>
                  <a:lnTo>
                    <a:pt x="1860" y="8821"/>
                  </a:lnTo>
                  <a:lnTo>
                    <a:pt x="2067" y="8803"/>
                  </a:lnTo>
                  <a:lnTo>
                    <a:pt x="2289" y="8773"/>
                  </a:lnTo>
                  <a:lnTo>
                    <a:pt x="2496" y="8731"/>
                  </a:lnTo>
                  <a:lnTo>
                    <a:pt x="34474" y="1130"/>
                  </a:lnTo>
                  <a:lnTo>
                    <a:pt x="34601" y="1094"/>
                  </a:lnTo>
                  <a:lnTo>
                    <a:pt x="34728" y="1052"/>
                  </a:lnTo>
                  <a:lnTo>
                    <a:pt x="34839" y="1010"/>
                  </a:lnTo>
                  <a:lnTo>
                    <a:pt x="34934" y="962"/>
                  </a:lnTo>
                  <a:lnTo>
                    <a:pt x="35014" y="913"/>
                  </a:lnTo>
                  <a:lnTo>
                    <a:pt x="35093" y="859"/>
                  </a:lnTo>
                  <a:lnTo>
                    <a:pt x="35141" y="805"/>
                  </a:lnTo>
                  <a:lnTo>
                    <a:pt x="35189" y="745"/>
                  </a:lnTo>
                  <a:lnTo>
                    <a:pt x="35205" y="691"/>
                  </a:lnTo>
                  <a:lnTo>
                    <a:pt x="35221" y="631"/>
                  </a:lnTo>
                  <a:lnTo>
                    <a:pt x="35221" y="571"/>
                  </a:lnTo>
                  <a:lnTo>
                    <a:pt x="35205" y="511"/>
                  </a:lnTo>
                  <a:lnTo>
                    <a:pt x="35173" y="451"/>
                  </a:lnTo>
                  <a:lnTo>
                    <a:pt x="35125" y="397"/>
                  </a:lnTo>
                  <a:lnTo>
                    <a:pt x="35062" y="337"/>
                  </a:lnTo>
                  <a:lnTo>
                    <a:pt x="34982" y="283"/>
                  </a:lnTo>
                  <a:lnTo>
                    <a:pt x="34871" y="234"/>
                  </a:lnTo>
                  <a:lnTo>
                    <a:pt x="34775" y="186"/>
                  </a:lnTo>
                  <a:lnTo>
                    <a:pt x="34648" y="144"/>
                  </a:lnTo>
                  <a:lnTo>
                    <a:pt x="34521" y="108"/>
                  </a:lnTo>
                  <a:lnTo>
                    <a:pt x="34394" y="78"/>
                  </a:lnTo>
                  <a:lnTo>
                    <a:pt x="34251" y="48"/>
                  </a:lnTo>
                  <a:lnTo>
                    <a:pt x="34108" y="30"/>
                  </a:lnTo>
                  <a:lnTo>
                    <a:pt x="33965" y="12"/>
                  </a:lnTo>
                  <a:lnTo>
                    <a:pt x="338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416" name="Google Shape;416;p22"/>
          <p:cNvSpPr/>
          <p:nvPr/>
        </p:nvSpPr>
        <p:spPr>
          <a:xfrm>
            <a:off x="9307556" y="1038134"/>
            <a:ext cx="2620988" cy="1717901"/>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5866939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17"/>
        <p:cNvGrpSpPr/>
        <p:nvPr/>
      </p:nvGrpSpPr>
      <p:grpSpPr>
        <a:xfrm>
          <a:off x="0" y="0"/>
          <a:ext cx="0" cy="0"/>
          <a:chOff x="0" y="0"/>
          <a:chExt cx="0" cy="0"/>
        </a:xfrm>
      </p:grpSpPr>
      <p:sp>
        <p:nvSpPr>
          <p:cNvPr id="418" name="Google Shape;418;p23"/>
          <p:cNvSpPr txBox="1">
            <a:spLocks noGrp="1"/>
          </p:cNvSpPr>
          <p:nvPr>
            <p:ph type="title"/>
          </p:nvPr>
        </p:nvSpPr>
        <p:spPr>
          <a:xfrm>
            <a:off x="1440000" y="4301700"/>
            <a:ext cx="8271600" cy="16836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7200">
                <a:solidFill>
                  <a:schemeClr val="accen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419" name="Google Shape;419;p23"/>
          <p:cNvSpPr txBox="1">
            <a:spLocks noGrp="1"/>
          </p:cNvSpPr>
          <p:nvPr>
            <p:ph type="title" idx="2" hasCustomPrompt="1"/>
          </p:nvPr>
        </p:nvSpPr>
        <p:spPr>
          <a:xfrm>
            <a:off x="1440000" y="2675651"/>
            <a:ext cx="6301800" cy="1683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11991">
                <a:solidFill>
                  <a:schemeClr val="accent6"/>
                </a:solidFill>
              </a:defRPr>
            </a:lvl1pPr>
            <a:lvl2pPr lvl="1" algn="ctr" rtl="0">
              <a:spcBef>
                <a:spcPts val="0"/>
              </a:spcBef>
              <a:spcAft>
                <a:spcPts val="0"/>
              </a:spcAft>
              <a:buSzPts val="6000"/>
              <a:buNone/>
              <a:defRPr sz="11991"/>
            </a:lvl2pPr>
            <a:lvl3pPr lvl="2" algn="ctr" rtl="0">
              <a:spcBef>
                <a:spcPts val="0"/>
              </a:spcBef>
              <a:spcAft>
                <a:spcPts val="0"/>
              </a:spcAft>
              <a:buSzPts val="6000"/>
              <a:buNone/>
              <a:defRPr sz="11991"/>
            </a:lvl3pPr>
            <a:lvl4pPr lvl="3" algn="ctr" rtl="0">
              <a:spcBef>
                <a:spcPts val="0"/>
              </a:spcBef>
              <a:spcAft>
                <a:spcPts val="0"/>
              </a:spcAft>
              <a:buSzPts val="6000"/>
              <a:buNone/>
              <a:defRPr sz="11991"/>
            </a:lvl4pPr>
            <a:lvl5pPr lvl="4" algn="ctr" rtl="0">
              <a:spcBef>
                <a:spcPts val="0"/>
              </a:spcBef>
              <a:spcAft>
                <a:spcPts val="0"/>
              </a:spcAft>
              <a:buSzPts val="6000"/>
              <a:buNone/>
              <a:defRPr sz="11991"/>
            </a:lvl5pPr>
            <a:lvl6pPr lvl="5" algn="ctr" rtl="0">
              <a:spcBef>
                <a:spcPts val="0"/>
              </a:spcBef>
              <a:spcAft>
                <a:spcPts val="0"/>
              </a:spcAft>
              <a:buSzPts val="6000"/>
              <a:buNone/>
              <a:defRPr sz="11991"/>
            </a:lvl6pPr>
            <a:lvl7pPr lvl="6" algn="ctr" rtl="0">
              <a:spcBef>
                <a:spcPts val="0"/>
              </a:spcBef>
              <a:spcAft>
                <a:spcPts val="0"/>
              </a:spcAft>
              <a:buSzPts val="6000"/>
              <a:buNone/>
              <a:defRPr sz="11991"/>
            </a:lvl7pPr>
            <a:lvl8pPr lvl="7" algn="ctr" rtl="0">
              <a:spcBef>
                <a:spcPts val="0"/>
              </a:spcBef>
              <a:spcAft>
                <a:spcPts val="0"/>
              </a:spcAft>
              <a:buSzPts val="6000"/>
              <a:buNone/>
              <a:defRPr sz="11991"/>
            </a:lvl8pPr>
            <a:lvl9pPr lvl="8" algn="ctr" rtl="0">
              <a:spcBef>
                <a:spcPts val="0"/>
              </a:spcBef>
              <a:spcAft>
                <a:spcPts val="0"/>
              </a:spcAft>
              <a:buSzPts val="6000"/>
              <a:buNone/>
              <a:defRPr sz="11991"/>
            </a:lvl9pPr>
          </a:lstStyle>
          <a:p>
            <a:r>
              <a:t>xx%</a:t>
            </a:r>
          </a:p>
        </p:txBody>
      </p:sp>
      <p:sp>
        <p:nvSpPr>
          <p:cNvPr id="420" name="Google Shape;420;p23"/>
          <p:cNvSpPr txBox="1">
            <a:spLocks noGrp="1"/>
          </p:cNvSpPr>
          <p:nvPr>
            <p:ph type="subTitle" idx="1"/>
          </p:nvPr>
        </p:nvSpPr>
        <p:spPr>
          <a:xfrm>
            <a:off x="1440000" y="6264350"/>
            <a:ext cx="8720400" cy="14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421" name="Google Shape;421;p23"/>
          <p:cNvSpPr/>
          <p:nvPr/>
        </p:nvSpPr>
        <p:spPr>
          <a:xfrm>
            <a:off x="12270653" y="0"/>
            <a:ext cx="6016800" cy="10287000"/>
          </a:xfrm>
          <a:prstGeom prst="rect">
            <a:avLst/>
          </a:pr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22" name="Google Shape;422;p23"/>
          <p:cNvSpPr/>
          <p:nvPr/>
        </p:nvSpPr>
        <p:spPr>
          <a:xfrm>
            <a:off x="6686150" y="8020120"/>
            <a:ext cx="1055622" cy="10452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23" name="Google Shape;423;p23"/>
          <p:cNvSpPr/>
          <p:nvPr/>
        </p:nvSpPr>
        <p:spPr>
          <a:xfrm>
            <a:off x="4819254" y="869948"/>
            <a:ext cx="2755704" cy="180568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24" name="Google Shape;424;p23"/>
          <p:cNvSpPr/>
          <p:nvPr/>
        </p:nvSpPr>
        <p:spPr>
          <a:xfrm>
            <a:off x="15114905" y="1079999"/>
            <a:ext cx="2755704" cy="180568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14402389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425"/>
        <p:cNvGrpSpPr/>
        <p:nvPr/>
      </p:nvGrpSpPr>
      <p:grpSpPr>
        <a:xfrm>
          <a:off x="0" y="0"/>
          <a:ext cx="0" cy="0"/>
          <a:chOff x="0" y="0"/>
          <a:chExt cx="0" cy="0"/>
        </a:xfrm>
      </p:grpSpPr>
      <p:sp>
        <p:nvSpPr>
          <p:cNvPr id="426" name="Google Shape;426;p24"/>
          <p:cNvSpPr txBox="1">
            <a:spLocks noGrp="1"/>
          </p:cNvSpPr>
          <p:nvPr>
            <p:ph type="subTitle" idx="1"/>
          </p:nvPr>
        </p:nvSpPr>
        <p:spPr>
          <a:xfrm>
            <a:off x="9440951" y="4286850"/>
            <a:ext cx="7407000" cy="28398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3200"/>
              </a:spcBef>
              <a:spcAft>
                <a:spcPts val="0"/>
              </a:spcAft>
              <a:buSzPts val="1400"/>
              <a:buNone/>
              <a:defRPr/>
            </a:lvl2pPr>
            <a:lvl3pPr lvl="2">
              <a:spcBef>
                <a:spcPts val="3200"/>
              </a:spcBef>
              <a:spcAft>
                <a:spcPts val="0"/>
              </a:spcAft>
              <a:buSzPts val="1400"/>
              <a:buNone/>
              <a:defRPr/>
            </a:lvl3pPr>
            <a:lvl4pPr lvl="3">
              <a:spcBef>
                <a:spcPts val="3200"/>
              </a:spcBef>
              <a:spcAft>
                <a:spcPts val="0"/>
              </a:spcAft>
              <a:buSzPts val="1400"/>
              <a:buNone/>
              <a:defRPr/>
            </a:lvl4pPr>
            <a:lvl5pPr lvl="4">
              <a:spcBef>
                <a:spcPts val="3200"/>
              </a:spcBef>
              <a:spcAft>
                <a:spcPts val="0"/>
              </a:spcAft>
              <a:buSzPts val="1400"/>
              <a:buNone/>
              <a:defRPr/>
            </a:lvl5pPr>
            <a:lvl6pPr lvl="5">
              <a:spcBef>
                <a:spcPts val="3200"/>
              </a:spcBef>
              <a:spcAft>
                <a:spcPts val="0"/>
              </a:spcAft>
              <a:buSzPts val="1400"/>
              <a:buNone/>
              <a:defRPr/>
            </a:lvl6pPr>
            <a:lvl7pPr lvl="6">
              <a:spcBef>
                <a:spcPts val="3200"/>
              </a:spcBef>
              <a:spcAft>
                <a:spcPts val="0"/>
              </a:spcAft>
              <a:buSzPts val="1400"/>
              <a:buNone/>
              <a:defRPr/>
            </a:lvl7pPr>
            <a:lvl8pPr lvl="7">
              <a:spcBef>
                <a:spcPts val="3200"/>
              </a:spcBef>
              <a:spcAft>
                <a:spcPts val="0"/>
              </a:spcAft>
              <a:buSzPts val="1400"/>
              <a:buNone/>
              <a:defRPr/>
            </a:lvl8pPr>
            <a:lvl9pPr lvl="8">
              <a:spcBef>
                <a:spcPts val="3200"/>
              </a:spcBef>
              <a:spcAft>
                <a:spcPts val="3200"/>
              </a:spcAft>
              <a:buSzPts val="1400"/>
              <a:buNone/>
              <a:defRPr/>
            </a:lvl9pPr>
          </a:lstStyle>
          <a:p>
            <a:endParaRPr/>
          </a:p>
        </p:txBody>
      </p:sp>
      <p:sp>
        <p:nvSpPr>
          <p:cNvPr id="427" name="Google Shape;427;p24"/>
          <p:cNvSpPr/>
          <p:nvPr/>
        </p:nvSpPr>
        <p:spPr>
          <a:xfrm>
            <a:off x="15879490" y="2881859"/>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428" name="Google Shape;428;p24"/>
          <p:cNvGrpSpPr/>
          <p:nvPr/>
        </p:nvGrpSpPr>
        <p:grpSpPr>
          <a:xfrm>
            <a:off x="2163314" y="1860059"/>
            <a:ext cx="883430" cy="760751"/>
            <a:chOff x="-13144872" y="3615925"/>
            <a:chExt cx="441715" cy="380375"/>
          </a:xfrm>
        </p:grpSpPr>
        <p:sp>
          <p:nvSpPr>
            <p:cNvPr id="429" name="Google Shape;429;p24"/>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30" name="Google Shape;430;p24"/>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31" name="Google Shape;431;p24"/>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32" name="Google Shape;432;p24"/>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433" name="Google Shape;433;p24"/>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061173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34"/>
        <p:cNvGrpSpPr/>
        <p:nvPr/>
      </p:nvGrpSpPr>
      <p:grpSpPr>
        <a:xfrm>
          <a:off x="0" y="0"/>
          <a:ext cx="0" cy="0"/>
          <a:chOff x="0" y="0"/>
          <a:chExt cx="0" cy="0"/>
        </a:xfrm>
      </p:grpSpPr>
      <p:sp>
        <p:nvSpPr>
          <p:cNvPr id="435" name="Google Shape;435;p25"/>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6" name="Google Shape;436;p25"/>
          <p:cNvSpPr txBox="1">
            <a:spLocks noGrp="1"/>
          </p:cNvSpPr>
          <p:nvPr>
            <p:ph type="subTitle" idx="1"/>
          </p:nvPr>
        </p:nvSpPr>
        <p:spPr>
          <a:xfrm>
            <a:off x="1515450" y="4270800"/>
            <a:ext cx="6696600" cy="41778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3200"/>
              </a:spcBef>
              <a:spcAft>
                <a:spcPts val="0"/>
              </a:spcAft>
              <a:buSzPts val="1400"/>
              <a:buNone/>
              <a:defRPr/>
            </a:lvl2pPr>
            <a:lvl3pPr lvl="2">
              <a:spcBef>
                <a:spcPts val="3200"/>
              </a:spcBef>
              <a:spcAft>
                <a:spcPts val="0"/>
              </a:spcAft>
              <a:buSzPts val="1400"/>
              <a:buNone/>
              <a:defRPr/>
            </a:lvl3pPr>
            <a:lvl4pPr lvl="3">
              <a:spcBef>
                <a:spcPts val="3200"/>
              </a:spcBef>
              <a:spcAft>
                <a:spcPts val="0"/>
              </a:spcAft>
              <a:buSzPts val="1400"/>
              <a:buNone/>
              <a:defRPr/>
            </a:lvl4pPr>
            <a:lvl5pPr lvl="4">
              <a:spcBef>
                <a:spcPts val="3200"/>
              </a:spcBef>
              <a:spcAft>
                <a:spcPts val="0"/>
              </a:spcAft>
              <a:buSzPts val="1400"/>
              <a:buNone/>
              <a:defRPr/>
            </a:lvl5pPr>
            <a:lvl6pPr lvl="5">
              <a:spcBef>
                <a:spcPts val="3200"/>
              </a:spcBef>
              <a:spcAft>
                <a:spcPts val="0"/>
              </a:spcAft>
              <a:buSzPts val="1400"/>
              <a:buNone/>
              <a:defRPr/>
            </a:lvl6pPr>
            <a:lvl7pPr lvl="6">
              <a:spcBef>
                <a:spcPts val="3200"/>
              </a:spcBef>
              <a:spcAft>
                <a:spcPts val="0"/>
              </a:spcAft>
              <a:buSzPts val="1400"/>
              <a:buNone/>
              <a:defRPr/>
            </a:lvl7pPr>
            <a:lvl8pPr lvl="7">
              <a:spcBef>
                <a:spcPts val="3200"/>
              </a:spcBef>
              <a:spcAft>
                <a:spcPts val="0"/>
              </a:spcAft>
              <a:buSzPts val="1400"/>
              <a:buNone/>
              <a:defRPr/>
            </a:lvl8pPr>
            <a:lvl9pPr lvl="8">
              <a:spcBef>
                <a:spcPts val="3200"/>
              </a:spcBef>
              <a:spcAft>
                <a:spcPts val="3200"/>
              </a:spcAft>
              <a:buSzPts val="1400"/>
              <a:buNone/>
              <a:defRPr/>
            </a:lvl9pPr>
          </a:lstStyle>
          <a:p>
            <a:endParaRPr/>
          </a:p>
        </p:txBody>
      </p:sp>
      <p:sp>
        <p:nvSpPr>
          <p:cNvPr id="437" name="Google Shape;437;p25"/>
          <p:cNvSpPr/>
          <p:nvPr/>
        </p:nvSpPr>
        <p:spPr>
          <a:xfrm>
            <a:off x="16448684" y="8200508"/>
            <a:ext cx="798668" cy="66866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38" name="Google Shape;438;p25"/>
          <p:cNvSpPr/>
          <p:nvPr/>
        </p:nvSpPr>
        <p:spPr>
          <a:xfrm>
            <a:off x="1110503" y="1875227"/>
            <a:ext cx="659016" cy="652608"/>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39" name="Google Shape;439;p25"/>
          <p:cNvSpPr/>
          <p:nvPr/>
        </p:nvSpPr>
        <p:spPr>
          <a:xfrm>
            <a:off x="7257404" y="3470908"/>
            <a:ext cx="658836" cy="551777"/>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40" name="Google Shape;440;p25"/>
          <p:cNvSpPr/>
          <p:nvPr/>
        </p:nvSpPr>
        <p:spPr>
          <a:xfrm>
            <a:off x="16188974" y="753160"/>
            <a:ext cx="659034" cy="653714"/>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41" name="Google Shape;441;p25"/>
          <p:cNvSpPr/>
          <p:nvPr/>
        </p:nvSpPr>
        <p:spPr>
          <a:xfrm>
            <a:off x="3659627" y="2639090"/>
            <a:ext cx="931842" cy="780068"/>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42" name="Google Shape;442;p25"/>
          <p:cNvSpPr/>
          <p:nvPr/>
        </p:nvSpPr>
        <p:spPr>
          <a:xfrm>
            <a:off x="1110581" y="9464959"/>
            <a:ext cx="658836" cy="551777"/>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416917368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43"/>
        <p:cNvGrpSpPr/>
        <p:nvPr/>
      </p:nvGrpSpPr>
      <p:grpSpPr>
        <a:xfrm>
          <a:off x="0" y="0"/>
          <a:ext cx="0" cy="0"/>
          <a:chOff x="0" y="0"/>
          <a:chExt cx="0" cy="0"/>
        </a:xfrm>
      </p:grpSpPr>
      <p:sp>
        <p:nvSpPr>
          <p:cNvPr id="444" name="Google Shape;444;p26"/>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5" name="Google Shape;445;p26"/>
          <p:cNvSpPr txBox="1">
            <a:spLocks noGrp="1"/>
          </p:cNvSpPr>
          <p:nvPr>
            <p:ph type="subTitle" idx="1"/>
          </p:nvPr>
        </p:nvSpPr>
        <p:spPr>
          <a:xfrm>
            <a:off x="8908500" y="4275000"/>
            <a:ext cx="7208400" cy="4137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a:lvl1pPr>
            <a:lvl2pPr lvl="1">
              <a:spcBef>
                <a:spcPts val="3200"/>
              </a:spcBef>
              <a:spcAft>
                <a:spcPts val="0"/>
              </a:spcAft>
              <a:buSzPts val="1400"/>
              <a:buNone/>
              <a:defRPr/>
            </a:lvl2pPr>
            <a:lvl3pPr lvl="2">
              <a:spcBef>
                <a:spcPts val="3200"/>
              </a:spcBef>
              <a:spcAft>
                <a:spcPts val="0"/>
              </a:spcAft>
              <a:buSzPts val="1400"/>
              <a:buNone/>
              <a:defRPr/>
            </a:lvl3pPr>
            <a:lvl4pPr lvl="3">
              <a:spcBef>
                <a:spcPts val="3200"/>
              </a:spcBef>
              <a:spcAft>
                <a:spcPts val="0"/>
              </a:spcAft>
              <a:buSzPts val="1400"/>
              <a:buNone/>
              <a:defRPr/>
            </a:lvl4pPr>
            <a:lvl5pPr lvl="4">
              <a:spcBef>
                <a:spcPts val="3200"/>
              </a:spcBef>
              <a:spcAft>
                <a:spcPts val="0"/>
              </a:spcAft>
              <a:buSzPts val="1400"/>
              <a:buNone/>
              <a:defRPr/>
            </a:lvl5pPr>
            <a:lvl6pPr lvl="5">
              <a:spcBef>
                <a:spcPts val="3200"/>
              </a:spcBef>
              <a:spcAft>
                <a:spcPts val="0"/>
              </a:spcAft>
              <a:buSzPts val="1400"/>
              <a:buNone/>
              <a:defRPr/>
            </a:lvl6pPr>
            <a:lvl7pPr lvl="6">
              <a:spcBef>
                <a:spcPts val="3200"/>
              </a:spcBef>
              <a:spcAft>
                <a:spcPts val="0"/>
              </a:spcAft>
              <a:buSzPts val="1400"/>
              <a:buNone/>
              <a:defRPr/>
            </a:lvl7pPr>
            <a:lvl8pPr lvl="7">
              <a:spcBef>
                <a:spcPts val="3200"/>
              </a:spcBef>
              <a:spcAft>
                <a:spcPts val="0"/>
              </a:spcAft>
              <a:buSzPts val="1400"/>
              <a:buNone/>
              <a:defRPr/>
            </a:lvl8pPr>
            <a:lvl9pPr lvl="8">
              <a:spcBef>
                <a:spcPts val="3200"/>
              </a:spcBef>
              <a:spcAft>
                <a:spcPts val="3200"/>
              </a:spcAft>
              <a:buSzPts val="1400"/>
              <a:buNone/>
              <a:defRPr/>
            </a:lvl9pPr>
          </a:lstStyle>
          <a:p>
            <a:endParaRPr/>
          </a:p>
        </p:txBody>
      </p:sp>
      <p:sp>
        <p:nvSpPr>
          <p:cNvPr id="446" name="Google Shape;446;p26"/>
          <p:cNvSpPr/>
          <p:nvPr/>
        </p:nvSpPr>
        <p:spPr>
          <a:xfrm flipH="1">
            <a:off x="2011898" y="2955908"/>
            <a:ext cx="798668" cy="66866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47" name="Google Shape;447;p26"/>
          <p:cNvSpPr/>
          <p:nvPr/>
        </p:nvSpPr>
        <p:spPr>
          <a:xfrm flipH="1">
            <a:off x="16189008" y="2035427"/>
            <a:ext cx="659016" cy="652608"/>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48" name="Google Shape;448;p26"/>
          <p:cNvSpPr/>
          <p:nvPr/>
        </p:nvSpPr>
        <p:spPr>
          <a:xfrm rot="757463">
            <a:off x="754668" y="711675"/>
            <a:ext cx="1855692" cy="1554582"/>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49" name="Google Shape;449;p26"/>
          <p:cNvSpPr/>
          <p:nvPr/>
        </p:nvSpPr>
        <p:spPr>
          <a:xfrm flipH="1">
            <a:off x="8020578" y="3014332"/>
            <a:ext cx="658836" cy="551777"/>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50" name="Google Shape;450;p26"/>
          <p:cNvSpPr/>
          <p:nvPr/>
        </p:nvSpPr>
        <p:spPr>
          <a:xfrm flipH="1">
            <a:off x="14348627" y="666058"/>
            <a:ext cx="658836" cy="551777"/>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51" name="Google Shape;451;p26"/>
          <p:cNvSpPr/>
          <p:nvPr/>
        </p:nvSpPr>
        <p:spPr>
          <a:xfrm flipH="1">
            <a:off x="16845813" y="8880160"/>
            <a:ext cx="659034" cy="653714"/>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52" name="Google Shape;452;p26"/>
          <p:cNvSpPr/>
          <p:nvPr/>
        </p:nvSpPr>
        <p:spPr>
          <a:xfrm>
            <a:off x="9144011" y="7459960"/>
            <a:ext cx="3264008" cy="641150"/>
          </a:xfrm>
          <a:custGeom>
            <a:avLst/>
            <a:gdLst/>
            <a:ahLst/>
            <a:cxnLst/>
            <a:rect l="l" t="t" r="r" b="b"/>
            <a:pathLst>
              <a:path w="147160" h="12823" extrusionOk="0">
                <a:moveTo>
                  <a:pt x="61318" y="0"/>
                </a:moveTo>
                <a:lnTo>
                  <a:pt x="51289" y="9091"/>
                </a:lnTo>
                <a:lnTo>
                  <a:pt x="38463" y="2115"/>
                </a:lnTo>
                <a:lnTo>
                  <a:pt x="26193" y="9091"/>
                </a:lnTo>
                <a:lnTo>
                  <a:pt x="12827" y="4248"/>
                </a:lnTo>
                <a:lnTo>
                  <a:pt x="1" y="12823"/>
                </a:lnTo>
                <a:lnTo>
                  <a:pt x="147159" y="12823"/>
                </a:lnTo>
                <a:lnTo>
                  <a:pt x="135398" y="5817"/>
                </a:lnTo>
                <a:lnTo>
                  <a:pt x="124860" y="10431"/>
                </a:lnTo>
                <a:lnTo>
                  <a:pt x="114975" y="2115"/>
                </a:lnTo>
                <a:lnTo>
                  <a:pt x="104596" y="9091"/>
                </a:lnTo>
                <a:lnTo>
                  <a:pt x="90292" y="0"/>
                </a:lnTo>
                <a:lnTo>
                  <a:pt x="79627" y="8520"/>
                </a:lnTo>
                <a:lnTo>
                  <a:pt x="61318" y="0"/>
                </a:lnTo>
                <a:close/>
              </a:path>
            </a:pathLst>
          </a:custGeom>
          <a:solidFill>
            <a:srgbClr val="F39C50"/>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35193997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453"/>
        <p:cNvGrpSpPr/>
        <p:nvPr/>
      </p:nvGrpSpPr>
      <p:grpSpPr>
        <a:xfrm>
          <a:off x="0" y="0"/>
          <a:ext cx="0" cy="0"/>
          <a:chOff x="0" y="0"/>
          <a:chExt cx="0" cy="0"/>
        </a:xfrm>
      </p:grpSpPr>
      <p:sp>
        <p:nvSpPr>
          <p:cNvPr id="454" name="Google Shape;454;p27"/>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93753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28"/>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6637056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57"/>
        <p:cNvGrpSpPr/>
        <p:nvPr/>
      </p:nvGrpSpPr>
      <p:grpSpPr>
        <a:xfrm>
          <a:off x="0" y="0"/>
          <a:ext cx="0" cy="0"/>
          <a:chOff x="0" y="0"/>
          <a:chExt cx="0" cy="0"/>
        </a:xfrm>
      </p:grpSpPr>
      <p:sp>
        <p:nvSpPr>
          <p:cNvPr id="458" name="Google Shape;458;p29"/>
          <p:cNvSpPr txBox="1">
            <a:spLocks noGrp="1"/>
          </p:cNvSpPr>
          <p:nvPr>
            <p:ph type="subTitle" idx="1"/>
          </p:nvPr>
        </p:nvSpPr>
        <p:spPr>
          <a:xfrm>
            <a:off x="3888902" y="3091751"/>
            <a:ext cx="10510200" cy="497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panose="020B0502020202020204"/>
              <a:buChar char="●"/>
              <a:defRPr sz="3200"/>
            </a:lvl1pPr>
            <a:lvl2pPr lvl="1" algn="ctr" rtl="0">
              <a:lnSpc>
                <a:spcPct val="100000"/>
              </a:lnSpc>
              <a:spcBef>
                <a:spcPts val="3200"/>
              </a:spcBef>
              <a:spcAft>
                <a:spcPts val="0"/>
              </a:spcAft>
              <a:buClr>
                <a:srgbClr val="301E4B"/>
              </a:buClr>
              <a:buSzPts val="1400"/>
              <a:buFont typeface="Century Gothic" panose="020B0502020202020204"/>
              <a:buChar char="○"/>
              <a:defRPr/>
            </a:lvl2pPr>
            <a:lvl3pPr lvl="2" algn="ctr" rtl="0">
              <a:lnSpc>
                <a:spcPct val="100000"/>
              </a:lnSpc>
              <a:spcBef>
                <a:spcPts val="3200"/>
              </a:spcBef>
              <a:spcAft>
                <a:spcPts val="0"/>
              </a:spcAft>
              <a:buClr>
                <a:srgbClr val="301E4B"/>
              </a:buClr>
              <a:buSzPts val="1400"/>
              <a:buFont typeface="Century Gothic" panose="020B0502020202020204"/>
              <a:buChar char="■"/>
              <a:defRPr/>
            </a:lvl3pPr>
            <a:lvl4pPr lvl="3" algn="ctr" rtl="0">
              <a:lnSpc>
                <a:spcPct val="100000"/>
              </a:lnSpc>
              <a:spcBef>
                <a:spcPts val="3200"/>
              </a:spcBef>
              <a:spcAft>
                <a:spcPts val="0"/>
              </a:spcAft>
              <a:buClr>
                <a:srgbClr val="301E4B"/>
              </a:buClr>
              <a:buSzPts val="1400"/>
              <a:buFont typeface="Century Gothic" panose="020B0502020202020204"/>
              <a:buChar char="●"/>
              <a:defRPr/>
            </a:lvl4pPr>
            <a:lvl5pPr lvl="4" algn="ctr" rtl="0">
              <a:lnSpc>
                <a:spcPct val="100000"/>
              </a:lnSpc>
              <a:spcBef>
                <a:spcPts val="3200"/>
              </a:spcBef>
              <a:spcAft>
                <a:spcPts val="0"/>
              </a:spcAft>
              <a:buClr>
                <a:srgbClr val="301E4B"/>
              </a:buClr>
              <a:buSzPts val="1400"/>
              <a:buFont typeface="Century Gothic" panose="020B0502020202020204"/>
              <a:buChar char="○"/>
              <a:defRPr/>
            </a:lvl5pPr>
            <a:lvl6pPr lvl="5" algn="ctr" rtl="0">
              <a:lnSpc>
                <a:spcPct val="100000"/>
              </a:lnSpc>
              <a:spcBef>
                <a:spcPts val="3200"/>
              </a:spcBef>
              <a:spcAft>
                <a:spcPts val="0"/>
              </a:spcAft>
              <a:buClr>
                <a:srgbClr val="301E4B"/>
              </a:buClr>
              <a:buSzPts val="1400"/>
              <a:buFont typeface="Century Gothic" panose="020B0502020202020204"/>
              <a:buChar char="■"/>
              <a:defRPr/>
            </a:lvl6pPr>
            <a:lvl7pPr lvl="6" algn="ctr" rtl="0">
              <a:lnSpc>
                <a:spcPct val="100000"/>
              </a:lnSpc>
              <a:spcBef>
                <a:spcPts val="3200"/>
              </a:spcBef>
              <a:spcAft>
                <a:spcPts val="0"/>
              </a:spcAft>
              <a:buClr>
                <a:srgbClr val="301E4B"/>
              </a:buClr>
              <a:buSzPts val="1400"/>
              <a:buFont typeface="Century Gothic" panose="020B0502020202020204"/>
              <a:buChar char="●"/>
              <a:defRPr/>
            </a:lvl7pPr>
            <a:lvl8pPr lvl="7" algn="ctr" rtl="0">
              <a:lnSpc>
                <a:spcPct val="100000"/>
              </a:lnSpc>
              <a:spcBef>
                <a:spcPts val="3200"/>
              </a:spcBef>
              <a:spcAft>
                <a:spcPts val="0"/>
              </a:spcAft>
              <a:buClr>
                <a:srgbClr val="301E4B"/>
              </a:buClr>
              <a:buSzPts val="1400"/>
              <a:buFont typeface="Century Gothic" panose="020B0502020202020204"/>
              <a:buChar char="○"/>
              <a:defRPr/>
            </a:lvl8pPr>
            <a:lvl9pPr lvl="8" algn="ctr" rtl="0">
              <a:lnSpc>
                <a:spcPct val="100000"/>
              </a:lnSpc>
              <a:spcBef>
                <a:spcPts val="3200"/>
              </a:spcBef>
              <a:spcAft>
                <a:spcPts val="3200"/>
              </a:spcAft>
              <a:buClr>
                <a:srgbClr val="301E4B"/>
              </a:buClr>
              <a:buSzPts val="1400"/>
              <a:buFont typeface="Century Gothic" panose="020B0502020202020204"/>
              <a:buChar char="■"/>
              <a:defRPr/>
            </a:lvl9pPr>
          </a:lstStyle>
          <a:p>
            <a:endParaRPr/>
          </a:p>
        </p:txBody>
      </p:sp>
      <p:sp>
        <p:nvSpPr>
          <p:cNvPr id="459" name="Google Shape;459;p29"/>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0" name="Google Shape;460;p29"/>
          <p:cNvSpPr/>
          <p:nvPr/>
        </p:nvSpPr>
        <p:spPr>
          <a:xfrm>
            <a:off x="1582037" y="3270760"/>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61" name="Google Shape;461;p29"/>
          <p:cNvSpPr/>
          <p:nvPr/>
        </p:nvSpPr>
        <p:spPr>
          <a:xfrm>
            <a:off x="14619857" y="4524803"/>
            <a:ext cx="460391" cy="444738"/>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462" name="Google Shape;462;p29"/>
          <p:cNvGrpSpPr/>
          <p:nvPr/>
        </p:nvGrpSpPr>
        <p:grpSpPr>
          <a:xfrm>
            <a:off x="1440021" y="6801969"/>
            <a:ext cx="1741182" cy="1796288"/>
            <a:chOff x="5285884" y="-1380494"/>
            <a:chExt cx="870591" cy="898144"/>
          </a:xfrm>
        </p:grpSpPr>
        <p:sp>
          <p:nvSpPr>
            <p:cNvPr id="463" name="Google Shape;463;p29"/>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64" name="Google Shape;464;p29"/>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65" name="Google Shape;465;p29"/>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66" name="Google Shape;466;p29"/>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67" name="Google Shape;467;p29"/>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68" name="Google Shape;468;p29"/>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69" name="Google Shape;469;p29"/>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70" name="Google Shape;470;p29"/>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71" name="Google Shape;471;p29"/>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72" name="Google Shape;472;p29"/>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Tree>
    <p:extLst>
      <p:ext uri="{BB962C8B-B14F-4D97-AF65-F5344CB8AC3E}">
        <p14:creationId xmlns:p14="http://schemas.microsoft.com/office/powerpoint/2010/main" val="33301546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473"/>
        <p:cNvGrpSpPr/>
        <p:nvPr/>
      </p:nvGrpSpPr>
      <p:grpSpPr>
        <a:xfrm>
          <a:off x="0" y="0"/>
          <a:ext cx="0" cy="0"/>
          <a:chOff x="0" y="0"/>
          <a:chExt cx="0" cy="0"/>
        </a:xfrm>
      </p:grpSpPr>
      <p:sp>
        <p:nvSpPr>
          <p:cNvPr id="474" name="Google Shape;474;p30"/>
          <p:cNvSpPr txBox="1">
            <a:spLocks noGrp="1"/>
          </p:cNvSpPr>
          <p:nvPr>
            <p:ph type="subTitle" idx="1"/>
          </p:nvPr>
        </p:nvSpPr>
        <p:spPr>
          <a:xfrm>
            <a:off x="9144002" y="3763999"/>
            <a:ext cx="7704000" cy="412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panose="020B0502020202020204"/>
              <a:buChar char="●"/>
              <a:defRPr sz="3200"/>
            </a:lvl1pPr>
            <a:lvl2pPr lvl="1" algn="ctr" rtl="0">
              <a:lnSpc>
                <a:spcPct val="100000"/>
              </a:lnSpc>
              <a:spcBef>
                <a:spcPts val="3200"/>
              </a:spcBef>
              <a:spcAft>
                <a:spcPts val="0"/>
              </a:spcAft>
              <a:buClr>
                <a:srgbClr val="301E4B"/>
              </a:buClr>
              <a:buSzPts val="1400"/>
              <a:buFont typeface="Century Gothic" panose="020B0502020202020204"/>
              <a:buChar char="○"/>
              <a:defRPr/>
            </a:lvl2pPr>
            <a:lvl3pPr lvl="2" algn="ctr" rtl="0">
              <a:lnSpc>
                <a:spcPct val="100000"/>
              </a:lnSpc>
              <a:spcBef>
                <a:spcPts val="3200"/>
              </a:spcBef>
              <a:spcAft>
                <a:spcPts val="0"/>
              </a:spcAft>
              <a:buClr>
                <a:srgbClr val="301E4B"/>
              </a:buClr>
              <a:buSzPts val="1400"/>
              <a:buFont typeface="Century Gothic" panose="020B0502020202020204"/>
              <a:buChar char="■"/>
              <a:defRPr/>
            </a:lvl3pPr>
            <a:lvl4pPr lvl="3" algn="ctr" rtl="0">
              <a:lnSpc>
                <a:spcPct val="100000"/>
              </a:lnSpc>
              <a:spcBef>
                <a:spcPts val="3200"/>
              </a:spcBef>
              <a:spcAft>
                <a:spcPts val="0"/>
              </a:spcAft>
              <a:buClr>
                <a:srgbClr val="301E4B"/>
              </a:buClr>
              <a:buSzPts val="1400"/>
              <a:buFont typeface="Century Gothic" panose="020B0502020202020204"/>
              <a:buChar char="●"/>
              <a:defRPr/>
            </a:lvl4pPr>
            <a:lvl5pPr lvl="4" algn="ctr" rtl="0">
              <a:lnSpc>
                <a:spcPct val="100000"/>
              </a:lnSpc>
              <a:spcBef>
                <a:spcPts val="3200"/>
              </a:spcBef>
              <a:spcAft>
                <a:spcPts val="0"/>
              </a:spcAft>
              <a:buClr>
                <a:srgbClr val="301E4B"/>
              </a:buClr>
              <a:buSzPts val="1400"/>
              <a:buFont typeface="Century Gothic" panose="020B0502020202020204"/>
              <a:buChar char="○"/>
              <a:defRPr/>
            </a:lvl5pPr>
            <a:lvl6pPr lvl="5" algn="ctr" rtl="0">
              <a:lnSpc>
                <a:spcPct val="100000"/>
              </a:lnSpc>
              <a:spcBef>
                <a:spcPts val="3200"/>
              </a:spcBef>
              <a:spcAft>
                <a:spcPts val="0"/>
              </a:spcAft>
              <a:buClr>
                <a:srgbClr val="301E4B"/>
              </a:buClr>
              <a:buSzPts val="1400"/>
              <a:buFont typeface="Century Gothic" panose="020B0502020202020204"/>
              <a:buChar char="■"/>
              <a:defRPr/>
            </a:lvl6pPr>
            <a:lvl7pPr lvl="6" algn="ctr" rtl="0">
              <a:lnSpc>
                <a:spcPct val="100000"/>
              </a:lnSpc>
              <a:spcBef>
                <a:spcPts val="3200"/>
              </a:spcBef>
              <a:spcAft>
                <a:spcPts val="0"/>
              </a:spcAft>
              <a:buClr>
                <a:srgbClr val="301E4B"/>
              </a:buClr>
              <a:buSzPts val="1400"/>
              <a:buFont typeface="Century Gothic" panose="020B0502020202020204"/>
              <a:buChar char="●"/>
              <a:defRPr/>
            </a:lvl7pPr>
            <a:lvl8pPr lvl="7" algn="ctr" rtl="0">
              <a:lnSpc>
                <a:spcPct val="100000"/>
              </a:lnSpc>
              <a:spcBef>
                <a:spcPts val="3200"/>
              </a:spcBef>
              <a:spcAft>
                <a:spcPts val="0"/>
              </a:spcAft>
              <a:buClr>
                <a:srgbClr val="301E4B"/>
              </a:buClr>
              <a:buSzPts val="1400"/>
              <a:buFont typeface="Century Gothic" panose="020B0502020202020204"/>
              <a:buChar char="○"/>
              <a:defRPr/>
            </a:lvl8pPr>
            <a:lvl9pPr lvl="8" algn="ctr" rtl="0">
              <a:lnSpc>
                <a:spcPct val="100000"/>
              </a:lnSpc>
              <a:spcBef>
                <a:spcPts val="3200"/>
              </a:spcBef>
              <a:spcAft>
                <a:spcPts val="3200"/>
              </a:spcAft>
              <a:buClr>
                <a:srgbClr val="301E4B"/>
              </a:buClr>
              <a:buSzPts val="1400"/>
              <a:buFont typeface="Century Gothic" panose="020B0502020202020204"/>
              <a:buChar char="■"/>
              <a:defRPr/>
            </a:lvl9pPr>
          </a:lstStyle>
          <a:p>
            <a:endParaRPr/>
          </a:p>
        </p:txBody>
      </p:sp>
      <p:sp>
        <p:nvSpPr>
          <p:cNvPr id="475" name="Google Shape;475;p30"/>
          <p:cNvSpPr txBox="1">
            <a:spLocks noGrp="1"/>
          </p:cNvSpPr>
          <p:nvPr>
            <p:ph type="title"/>
          </p:nvPr>
        </p:nvSpPr>
        <p:spPr>
          <a:xfrm>
            <a:off x="1440000" y="3789300"/>
            <a:ext cx="5878800" cy="2708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6" name="Google Shape;476;p30"/>
          <p:cNvSpPr/>
          <p:nvPr/>
        </p:nvSpPr>
        <p:spPr>
          <a:xfrm>
            <a:off x="0" y="0"/>
            <a:ext cx="8191800" cy="10287000"/>
          </a:xfrm>
          <a:prstGeom prst="rect">
            <a:avLst/>
          </a:prstGeom>
          <a:solidFill>
            <a:schemeClr val="accent4"/>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477" name="Google Shape;477;p30"/>
          <p:cNvGrpSpPr/>
          <p:nvPr/>
        </p:nvGrpSpPr>
        <p:grpSpPr>
          <a:xfrm flipH="1">
            <a:off x="209626" y="7553534"/>
            <a:ext cx="3554810" cy="2360201"/>
            <a:chOff x="5696222" y="4244600"/>
            <a:chExt cx="1777405" cy="1180100"/>
          </a:xfrm>
        </p:grpSpPr>
        <p:sp>
          <p:nvSpPr>
            <p:cNvPr id="478" name="Google Shape;478;p30"/>
            <p:cNvSpPr/>
            <p:nvPr/>
          </p:nvSpPr>
          <p:spPr>
            <a:xfrm>
              <a:off x="6791848" y="4598800"/>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79" name="Google Shape;479;p30"/>
            <p:cNvSpPr/>
            <p:nvPr/>
          </p:nvSpPr>
          <p:spPr>
            <a:xfrm>
              <a:off x="6866228" y="4783725"/>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80" name="Google Shape;480;p30"/>
            <p:cNvSpPr/>
            <p:nvPr/>
          </p:nvSpPr>
          <p:spPr>
            <a:xfrm>
              <a:off x="6131749" y="4244600"/>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81" name="Google Shape;481;p30"/>
            <p:cNvSpPr/>
            <p:nvPr/>
          </p:nvSpPr>
          <p:spPr>
            <a:xfrm>
              <a:off x="6355257" y="4444400"/>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82" name="Google Shape;482;p30"/>
            <p:cNvSpPr/>
            <p:nvPr/>
          </p:nvSpPr>
          <p:spPr>
            <a:xfrm>
              <a:off x="5696222" y="4976000"/>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83" name="Google Shape;483;p30"/>
            <p:cNvSpPr/>
            <p:nvPr/>
          </p:nvSpPr>
          <p:spPr>
            <a:xfrm>
              <a:off x="5928347" y="5081000"/>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84" name="Google Shape;484;p30"/>
            <p:cNvSpPr/>
            <p:nvPr/>
          </p:nvSpPr>
          <p:spPr>
            <a:xfrm>
              <a:off x="6049439" y="4532575"/>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85" name="Google Shape;485;p30"/>
            <p:cNvSpPr/>
            <p:nvPr/>
          </p:nvSpPr>
          <p:spPr>
            <a:xfrm>
              <a:off x="6031817" y="4517250"/>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86" name="Google Shape;486;p30"/>
            <p:cNvSpPr/>
            <p:nvPr/>
          </p:nvSpPr>
          <p:spPr>
            <a:xfrm>
              <a:off x="6338333" y="4824275"/>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487" name="Google Shape;487;p30"/>
          <p:cNvGrpSpPr/>
          <p:nvPr/>
        </p:nvGrpSpPr>
        <p:grpSpPr>
          <a:xfrm>
            <a:off x="9143736" y="1079849"/>
            <a:ext cx="824388" cy="841367"/>
            <a:chOff x="8742599" y="2307315"/>
            <a:chExt cx="412194" cy="495913"/>
          </a:xfrm>
        </p:grpSpPr>
        <p:sp>
          <p:nvSpPr>
            <p:cNvPr id="488" name="Google Shape;488;p30"/>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89" name="Google Shape;489;p30"/>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90" name="Google Shape;490;p30"/>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91" name="Google Shape;491;p30"/>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492" name="Google Shape;492;p30"/>
          <p:cNvSpPr/>
          <p:nvPr/>
        </p:nvSpPr>
        <p:spPr>
          <a:xfrm rot="-1256854">
            <a:off x="16096742" y="8579998"/>
            <a:ext cx="1266690" cy="125399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93" name="Google Shape;493;p30"/>
          <p:cNvSpPr/>
          <p:nvPr/>
        </p:nvSpPr>
        <p:spPr>
          <a:xfrm>
            <a:off x="1841758" y="1282708"/>
            <a:ext cx="2213306" cy="1450766"/>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94" name="Google Shape;494;p30"/>
          <p:cNvSpPr/>
          <p:nvPr/>
        </p:nvSpPr>
        <p:spPr>
          <a:xfrm>
            <a:off x="15461867" y="2186058"/>
            <a:ext cx="1184870" cy="991877"/>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208483180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495"/>
        <p:cNvGrpSpPr/>
        <p:nvPr/>
      </p:nvGrpSpPr>
      <p:grpSpPr>
        <a:xfrm>
          <a:off x="0" y="0"/>
          <a:ext cx="0" cy="0"/>
          <a:chOff x="0" y="0"/>
          <a:chExt cx="0" cy="0"/>
        </a:xfrm>
      </p:grpSpPr>
      <p:sp>
        <p:nvSpPr>
          <p:cNvPr id="496" name="Google Shape;496;p31"/>
          <p:cNvSpPr/>
          <p:nvPr/>
        </p:nvSpPr>
        <p:spPr>
          <a:xfrm>
            <a:off x="2" y="0"/>
            <a:ext cx="18288000" cy="4194600"/>
          </a:xfrm>
          <a:prstGeom prst="rect">
            <a:avLst/>
          </a:prstGeom>
          <a:solidFill>
            <a:schemeClr val="accent2"/>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97" name="Google Shape;497;p31"/>
          <p:cNvSpPr txBox="1">
            <a:spLocks noGrp="1"/>
          </p:cNvSpPr>
          <p:nvPr>
            <p:ph type="subTitle" idx="1"/>
          </p:nvPr>
        </p:nvSpPr>
        <p:spPr>
          <a:xfrm>
            <a:off x="1440000" y="5030700"/>
            <a:ext cx="8702400" cy="308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3200"/>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498" name="Google Shape;498;p31"/>
          <p:cNvSpPr/>
          <p:nvPr/>
        </p:nvSpPr>
        <p:spPr>
          <a:xfrm>
            <a:off x="1440002" y="8299720"/>
            <a:ext cx="1055622" cy="10452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99" name="Google Shape;499;p31"/>
          <p:cNvSpPr/>
          <p:nvPr/>
        </p:nvSpPr>
        <p:spPr>
          <a:xfrm>
            <a:off x="946357" y="2234549"/>
            <a:ext cx="2177264" cy="1426716"/>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00" name="Google Shape;500;p31"/>
          <p:cNvSpPr/>
          <p:nvPr/>
        </p:nvSpPr>
        <p:spPr>
          <a:xfrm>
            <a:off x="15114905" y="1079999"/>
            <a:ext cx="2755704" cy="180568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01" name="Google Shape;501;p31"/>
          <p:cNvSpPr/>
          <p:nvPr/>
        </p:nvSpPr>
        <p:spPr>
          <a:xfrm>
            <a:off x="16382079" y="8564899"/>
            <a:ext cx="931842" cy="780068"/>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02" name="Google Shape;502;p31"/>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21844227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text 8">
  <p:cSld name="Title and text 8">
    <p:spTree>
      <p:nvGrpSpPr>
        <p:cNvPr id="1" name="Shape 503"/>
        <p:cNvGrpSpPr/>
        <p:nvPr/>
      </p:nvGrpSpPr>
      <p:grpSpPr>
        <a:xfrm>
          <a:off x="0" y="0"/>
          <a:ext cx="0" cy="0"/>
          <a:chOff x="0" y="0"/>
          <a:chExt cx="0" cy="0"/>
        </a:xfrm>
      </p:grpSpPr>
      <p:sp>
        <p:nvSpPr>
          <p:cNvPr id="504" name="Google Shape;504;p32"/>
          <p:cNvSpPr/>
          <p:nvPr/>
        </p:nvSpPr>
        <p:spPr>
          <a:xfrm>
            <a:off x="9144002" y="0"/>
            <a:ext cx="9144000" cy="10287000"/>
          </a:xfrm>
          <a:prstGeom prst="rect">
            <a:avLst/>
          </a:prstGeom>
          <a:solidFill>
            <a:schemeClr val="dk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05" name="Google Shape;505;p32"/>
          <p:cNvSpPr txBox="1">
            <a:spLocks noGrp="1"/>
          </p:cNvSpPr>
          <p:nvPr>
            <p:ph type="subTitle" idx="1"/>
          </p:nvPr>
        </p:nvSpPr>
        <p:spPr>
          <a:xfrm>
            <a:off x="9806204" y="4602900"/>
            <a:ext cx="6628800" cy="412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panose="020B0502020202020204"/>
              <a:buChar char="●"/>
              <a:defRPr sz="3200">
                <a:solidFill>
                  <a:schemeClr val="lt1"/>
                </a:solidFill>
              </a:defRPr>
            </a:lvl1pPr>
            <a:lvl2pPr lvl="1" algn="ctr" rtl="0">
              <a:lnSpc>
                <a:spcPct val="100000"/>
              </a:lnSpc>
              <a:spcBef>
                <a:spcPts val="3200"/>
              </a:spcBef>
              <a:spcAft>
                <a:spcPts val="0"/>
              </a:spcAft>
              <a:buClr>
                <a:srgbClr val="301E4B"/>
              </a:buClr>
              <a:buSzPts val="1400"/>
              <a:buFont typeface="Century Gothic" panose="020B0502020202020204"/>
              <a:buChar char="○"/>
              <a:defRPr/>
            </a:lvl2pPr>
            <a:lvl3pPr lvl="2" algn="ctr" rtl="0">
              <a:lnSpc>
                <a:spcPct val="100000"/>
              </a:lnSpc>
              <a:spcBef>
                <a:spcPts val="3200"/>
              </a:spcBef>
              <a:spcAft>
                <a:spcPts val="0"/>
              </a:spcAft>
              <a:buClr>
                <a:srgbClr val="301E4B"/>
              </a:buClr>
              <a:buSzPts val="1400"/>
              <a:buFont typeface="Century Gothic" panose="020B0502020202020204"/>
              <a:buChar char="■"/>
              <a:defRPr/>
            </a:lvl3pPr>
            <a:lvl4pPr lvl="3" algn="ctr" rtl="0">
              <a:lnSpc>
                <a:spcPct val="100000"/>
              </a:lnSpc>
              <a:spcBef>
                <a:spcPts val="3200"/>
              </a:spcBef>
              <a:spcAft>
                <a:spcPts val="0"/>
              </a:spcAft>
              <a:buClr>
                <a:srgbClr val="301E4B"/>
              </a:buClr>
              <a:buSzPts val="1400"/>
              <a:buFont typeface="Century Gothic" panose="020B0502020202020204"/>
              <a:buChar char="●"/>
              <a:defRPr/>
            </a:lvl4pPr>
            <a:lvl5pPr lvl="4" algn="ctr" rtl="0">
              <a:lnSpc>
                <a:spcPct val="100000"/>
              </a:lnSpc>
              <a:spcBef>
                <a:spcPts val="3200"/>
              </a:spcBef>
              <a:spcAft>
                <a:spcPts val="0"/>
              </a:spcAft>
              <a:buClr>
                <a:srgbClr val="301E4B"/>
              </a:buClr>
              <a:buSzPts val="1400"/>
              <a:buFont typeface="Century Gothic" panose="020B0502020202020204"/>
              <a:buChar char="○"/>
              <a:defRPr/>
            </a:lvl5pPr>
            <a:lvl6pPr lvl="5" algn="ctr" rtl="0">
              <a:lnSpc>
                <a:spcPct val="100000"/>
              </a:lnSpc>
              <a:spcBef>
                <a:spcPts val="3200"/>
              </a:spcBef>
              <a:spcAft>
                <a:spcPts val="0"/>
              </a:spcAft>
              <a:buClr>
                <a:srgbClr val="301E4B"/>
              </a:buClr>
              <a:buSzPts val="1400"/>
              <a:buFont typeface="Century Gothic" panose="020B0502020202020204"/>
              <a:buChar char="■"/>
              <a:defRPr/>
            </a:lvl6pPr>
            <a:lvl7pPr lvl="6" algn="ctr" rtl="0">
              <a:lnSpc>
                <a:spcPct val="100000"/>
              </a:lnSpc>
              <a:spcBef>
                <a:spcPts val="3200"/>
              </a:spcBef>
              <a:spcAft>
                <a:spcPts val="0"/>
              </a:spcAft>
              <a:buClr>
                <a:srgbClr val="301E4B"/>
              </a:buClr>
              <a:buSzPts val="1400"/>
              <a:buFont typeface="Century Gothic" panose="020B0502020202020204"/>
              <a:buChar char="●"/>
              <a:defRPr/>
            </a:lvl7pPr>
            <a:lvl8pPr lvl="7" algn="ctr" rtl="0">
              <a:lnSpc>
                <a:spcPct val="100000"/>
              </a:lnSpc>
              <a:spcBef>
                <a:spcPts val="3200"/>
              </a:spcBef>
              <a:spcAft>
                <a:spcPts val="0"/>
              </a:spcAft>
              <a:buClr>
                <a:srgbClr val="301E4B"/>
              </a:buClr>
              <a:buSzPts val="1400"/>
              <a:buFont typeface="Century Gothic" panose="020B0502020202020204"/>
              <a:buChar char="○"/>
              <a:defRPr/>
            </a:lvl8pPr>
            <a:lvl9pPr lvl="8" algn="ctr" rtl="0">
              <a:lnSpc>
                <a:spcPct val="100000"/>
              </a:lnSpc>
              <a:spcBef>
                <a:spcPts val="3200"/>
              </a:spcBef>
              <a:spcAft>
                <a:spcPts val="3200"/>
              </a:spcAft>
              <a:buClr>
                <a:srgbClr val="301E4B"/>
              </a:buClr>
              <a:buSzPts val="1400"/>
              <a:buFont typeface="Century Gothic" panose="020B0502020202020204"/>
              <a:buChar char="■"/>
              <a:defRPr/>
            </a:lvl9pPr>
          </a:lstStyle>
          <a:p>
            <a:endParaRPr/>
          </a:p>
        </p:txBody>
      </p:sp>
      <p:sp>
        <p:nvSpPr>
          <p:cNvPr id="506" name="Google Shape;506;p32"/>
          <p:cNvSpPr txBox="1">
            <a:spLocks noGrp="1"/>
          </p:cNvSpPr>
          <p:nvPr>
            <p:ph type="title"/>
          </p:nvPr>
        </p:nvSpPr>
        <p:spPr>
          <a:xfrm>
            <a:off x="1440000" y="3789300"/>
            <a:ext cx="5580600" cy="270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30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07" name="Google Shape;507;p32"/>
          <p:cNvGrpSpPr/>
          <p:nvPr/>
        </p:nvGrpSpPr>
        <p:grpSpPr>
          <a:xfrm>
            <a:off x="9143736" y="1079849"/>
            <a:ext cx="824388" cy="841367"/>
            <a:chOff x="8742599" y="2307315"/>
            <a:chExt cx="412194" cy="495913"/>
          </a:xfrm>
        </p:grpSpPr>
        <p:sp>
          <p:nvSpPr>
            <p:cNvPr id="508" name="Google Shape;508;p32"/>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09" name="Google Shape;509;p32"/>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10" name="Google Shape;510;p32"/>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11" name="Google Shape;511;p32"/>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512" name="Google Shape;512;p32"/>
          <p:cNvSpPr/>
          <p:nvPr/>
        </p:nvSpPr>
        <p:spPr>
          <a:xfrm rot="-1256854">
            <a:off x="16096742" y="8579998"/>
            <a:ext cx="1266690" cy="125399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13" name="Google Shape;513;p32"/>
          <p:cNvSpPr/>
          <p:nvPr/>
        </p:nvSpPr>
        <p:spPr>
          <a:xfrm>
            <a:off x="15914519" y="1004584"/>
            <a:ext cx="1184870" cy="991877"/>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14" name="Google Shape;514;p32"/>
          <p:cNvSpPr/>
          <p:nvPr/>
        </p:nvSpPr>
        <p:spPr>
          <a:xfrm>
            <a:off x="235985" y="454832"/>
            <a:ext cx="2612126" cy="1711716"/>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15" name="Google Shape;515;p32"/>
          <p:cNvSpPr/>
          <p:nvPr/>
        </p:nvSpPr>
        <p:spPr>
          <a:xfrm>
            <a:off x="5662337" y="1861510"/>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516" name="Google Shape;516;p32"/>
          <p:cNvGrpSpPr/>
          <p:nvPr/>
        </p:nvGrpSpPr>
        <p:grpSpPr>
          <a:xfrm flipH="1">
            <a:off x="236085" y="7164173"/>
            <a:ext cx="4404702" cy="4121567"/>
            <a:chOff x="6762751" y="3335150"/>
            <a:chExt cx="2574041" cy="2078241"/>
          </a:xfrm>
        </p:grpSpPr>
        <p:sp>
          <p:nvSpPr>
            <p:cNvPr id="517" name="Google Shape;517;p32"/>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18" name="Google Shape;518;p32"/>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19" name="Google Shape;519;p32"/>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20" name="Google Shape;520;p32"/>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21" name="Google Shape;521;p32"/>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22" name="Google Shape;522;p32"/>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23" name="Google Shape;523;p32"/>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24" name="Google Shape;524;p32"/>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25" name="Google Shape;525;p32"/>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26" name="Google Shape;526;p32"/>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27" name="Google Shape;527;p32"/>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Tree>
    <p:extLst>
      <p:ext uri="{BB962C8B-B14F-4D97-AF65-F5344CB8AC3E}">
        <p14:creationId xmlns:p14="http://schemas.microsoft.com/office/powerpoint/2010/main" val="12161192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text 9">
  <p:cSld name="Title and text 9">
    <p:spTree>
      <p:nvGrpSpPr>
        <p:cNvPr id="1" name="Shape 528"/>
        <p:cNvGrpSpPr/>
        <p:nvPr/>
      </p:nvGrpSpPr>
      <p:grpSpPr>
        <a:xfrm>
          <a:off x="0" y="0"/>
          <a:ext cx="0" cy="0"/>
          <a:chOff x="0" y="0"/>
          <a:chExt cx="0" cy="0"/>
        </a:xfrm>
      </p:grpSpPr>
      <p:sp>
        <p:nvSpPr>
          <p:cNvPr id="529" name="Google Shape;529;p33"/>
          <p:cNvSpPr/>
          <p:nvPr/>
        </p:nvSpPr>
        <p:spPr>
          <a:xfrm>
            <a:off x="2" y="0"/>
            <a:ext cx="18288000" cy="3762000"/>
          </a:xfrm>
          <a:prstGeom prst="rect">
            <a:avLst/>
          </a:prstGeom>
          <a:solidFill>
            <a:schemeClr val="accent6"/>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30" name="Google Shape;530;p33"/>
          <p:cNvSpPr/>
          <p:nvPr/>
        </p:nvSpPr>
        <p:spPr>
          <a:xfrm>
            <a:off x="642082" y="272009"/>
            <a:ext cx="1595873" cy="104585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31" name="Google Shape;531;p33"/>
          <p:cNvSpPr/>
          <p:nvPr/>
        </p:nvSpPr>
        <p:spPr>
          <a:xfrm>
            <a:off x="8026739" y="4225786"/>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532" name="Google Shape;532;p33"/>
          <p:cNvGrpSpPr/>
          <p:nvPr/>
        </p:nvGrpSpPr>
        <p:grpSpPr>
          <a:xfrm>
            <a:off x="16686956" y="8341175"/>
            <a:ext cx="883430" cy="865811"/>
            <a:chOff x="-13144872" y="3615925"/>
            <a:chExt cx="441715" cy="380375"/>
          </a:xfrm>
        </p:grpSpPr>
        <p:sp>
          <p:nvSpPr>
            <p:cNvPr id="533" name="Google Shape;533;p33"/>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34" name="Google Shape;534;p33"/>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35" name="Google Shape;535;p33"/>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36" name="Google Shape;536;p33"/>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537" name="Google Shape;537;p33"/>
          <p:cNvSpPr/>
          <p:nvPr/>
        </p:nvSpPr>
        <p:spPr>
          <a:xfrm>
            <a:off x="11705213" y="4088117"/>
            <a:ext cx="883380" cy="739547"/>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38" name="Google Shape;538;p33"/>
          <p:cNvSpPr/>
          <p:nvPr/>
        </p:nvSpPr>
        <p:spPr>
          <a:xfrm>
            <a:off x="15342310" y="1745082"/>
            <a:ext cx="2612126" cy="1711716"/>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39" name="Google Shape;539;p33"/>
          <p:cNvSpPr txBox="1">
            <a:spLocks noGrp="1"/>
          </p:cNvSpPr>
          <p:nvPr>
            <p:ph type="subTitle" idx="1"/>
          </p:nvPr>
        </p:nvSpPr>
        <p:spPr>
          <a:xfrm>
            <a:off x="1440000" y="4417250"/>
            <a:ext cx="5566200" cy="1254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1600"/>
              <a:buFont typeface="Titan One"/>
              <a:buNone/>
              <a:defRPr sz="4800">
                <a:solidFill>
                  <a:schemeClr val="accent2"/>
                </a:solidFill>
                <a:latin typeface="Titan One"/>
                <a:ea typeface="Titan One"/>
                <a:cs typeface="Titan One"/>
                <a:sym typeface="Titan One"/>
              </a:defRPr>
            </a:lvl1pPr>
            <a:lvl2pPr lvl="1">
              <a:spcBef>
                <a:spcPts val="3200"/>
              </a:spcBef>
              <a:spcAft>
                <a:spcPts val="0"/>
              </a:spcAft>
              <a:buSzPts val="1400"/>
              <a:buNone/>
              <a:defRPr/>
            </a:lvl2pPr>
            <a:lvl3pPr lvl="2">
              <a:spcBef>
                <a:spcPts val="3200"/>
              </a:spcBef>
              <a:spcAft>
                <a:spcPts val="0"/>
              </a:spcAft>
              <a:buSzPts val="1400"/>
              <a:buNone/>
              <a:defRPr/>
            </a:lvl3pPr>
            <a:lvl4pPr lvl="3">
              <a:spcBef>
                <a:spcPts val="3200"/>
              </a:spcBef>
              <a:spcAft>
                <a:spcPts val="0"/>
              </a:spcAft>
              <a:buSzPts val="1400"/>
              <a:buNone/>
              <a:defRPr/>
            </a:lvl4pPr>
            <a:lvl5pPr lvl="4">
              <a:spcBef>
                <a:spcPts val="3200"/>
              </a:spcBef>
              <a:spcAft>
                <a:spcPts val="0"/>
              </a:spcAft>
              <a:buSzPts val="1400"/>
              <a:buNone/>
              <a:defRPr/>
            </a:lvl5pPr>
            <a:lvl6pPr lvl="5">
              <a:spcBef>
                <a:spcPts val="3200"/>
              </a:spcBef>
              <a:spcAft>
                <a:spcPts val="0"/>
              </a:spcAft>
              <a:buSzPts val="1400"/>
              <a:buNone/>
              <a:defRPr/>
            </a:lvl6pPr>
            <a:lvl7pPr lvl="6">
              <a:spcBef>
                <a:spcPts val="3200"/>
              </a:spcBef>
              <a:spcAft>
                <a:spcPts val="0"/>
              </a:spcAft>
              <a:buSzPts val="1400"/>
              <a:buNone/>
              <a:defRPr/>
            </a:lvl7pPr>
            <a:lvl8pPr lvl="7">
              <a:spcBef>
                <a:spcPts val="3200"/>
              </a:spcBef>
              <a:spcAft>
                <a:spcPts val="0"/>
              </a:spcAft>
              <a:buSzPts val="1400"/>
              <a:buNone/>
              <a:defRPr/>
            </a:lvl8pPr>
            <a:lvl9pPr lvl="8">
              <a:spcBef>
                <a:spcPts val="3200"/>
              </a:spcBef>
              <a:spcAft>
                <a:spcPts val="3200"/>
              </a:spcAft>
              <a:buSzPts val="1400"/>
              <a:buNone/>
              <a:defRPr/>
            </a:lvl9pPr>
          </a:lstStyle>
          <a:p>
            <a:endParaRPr/>
          </a:p>
        </p:txBody>
      </p:sp>
      <p:sp>
        <p:nvSpPr>
          <p:cNvPr id="540" name="Google Shape;540;p33"/>
          <p:cNvSpPr txBox="1">
            <a:spLocks noGrp="1"/>
          </p:cNvSpPr>
          <p:nvPr>
            <p:ph type="subTitle" idx="2"/>
          </p:nvPr>
        </p:nvSpPr>
        <p:spPr>
          <a:xfrm>
            <a:off x="1440000" y="5671250"/>
            <a:ext cx="6427800" cy="34158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3200"/>
              </a:spcBef>
              <a:spcAft>
                <a:spcPts val="0"/>
              </a:spcAft>
              <a:buSzPts val="1400"/>
              <a:buNone/>
              <a:defRPr/>
            </a:lvl2pPr>
            <a:lvl3pPr lvl="2">
              <a:spcBef>
                <a:spcPts val="3200"/>
              </a:spcBef>
              <a:spcAft>
                <a:spcPts val="0"/>
              </a:spcAft>
              <a:buSzPts val="1400"/>
              <a:buNone/>
              <a:defRPr/>
            </a:lvl3pPr>
            <a:lvl4pPr lvl="3">
              <a:spcBef>
                <a:spcPts val="3200"/>
              </a:spcBef>
              <a:spcAft>
                <a:spcPts val="0"/>
              </a:spcAft>
              <a:buSzPts val="1400"/>
              <a:buNone/>
              <a:defRPr/>
            </a:lvl4pPr>
            <a:lvl5pPr lvl="4">
              <a:spcBef>
                <a:spcPts val="3200"/>
              </a:spcBef>
              <a:spcAft>
                <a:spcPts val="0"/>
              </a:spcAft>
              <a:buSzPts val="1400"/>
              <a:buNone/>
              <a:defRPr/>
            </a:lvl5pPr>
            <a:lvl6pPr lvl="5">
              <a:spcBef>
                <a:spcPts val="3200"/>
              </a:spcBef>
              <a:spcAft>
                <a:spcPts val="0"/>
              </a:spcAft>
              <a:buSzPts val="1400"/>
              <a:buNone/>
              <a:defRPr/>
            </a:lvl6pPr>
            <a:lvl7pPr lvl="6">
              <a:spcBef>
                <a:spcPts val="3200"/>
              </a:spcBef>
              <a:spcAft>
                <a:spcPts val="0"/>
              </a:spcAft>
              <a:buSzPts val="1400"/>
              <a:buNone/>
              <a:defRPr/>
            </a:lvl7pPr>
            <a:lvl8pPr lvl="7">
              <a:spcBef>
                <a:spcPts val="3200"/>
              </a:spcBef>
              <a:spcAft>
                <a:spcPts val="0"/>
              </a:spcAft>
              <a:buSzPts val="1400"/>
              <a:buNone/>
              <a:defRPr/>
            </a:lvl8pPr>
            <a:lvl9pPr lvl="8">
              <a:spcBef>
                <a:spcPts val="3200"/>
              </a:spcBef>
              <a:spcAft>
                <a:spcPts val="3200"/>
              </a:spcAft>
              <a:buSzPts val="1400"/>
              <a:buNone/>
              <a:defRPr/>
            </a:lvl9pPr>
          </a:lstStyle>
          <a:p>
            <a:endParaRPr/>
          </a:p>
        </p:txBody>
      </p:sp>
      <p:sp>
        <p:nvSpPr>
          <p:cNvPr id="541" name="Google Shape;541;p33"/>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19452656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42"/>
        <p:cNvGrpSpPr/>
        <p:nvPr/>
      </p:nvGrpSpPr>
      <p:grpSpPr>
        <a:xfrm>
          <a:off x="0" y="0"/>
          <a:ext cx="0" cy="0"/>
          <a:chOff x="0" y="0"/>
          <a:chExt cx="0" cy="0"/>
        </a:xfrm>
      </p:grpSpPr>
    </p:spTree>
    <p:extLst>
      <p:ext uri="{BB962C8B-B14F-4D97-AF65-F5344CB8AC3E}">
        <p14:creationId xmlns:p14="http://schemas.microsoft.com/office/powerpoint/2010/main" val="390864407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8" name="Google Shape;327;p33">
            <a:extLst>
              <a:ext uri="{FF2B5EF4-FFF2-40B4-BE49-F238E27FC236}">
                <a16:creationId xmlns:a16="http://schemas.microsoft.com/office/drawing/2014/main" id="{E09AA4F6-9CBF-53A8-8FE8-0BAB0E7DC989}"/>
              </a:ext>
            </a:extLst>
          </p:cNvPr>
          <p:cNvSpPr/>
          <p:nvPr userDrawn="1"/>
        </p:nvSpPr>
        <p:spPr>
          <a:xfrm>
            <a:off x="1593850" y="1742118"/>
            <a:ext cx="15331679" cy="7247613"/>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b="0" i="0" u="none" strike="noStrike" cap="none" noProof="0">
              <a:solidFill>
                <a:schemeClr val="lt1"/>
              </a:solidFill>
              <a:latin typeface="Karla"/>
              <a:ea typeface="Karla"/>
              <a:cs typeface="Karla"/>
              <a:sym typeface="Karla"/>
            </a:endParaRPr>
          </a:p>
        </p:txBody>
      </p:sp>
      <p:sp>
        <p:nvSpPr>
          <p:cNvPr id="10" name="Google Shape;328;p33">
            <a:extLst>
              <a:ext uri="{FF2B5EF4-FFF2-40B4-BE49-F238E27FC236}">
                <a16:creationId xmlns:a16="http://schemas.microsoft.com/office/drawing/2014/main" id="{CBE4E0BD-29C0-46EA-4A2D-401DD12AEC12}"/>
              </a:ext>
            </a:extLst>
          </p:cNvPr>
          <p:cNvSpPr/>
          <p:nvPr userDrawn="1"/>
        </p:nvSpPr>
        <p:spPr>
          <a:xfrm>
            <a:off x="1287557" y="1200151"/>
            <a:ext cx="15331679" cy="7429502"/>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b="0" i="0" u="none" strike="noStrike" cap="none"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D27EDEC9-86BE-FDB1-3BAE-F5FF0934CA0A}"/>
              </a:ext>
            </a:extLst>
          </p:cNvPr>
          <p:cNvSpPr>
            <a:spLocks noGrp="1"/>
          </p:cNvSpPr>
          <p:nvPr>
            <p:ph type="ctrTitle"/>
          </p:nvPr>
        </p:nvSpPr>
        <p:spPr>
          <a:xfrm>
            <a:off x="2194560" y="3360420"/>
            <a:ext cx="7310628" cy="2564892"/>
          </a:xfrm>
        </p:spPr>
        <p:txBody>
          <a:bodyPr anchor="b">
            <a:noAutofit/>
          </a:bodyPr>
          <a:lstStyle>
            <a:lvl1pPr marL="0" indent="0" algn="l">
              <a:lnSpc>
                <a:spcPct val="90000"/>
              </a:lnSpc>
              <a:defRPr sz="9000"/>
            </a:lvl1pPr>
          </a:lstStyle>
          <a:p>
            <a:r>
              <a:rPr lang="en-US" noProof="0"/>
              <a:t>Click to edit Master title style</a:t>
            </a:r>
          </a:p>
        </p:txBody>
      </p:sp>
      <p:sp>
        <p:nvSpPr>
          <p:cNvPr id="3" name="Subtitle 2">
            <a:extLst>
              <a:ext uri="{FF2B5EF4-FFF2-40B4-BE49-F238E27FC236}">
                <a16:creationId xmlns:a16="http://schemas.microsoft.com/office/drawing/2014/main" id="{61EF6069-AEE4-3455-508E-4B9EE30F0CB8}"/>
              </a:ext>
            </a:extLst>
          </p:cNvPr>
          <p:cNvSpPr>
            <a:spLocks noGrp="1"/>
          </p:cNvSpPr>
          <p:nvPr>
            <p:ph type="subTitle" idx="1"/>
          </p:nvPr>
        </p:nvSpPr>
        <p:spPr>
          <a:xfrm>
            <a:off x="2194560" y="6021324"/>
            <a:ext cx="7310628" cy="946404"/>
          </a:xfrm>
        </p:spPr>
        <p:txBody>
          <a:bodyPr>
            <a:noAutofit/>
          </a:bodyPr>
          <a:lstStyle>
            <a:lvl1pPr marL="82296" indent="0" algn="l">
              <a:lnSpc>
                <a:spcPct val="120000"/>
              </a:lnSpc>
              <a:spcBef>
                <a:spcPts val="0"/>
              </a:spcBef>
              <a:buNone/>
              <a:defRPr sz="30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noProof="0"/>
              <a:t>Click to edit Master subtitle style</a:t>
            </a:r>
          </a:p>
        </p:txBody>
      </p:sp>
      <p:sp>
        <p:nvSpPr>
          <p:cNvPr id="15" name="Picture Placeholder 13">
            <a:extLst>
              <a:ext uri="{FF2B5EF4-FFF2-40B4-BE49-F238E27FC236}">
                <a16:creationId xmlns:a16="http://schemas.microsoft.com/office/drawing/2014/main" id="{BEF410E3-CEC7-640A-C8FD-08419E6C3300}"/>
              </a:ext>
            </a:extLst>
          </p:cNvPr>
          <p:cNvSpPr>
            <a:spLocks noGrp="1"/>
          </p:cNvSpPr>
          <p:nvPr>
            <p:ph type="pic" sz="quarter" idx="10"/>
          </p:nvPr>
        </p:nvSpPr>
        <p:spPr>
          <a:xfrm>
            <a:off x="10870169" y="1218438"/>
            <a:ext cx="5751942" cy="7392924"/>
          </a:xfr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2700">
                <a:solidFill>
                  <a:schemeClr val="tx1"/>
                </a:solidFill>
              </a:defRPr>
            </a:lvl1pPr>
          </a:lstStyle>
          <a:p>
            <a:pPr marL="0" lvl="0" algn="ctr"/>
            <a:r>
              <a:rPr lang="en-US" noProof="0"/>
              <a:t>Click icon to add picture</a:t>
            </a:r>
          </a:p>
        </p:txBody>
      </p:sp>
    </p:spTree>
    <p:extLst>
      <p:ext uri="{BB962C8B-B14F-4D97-AF65-F5344CB8AC3E}">
        <p14:creationId xmlns:p14="http://schemas.microsoft.com/office/powerpoint/2010/main" val="164428899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p:txBody>
          <a:bodyPr/>
          <a:lstStyle/>
          <a:p>
            <a:r>
              <a:rPr lang="en-US" noProof="0"/>
              <a:t>Click to edit Master title style</a:t>
            </a:r>
          </a:p>
        </p:txBody>
      </p:sp>
      <p:sp>
        <p:nvSpPr>
          <p:cNvPr id="8" name="Google Shape;1251;p56">
            <a:extLst>
              <a:ext uri="{FF2B5EF4-FFF2-40B4-BE49-F238E27FC236}">
                <a16:creationId xmlns:a16="http://schemas.microsoft.com/office/drawing/2014/main" id="{5BDBB369-4213-AA70-D2DD-33F4E9E1F195}"/>
              </a:ext>
            </a:extLst>
          </p:cNvPr>
          <p:cNvSpPr/>
          <p:nvPr userDrawn="1"/>
        </p:nvSpPr>
        <p:spPr>
          <a:xfrm>
            <a:off x="1608906" y="3825059"/>
            <a:ext cx="2433651" cy="2433651"/>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10" name="Google Shape;1251;p56">
            <a:extLst>
              <a:ext uri="{FF2B5EF4-FFF2-40B4-BE49-F238E27FC236}">
                <a16:creationId xmlns:a16="http://schemas.microsoft.com/office/drawing/2014/main" id="{3BF27898-0ACC-24EB-589A-96F29C94157A}"/>
              </a:ext>
            </a:extLst>
          </p:cNvPr>
          <p:cNvSpPr/>
          <p:nvPr userDrawn="1"/>
        </p:nvSpPr>
        <p:spPr>
          <a:xfrm>
            <a:off x="4853498" y="3783765"/>
            <a:ext cx="2433651" cy="2433651"/>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12" name="Google Shape;1251;p56">
            <a:extLst>
              <a:ext uri="{FF2B5EF4-FFF2-40B4-BE49-F238E27FC236}">
                <a16:creationId xmlns:a16="http://schemas.microsoft.com/office/drawing/2014/main" id="{62CA34BE-87A5-8F47-C395-886E6870CF67}"/>
              </a:ext>
            </a:extLst>
          </p:cNvPr>
          <p:cNvSpPr/>
          <p:nvPr userDrawn="1"/>
        </p:nvSpPr>
        <p:spPr>
          <a:xfrm>
            <a:off x="8122722" y="3770943"/>
            <a:ext cx="2433651" cy="2433651"/>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14" name="Google Shape;1251;p56">
            <a:extLst>
              <a:ext uri="{FF2B5EF4-FFF2-40B4-BE49-F238E27FC236}">
                <a16:creationId xmlns:a16="http://schemas.microsoft.com/office/drawing/2014/main" id="{E432D5F8-7F62-B5A0-F3AC-814BFBEEB0ED}"/>
              </a:ext>
            </a:extLst>
          </p:cNvPr>
          <p:cNvSpPr/>
          <p:nvPr userDrawn="1"/>
        </p:nvSpPr>
        <p:spPr>
          <a:xfrm>
            <a:off x="11295624" y="3787389"/>
            <a:ext cx="2433651" cy="2433651"/>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16" name="Google Shape;1251;p56">
            <a:extLst>
              <a:ext uri="{FF2B5EF4-FFF2-40B4-BE49-F238E27FC236}">
                <a16:creationId xmlns:a16="http://schemas.microsoft.com/office/drawing/2014/main" id="{FBCE3915-CF40-BF29-2DBB-D9F447CC7555}"/>
              </a:ext>
            </a:extLst>
          </p:cNvPr>
          <p:cNvSpPr/>
          <p:nvPr userDrawn="1"/>
        </p:nvSpPr>
        <p:spPr>
          <a:xfrm>
            <a:off x="14564849" y="3774567"/>
            <a:ext cx="2433651" cy="2433651"/>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21" name="Text Placeholder 19">
            <a:extLst>
              <a:ext uri="{FF2B5EF4-FFF2-40B4-BE49-F238E27FC236}">
                <a16:creationId xmlns:a16="http://schemas.microsoft.com/office/drawing/2014/main" id="{811789E5-14E6-E7AB-C9D8-6E51B4544B23}"/>
              </a:ext>
            </a:extLst>
          </p:cNvPr>
          <p:cNvSpPr>
            <a:spLocks noGrp="1"/>
          </p:cNvSpPr>
          <p:nvPr>
            <p:ph type="body" sz="quarter" idx="13" hasCustomPrompt="1"/>
          </p:nvPr>
        </p:nvSpPr>
        <p:spPr>
          <a:xfrm>
            <a:off x="1480090" y="3662173"/>
            <a:ext cx="2433638" cy="2433638"/>
          </a:xfrm>
          <a:prstGeom prst="ellipse">
            <a:avLst/>
          </a:prstGeom>
          <a:solidFill>
            <a:schemeClr val="accent3"/>
          </a:solidFill>
          <a:ln w="25400">
            <a:solidFill>
              <a:schemeClr val="tx1"/>
            </a:solidFill>
          </a:ln>
        </p:spPr>
        <p:txBody>
          <a:bodyPr anchor="ctr"/>
          <a:lstStyle>
            <a:lvl1pPr marL="0" indent="0" algn="ctr">
              <a:buNone/>
              <a:defRPr sz="8100">
                <a:solidFill>
                  <a:schemeClr val="bg1"/>
                </a:solidFill>
                <a:latin typeface="+mj-lt"/>
              </a:defRPr>
            </a:lvl1pPr>
          </a:lstStyle>
          <a:p>
            <a:pPr lvl="0"/>
            <a:r>
              <a:rPr lang="en-US" noProof="0"/>
              <a:t>0</a:t>
            </a:r>
          </a:p>
        </p:txBody>
      </p:sp>
      <p:sp>
        <p:nvSpPr>
          <p:cNvPr id="22" name="Text Placeholder 19">
            <a:extLst>
              <a:ext uri="{FF2B5EF4-FFF2-40B4-BE49-F238E27FC236}">
                <a16:creationId xmlns:a16="http://schemas.microsoft.com/office/drawing/2014/main" id="{AC40220B-3ED2-1841-92D5-C0056EF47402}"/>
              </a:ext>
            </a:extLst>
          </p:cNvPr>
          <p:cNvSpPr>
            <a:spLocks noGrp="1"/>
          </p:cNvSpPr>
          <p:nvPr>
            <p:ph type="body" sz="quarter" idx="14" hasCustomPrompt="1"/>
          </p:nvPr>
        </p:nvSpPr>
        <p:spPr>
          <a:xfrm>
            <a:off x="4732021" y="3662173"/>
            <a:ext cx="2433638" cy="2433638"/>
          </a:xfrm>
          <a:prstGeom prst="ellipse">
            <a:avLst/>
          </a:prstGeom>
          <a:solidFill>
            <a:schemeClr val="accent3"/>
          </a:solidFill>
          <a:ln w="25400">
            <a:solidFill>
              <a:schemeClr val="tx1"/>
            </a:solidFill>
          </a:ln>
        </p:spPr>
        <p:txBody>
          <a:bodyPr anchor="ctr"/>
          <a:lstStyle>
            <a:lvl1pPr marL="0" indent="0" algn="ctr">
              <a:buNone/>
              <a:defRPr sz="8100">
                <a:solidFill>
                  <a:schemeClr val="bg1"/>
                </a:solidFill>
                <a:latin typeface="+mj-lt"/>
              </a:defRPr>
            </a:lvl1pPr>
          </a:lstStyle>
          <a:p>
            <a:pPr lvl="0"/>
            <a:r>
              <a:rPr lang="en-US" noProof="0"/>
              <a:t>0</a:t>
            </a:r>
          </a:p>
        </p:txBody>
      </p:sp>
      <p:sp>
        <p:nvSpPr>
          <p:cNvPr id="23" name="Text Placeholder 19">
            <a:extLst>
              <a:ext uri="{FF2B5EF4-FFF2-40B4-BE49-F238E27FC236}">
                <a16:creationId xmlns:a16="http://schemas.microsoft.com/office/drawing/2014/main" id="{B8BC651C-16ED-1741-08D3-8BA2D618C650}"/>
              </a:ext>
            </a:extLst>
          </p:cNvPr>
          <p:cNvSpPr>
            <a:spLocks noGrp="1"/>
          </p:cNvSpPr>
          <p:nvPr>
            <p:ph type="body" sz="quarter" idx="15" hasCustomPrompt="1"/>
          </p:nvPr>
        </p:nvSpPr>
        <p:spPr>
          <a:xfrm>
            <a:off x="7996429" y="3662173"/>
            <a:ext cx="2433638" cy="2433638"/>
          </a:xfrm>
          <a:prstGeom prst="ellipse">
            <a:avLst/>
          </a:prstGeom>
          <a:solidFill>
            <a:schemeClr val="accent3"/>
          </a:solidFill>
          <a:ln w="25400">
            <a:solidFill>
              <a:schemeClr val="tx1"/>
            </a:solidFill>
          </a:ln>
        </p:spPr>
        <p:txBody>
          <a:bodyPr anchor="ctr"/>
          <a:lstStyle>
            <a:lvl1pPr marL="0" indent="0" algn="ctr">
              <a:buNone/>
              <a:defRPr sz="8100">
                <a:solidFill>
                  <a:schemeClr val="bg1"/>
                </a:solidFill>
                <a:latin typeface="+mj-lt"/>
              </a:defRPr>
            </a:lvl1pPr>
          </a:lstStyle>
          <a:p>
            <a:pPr lvl="0"/>
            <a:r>
              <a:rPr lang="en-US" noProof="0"/>
              <a:t>0</a:t>
            </a:r>
          </a:p>
        </p:txBody>
      </p:sp>
      <p:sp>
        <p:nvSpPr>
          <p:cNvPr id="24" name="Text Placeholder 19">
            <a:extLst>
              <a:ext uri="{FF2B5EF4-FFF2-40B4-BE49-F238E27FC236}">
                <a16:creationId xmlns:a16="http://schemas.microsoft.com/office/drawing/2014/main" id="{B42AFC50-5862-D501-9586-4A96D4DA667F}"/>
              </a:ext>
            </a:extLst>
          </p:cNvPr>
          <p:cNvSpPr>
            <a:spLocks noGrp="1"/>
          </p:cNvSpPr>
          <p:nvPr>
            <p:ph type="body" sz="quarter" idx="16" hasCustomPrompt="1"/>
          </p:nvPr>
        </p:nvSpPr>
        <p:spPr>
          <a:xfrm>
            <a:off x="11164825" y="3662173"/>
            <a:ext cx="2433638" cy="2433638"/>
          </a:xfrm>
          <a:prstGeom prst="ellipse">
            <a:avLst/>
          </a:prstGeom>
          <a:solidFill>
            <a:schemeClr val="accent3"/>
          </a:solidFill>
          <a:ln w="25400">
            <a:solidFill>
              <a:schemeClr val="tx1"/>
            </a:solidFill>
          </a:ln>
        </p:spPr>
        <p:txBody>
          <a:bodyPr anchor="ctr"/>
          <a:lstStyle>
            <a:lvl1pPr marL="0" indent="0" algn="ctr">
              <a:buNone/>
              <a:defRPr sz="8100">
                <a:solidFill>
                  <a:schemeClr val="bg1"/>
                </a:solidFill>
                <a:latin typeface="+mj-lt"/>
              </a:defRPr>
            </a:lvl1pPr>
          </a:lstStyle>
          <a:p>
            <a:pPr lvl="0"/>
            <a:r>
              <a:rPr lang="en-US" noProof="0"/>
              <a:t>0</a:t>
            </a:r>
          </a:p>
        </p:txBody>
      </p:sp>
      <p:sp>
        <p:nvSpPr>
          <p:cNvPr id="25" name="Text Placeholder 19">
            <a:extLst>
              <a:ext uri="{FF2B5EF4-FFF2-40B4-BE49-F238E27FC236}">
                <a16:creationId xmlns:a16="http://schemas.microsoft.com/office/drawing/2014/main" id="{45772425-B358-35A8-C707-76C81B500EDA}"/>
              </a:ext>
            </a:extLst>
          </p:cNvPr>
          <p:cNvSpPr>
            <a:spLocks noGrp="1"/>
          </p:cNvSpPr>
          <p:nvPr>
            <p:ph type="body" sz="quarter" idx="17" hasCustomPrompt="1"/>
          </p:nvPr>
        </p:nvSpPr>
        <p:spPr>
          <a:xfrm>
            <a:off x="14442949" y="3662173"/>
            <a:ext cx="2433638" cy="2433638"/>
          </a:xfrm>
          <a:prstGeom prst="ellipse">
            <a:avLst/>
          </a:prstGeom>
          <a:solidFill>
            <a:schemeClr val="accent3"/>
          </a:solidFill>
          <a:ln w="25400">
            <a:solidFill>
              <a:schemeClr val="tx1"/>
            </a:solidFill>
          </a:ln>
        </p:spPr>
        <p:txBody>
          <a:bodyPr anchor="ctr"/>
          <a:lstStyle>
            <a:lvl1pPr marL="0" indent="0" algn="ctr">
              <a:buNone/>
              <a:defRPr sz="8100">
                <a:solidFill>
                  <a:schemeClr val="bg1"/>
                </a:solidFill>
                <a:latin typeface="+mj-lt"/>
              </a:defRPr>
            </a:lvl1pPr>
          </a:lstStyle>
          <a:p>
            <a:pPr lvl="0"/>
            <a:r>
              <a:rPr lang="en-US" noProof="0"/>
              <a:t>0</a:t>
            </a:r>
          </a:p>
        </p:txBody>
      </p:sp>
      <p:sp>
        <p:nvSpPr>
          <p:cNvPr id="27" name="Text Placeholder 26">
            <a:extLst>
              <a:ext uri="{FF2B5EF4-FFF2-40B4-BE49-F238E27FC236}">
                <a16:creationId xmlns:a16="http://schemas.microsoft.com/office/drawing/2014/main" id="{B0B8A0CF-58B1-629F-C8DB-238E5114277C}"/>
              </a:ext>
            </a:extLst>
          </p:cNvPr>
          <p:cNvSpPr>
            <a:spLocks noGrp="1"/>
          </p:cNvSpPr>
          <p:nvPr>
            <p:ph type="body" sz="quarter" idx="18"/>
          </p:nvPr>
        </p:nvSpPr>
        <p:spPr>
          <a:xfrm>
            <a:off x="1236153" y="6487668"/>
            <a:ext cx="2921508" cy="946404"/>
          </a:xfrm>
        </p:spPr>
        <p:txBody>
          <a:bodyPr/>
          <a:lstStyle>
            <a:lvl1pPr marL="0" indent="0" algn="ctr">
              <a:lnSpc>
                <a:spcPct val="120000"/>
              </a:lnSpc>
              <a:spcBef>
                <a:spcPts val="0"/>
              </a:spcBef>
              <a:buNone/>
              <a:defRPr sz="3000">
                <a:latin typeface="+mj-lt"/>
              </a:defRPr>
            </a:lvl1pPr>
          </a:lstStyle>
          <a:p>
            <a:pPr lvl="0"/>
            <a:r>
              <a:rPr lang="en-US" noProof="0"/>
              <a:t>Click to edit Master text styles</a:t>
            </a:r>
          </a:p>
        </p:txBody>
      </p:sp>
      <p:sp>
        <p:nvSpPr>
          <p:cNvPr id="28" name="Text Placeholder 26">
            <a:extLst>
              <a:ext uri="{FF2B5EF4-FFF2-40B4-BE49-F238E27FC236}">
                <a16:creationId xmlns:a16="http://schemas.microsoft.com/office/drawing/2014/main" id="{3973DBDD-5F4C-3094-B5AB-751AF360379C}"/>
              </a:ext>
            </a:extLst>
          </p:cNvPr>
          <p:cNvSpPr>
            <a:spLocks noGrp="1"/>
          </p:cNvSpPr>
          <p:nvPr>
            <p:ph type="body" sz="quarter" idx="19"/>
          </p:nvPr>
        </p:nvSpPr>
        <p:spPr>
          <a:xfrm>
            <a:off x="4488084" y="6490053"/>
            <a:ext cx="2921508" cy="946404"/>
          </a:xfrm>
        </p:spPr>
        <p:txBody>
          <a:bodyPr/>
          <a:lstStyle>
            <a:lvl1pPr marL="0" indent="0" algn="ctr">
              <a:lnSpc>
                <a:spcPct val="120000"/>
              </a:lnSpc>
              <a:spcBef>
                <a:spcPts val="0"/>
              </a:spcBef>
              <a:buNone/>
              <a:defRPr sz="3000">
                <a:latin typeface="+mj-lt"/>
              </a:defRPr>
            </a:lvl1pPr>
          </a:lstStyle>
          <a:p>
            <a:pPr lvl="0"/>
            <a:r>
              <a:rPr lang="en-US" noProof="0"/>
              <a:t>Click to edit Master text styles</a:t>
            </a:r>
          </a:p>
        </p:txBody>
      </p:sp>
      <p:sp>
        <p:nvSpPr>
          <p:cNvPr id="29" name="Text Placeholder 26">
            <a:extLst>
              <a:ext uri="{FF2B5EF4-FFF2-40B4-BE49-F238E27FC236}">
                <a16:creationId xmlns:a16="http://schemas.microsoft.com/office/drawing/2014/main" id="{6A7033DE-A188-7F2B-B42D-3B4334B2C4BE}"/>
              </a:ext>
            </a:extLst>
          </p:cNvPr>
          <p:cNvSpPr>
            <a:spLocks noGrp="1"/>
          </p:cNvSpPr>
          <p:nvPr>
            <p:ph type="body" sz="quarter" idx="20"/>
          </p:nvPr>
        </p:nvSpPr>
        <p:spPr>
          <a:xfrm>
            <a:off x="7752492" y="6470463"/>
            <a:ext cx="2921508" cy="946404"/>
          </a:xfrm>
        </p:spPr>
        <p:txBody>
          <a:bodyPr/>
          <a:lstStyle>
            <a:lvl1pPr marL="0" indent="0" algn="ctr">
              <a:lnSpc>
                <a:spcPct val="120000"/>
              </a:lnSpc>
              <a:spcBef>
                <a:spcPts val="0"/>
              </a:spcBef>
              <a:buNone/>
              <a:defRPr sz="3000">
                <a:latin typeface="+mj-lt"/>
              </a:defRPr>
            </a:lvl1pPr>
          </a:lstStyle>
          <a:p>
            <a:pPr lvl="0"/>
            <a:r>
              <a:rPr lang="en-US" noProof="0"/>
              <a:t>Click to edit Master text styles</a:t>
            </a:r>
          </a:p>
        </p:txBody>
      </p:sp>
      <p:sp>
        <p:nvSpPr>
          <p:cNvPr id="30" name="Text Placeholder 26">
            <a:extLst>
              <a:ext uri="{FF2B5EF4-FFF2-40B4-BE49-F238E27FC236}">
                <a16:creationId xmlns:a16="http://schemas.microsoft.com/office/drawing/2014/main" id="{82C8DA85-8265-9485-A51D-73E1629CC541}"/>
              </a:ext>
            </a:extLst>
          </p:cNvPr>
          <p:cNvSpPr>
            <a:spLocks noGrp="1"/>
          </p:cNvSpPr>
          <p:nvPr>
            <p:ph type="body" sz="quarter" idx="21"/>
          </p:nvPr>
        </p:nvSpPr>
        <p:spPr>
          <a:xfrm>
            <a:off x="10919787" y="6479916"/>
            <a:ext cx="2921508" cy="946404"/>
          </a:xfrm>
        </p:spPr>
        <p:txBody>
          <a:bodyPr/>
          <a:lstStyle>
            <a:lvl1pPr marL="0" indent="0" algn="ctr">
              <a:lnSpc>
                <a:spcPct val="120000"/>
              </a:lnSpc>
              <a:spcBef>
                <a:spcPts val="0"/>
              </a:spcBef>
              <a:buNone/>
              <a:defRPr sz="3000">
                <a:latin typeface="+mj-lt"/>
              </a:defRPr>
            </a:lvl1pPr>
          </a:lstStyle>
          <a:p>
            <a:pPr lvl="0"/>
            <a:r>
              <a:rPr lang="en-US" noProof="0"/>
              <a:t>Click to edit Master text styles</a:t>
            </a:r>
          </a:p>
        </p:txBody>
      </p:sp>
      <p:sp>
        <p:nvSpPr>
          <p:cNvPr id="31" name="Text Placeholder 26">
            <a:extLst>
              <a:ext uri="{FF2B5EF4-FFF2-40B4-BE49-F238E27FC236}">
                <a16:creationId xmlns:a16="http://schemas.microsoft.com/office/drawing/2014/main" id="{20594F27-59D4-99D2-77B5-71915573EDA4}"/>
              </a:ext>
            </a:extLst>
          </p:cNvPr>
          <p:cNvSpPr>
            <a:spLocks noGrp="1"/>
          </p:cNvSpPr>
          <p:nvPr>
            <p:ph type="body" sz="quarter" idx="22"/>
          </p:nvPr>
        </p:nvSpPr>
        <p:spPr>
          <a:xfrm>
            <a:off x="14199012" y="6479916"/>
            <a:ext cx="2921508" cy="946404"/>
          </a:xfrm>
        </p:spPr>
        <p:txBody>
          <a:bodyPr/>
          <a:lstStyle>
            <a:lvl1pPr marL="0" indent="0" algn="ctr">
              <a:lnSpc>
                <a:spcPct val="120000"/>
              </a:lnSpc>
              <a:spcBef>
                <a:spcPts val="0"/>
              </a:spcBef>
              <a:buNone/>
              <a:defRPr sz="3000">
                <a:latin typeface="+mj-lt"/>
              </a:defRPr>
            </a:lvl1pPr>
          </a:lstStyle>
          <a:p>
            <a:pPr lvl="0"/>
            <a:r>
              <a:rPr lang="en-US" noProof="0"/>
              <a:t>Click to edit Master text styles</a:t>
            </a:r>
          </a:p>
        </p:txBody>
      </p:sp>
      <p:sp>
        <p:nvSpPr>
          <p:cNvPr id="6" name="Slide Number Placeholder 5">
            <a:extLst>
              <a:ext uri="{FF2B5EF4-FFF2-40B4-BE49-F238E27FC236}">
                <a16:creationId xmlns:a16="http://schemas.microsoft.com/office/drawing/2014/main" id="{754CBAEF-CF24-7502-B796-D47DF23F28D4}"/>
              </a:ext>
            </a:extLst>
          </p:cNvPr>
          <p:cNvSpPr>
            <a:spLocks noGrp="1"/>
          </p:cNvSpPr>
          <p:nvPr>
            <p:ph type="sldNum" sz="quarter" idx="12"/>
          </p:nvPr>
        </p:nvSpPr>
        <p:spPr/>
        <p:txBody>
          <a:bodyPr/>
          <a:lstStyle/>
          <a:p>
            <a:fld id="{8D0AFDD5-844D-364D-8AEC-50CF4D36D55D}" type="slidenum">
              <a:rPr lang="en-US" noProof="0" smtClean="0"/>
              <a:t>‹#›</a:t>
            </a:fld>
            <a:endParaRPr lang="en-US" noProof="0"/>
          </a:p>
        </p:txBody>
      </p:sp>
      <p:sp>
        <p:nvSpPr>
          <p:cNvPr id="5" name="Footer Placeholder 4">
            <a:extLst>
              <a:ext uri="{FF2B5EF4-FFF2-40B4-BE49-F238E27FC236}">
                <a16:creationId xmlns:a16="http://schemas.microsoft.com/office/drawing/2014/main" id="{82D9E7CE-C596-EE32-BBFE-799C10EFBBB2}"/>
              </a:ext>
            </a:extLst>
          </p:cNvPr>
          <p:cNvSpPr>
            <a:spLocks noGrp="1"/>
          </p:cNvSpPr>
          <p:nvPr>
            <p:ph type="ftr" sz="quarter" idx="11"/>
          </p:nvPr>
        </p:nvSpPr>
        <p:spPr/>
        <p:txBody>
          <a:bodyPr/>
          <a:lstStyle/>
          <a:p>
            <a:r>
              <a:rPr lang="en-US" noProof="0"/>
              <a:t>Presentation title</a:t>
            </a:r>
          </a:p>
        </p:txBody>
      </p:sp>
      <p:sp>
        <p:nvSpPr>
          <p:cNvPr id="4" name="Date Placeholder 3">
            <a:extLst>
              <a:ext uri="{FF2B5EF4-FFF2-40B4-BE49-F238E27FC236}">
                <a16:creationId xmlns:a16="http://schemas.microsoft.com/office/drawing/2014/main" id="{7490B60C-999F-167B-3927-D752A0DE60A7}"/>
              </a:ext>
            </a:extLst>
          </p:cNvPr>
          <p:cNvSpPr>
            <a:spLocks noGrp="1"/>
          </p:cNvSpPr>
          <p:nvPr>
            <p:ph type="dt" sz="half" idx="10"/>
          </p:nvPr>
        </p:nvSpPr>
        <p:spPr/>
        <p:txBody>
          <a:bodyPr/>
          <a:lstStyle/>
          <a:p>
            <a:r>
              <a:rPr lang="en-US" noProof="0"/>
              <a:t>20XX</a:t>
            </a:r>
          </a:p>
        </p:txBody>
      </p:sp>
    </p:spTree>
    <p:extLst>
      <p:ext uri="{BB962C8B-B14F-4D97-AF65-F5344CB8AC3E}">
        <p14:creationId xmlns:p14="http://schemas.microsoft.com/office/powerpoint/2010/main" val="236817374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tx2"/>
        </a:solidFill>
        <a:effectLst/>
      </p:bgPr>
    </p:bg>
    <p:spTree>
      <p:nvGrpSpPr>
        <p:cNvPr id="1" name=""/>
        <p:cNvGrpSpPr/>
        <p:nvPr/>
      </p:nvGrpSpPr>
      <p:grpSpPr>
        <a:xfrm>
          <a:off x="0" y="0"/>
          <a:ext cx="0" cy="0"/>
          <a:chOff x="0" y="0"/>
          <a:chExt cx="0" cy="0"/>
        </a:xfrm>
      </p:grpSpPr>
      <p:sp>
        <p:nvSpPr>
          <p:cNvPr id="8" name="Google Shape;327;p33">
            <a:extLst>
              <a:ext uri="{FF2B5EF4-FFF2-40B4-BE49-F238E27FC236}">
                <a16:creationId xmlns:a16="http://schemas.microsoft.com/office/drawing/2014/main" id="{F51DD675-2DC4-A4BE-C624-3048A2E666B7}"/>
              </a:ext>
            </a:extLst>
          </p:cNvPr>
          <p:cNvSpPr/>
          <p:nvPr userDrawn="1"/>
        </p:nvSpPr>
        <p:spPr>
          <a:xfrm>
            <a:off x="1214330" y="1518156"/>
            <a:ext cx="10436624" cy="7592598"/>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b="0" i="0" u="none" strike="noStrike" cap="none" noProof="0">
              <a:solidFill>
                <a:schemeClr val="lt1"/>
              </a:solidFill>
              <a:latin typeface="Karla"/>
              <a:ea typeface="Karla"/>
              <a:cs typeface="Karla"/>
              <a:sym typeface="Karla"/>
            </a:endParaRPr>
          </a:p>
        </p:txBody>
      </p:sp>
      <p:sp>
        <p:nvSpPr>
          <p:cNvPr id="12" name="Google Shape;328;p33">
            <a:extLst>
              <a:ext uri="{FF2B5EF4-FFF2-40B4-BE49-F238E27FC236}">
                <a16:creationId xmlns:a16="http://schemas.microsoft.com/office/drawing/2014/main" id="{A0952ED0-9FCB-B6D2-E806-E2663B8961D0}"/>
              </a:ext>
            </a:extLst>
          </p:cNvPr>
          <p:cNvSpPr/>
          <p:nvPr userDrawn="1"/>
        </p:nvSpPr>
        <p:spPr>
          <a:xfrm>
            <a:off x="900507" y="1174136"/>
            <a:ext cx="10436624" cy="759259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b="0" i="0" u="none" strike="noStrike" cap="none"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a:xfrm>
            <a:off x="2084832" y="2578608"/>
            <a:ext cx="7557516" cy="2564892"/>
          </a:xfrm>
        </p:spPr>
        <p:txBody>
          <a:bodyPr/>
          <a:lstStyle>
            <a:lvl1pPr algn="l">
              <a:lnSpc>
                <a:spcPct val="90000"/>
              </a:lnSpc>
              <a:defRPr/>
            </a:lvl1pPr>
          </a:lstStyle>
          <a:p>
            <a:r>
              <a:rPr lang="en-US" noProof="0"/>
              <a:t>Click to edit Master title style</a:t>
            </a:r>
          </a:p>
        </p:txBody>
      </p:sp>
      <p:sp>
        <p:nvSpPr>
          <p:cNvPr id="10" name="Picture Placeholder 9">
            <a:extLst>
              <a:ext uri="{FF2B5EF4-FFF2-40B4-BE49-F238E27FC236}">
                <a16:creationId xmlns:a16="http://schemas.microsoft.com/office/drawing/2014/main" id="{0BC3CDDF-FEA3-712D-9071-515D264F06E7}"/>
              </a:ext>
            </a:extLst>
          </p:cNvPr>
          <p:cNvSpPr>
            <a:spLocks noGrp="1"/>
          </p:cNvSpPr>
          <p:nvPr>
            <p:ph type="pic" sz="quarter" idx="13"/>
          </p:nvPr>
        </p:nvSpPr>
        <p:spPr>
          <a:xfrm>
            <a:off x="12444984" y="0"/>
            <a:ext cx="5843016" cy="10287000"/>
          </a:xfrm>
          <a:solidFill>
            <a:schemeClr val="accent1"/>
          </a:solidFill>
        </p:spPr>
        <p:txBody>
          <a:bodyPr anchor="ctr"/>
          <a:lstStyle>
            <a:lvl1pPr marL="0" indent="0" algn="ctr">
              <a:buNone/>
              <a:defRPr/>
            </a:lvl1pPr>
          </a:lstStyle>
          <a:p>
            <a:r>
              <a:rPr lang="en-US" noProof="0"/>
              <a:t>Click icon to add picture</a:t>
            </a:r>
          </a:p>
        </p:txBody>
      </p:sp>
      <p:sp>
        <p:nvSpPr>
          <p:cNvPr id="3" name="Content Placeholder 2">
            <a:extLst>
              <a:ext uri="{FF2B5EF4-FFF2-40B4-BE49-F238E27FC236}">
                <a16:creationId xmlns:a16="http://schemas.microsoft.com/office/drawing/2014/main" id="{A00F6C1B-F86D-84E1-F13C-1A2310E172C3}"/>
              </a:ext>
            </a:extLst>
          </p:cNvPr>
          <p:cNvSpPr>
            <a:spLocks noGrp="1"/>
          </p:cNvSpPr>
          <p:nvPr>
            <p:ph idx="1"/>
          </p:nvPr>
        </p:nvSpPr>
        <p:spPr>
          <a:xfrm>
            <a:off x="2084832" y="4581144"/>
            <a:ext cx="7516368" cy="3195828"/>
          </a:xfrm>
        </p:spPr>
        <p:txBody>
          <a:bodyPr/>
          <a:lstStyle>
            <a:lvl1pPr marL="82296" indent="0">
              <a:lnSpc>
                <a:spcPct val="120000"/>
              </a:lnSpc>
              <a:spcBef>
                <a:spcPts val="0"/>
              </a:spcBef>
              <a:buNone/>
              <a:defRPr sz="2400"/>
            </a:lvl1pPr>
            <a:lvl2pPr>
              <a:defRPr sz="2100"/>
            </a:lvl2pPr>
            <a:lvl3pPr>
              <a:defRPr sz="1800"/>
            </a:lvl3pPr>
            <a:lvl4pPr>
              <a:defRPr sz="1650"/>
            </a:lvl4pPr>
            <a:lvl5pPr>
              <a:defRPr sz="1650"/>
            </a:lvl5pPr>
          </a:lstStyle>
          <a:p>
            <a:pPr lvl="0"/>
            <a:r>
              <a:rPr lang="en-US" noProof="0"/>
              <a:t>Click to edit Master text styles</a:t>
            </a:r>
          </a:p>
        </p:txBody>
      </p:sp>
      <p:cxnSp>
        <p:nvCxnSpPr>
          <p:cNvPr id="28" name="Straight Connector 27">
            <a:extLst>
              <a:ext uri="{FF2B5EF4-FFF2-40B4-BE49-F238E27FC236}">
                <a16:creationId xmlns:a16="http://schemas.microsoft.com/office/drawing/2014/main" id="{A4F7CD76-D087-685D-2E27-537F34D67EBE}"/>
              </a:ext>
            </a:extLst>
          </p:cNvPr>
          <p:cNvCxnSpPr>
            <a:cxnSpLocks/>
          </p:cNvCxnSpPr>
          <p:nvPr userDrawn="1"/>
        </p:nvCxnSpPr>
        <p:spPr>
          <a:xfrm>
            <a:off x="16914512" y="9793224"/>
            <a:ext cx="13716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54CBAEF-CF24-7502-B796-D47DF23F28D4}"/>
              </a:ext>
            </a:extLst>
          </p:cNvPr>
          <p:cNvSpPr>
            <a:spLocks noGrp="1"/>
          </p:cNvSpPr>
          <p:nvPr>
            <p:ph type="sldNum" sz="quarter" idx="12"/>
          </p:nvPr>
        </p:nvSpPr>
        <p:spPr>
          <a:xfrm>
            <a:off x="5943600" y="9601356"/>
            <a:ext cx="548640" cy="370332"/>
          </a:xfrm>
        </p:spPr>
        <p:txBody>
          <a:bodyPr/>
          <a:lstStyle>
            <a:lvl1pPr>
              <a:defRPr>
                <a:solidFill>
                  <a:schemeClr val="bg1"/>
                </a:solidFill>
              </a:defRPr>
            </a:lvl1pPr>
          </a:lstStyle>
          <a:p>
            <a:fld id="{8D0AFDD5-844D-364D-8AEC-50CF4D36D55D}" type="slidenum">
              <a:rPr lang="en-US" noProof="0" smtClean="0"/>
              <a:pPr/>
              <a:t>‹#›</a:t>
            </a:fld>
            <a:endParaRPr lang="en-US" noProof="0"/>
          </a:p>
        </p:txBody>
      </p:sp>
      <p:grpSp>
        <p:nvGrpSpPr>
          <p:cNvPr id="13" name="Group 12">
            <a:extLst>
              <a:ext uri="{FF2B5EF4-FFF2-40B4-BE49-F238E27FC236}">
                <a16:creationId xmlns:a16="http://schemas.microsoft.com/office/drawing/2014/main" id="{0C63F889-82B6-D594-DA07-4C82AE33663F}"/>
              </a:ext>
            </a:extLst>
          </p:cNvPr>
          <p:cNvGrpSpPr/>
          <p:nvPr userDrawn="1"/>
        </p:nvGrpSpPr>
        <p:grpSpPr>
          <a:xfrm>
            <a:off x="1" y="9790502"/>
            <a:ext cx="12441230" cy="8426"/>
            <a:chOff x="0" y="6527001"/>
            <a:chExt cx="8294153" cy="5617"/>
          </a:xfrm>
        </p:grpSpPr>
        <p:cxnSp>
          <p:nvCxnSpPr>
            <p:cNvPr id="14" name="Straight Connector 13">
              <a:extLst>
                <a:ext uri="{FF2B5EF4-FFF2-40B4-BE49-F238E27FC236}">
                  <a16:creationId xmlns:a16="http://schemas.microsoft.com/office/drawing/2014/main" id="{3F4BFE95-6DCA-752C-0F0C-CCAF1A576CD0}"/>
                </a:ext>
              </a:extLst>
            </p:cNvPr>
            <p:cNvCxnSpPr>
              <a:cxnSpLocks/>
            </p:cNvCxnSpPr>
            <p:nvPr/>
          </p:nvCxnSpPr>
          <p:spPr>
            <a:xfrm>
              <a:off x="0" y="6527001"/>
              <a:ext cx="3935513" cy="56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920C2FA-C2E7-21E2-09D0-3BA6B1BC2C1E}"/>
                </a:ext>
              </a:extLst>
            </p:cNvPr>
            <p:cNvCxnSpPr>
              <a:cxnSpLocks/>
            </p:cNvCxnSpPr>
            <p:nvPr/>
          </p:nvCxnSpPr>
          <p:spPr>
            <a:xfrm>
              <a:off x="4358640" y="6527001"/>
              <a:ext cx="3935513" cy="56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062084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descr="preencoded.png"/>
          <p:cNvSpPr/>
          <p:nvPr/>
        </p:nvSpPr>
        <p:spPr>
          <a:xfrm>
            <a:off x="0" y="0"/>
            <a:ext cx="7943850" cy="10315575"/>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pPr defTabSz="685800"/>
            <a:endParaRPr lang="en-US" sz="2700" dirty="0">
              <a:solidFill>
                <a:srgbClr val="000000"/>
              </a:solidFill>
            </a:endParaRPr>
          </a:p>
        </p:txBody>
      </p:sp>
      <p:sp>
        <p:nvSpPr>
          <p:cNvPr id="20" name="Freeform: Shape 19"/>
          <p:cNvSpPr/>
          <p:nvPr userDrawn="1"/>
        </p:nvSpPr>
        <p:spPr>
          <a:xfrm>
            <a:off x="2400302" y="1729842"/>
            <a:ext cx="13787438" cy="8557158"/>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18" name="Freeform: Shape 17"/>
          <p:cNvSpPr/>
          <p:nvPr userDrawn="1"/>
        </p:nvSpPr>
        <p:spPr>
          <a:xfrm>
            <a:off x="4193382" y="0"/>
            <a:ext cx="10204713" cy="8094711"/>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2" name="Title 1"/>
          <p:cNvSpPr>
            <a:spLocks noGrp="1"/>
          </p:cNvSpPr>
          <p:nvPr>
            <p:ph type="ctrTitle"/>
          </p:nvPr>
        </p:nvSpPr>
        <p:spPr>
          <a:xfrm>
            <a:off x="5104638" y="2976372"/>
            <a:ext cx="8078724" cy="1837944"/>
          </a:xfrm>
        </p:spPr>
        <p:txBody>
          <a:bodyPr tIns="0" anchor="t">
            <a:noAutofit/>
          </a:bodyPr>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6524244" y="5225796"/>
            <a:ext cx="5239512" cy="1318362"/>
          </a:xfrm>
        </p:spPr>
        <p:txBody>
          <a:bodyPr lIns="0" tIns="0" rIns="0" bIns="0">
            <a:noAutofit/>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Tree>
    <p:extLst>
      <p:ext uri="{BB962C8B-B14F-4D97-AF65-F5344CB8AC3E}">
        <p14:creationId xmlns:p14="http://schemas.microsoft.com/office/powerpoint/2010/main" val="40811748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8D51F-4DA4-5AB7-6ACD-17065B86DE72}"/>
              </a:ext>
            </a:extLst>
          </p:cNvPr>
          <p:cNvSpPr>
            <a:spLocks noGrp="1"/>
          </p:cNvSpPr>
          <p:nvPr>
            <p:ph type="title"/>
          </p:nvPr>
        </p:nvSpPr>
        <p:spPr>
          <a:xfrm>
            <a:off x="1097280" y="2921508"/>
            <a:ext cx="4526280" cy="2907792"/>
          </a:xfrm>
        </p:spPr>
        <p:txBody>
          <a:bodyPr anchor="t"/>
          <a:lstStyle>
            <a:lvl1pPr algn="l">
              <a:defRPr sz="9000"/>
            </a:lvl1pPr>
          </a:lstStyle>
          <a:p>
            <a:r>
              <a:rPr lang="en-US" noProof="0"/>
              <a:t>Click to edit Master title style</a:t>
            </a:r>
          </a:p>
        </p:txBody>
      </p:sp>
      <p:sp>
        <p:nvSpPr>
          <p:cNvPr id="3" name="Text Placeholder 2">
            <a:extLst>
              <a:ext uri="{FF2B5EF4-FFF2-40B4-BE49-F238E27FC236}">
                <a16:creationId xmlns:a16="http://schemas.microsoft.com/office/drawing/2014/main" id="{F4264711-7A11-A788-DD48-17D0C3B08384}"/>
              </a:ext>
            </a:extLst>
          </p:cNvPr>
          <p:cNvSpPr>
            <a:spLocks noGrp="1"/>
          </p:cNvSpPr>
          <p:nvPr>
            <p:ph type="body" idx="1"/>
          </p:nvPr>
        </p:nvSpPr>
        <p:spPr>
          <a:xfrm>
            <a:off x="1138428" y="6419088"/>
            <a:ext cx="4471416" cy="603504"/>
          </a:xfrm>
        </p:spPr>
        <p:txBody>
          <a:bodyPr/>
          <a:lstStyle>
            <a:lvl1pPr marL="0" indent="0">
              <a:lnSpc>
                <a:spcPct val="100000"/>
              </a:lnSpc>
              <a:spcBef>
                <a:spcPts val="0"/>
              </a:spcBef>
              <a:buNone/>
              <a:defRPr sz="300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noProof="0"/>
              <a:t>Click to edit Master text styles</a:t>
            </a:r>
          </a:p>
        </p:txBody>
      </p:sp>
      <p:sp>
        <p:nvSpPr>
          <p:cNvPr id="8" name="Google Shape;1251;p56">
            <a:extLst>
              <a:ext uri="{FF2B5EF4-FFF2-40B4-BE49-F238E27FC236}">
                <a16:creationId xmlns:a16="http://schemas.microsoft.com/office/drawing/2014/main" id="{9061A64A-DA6A-5D22-BE0B-94B0626A6CF1}"/>
              </a:ext>
            </a:extLst>
          </p:cNvPr>
          <p:cNvSpPr/>
          <p:nvPr userDrawn="1"/>
        </p:nvSpPr>
        <p:spPr>
          <a:xfrm>
            <a:off x="7653362" y="895590"/>
            <a:ext cx="8924538" cy="8924538"/>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10" name="Picture Placeholder 9">
            <a:extLst>
              <a:ext uri="{FF2B5EF4-FFF2-40B4-BE49-F238E27FC236}">
                <a16:creationId xmlns:a16="http://schemas.microsoft.com/office/drawing/2014/main" id="{E88E5310-5724-6031-306F-4110AC65EBDB}"/>
              </a:ext>
            </a:extLst>
          </p:cNvPr>
          <p:cNvSpPr>
            <a:spLocks noGrp="1" noChangeAspect="1"/>
          </p:cNvSpPr>
          <p:nvPr>
            <p:ph type="pic" sz="quarter" idx="10"/>
          </p:nvPr>
        </p:nvSpPr>
        <p:spPr>
          <a:xfrm>
            <a:off x="7502652" y="630936"/>
            <a:ext cx="8846820" cy="8846820"/>
          </a:xfrm>
          <a:prstGeom prst="ellipse">
            <a:avLst/>
          </a:prstGeom>
          <a:solidFill>
            <a:schemeClr val="accent1"/>
          </a:solidFill>
          <a:ln w="25400">
            <a:solidFill>
              <a:schemeClr val="tx1"/>
            </a:solidFill>
          </a:ln>
        </p:spPr>
        <p:txBody>
          <a:bodyPr anchor="ctr"/>
          <a:lstStyle>
            <a:lvl1pPr marL="0" indent="0" algn="ctr">
              <a:buNone/>
              <a:defRPr/>
            </a:lvl1pPr>
          </a:lstStyle>
          <a:p>
            <a:r>
              <a:rPr lang="en-US" noProof="0"/>
              <a:t>Click icon to add picture</a:t>
            </a:r>
          </a:p>
        </p:txBody>
      </p:sp>
    </p:spTree>
    <p:extLst>
      <p:ext uri="{BB962C8B-B14F-4D97-AF65-F5344CB8AC3E}">
        <p14:creationId xmlns:p14="http://schemas.microsoft.com/office/powerpoint/2010/main" val="371850026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A00F6C1B-F86D-84E1-F13C-1A2310E172C3}"/>
              </a:ext>
            </a:extLst>
          </p:cNvPr>
          <p:cNvSpPr>
            <a:spLocks noGrp="1"/>
          </p:cNvSpPr>
          <p:nvPr>
            <p:ph idx="1"/>
          </p:nvPr>
        </p:nvSpPr>
        <p:spPr>
          <a:xfrm>
            <a:off x="726948" y="2715768"/>
            <a:ext cx="16500348" cy="624078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754CBAEF-CF24-7502-B796-D47DF23F28D4}"/>
              </a:ext>
            </a:extLst>
          </p:cNvPr>
          <p:cNvSpPr>
            <a:spLocks noGrp="1"/>
          </p:cNvSpPr>
          <p:nvPr>
            <p:ph type="sldNum" sz="quarter" idx="12"/>
          </p:nvPr>
        </p:nvSpPr>
        <p:spPr/>
        <p:txBody>
          <a:bodyPr/>
          <a:lstStyle/>
          <a:p>
            <a:fld id="{8D0AFDD5-844D-364D-8AEC-50CF4D36D55D}" type="slidenum">
              <a:rPr lang="en-US" noProof="0" smtClean="0"/>
              <a:t>‹#›</a:t>
            </a:fld>
            <a:endParaRPr lang="en-US" noProof="0"/>
          </a:p>
        </p:txBody>
      </p:sp>
      <p:sp>
        <p:nvSpPr>
          <p:cNvPr id="5" name="Footer Placeholder 4">
            <a:extLst>
              <a:ext uri="{FF2B5EF4-FFF2-40B4-BE49-F238E27FC236}">
                <a16:creationId xmlns:a16="http://schemas.microsoft.com/office/drawing/2014/main" id="{82D9E7CE-C596-EE32-BBFE-799C10EFBBB2}"/>
              </a:ext>
            </a:extLst>
          </p:cNvPr>
          <p:cNvSpPr>
            <a:spLocks noGrp="1"/>
          </p:cNvSpPr>
          <p:nvPr>
            <p:ph type="ftr" sz="quarter" idx="11"/>
          </p:nvPr>
        </p:nvSpPr>
        <p:spPr/>
        <p:txBody>
          <a:bodyPr/>
          <a:lstStyle/>
          <a:p>
            <a:r>
              <a:rPr lang="en-US" noProof="0"/>
              <a:t>Presentation title</a:t>
            </a:r>
          </a:p>
        </p:txBody>
      </p:sp>
      <p:sp>
        <p:nvSpPr>
          <p:cNvPr id="4" name="Date Placeholder 3">
            <a:extLst>
              <a:ext uri="{FF2B5EF4-FFF2-40B4-BE49-F238E27FC236}">
                <a16:creationId xmlns:a16="http://schemas.microsoft.com/office/drawing/2014/main" id="{7490B60C-999F-167B-3927-D752A0DE60A7}"/>
              </a:ext>
            </a:extLst>
          </p:cNvPr>
          <p:cNvSpPr>
            <a:spLocks noGrp="1"/>
          </p:cNvSpPr>
          <p:nvPr>
            <p:ph type="dt" sz="half" idx="10"/>
          </p:nvPr>
        </p:nvSpPr>
        <p:spPr/>
        <p:txBody>
          <a:bodyPr/>
          <a:lstStyle/>
          <a:p>
            <a:r>
              <a:rPr lang="en-US" noProof="0"/>
              <a:t>20XX</a:t>
            </a:r>
          </a:p>
        </p:txBody>
      </p:sp>
    </p:spTree>
    <p:extLst>
      <p:ext uri="{BB962C8B-B14F-4D97-AF65-F5344CB8AC3E}">
        <p14:creationId xmlns:p14="http://schemas.microsoft.com/office/powerpoint/2010/main" val="288674484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3"/>
        </a:solidFill>
        <a:effectLst/>
      </p:bgPr>
    </p:bg>
    <p:spTree>
      <p:nvGrpSpPr>
        <p:cNvPr id="1" name=""/>
        <p:cNvGrpSpPr/>
        <p:nvPr/>
      </p:nvGrpSpPr>
      <p:grpSpPr>
        <a:xfrm>
          <a:off x="0" y="0"/>
          <a:ext cx="0" cy="0"/>
          <a:chOff x="0" y="0"/>
          <a:chExt cx="0" cy="0"/>
        </a:xfrm>
      </p:grpSpPr>
      <p:sp>
        <p:nvSpPr>
          <p:cNvPr id="12" name="Google Shape;327;p33">
            <a:extLst>
              <a:ext uri="{FF2B5EF4-FFF2-40B4-BE49-F238E27FC236}">
                <a16:creationId xmlns:a16="http://schemas.microsoft.com/office/drawing/2014/main" id="{EA1EE280-E44E-F71B-ED1B-CA8CEDEE6175}"/>
              </a:ext>
            </a:extLst>
          </p:cNvPr>
          <p:cNvSpPr/>
          <p:nvPr userDrawn="1"/>
        </p:nvSpPr>
        <p:spPr>
          <a:xfrm>
            <a:off x="1630921" y="1742118"/>
            <a:ext cx="15331679" cy="7247613"/>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b="0" i="0" u="none" strike="noStrike" cap="none" noProof="0">
              <a:solidFill>
                <a:schemeClr val="accent2">
                  <a:lumMod val="20000"/>
                  <a:lumOff val="80000"/>
                </a:schemeClr>
              </a:solidFill>
              <a:latin typeface="Karla"/>
              <a:ea typeface="Karla"/>
              <a:cs typeface="Karla"/>
              <a:sym typeface="Karla"/>
            </a:endParaRPr>
          </a:p>
        </p:txBody>
      </p:sp>
      <p:sp>
        <p:nvSpPr>
          <p:cNvPr id="14" name="Google Shape;328;p33">
            <a:extLst>
              <a:ext uri="{FF2B5EF4-FFF2-40B4-BE49-F238E27FC236}">
                <a16:creationId xmlns:a16="http://schemas.microsoft.com/office/drawing/2014/main" id="{332C8624-D848-DF0C-9104-7A2655E4A0FE}"/>
              </a:ext>
            </a:extLst>
          </p:cNvPr>
          <p:cNvSpPr/>
          <p:nvPr userDrawn="1"/>
        </p:nvSpPr>
        <p:spPr>
          <a:xfrm>
            <a:off x="1287557" y="1200151"/>
            <a:ext cx="15331679" cy="7429502"/>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b="0" i="0" u="none" strike="noStrike" cap="none"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a:xfrm>
            <a:off x="4293108" y="3483864"/>
            <a:ext cx="9710928" cy="2852928"/>
          </a:xfrm>
        </p:spPr>
        <p:txBody>
          <a:bodyPr anchor="ctr"/>
          <a:lstStyle>
            <a:lvl1pPr algn="l">
              <a:lnSpc>
                <a:spcPct val="90000"/>
              </a:lnSpc>
              <a:defRPr sz="6000"/>
            </a:lvl1pPr>
          </a:lstStyle>
          <a:p>
            <a:r>
              <a:rPr lang="en-US" noProof="0"/>
              <a:t>Click to edit Master title style</a:t>
            </a:r>
          </a:p>
        </p:txBody>
      </p:sp>
      <p:sp>
        <p:nvSpPr>
          <p:cNvPr id="18" name="Text Placeholder 15">
            <a:extLst>
              <a:ext uri="{FF2B5EF4-FFF2-40B4-BE49-F238E27FC236}">
                <a16:creationId xmlns:a16="http://schemas.microsoft.com/office/drawing/2014/main" id="{4817D722-78FF-E98D-229F-DDC8146F5572}"/>
              </a:ext>
            </a:extLst>
          </p:cNvPr>
          <p:cNvSpPr>
            <a:spLocks noGrp="1"/>
          </p:cNvSpPr>
          <p:nvPr>
            <p:ph type="body" sz="quarter" idx="15" hasCustomPrompt="1"/>
          </p:nvPr>
        </p:nvSpPr>
        <p:spPr>
          <a:xfrm>
            <a:off x="1541812" y="1213655"/>
            <a:ext cx="2698433" cy="3093245"/>
          </a:xfrm>
        </p:spPr>
        <p:txBody>
          <a:bodyPr anchor="t"/>
          <a:lstStyle>
            <a:lvl1pPr marL="0" indent="0">
              <a:buNone/>
              <a:defRPr sz="37500" b="1">
                <a:solidFill>
                  <a:schemeClr val="tx2"/>
                </a:solidFill>
                <a:latin typeface="+mj-lt"/>
              </a:defRPr>
            </a:lvl1pPr>
          </a:lstStyle>
          <a:p>
            <a:pPr lvl="0"/>
            <a:r>
              <a:rPr lang="en-US" noProof="0"/>
              <a:t>“</a:t>
            </a:r>
          </a:p>
        </p:txBody>
      </p:sp>
      <p:sp>
        <p:nvSpPr>
          <p:cNvPr id="3" name="Content Placeholder 2">
            <a:extLst>
              <a:ext uri="{FF2B5EF4-FFF2-40B4-BE49-F238E27FC236}">
                <a16:creationId xmlns:a16="http://schemas.microsoft.com/office/drawing/2014/main" id="{A00F6C1B-F86D-84E1-F13C-1A2310E172C3}"/>
              </a:ext>
            </a:extLst>
          </p:cNvPr>
          <p:cNvSpPr>
            <a:spLocks noGrp="1"/>
          </p:cNvSpPr>
          <p:nvPr>
            <p:ph idx="1"/>
          </p:nvPr>
        </p:nvSpPr>
        <p:spPr>
          <a:xfrm>
            <a:off x="4293108" y="6501384"/>
            <a:ext cx="3511296" cy="877824"/>
          </a:xfrm>
        </p:spPr>
        <p:txBody>
          <a:bodyPr/>
          <a:lstStyle>
            <a:lvl1pPr marL="0" indent="0">
              <a:lnSpc>
                <a:spcPct val="100000"/>
              </a:lnSpc>
              <a:spcBef>
                <a:spcPts val="0"/>
              </a:spcBef>
              <a:buNone/>
              <a:defRPr sz="3000"/>
            </a:lvl1pPr>
          </a:lstStyle>
          <a:p>
            <a:pPr lvl="0"/>
            <a:r>
              <a:rPr lang="en-US" noProof="0"/>
              <a:t>Click to edit Master text styles</a:t>
            </a:r>
          </a:p>
        </p:txBody>
      </p:sp>
      <p:sp>
        <p:nvSpPr>
          <p:cNvPr id="17" name="Text Placeholder 15">
            <a:extLst>
              <a:ext uri="{FF2B5EF4-FFF2-40B4-BE49-F238E27FC236}">
                <a16:creationId xmlns:a16="http://schemas.microsoft.com/office/drawing/2014/main" id="{F9A35D83-86B3-5132-45B2-6382E8F3A4C2}"/>
              </a:ext>
            </a:extLst>
          </p:cNvPr>
          <p:cNvSpPr>
            <a:spLocks noGrp="1"/>
          </p:cNvSpPr>
          <p:nvPr>
            <p:ph type="body" sz="quarter" idx="14" hasCustomPrompt="1"/>
          </p:nvPr>
        </p:nvSpPr>
        <p:spPr>
          <a:xfrm>
            <a:off x="13921741" y="5935909"/>
            <a:ext cx="2698433" cy="3093245"/>
          </a:xfrm>
        </p:spPr>
        <p:txBody>
          <a:bodyPr/>
          <a:lstStyle>
            <a:lvl1pPr marL="0" indent="0">
              <a:buNone/>
              <a:defRPr sz="37500" b="1">
                <a:solidFill>
                  <a:schemeClr val="tx2"/>
                </a:solidFill>
                <a:latin typeface="+mj-lt"/>
              </a:defRPr>
            </a:lvl1pPr>
          </a:lstStyle>
          <a:p>
            <a:pPr lvl="0"/>
            <a:r>
              <a:rPr lang="en-US" noProof="0"/>
              <a:t>”</a:t>
            </a:r>
          </a:p>
        </p:txBody>
      </p:sp>
      <p:sp>
        <p:nvSpPr>
          <p:cNvPr id="7" name="Date Placeholder 6">
            <a:extLst>
              <a:ext uri="{FF2B5EF4-FFF2-40B4-BE49-F238E27FC236}">
                <a16:creationId xmlns:a16="http://schemas.microsoft.com/office/drawing/2014/main" id="{C1F53ABF-1C17-E7D0-EEB7-468CEDF285C7}"/>
              </a:ext>
            </a:extLst>
          </p:cNvPr>
          <p:cNvSpPr>
            <a:spLocks noGrp="1"/>
          </p:cNvSpPr>
          <p:nvPr>
            <p:ph type="dt" sz="half" idx="16"/>
          </p:nvPr>
        </p:nvSpPr>
        <p:spPr/>
        <p:txBody>
          <a:bodyPr/>
          <a:lstStyle/>
          <a:p>
            <a:r>
              <a:rPr lang="en-US" noProof="0"/>
              <a:t>20XX</a:t>
            </a:r>
          </a:p>
        </p:txBody>
      </p:sp>
      <p:sp>
        <p:nvSpPr>
          <p:cNvPr id="8" name="Footer Placeholder 7">
            <a:extLst>
              <a:ext uri="{FF2B5EF4-FFF2-40B4-BE49-F238E27FC236}">
                <a16:creationId xmlns:a16="http://schemas.microsoft.com/office/drawing/2014/main" id="{86A64DF1-77A3-B856-5F46-12724706B8A1}"/>
              </a:ext>
            </a:extLst>
          </p:cNvPr>
          <p:cNvSpPr>
            <a:spLocks noGrp="1"/>
          </p:cNvSpPr>
          <p:nvPr>
            <p:ph type="ftr" sz="quarter" idx="17"/>
          </p:nvPr>
        </p:nvSpPr>
        <p:spPr/>
        <p:txBody>
          <a:bodyPr/>
          <a:lstStyle/>
          <a:p>
            <a:r>
              <a:rPr lang="en-US" noProof="0"/>
              <a:t>Presentation title</a:t>
            </a:r>
          </a:p>
        </p:txBody>
      </p:sp>
      <p:sp>
        <p:nvSpPr>
          <p:cNvPr id="9" name="Slide Number Placeholder 8">
            <a:extLst>
              <a:ext uri="{FF2B5EF4-FFF2-40B4-BE49-F238E27FC236}">
                <a16:creationId xmlns:a16="http://schemas.microsoft.com/office/drawing/2014/main" id="{D8961FC7-9CAD-4B2D-A8F6-C172AF6D5EB1}"/>
              </a:ext>
            </a:extLst>
          </p:cNvPr>
          <p:cNvSpPr>
            <a:spLocks noGrp="1"/>
          </p:cNvSpPr>
          <p:nvPr>
            <p:ph type="sldNum" sz="quarter" idx="18"/>
          </p:nvPr>
        </p:nvSpPr>
        <p:spPr/>
        <p:txBody>
          <a:bodyPr/>
          <a:lstStyle/>
          <a:p>
            <a:fld id="{8D0AFDD5-844D-364D-8AEC-50CF4D36D55D}" type="slidenum">
              <a:rPr lang="en-US" noProof="0" smtClean="0"/>
              <a:pPr/>
              <a:t>‹#›</a:t>
            </a:fld>
            <a:endParaRPr lang="en-US" noProof="0"/>
          </a:p>
        </p:txBody>
      </p:sp>
    </p:spTree>
    <p:extLst>
      <p:ext uri="{BB962C8B-B14F-4D97-AF65-F5344CB8AC3E}">
        <p14:creationId xmlns:p14="http://schemas.microsoft.com/office/powerpoint/2010/main" val="124533630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eam x4">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FDA4E-49F9-223C-DA55-A79802EE1883}"/>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7" name="Google Shape;1149;p53">
            <a:extLst>
              <a:ext uri="{FF2B5EF4-FFF2-40B4-BE49-F238E27FC236}">
                <a16:creationId xmlns:a16="http://schemas.microsoft.com/office/drawing/2014/main" id="{E21113D2-FC9F-27EC-7A45-E8F7695D1407}"/>
              </a:ext>
            </a:extLst>
          </p:cNvPr>
          <p:cNvSpPr/>
          <p:nvPr userDrawn="1"/>
        </p:nvSpPr>
        <p:spPr>
          <a:xfrm>
            <a:off x="1042383" y="3496125"/>
            <a:ext cx="3813048" cy="48006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9" name="Google Shape;1149;p53">
            <a:extLst>
              <a:ext uri="{FF2B5EF4-FFF2-40B4-BE49-F238E27FC236}">
                <a16:creationId xmlns:a16="http://schemas.microsoft.com/office/drawing/2014/main" id="{AD0B836B-7152-D6F5-7044-4B3B321454F5}"/>
              </a:ext>
            </a:extLst>
          </p:cNvPr>
          <p:cNvSpPr/>
          <p:nvPr userDrawn="1"/>
        </p:nvSpPr>
        <p:spPr>
          <a:xfrm>
            <a:off x="5311500" y="3496125"/>
            <a:ext cx="3813048" cy="48006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11" name="Google Shape;1149;p53">
            <a:extLst>
              <a:ext uri="{FF2B5EF4-FFF2-40B4-BE49-F238E27FC236}">
                <a16:creationId xmlns:a16="http://schemas.microsoft.com/office/drawing/2014/main" id="{65518B88-F549-D8C7-0CD2-91E7CABE5E13}"/>
              </a:ext>
            </a:extLst>
          </p:cNvPr>
          <p:cNvSpPr/>
          <p:nvPr userDrawn="1"/>
        </p:nvSpPr>
        <p:spPr>
          <a:xfrm>
            <a:off x="9580620" y="3492606"/>
            <a:ext cx="3813048" cy="48006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13" name="Google Shape;1149;p53">
            <a:extLst>
              <a:ext uri="{FF2B5EF4-FFF2-40B4-BE49-F238E27FC236}">
                <a16:creationId xmlns:a16="http://schemas.microsoft.com/office/drawing/2014/main" id="{EF098B7F-7320-E28C-D4A0-9C0D6072BDA7}"/>
              </a:ext>
            </a:extLst>
          </p:cNvPr>
          <p:cNvSpPr/>
          <p:nvPr userDrawn="1"/>
        </p:nvSpPr>
        <p:spPr>
          <a:xfrm>
            <a:off x="13849737" y="3492606"/>
            <a:ext cx="3813048" cy="48006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25" name="Text Placeholder 24">
            <a:extLst>
              <a:ext uri="{FF2B5EF4-FFF2-40B4-BE49-F238E27FC236}">
                <a16:creationId xmlns:a16="http://schemas.microsoft.com/office/drawing/2014/main" id="{2349526F-21BB-B06B-612E-8AAA322B41DD}"/>
              </a:ext>
            </a:extLst>
          </p:cNvPr>
          <p:cNvSpPr>
            <a:spLocks noGrp="1"/>
          </p:cNvSpPr>
          <p:nvPr>
            <p:ph type="body" sz="quarter" idx="14"/>
          </p:nvPr>
        </p:nvSpPr>
        <p:spPr>
          <a:xfrm>
            <a:off x="848724" y="3289563"/>
            <a:ext cx="3771900" cy="4800600"/>
          </a:xfrm>
          <a:solidFill>
            <a:schemeClr val="accent5"/>
          </a:solidFill>
          <a:ln w="25400">
            <a:solidFill>
              <a:schemeClr val="dk1"/>
            </a:solidFill>
          </a:ln>
        </p:spPr>
        <p:txBody>
          <a:bodyPr tIns="2377440"/>
          <a:lstStyle>
            <a:lvl1pPr marL="0" indent="0" algn="ctr">
              <a:buFont typeface="Arial" panose="020B0604020202020204" pitchFamily="34" charset="0"/>
              <a:buNone/>
              <a:defRPr sz="3000">
                <a:latin typeface="+mj-lt"/>
              </a:defRPr>
            </a:lvl1pPr>
          </a:lstStyle>
          <a:p>
            <a:pPr lvl="0"/>
            <a:r>
              <a:rPr lang="en-US" noProof="0"/>
              <a:t>Click to edit Master text styles</a:t>
            </a:r>
          </a:p>
        </p:txBody>
      </p:sp>
      <p:sp>
        <p:nvSpPr>
          <p:cNvPr id="23" name="Picture Placeholder 22">
            <a:extLst>
              <a:ext uri="{FF2B5EF4-FFF2-40B4-BE49-F238E27FC236}">
                <a16:creationId xmlns:a16="http://schemas.microsoft.com/office/drawing/2014/main" id="{99DE91A1-A01A-B800-F6EB-C013020202CF}"/>
              </a:ext>
            </a:extLst>
          </p:cNvPr>
          <p:cNvSpPr>
            <a:spLocks noGrp="1"/>
          </p:cNvSpPr>
          <p:nvPr>
            <p:ph type="pic" sz="quarter" idx="13"/>
          </p:nvPr>
        </p:nvSpPr>
        <p:spPr>
          <a:xfrm>
            <a:off x="869298" y="3289563"/>
            <a:ext cx="3730752" cy="3154680"/>
          </a:xfrm>
          <a:ln w="25400">
            <a:solidFill>
              <a:schemeClr val="tx1"/>
            </a:solidFill>
          </a:ln>
        </p:spPr>
        <p:txBody>
          <a:bodyPr anchor="ctr"/>
          <a:lstStyle>
            <a:lvl1pPr marL="0" indent="0" algn="ctr">
              <a:buNone/>
              <a:defRPr sz="2400"/>
            </a:lvl1pPr>
          </a:lstStyle>
          <a:p>
            <a:r>
              <a:rPr lang="en-US" noProof="0"/>
              <a:t>Click icon to add picture</a:t>
            </a:r>
          </a:p>
        </p:txBody>
      </p:sp>
      <p:sp>
        <p:nvSpPr>
          <p:cNvPr id="28" name="Text Placeholder 26">
            <a:extLst>
              <a:ext uri="{FF2B5EF4-FFF2-40B4-BE49-F238E27FC236}">
                <a16:creationId xmlns:a16="http://schemas.microsoft.com/office/drawing/2014/main" id="{733EF8C8-3849-9C80-1F6E-7038D1134789}"/>
              </a:ext>
            </a:extLst>
          </p:cNvPr>
          <p:cNvSpPr>
            <a:spLocks noGrp="1"/>
          </p:cNvSpPr>
          <p:nvPr>
            <p:ph type="body" sz="quarter" idx="15"/>
          </p:nvPr>
        </p:nvSpPr>
        <p:spPr>
          <a:xfrm>
            <a:off x="870330" y="7269819"/>
            <a:ext cx="3771900" cy="507492"/>
          </a:xfrm>
        </p:spPr>
        <p:txBody>
          <a:bodyPr/>
          <a:lstStyle>
            <a:lvl1pPr marL="0" indent="0" algn="ctr">
              <a:lnSpc>
                <a:spcPct val="100000"/>
              </a:lnSpc>
              <a:spcBef>
                <a:spcPts val="0"/>
              </a:spcBef>
              <a:buNone/>
              <a:defRPr sz="2400"/>
            </a:lvl1pPr>
          </a:lstStyle>
          <a:p>
            <a:pPr lvl="0"/>
            <a:r>
              <a:rPr lang="en-US" noProof="0"/>
              <a:t>Click to edit Master text styles</a:t>
            </a:r>
          </a:p>
        </p:txBody>
      </p:sp>
      <p:sp>
        <p:nvSpPr>
          <p:cNvPr id="29" name="Text Placeholder 24">
            <a:extLst>
              <a:ext uri="{FF2B5EF4-FFF2-40B4-BE49-F238E27FC236}">
                <a16:creationId xmlns:a16="http://schemas.microsoft.com/office/drawing/2014/main" id="{32F8A8CA-E278-E129-A09C-8C4B7CCA2DE2}"/>
              </a:ext>
            </a:extLst>
          </p:cNvPr>
          <p:cNvSpPr>
            <a:spLocks noGrp="1"/>
          </p:cNvSpPr>
          <p:nvPr>
            <p:ph type="body" sz="quarter" idx="16"/>
          </p:nvPr>
        </p:nvSpPr>
        <p:spPr>
          <a:xfrm>
            <a:off x="5129784" y="3289563"/>
            <a:ext cx="3771900" cy="4800600"/>
          </a:xfrm>
          <a:solidFill>
            <a:schemeClr val="accent5"/>
          </a:solidFill>
          <a:ln w="25400">
            <a:solidFill>
              <a:schemeClr val="dk1"/>
            </a:solidFill>
          </a:ln>
        </p:spPr>
        <p:txBody>
          <a:bodyPr tIns="2377440"/>
          <a:lstStyle>
            <a:lvl1pPr marL="0" indent="0" algn="ctr">
              <a:buFont typeface="Arial" panose="020B0604020202020204" pitchFamily="34" charset="0"/>
              <a:buNone/>
              <a:defRPr sz="3000">
                <a:latin typeface="+mj-lt"/>
              </a:defRPr>
            </a:lvl1pPr>
          </a:lstStyle>
          <a:p>
            <a:pPr lvl="0"/>
            <a:r>
              <a:rPr lang="en-US" noProof="0"/>
              <a:t>Click to edit Master text styles</a:t>
            </a:r>
          </a:p>
        </p:txBody>
      </p:sp>
      <p:sp>
        <p:nvSpPr>
          <p:cNvPr id="30" name="Picture Placeholder 22">
            <a:extLst>
              <a:ext uri="{FF2B5EF4-FFF2-40B4-BE49-F238E27FC236}">
                <a16:creationId xmlns:a16="http://schemas.microsoft.com/office/drawing/2014/main" id="{3CFBF841-C094-5FA8-63F2-F5DA37C0359A}"/>
              </a:ext>
            </a:extLst>
          </p:cNvPr>
          <p:cNvSpPr>
            <a:spLocks noGrp="1"/>
          </p:cNvSpPr>
          <p:nvPr>
            <p:ph type="pic" sz="quarter" idx="17"/>
          </p:nvPr>
        </p:nvSpPr>
        <p:spPr>
          <a:xfrm>
            <a:off x="5150358" y="3289563"/>
            <a:ext cx="3730752" cy="3154680"/>
          </a:xfrm>
          <a:ln w="25400">
            <a:solidFill>
              <a:schemeClr val="tx1"/>
            </a:solidFill>
          </a:ln>
        </p:spPr>
        <p:txBody>
          <a:bodyPr anchor="ctr"/>
          <a:lstStyle>
            <a:lvl1pPr marL="0" indent="0" algn="ctr">
              <a:buNone/>
              <a:defRPr sz="2400"/>
            </a:lvl1pPr>
          </a:lstStyle>
          <a:p>
            <a:r>
              <a:rPr lang="en-US" noProof="0"/>
              <a:t>Click icon to add picture</a:t>
            </a:r>
          </a:p>
        </p:txBody>
      </p:sp>
      <p:sp>
        <p:nvSpPr>
          <p:cNvPr id="31" name="Text Placeholder 26">
            <a:extLst>
              <a:ext uri="{FF2B5EF4-FFF2-40B4-BE49-F238E27FC236}">
                <a16:creationId xmlns:a16="http://schemas.microsoft.com/office/drawing/2014/main" id="{C76BA571-FE5C-F5F7-9056-20BD57DA6789}"/>
              </a:ext>
            </a:extLst>
          </p:cNvPr>
          <p:cNvSpPr>
            <a:spLocks noGrp="1"/>
          </p:cNvSpPr>
          <p:nvPr>
            <p:ph type="body" sz="quarter" idx="18"/>
          </p:nvPr>
        </p:nvSpPr>
        <p:spPr>
          <a:xfrm>
            <a:off x="5129784" y="7269819"/>
            <a:ext cx="3771900" cy="507492"/>
          </a:xfrm>
        </p:spPr>
        <p:txBody>
          <a:bodyPr/>
          <a:lstStyle>
            <a:lvl1pPr marL="0" indent="0" algn="ctr">
              <a:lnSpc>
                <a:spcPct val="100000"/>
              </a:lnSpc>
              <a:spcBef>
                <a:spcPts val="0"/>
              </a:spcBef>
              <a:buNone/>
              <a:defRPr sz="2400"/>
            </a:lvl1pPr>
          </a:lstStyle>
          <a:p>
            <a:pPr lvl="0"/>
            <a:r>
              <a:rPr lang="en-US" noProof="0"/>
              <a:t>Click to edit Master text styles</a:t>
            </a:r>
          </a:p>
        </p:txBody>
      </p:sp>
      <p:sp>
        <p:nvSpPr>
          <p:cNvPr id="32" name="Text Placeholder 24">
            <a:extLst>
              <a:ext uri="{FF2B5EF4-FFF2-40B4-BE49-F238E27FC236}">
                <a16:creationId xmlns:a16="http://schemas.microsoft.com/office/drawing/2014/main" id="{D7F9FC21-D881-DB86-4C69-C07821DCF3A7}"/>
              </a:ext>
            </a:extLst>
          </p:cNvPr>
          <p:cNvSpPr>
            <a:spLocks noGrp="1"/>
          </p:cNvSpPr>
          <p:nvPr>
            <p:ph type="body" sz="quarter" idx="19"/>
          </p:nvPr>
        </p:nvSpPr>
        <p:spPr>
          <a:xfrm>
            <a:off x="9395460" y="3289563"/>
            <a:ext cx="3771900" cy="4800600"/>
          </a:xfrm>
          <a:solidFill>
            <a:schemeClr val="accent5"/>
          </a:solidFill>
          <a:ln w="25400">
            <a:solidFill>
              <a:schemeClr val="dk1"/>
            </a:solidFill>
          </a:ln>
        </p:spPr>
        <p:txBody>
          <a:bodyPr tIns="2377440"/>
          <a:lstStyle>
            <a:lvl1pPr marL="0" indent="0" algn="ctr">
              <a:buFont typeface="Arial" panose="020B0604020202020204" pitchFamily="34" charset="0"/>
              <a:buNone/>
              <a:defRPr sz="3000">
                <a:latin typeface="+mj-lt"/>
              </a:defRPr>
            </a:lvl1pPr>
          </a:lstStyle>
          <a:p>
            <a:pPr lvl="0"/>
            <a:r>
              <a:rPr lang="en-US" noProof="0"/>
              <a:t>Click to edit Master text styles</a:t>
            </a:r>
          </a:p>
        </p:txBody>
      </p:sp>
      <p:sp>
        <p:nvSpPr>
          <p:cNvPr id="33" name="Picture Placeholder 22">
            <a:extLst>
              <a:ext uri="{FF2B5EF4-FFF2-40B4-BE49-F238E27FC236}">
                <a16:creationId xmlns:a16="http://schemas.microsoft.com/office/drawing/2014/main" id="{FE2E99DA-5661-F860-9E54-9C42590265FD}"/>
              </a:ext>
            </a:extLst>
          </p:cNvPr>
          <p:cNvSpPr>
            <a:spLocks noGrp="1"/>
          </p:cNvSpPr>
          <p:nvPr>
            <p:ph type="pic" sz="quarter" idx="20"/>
          </p:nvPr>
        </p:nvSpPr>
        <p:spPr>
          <a:xfrm>
            <a:off x="9416034" y="3289563"/>
            <a:ext cx="3730752" cy="3154680"/>
          </a:xfrm>
          <a:ln w="25400">
            <a:solidFill>
              <a:schemeClr val="tx1"/>
            </a:solidFill>
          </a:ln>
        </p:spPr>
        <p:txBody>
          <a:bodyPr anchor="ctr"/>
          <a:lstStyle>
            <a:lvl1pPr marL="0" indent="0" algn="ctr">
              <a:buNone/>
              <a:defRPr sz="2400"/>
            </a:lvl1pPr>
          </a:lstStyle>
          <a:p>
            <a:r>
              <a:rPr lang="en-US" noProof="0"/>
              <a:t>Click icon to add picture</a:t>
            </a:r>
          </a:p>
        </p:txBody>
      </p:sp>
      <p:sp>
        <p:nvSpPr>
          <p:cNvPr id="34" name="Text Placeholder 26">
            <a:extLst>
              <a:ext uri="{FF2B5EF4-FFF2-40B4-BE49-F238E27FC236}">
                <a16:creationId xmlns:a16="http://schemas.microsoft.com/office/drawing/2014/main" id="{99F1332D-1A76-8252-3A4A-73B5BE80BDA8}"/>
              </a:ext>
            </a:extLst>
          </p:cNvPr>
          <p:cNvSpPr>
            <a:spLocks noGrp="1"/>
          </p:cNvSpPr>
          <p:nvPr>
            <p:ph type="body" sz="quarter" idx="21"/>
          </p:nvPr>
        </p:nvSpPr>
        <p:spPr>
          <a:xfrm>
            <a:off x="9395460" y="7269819"/>
            <a:ext cx="3771900" cy="507492"/>
          </a:xfrm>
        </p:spPr>
        <p:txBody>
          <a:bodyPr/>
          <a:lstStyle>
            <a:lvl1pPr marL="0" indent="0" algn="ctr">
              <a:lnSpc>
                <a:spcPct val="100000"/>
              </a:lnSpc>
              <a:spcBef>
                <a:spcPts val="0"/>
              </a:spcBef>
              <a:buNone/>
              <a:defRPr sz="2400"/>
            </a:lvl1pPr>
          </a:lstStyle>
          <a:p>
            <a:pPr lvl="0"/>
            <a:r>
              <a:rPr lang="en-US" noProof="0"/>
              <a:t>Click to edit Master text styles</a:t>
            </a:r>
          </a:p>
        </p:txBody>
      </p:sp>
      <p:sp>
        <p:nvSpPr>
          <p:cNvPr id="35" name="Text Placeholder 24">
            <a:extLst>
              <a:ext uri="{FF2B5EF4-FFF2-40B4-BE49-F238E27FC236}">
                <a16:creationId xmlns:a16="http://schemas.microsoft.com/office/drawing/2014/main" id="{47253530-631C-01D6-E4D5-53EA91819AC5}"/>
              </a:ext>
            </a:extLst>
          </p:cNvPr>
          <p:cNvSpPr>
            <a:spLocks noGrp="1"/>
          </p:cNvSpPr>
          <p:nvPr>
            <p:ph type="body" sz="quarter" idx="22"/>
          </p:nvPr>
        </p:nvSpPr>
        <p:spPr>
          <a:xfrm>
            <a:off x="13661136" y="3254321"/>
            <a:ext cx="3771900" cy="4800600"/>
          </a:xfrm>
          <a:solidFill>
            <a:schemeClr val="accent5"/>
          </a:solidFill>
          <a:ln w="25400">
            <a:solidFill>
              <a:schemeClr val="dk1"/>
            </a:solidFill>
          </a:ln>
        </p:spPr>
        <p:txBody>
          <a:bodyPr tIns="2377440"/>
          <a:lstStyle>
            <a:lvl1pPr marL="0" indent="0" algn="ctr">
              <a:buFont typeface="Arial" panose="020B0604020202020204" pitchFamily="34" charset="0"/>
              <a:buNone/>
              <a:defRPr sz="3000">
                <a:latin typeface="+mj-lt"/>
              </a:defRPr>
            </a:lvl1pPr>
          </a:lstStyle>
          <a:p>
            <a:pPr lvl="0"/>
            <a:r>
              <a:rPr lang="en-US" noProof="0"/>
              <a:t>Click to edit Master text styles</a:t>
            </a:r>
          </a:p>
        </p:txBody>
      </p:sp>
      <p:sp>
        <p:nvSpPr>
          <p:cNvPr id="36" name="Picture Placeholder 22">
            <a:extLst>
              <a:ext uri="{FF2B5EF4-FFF2-40B4-BE49-F238E27FC236}">
                <a16:creationId xmlns:a16="http://schemas.microsoft.com/office/drawing/2014/main" id="{2087F48D-BCD6-2370-DFEB-3DC855770580}"/>
              </a:ext>
            </a:extLst>
          </p:cNvPr>
          <p:cNvSpPr>
            <a:spLocks noGrp="1"/>
          </p:cNvSpPr>
          <p:nvPr>
            <p:ph type="pic" sz="quarter" idx="23"/>
          </p:nvPr>
        </p:nvSpPr>
        <p:spPr>
          <a:xfrm>
            <a:off x="13681710" y="3254321"/>
            <a:ext cx="3730752" cy="3154680"/>
          </a:xfrm>
          <a:ln w="25400">
            <a:solidFill>
              <a:schemeClr val="tx1"/>
            </a:solidFill>
          </a:ln>
        </p:spPr>
        <p:txBody>
          <a:bodyPr anchor="ctr"/>
          <a:lstStyle>
            <a:lvl1pPr marL="0" indent="0" algn="ctr">
              <a:buNone/>
              <a:defRPr sz="2400"/>
            </a:lvl1pPr>
          </a:lstStyle>
          <a:p>
            <a:r>
              <a:rPr lang="en-US" noProof="0"/>
              <a:t>Click icon to add picture</a:t>
            </a:r>
          </a:p>
        </p:txBody>
      </p:sp>
      <p:sp>
        <p:nvSpPr>
          <p:cNvPr id="37" name="Text Placeholder 26">
            <a:extLst>
              <a:ext uri="{FF2B5EF4-FFF2-40B4-BE49-F238E27FC236}">
                <a16:creationId xmlns:a16="http://schemas.microsoft.com/office/drawing/2014/main" id="{2730E53E-4C0B-1C22-8754-2D69B55DF375}"/>
              </a:ext>
            </a:extLst>
          </p:cNvPr>
          <p:cNvSpPr>
            <a:spLocks noGrp="1"/>
          </p:cNvSpPr>
          <p:nvPr>
            <p:ph type="body" sz="quarter" idx="24"/>
          </p:nvPr>
        </p:nvSpPr>
        <p:spPr>
          <a:xfrm>
            <a:off x="13661136" y="7269819"/>
            <a:ext cx="3771900" cy="507492"/>
          </a:xfrm>
        </p:spPr>
        <p:txBody>
          <a:bodyPr/>
          <a:lstStyle>
            <a:lvl1pPr marL="0" indent="0" algn="ctr">
              <a:lnSpc>
                <a:spcPct val="100000"/>
              </a:lnSpc>
              <a:spcBef>
                <a:spcPts val="0"/>
              </a:spcBef>
              <a:buNone/>
              <a:defRPr sz="2400"/>
            </a:lvl1pPr>
          </a:lstStyle>
          <a:p>
            <a:pPr lvl="0"/>
            <a:r>
              <a:rPr lang="en-US" noProof="0"/>
              <a:t>Click to edit Master text styles</a:t>
            </a:r>
          </a:p>
        </p:txBody>
      </p:sp>
      <p:cxnSp>
        <p:nvCxnSpPr>
          <p:cNvPr id="47" name="Straight Connector 46">
            <a:extLst>
              <a:ext uri="{FF2B5EF4-FFF2-40B4-BE49-F238E27FC236}">
                <a16:creationId xmlns:a16="http://schemas.microsoft.com/office/drawing/2014/main" id="{78252B54-8A68-DB21-54FB-342276BCEE38}"/>
              </a:ext>
            </a:extLst>
          </p:cNvPr>
          <p:cNvCxnSpPr>
            <a:cxnSpLocks/>
          </p:cNvCxnSpPr>
          <p:nvPr userDrawn="1"/>
        </p:nvCxnSpPr>
        <p:spPr>
          <a:xfrm>
            <a:off x="0" y="9803828"/>
            <a:ext cx="1257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384EF8F-B039-D242-A81B-F393B674C274}"/>
              </a:ext>
            </a:extLst>
          </p:cNvPr>
          <p:cNvCxnSpPr>
            <a:cxnSpLocks/>
          </p:cNvCxnSpPr>
          <p:nvPr userDrawn="1"/>
        </p:nvCxnSpPr>
        <p:spPr>
          <a:xfrm>
            <a:off x="1807538" y="9803828"/>
            <a:ext cx="624078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A9D6E63-D581-350F-03A0-665A80481391}"/>
              </a:ext>
            </a:extLst>
          </p:cNvPr>
          <p:cNvCxnSpPr>
            <a:cxnSpLocks/>
          </p:cNvCxnSpPr>
          <p:nvPr userDrawn="1"/>
        </p:nvCxnSpPr>
        <p:spPr>
          <a:xfrm>
            <a:off x="10203180" y="9793218"/>
            <a:ext cx="57607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A05D09F-A5CA-2745-537C-05333575CD8F}"/>
              </a:ext>
            </a:extLst>
          </p:cNvPr>
          <p:cNvCxnSpPr>
            <a:cxnSpLocks/>
          </p:cNvCxnSpPr>
          <p:nvPr userDrawn="1"/>
        </p:nvCxnSpPr>
        <p:spPr>
          <a:xfrm>
            <a:off x="16914512" y="9793224"/>
            <a:ext cx="13716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C2F2B86B-C1F2-7E0E-C065-E2B156A7F8E4}"/>
              </a:ext>
            </a:extLst>
          </p:cNvPr>
          <p:cNvSpPr>
            <a:spLocks noGrp="1"/>
          </p:cNvSpPr>
          <p:nvPr>
            <p:ph type="sldNum" sz="quarter" idx="12"/>
          </p:nvPr>
        </p:nvSpPr>
        <p:spPr/>
        <p:txBody>
          <a:bodyPr/>
          <a:lstStyle>
            <a:lvl1pPr>
              <a:defRPr>
                <a:solidFill>
                  <a:schemeClr val="bg1"/>
                </a:solidFill>
              </a:defRPr>
            </a:lvl1pPr>
          </a:lstStyle>
          <a:p>
            <a:fld id="{8D0AFDD5-844D-364D-8AEC-50CF4D36D55D}" type="slidenum">
              <a:rPr lang="en-US" noProof="0" smtClean="0"/>
              <a:pPr/>
              <a:t>‹#›</a:t>
            </a:fld>
            <a:endParaRPr lang="en-US" noProof="0"/>
          </a:p>
        </p:txBody>
      </p:sp>
      <p:sp>
        <p:nvSpPr>
          <p:cNvPr id="4" name="Footer Placeholder 3">
            <a:extLst>
              <a:ext uri="{FF2B5EF4-FFF2-40B4-BE49-F238E27FC236}">
                <a16:creationId xmlns:a16="http://schemas.microsoft.com/office/drawing/2014/main" id="{415DA4D1-2752-E7A4-2EB8-33E55361D7BE}"/>
              </a:ext>
            </a:extLst>
          </p:cNvPr>
          <p:cNvSpPr>
            <a:spLocks noGrp="1"/>
          </p:cNvSpPr>
          <p:nvPr>
            <p:ph type="ftr" sz="quarter" idx="11"/>
          </p:nvPr>
        </p:nvSpPr>
        <p:spPr/>
        <p:txBody>
          <a:bodyPr/>
          <a:lstStyle>
            <a:lvl1pPr>
              <a:defRPr>
                <a:solidFill>
                  <a:schemeClr val="bg1"/>
                </a:solidFill>
              </a:defRPr>
            </a:lvl1pPr>
          </a:lstStyle>
          <a:p>
            <a:r>
              <a:rPr lang="en-US" noProof="0"/>
              <a:t>Presentation title</a:t>
            </a:r>
          </a:p>
        </p:txBody>
      </p:sp>
      <p:sp>
        <p:nvSpPr>
          <p:cNvPr id="3" name="Date Placeholder 2">
            <a:extLst>
              <a:ext uri="{FF2B5EF4-FFF2-40B4-BE49-F238E27FC236}">
                <a16:creationId xmlns:a16="http://schemas.microsoft.com/office/drawing/2014/main" id="{0BC200B8-5151-AE1E-3DA7-04B965986211}"/>
              </a:ext>
            </a:extLst>
          </p:cNvPr>
          <p:cNvSpPr>
            <a:spLocks noGrp="1"/>
          </p:cNvSpPr>
          <p:nvPr>
            <p:ph type="dt" sz="half" idx="10"/>
          </p:nvPr>
        </p:nvSpPr>
        <p:spPr/>
        <p:txBody>
          <a:bodyPr/>
          <a:lstStyle>
            <a:lvl1pPr>
              <a:defRPr>
                <a:solidFill>
                  <a:schemeClr val="bg1"/>
                </a:solidFill>
              </a:defRPr>
            </a:lvl1pPr>
          </a:lstStyle>
          <a:p>
            <a:r>
              <a:rPr lang="en-US" noProof="0"/>
              <a:t>20XX</a:t>
            </a:r>
          </a:p>
        </p:txBody>
      </p:sp>
    </p:spTree>
    <p:extLst>
      <p:ext uri="{BB962C8B-B14F-4D97-AF65-F5344CB8AC3E}">
        <p14:creationId xmlns:p14="http://schemas.microsoft.com/office/powerpoint/2010/main" val="185524540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eam x8">
    <p:bg>
      <p:bgPr>
        <a:solidFill>
          <a:schemeClr val="accent2"/>
        </a:solidFill>
        <a:effectLst/>
      </p:bgPr>
    </p:bg>
    <p:spTree>
      <p:nvGrpSpPr>
        <p:cNvPr id="1" name=""/>
        <p:cNvGrpSpPr/>
        <p:nvPr/>
      </p:nvGrpSpPr>
      <p:grpSpPr>
        <a:xfrm>
          <a:off x="0" y="0"/>
          <a:ext cx="0" cy="0"/>
          <a:chOff x="0" y="0"/>
          <a:chExt cx="0" cy="0"/>
        </a:xfrm>
      </p:grpSpPr>
      <p:sp>
        <p:nvSpPr>
          <p:cNvPr id="8" name="Google Shape;1149;p53">
            <a:extLst>
              <a:ext uri="{FF2B5EF4-FFF2-40B4-BE49-F238E27FC236}">
                <a16:creationId xmlns:a16="http://schemas.microsoft.com/office/drawing/2014/main" id="{559D8666-7371-3C57-AFFE-49810709BDDB}"/>
              </a:ext>
            </a:extLst>
          </p:cNvPr>
          <p:cNvSpPr/>
          <p:nvPr userDrawn="1"/>
        </p:nvSpPr>
        <p:spPr>
          <a:xfrm>
            <a:off x="995327" y="2951450"/>
            <a:ext cx="3815798" cy="3128150"/>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12" name="Google Shape;1149;p53">
            <a:extLst>
              <a:ext uri="{FF2B5EF4-FFF2-40B4-BE49-F238E27FC236}">
                <a16:creationId xmlns:a16="http://schemas.microsoft.com/office/drawing/2014/main" id="{434B564B-DE03-74A6-773C-0FD4632658D1}"/>
              </a:ext>
            </a:extLst>
          </p:cNvPr>
          <p:cNvSpPr/>
          <p:nvPr userDrawn="1"/>
        </p:nvSpPr>
        <p:spPr>
          <a:xfrm>
            <a:off x="995326" y="6506777"/>
            <a:ext cx="3815798" cy="3128150"/>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15" name="Google Shape;1149;p53">
            <a:extLst>
              <a:ext uri="{FF2B5EF4-FFF2-40B4-BE49-F238E27FC236}">
                <a16:creationId xmlns:a16="http://schemas.microsoft.com/office/drawing/2014/main" id="{A98F51D8-7768-BB9C-DEFD-FE6F101B538B}"/>
              </a:ext>
            </a:extLst>
          </p:cNvPr>
          <p:cNvSpPr/>
          <p:nvPr userDrawn="1"/>
        </p:nvSpPr>
        <p:spPr>
          <a:xfrm>
            <a:off x="5264444" y="2951450"/>
            <a:ext cx="3815798" cy="3128150"/>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17" name="Google Shape;1149;p53">
            <a:extLst>
              <a:ext uri="{FF2B5EF4-FFF2-40B4-BE49-F238E27FC236}">
                <a16:creationId xmlns:a16="http://schemas.microsoft.com/office/drawing/2014/main" id="{824DDB7E-F583-BE45-8440-04134133EF5E}"/>
              </a:ext>
            </a:extLst>
          </p:cNvPr>
          <p:cNvSpPr/>
          <p:nvPr userDrawn="1"/>
        </p:nvSpPr>
        <p:spPr>
          <a:xfrm>
            <a:off x="5264443" y="6506777"/>
            <a:ext cx="3815798" cy="3128150"/>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19" name="Google Shape;1149;p53">
            <a:extLst>
              <a:ext uri="{FF2B5EF4-FFF2-40B4-BE49-F238E27FC236}">
                <a16:creationId xmlns:a16="http://schemas.microsoft.com/office/drawing/2014/main" id="{3AB34327-1213-C6F7-069A-661286889411}"/>
              </a:ext>
            </a:extLst>
          </p:cNvPr>
          <p:cNvSpPr/>
          <p:nvPr userDrawn="1"/>
        </p:nvSpPr>
        <p:spPr>
          <a:xfrm>
            <a:off x="9533564" y="2947931"/>
            <a:ext cx="3815798" cy="3128150"/>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21" name="Google Shape;1149;p53">
            <a:extLst>
              <a:ext uri="{FF2B5EF4-FFF2-40B4-BE49-F238E27FC236}">
                <a16:creationId xmlns:a16="http://schemas.microsoft.com/office/drawing/2014/main" id="{B6BF1339-971D-E8EC-9A92-C646A04A9796}"/>
              </a:ext>
            </a:extLst>
          </p:cNvPr>
          <p:cNvSpPr/>
          <p:nvPr userDrawn="1"/>
        </p:nvSpPr>
        <p:spPr>
          <a:xfrm>
            <a:off x="9533563" y="6503258"/>
            <a:ext cx="3815798" cy="3128150"/>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24" name="Google Shape;1149;p53">
            <a:extLst>
              <a:ext uri="{FF2B5EF4-FFF2-40B4-BE49-F238E27FC236}">
                <a16:creationId xmlns:a16="http://schemas.microsoft.com/office/drawing/2014/main" id="{2C16FE32-0722-CA1D-92A1-77B7780BDE81}"/>
              </a:ext>
            </a:extLst>
          </p:cNvPr>
          <p:cNvSpPr/>
          <p:nvPr userDrawn="1"/>
        </p:nvSpPr>
        <p:spPr>
          <a:xfrm>
            <a:off x="13802681" y="2947931"/>
            <a:ext cx="3815798" cy="3128150"/>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27" name="Google Shape;1149;p53">
            <a:extLst>
              <a:ext uri="{FF2B5EF4-FFF2-40B4-BE49-F238E27FC236}">
                <a16:creationId xmlns:a16="http://schemas.microsoft.com/office/drawing/2014/main" id="{A3D368EA-D182-9937-D248-E4051379E257}"/>
              </a:ext>
            </a:extLst>
          </p:cNvPr>
          <p:cNvSpPr/>
          <p:nvPr userDrawn="1"/>
        </p:nvSpPr>
        <p:spPr>
          <a:xfrm>
            <a:off x="13802680" y="6503258"/>
            <a:ext cx="3815798" cy="3128150"/>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ED7FDA4E-49F9-223C-DA55-A79802EE1883}"/>
              </a:ext>
            </a:extLst>
          </p:cNvPr>
          <p:cNvSpPr>
            <a:spLocks noGrp="1"/>
          </p:cNvSpPr>
          <p:nvPr>
            <p:ph type="title"/>
          </p:nvPr>
        </p:nvSpPr>
        <p:spPr/>
        <p:txBody>
          <a:bodyPr/>
          <a:lstStyle>
            <a:lvl1pPr>
              <a:defRPr>
                <a:solidFill>
                  <a:schemeClr val="tx1"/>
                </a:solidFill>
              </a:defRPr>
            </a:lvl1pPr>
          </a:lstStyle>
          <a:p>
            <a:r>
              <a:rPr lang="en-US" noProof="0"/>
              <a:t>Click to edit Master title style</a:t>
            </a:r>
          </a:p>
        </p:txBody>
      </p:sp>
      <p:sp>
        <p:nvSpPr>
          <p:cNvPr id="25" name="Text Placeholder 24">
            <a:extLst>
              <a:ext uri="{FF2B5EF4-FFF2-40B4-BE49-F238E27FC236}">
                <a16:creationId xmlns:a16="http://schemas.microsoft.com/office/drawing/2014/main" id="{2349526F-21BB-B06B-612E-8AAA322B41DD}"/>
              </a:ext>
            </a:extLst>
          </p:cNvPr>
          <p:cNvSpPr>
            <a:spLocks noGrp="1"/>
          </p:cNvSpPr>
          <p:nvPr>
            <p:ph type="body" sz="quarter" idx="14"/>
          </p:nvPr>
        </p:nvSpPr>
        <p:spPr>
          <a:xfrm>
            <a:off x="848724" y="2798064"/>
            <a:ext cx="3771900" cy="3127248"/>
          </a:xfrm>
          <a:solidFill>
            <a:schemeClr val="accent5"/>
          </a:solidFill>
          <a:ln w="25400">
            <a:solidFill>
              <a:schemeClr val="dk1"/>
            </a:solidFill>
          </a:ln>
        </p:spPr>
        <p:txBody>
          <a:bodyPr tIns="1490472"/>
          <a:lstStyle>
            <a:lvl1pPr marL="0" indent="0" algn="ctr">
              <a:buFont typeface="Arial" panose="020B0604020202020204" pitchFamily="34" charset="0"/>
              <a:buNone/>
              <a:defRPr sz="2400">
                <a:latin typeface="+mj-lt"/>
              </a:defRPr>
            </a:lvl1pPr>
          </a:lstStyle>
          <a:p>
            <a:pPr lvl="0"/>
            <a:r>
              <a:rPr lang="en-US" noProof="0"/>
              <a:t>Click to edit Master text styles</a:t>
            </a:r>
          </a:p>
        </p:txBody>
      </p:sp>
      <p:sp>
        <p:nvSpPr>
          <p:cNvPr id="23" name="Picture Placeholder 22">
            <a:extLst>
              <a:ext uri="{FF2B5EF4-FFF2-40B4-BE49-F238E27FC236}">
                <a16:creationId xmlns:a16="http://schemas.microsoft.com/office/drawing/2014/main" id="{99DE91A1-A01A-B800-F6EB-C013020202CF}"/>
              </a:ext>
            </a:extLst>
          </p:cNvPr>
          <p:cNvSpPr>
            <a:spLocks noGrp="1"/>
          </p:cNvSpPr>
          <p:nvPr>
            <p:ph type="pic" sz="quarter" idx="13"/>
          </p:nvPr>
        </p:nvSpPr>
        <p:spPr>
          <a:xfrm>
            <a:off x="869298" y="2811780"/>
            <a:ext cx="3730752" cy="1920240"/>
          </a:xfrm>
          <a:ln w="25400">
            <a:solidFill>
              <a:schemeClr val="tx1"/>
            </a:solidFill>
          </a:ln>
        </p:spPr>
        <p:txBody>
          <a:bodyPr anchor="ctr"/>
          <a:lstStyle>
            <a:lvl1pPr marL="0" indent="0" algn="ctr">
              <a:buNone/>
              <a:defRPr sz="2400"/>
            </a:lvl1pPr>
          </a:lstStyle>
          <a:p>
            <a:r>
              <a:rPr lang="en-US" noProof="0"/>
              <a:t>Click icon to add picture</a:t>
            </a:r>
          </a:p>
        </p:txBody>
      </p:sp>
      <p:sp>
        <p:nvSpPr>
          <p:cNvPr id="28" name="Text Placeholder 26">
            <a:extLst>
              <a:ext uri="{FF2B5EF4-FFF2-40B4-BE49-F238E27FC236}">
                <a16:creationId xmlns:a16="http://schemas.microsoft.com/office/drawing/2014/main" id="{733EF8C8-3849-9C80-1F6E-7038D1134789}"/>
              </a:ext>
            </a:extLst>
          </p:cNvPr>
          <p:cNvSpPr>
            <a:spLocks noGrp="1"/>
          </p:cNvSpPr>
          <p:nvPr>
            <p:ph type="body" sz="quarter" idx="15"/>
          </p:nvPr>
        </p:nvSpPr>
        <p:spPr>
          <a:xfrm>
            <a:off x="870330" y="5377352"/>
            <a:ext cx="3771900" cy="411480"/>
          </a:xfrm>
        </p:spPr>
        <p:txBody>
          <a:bodyPr/>
          <a:lstStyle>
            <a:lvl1pPr marL="0" indent="0" algn="ctr">
              <a:buNone/>
              <a:defRPr sz="1800"/>
            </a:lvl1pPr>
          </a:lstStyle>
          <a:p>
            <a:pPr lvl="0"/>
            <a:r>
              <a:rPr lang="en-US" noProof="0"/>
              <a:t>Click to edit Master text styles</a:t>
            </a:r>
          </a:p>
        </p:txBody>
      </p:sp>
      <p:sp>
        <p:nvSpPr>
          <p:cNvPr id="46" name="Text Placeholder 24">
            <a:extLst>
              <a:ext uri="{FF2B5EF4-FFF2-40B4-BE49-F238E27FC236}">
                <a16:creationId xmlns:a16="http://schemas.microsoft.com/office/drawing/2014/main" id="{F27A4420-EB9D-589B-DE9E-4CFCC6B25A6E}"/>
              </a:ext>
            </a:extLst>
          </p:cNvPr>
          <p:cNvSpPr>
            <a:spLocks noGrp="1"/>
          </p:cNvSpPr>
          <p:nvPr>
            <p:ph type="body" sz="quarter" idx="25"/>
          </p:nvPr>
        </p:nvSpPr>
        <p:spPr>
          <a:xfrm>
            <a:off x="848724" y="6364224"/>
            <a:ext cx="3771900" cy="3127248"/>
          </a:xfrm>
          <a:solidFill>
            <a:schemeClr val="accent5"/>
          </a:solidFill>
          <a:ln w="25400">
            <a:solidFill>
              <a:schemeClr val="dk1"/>
            </a:solidFill>
          </a:ln>
        </p:spPr>
        <p:txBody>
          <a:bodyPr tIns="1490472"/>
          <a:lstStyle>
            <a:lvl1pPr marL="0" indent="0" algn="ctr">
              <a:buFont typeface="Arial" panose="020B0604020202020204" pitchFamily="34" charset="0"/>
              <a:buNone/>
              <a:defRPr sz="2400">
                <a:latin typeface="+mj-lt"/>
              </a:defRPr>
            </a:lvl1pPr>
          </a:lstStyle>
          <a:p>
            <a:pPr lvl="0"/>
            <a:r>
              <a:rPr lang="en-US" noProof="0"/>
              <a:t>Click to edit Master text styles</a:t>
            </a:r>
          </a:p>
        </p:txBody>
      </p:sp>
      <p:sp>
        <p:nvSpPr>
          <p:cNvPr id="57" name="Picture Placeholder 22">
            <a:extLst>
              <a:ext uri="{FF2B5EF4-FFF2-40B4-BE49-F238E27FC236}">
                <a16:creationId xmlns:a16="http://schemas.microsoft.com/office/drawing/2014/main" id="{D76F8DA4-2C9A-48DE-DB4A-045A11601F4C}"/>
              </a:ext>
            </a:extLst>
          </p:cNvPr>
          <p:cNvSpPr>
            <a:spLocks noGrp="1"/>
          </p:cNvSpPr>
          <p:nvPr>
            <p:ph type="pic" sz="quarter" idx="36"/>
          </p:nvPr>
        </p:nvSpPr>
        <p:spPr>
          <a:xfrm>
            <a:off x="869298" y="6364224"/>
            <a:ext cx="3730752" cy="1920240"/>
          </a:xfrm>
          <a:ln w="25400">
            <a:solidFill>
              <a:schemeClr val="tx1"/>
            </a:solidFill>
          </a:ln>
        </p:spPr>
        <p:txBody>
          <a:bodyPr anchor="ctr"/>
          <a:lstStyle>
            <a:lvl1pPr marL="0" indent="0" algn="ctr">
              <a:buNone/>
              <a:defRPr sz="2400"/>
            </a:lvl1pPr>
          </a:lstStyle>
          <a:p>
            <a:r>
              <a:rPr lang="en-US" noProof="0"/>
              <a:t>Click icon to add picture</a:t>
            </a:r>
          </a:p>
        </p:txBody>
      </p:sp>
      <p:sp>
        <p:nvSpPr>
          <p:cNvPr id="47" name="Text Placeholder 26">
            <a:extLst>
              <a:ext uri="{FF2B5EF4-FFF2-40B4-BE49-F238E27FC236}">
                <a16:creationId xmlns:a16="http://schemas.microsoft.com/office/drawing/2014/main" id="{010C7458-97A7-97A1-88E7-1D3194A7EA4C}"/>
              </a:ext>
            </a:extLst>
          </p:cNvPr>
          <p:cNvSpPr>
            <a:spLocks noGrp="1"/>
          </p:cNvSpPr>
          <p:nvPr>
            <p:ph type="body" sz="quarter" idx="26"/>
          </p:nvPr>
        </p:nvSpPr>
        <p:spPr>
          <a:xfrm>
            <a:off x="870330" y="8920904"/>
            <a:ext cx="3771900" cy="411480"/>
          </a:xfrm>
        </p:spPr>
        <p:txBody>
          <a:bodyPr/>
          <a:lstStyle>
            <a:lvl1pPr marL="0" indent="0" algn="ctr">
              <a:buNone/>
              <a:defRPr sz="1800"/>
            </a:lvl1pPr>
          </a:lstStyle>
          <a:p>
            <a:pPr lvl="0"/>
            <a:r>
              <a:rPr lang="en-US" noProof="0"/>
              <a:t>Click to edit Master text styles</a:t>
            </a:r>
          </a:p>
        </p:txBody>
      </p:sp>
      <p:sp>
        <p:nvSpPr>
          <p:cNvPr id="29" name="Text Placeholder 24">
            <a:extLst>
              <a:ext uri="{FF2B5EF4-FFF2-40B4-BE49-F238E27FC236}">
                <a16:creationId xmlns:a16="http://schemas.microsoft.com/office/drawing/2014/main" id="{32F8A8CA-E278-E129-A09C-8C4B7CCA2DE2}"/>
              </a:ext>
            </a:extLst>
          </p:cNvPr>
          <p:cNvSpPr>
            <a:spLocks noGrp="1"/>
          </p:cNvSpPr>
          <p:nvPr>
            <p:ph type="body" sz="quarter" idx="16"/>
          </p:nvPr>
        </p:nvSpPr>
        <p:spPr>
          <a:xfrm>
            <a:off x="5129784" y="2798064"/>
            <a:ext cx="3771900" cy="3127248"/>
          </a:xfrm>
          <a:solidFill>
            <a:schemeClr val="accent5"/>
          </a:solidFill>
          <a:ln w="25400">
            <a:solidFill>
              <a:schemeClr val="dk1"/>
            </a:solidFill>
          </a:ln>
        </p:spPr>
        <p:txBody>
          <a:bodyPr tIns="1490472"/>
          <a:lstStyle>
            <a:lvl1pPr marL="0" indent="0" algn="ctr">
              <a:buFont typeface="Arial" panose="020B0604020202020204" pitchFamily="34" charset="0"/>
              <a:buNone/>
              <a:defRPr sz="2400">
                <a:latin typeface="+mj-lt"/>
              </a:defRPr>
            </a:lvl1pPr>
          </a:lstStyle>
          <a:p>
            <a:pPr lvl="0"/>
            <a:r>
              <a:rPr lang="en-US" noProof="0"/>
              <a:t>Click to edit Master text styles</a:t>
            </a:r>
          </a:p>
        </p:txBody>
      </p:sp>
      <p:sp>
        <p:nvSpPr>
          <p:cNvPr id="30" name="Picture Placeholder 22">
            <a:extLst>
              <a:ext uri="{FF2B5EF4-FFF2-40B4-BE49-F238E27FC236}">
                <a16:creationId xmlns:a16="http://schemas.microsoft.com/office/drawing/2014/main" id="{3CFBF841-C094-5FA8-63F2-F5DA37C0359A}"/>
              </a:ext>
            </a:extLst>
          </p:cNvPr>
          <p:cNvSpPr>
            <a:spLocks noGrp="1"/>
          </p:cNvSpPr>
          <p:nvPr>
            <p:ph type="pic" sz="quarter" idx="17"/>
          </p:nvPr>
        </p:nvSpPr>
        <p:spPr>
          <a:xfrm>
            <a:off x="5150358" y="2811780"/>
            <a:ext cx="3730752" cy="1920240"/>
          </a:xfrm>
          <a:ln w="25400">
            <a:solidFill>
              <a:schemeClr val="tx1"/>
            </a:solidFill>
          </a:ln>
        </p:spPr>
        <p:txBody>
          <a:bodyPr anchor="ctr"/>
          <a:lstStyle>
            <a:lvl1pPr marL="0" indent="0" algn="ctr">
              <a:buNone/>
              <a:defRPr sz="2400"/>
            </a:lvl1pPr>
          </a:lstStyle>
          <a:p>
            <a:r>
              <a:rPr lang="en-US" noProof="0"/>
              <a:t>Click icon to add picture</a:t>
            </a:r>
          </a:p>
        </p:txBody>
      </p:sp>
      <p:sp>
        <p:nvSpPr>
          <p:cNvPr id="31" name="Text Placeholder 26">
            <a:extLst>
              <a:ext uri="{FF2B5EF4-FFF2-40B4-BE49-F238E27FC236}">
                <a16:creationId xmlns:a16="http://schemas.microsoft.com/office/drawing/2014/main" id="{C76BA571-FE5C-F5F7-9056-20BD57DA6789}"/>
              </a:ext>
            </a:extLst>
          </p:cNvPr>
          <p:cNvSpPr>
            <a:spLocks noGrp="1"/>
          </p:cNvSpPr>
          <p:nvPr>
            <p:ph type="body" sz="quarter" idx="18"/>
          </p:nvPr>
        </p:nvSpPr>
        <p:spPr>
          <a:xfrm>
            <a:off x="5129784" y="5377352"/>
            <a:ext cx="3771900" cy="411480"/>
          </a:xfrm>
        </p:spPr>
        <p:txBody>
          <a:bodyPr/>
          <a:lstStyle>
            <a:lvl1pPr marL="0" indent="0" algn="ctr">
              <a:buNone/>
              <a:defRPr sz="1800"/>
            </a:lvl1pPr>
          </a:lstStyle>
          <a:p>
            <a:pPr lvl="0"/>
            <a:r>
              <a:rPr lang="en-US" noProof="0"/>
              <a:t>Click to edit Master text styles</a:t>
            </a:r>
          </a:p>
        </p:txBody>
      </p:sp>
      <p:sp>
        <p:nvSpPr>
          <p:cNvPr id="48" name="Text Placeholder 24">
            <a:extLst>
              <a:ext uri="{FF2B5EF4-FFF2-40B4-BE49-F238E27FC236}">
                <a16:creationId xmlns:a16="http://schemas.microsoft.com/office/drawing/2014/main" id="{27F73601-DBA6-A721-D6BF-321A387810A8}"/>
              </a:ext>
            </a:extLst>
          </p:cNvPr>
          <p:cNvSpPr>
            <a:spLocks noGrp="1"/>
          </p:cNvSpPr>
          <p:nvPr>
            <p:ph type="body" sz="quarter" idx="27"/>
          </p:nvPr>
        </p:nvSpPr>
        <p:spPr>
          <a:xfrm>
            <a:off x="5129784" y="6364224"/>
            <a:ext cx="3771900" cy="3127248"/>
          </a:xfrm>
          <a:solidFill>
            <a:schemeClr val="accent5"/>
          </a:solidFill>
          <a:ln w="25400">
            <a:solidFill>
              <a:schemeClr val="dk1"/>
            </a:solidFill>
          </a:ln>
        </p:spPr>
        <p:txBody>
          <a:bodyPr tIns="1490472"/>
          <a:lstStyle>
            <a:lvl1pPr marL="0" indent="0" algn="ctr">
              <a:buFont typeface="Arial" panose="020B0604020202020204" pitchFamily="34" charset="0"/>
              <a:buNone/>
              <a:defRPr sz="2400">
                <a:latin typeface="+mj-lt"/>
              </a:defRPr>
            </a:lvl1pPr>
          </a:lstStyle>
          <a:p>
            <a:pPr lvl="0"/>
            <a:r>
              <a:rPr lang="en-US" noProof="0"/>
              <a:t>Click to edit Master text styles</a:t>
            </a:r>
          </a:p>
        </p:txBody>
      </p:sp>
      <p:sp>
        <p:nvSpPr>
          <p:cNvPr id="49" name="Picture Placeholder 22">
            <a:extLst>
              <a:ext uri="{FF2B5EF4-FFF2-40B4-BE49-F238E27FC236}">
                <a16:creationId xmlns:a16="http://schemas.microsoft.com/office/drawing/2014/main" id="{060504F7-2F69-FC38-B09C-5DCA35CD85A9}"/>
              </a:ext>
            </a:extLst>
          </p:cNvPr>
          <p:cNvSpPr>
            <a:spLocks noGrp="1"/>
          </p:cNvSpPr>
          <p:nvPr>
            <p:ph type="pic" sz="quarter" idx="28"/>
          </p:nvPr>
        </p:nvSpPr>
        <p:spPr>
          <a:xfrm>
            <a:off x="5150358" y="6364224"/>
            <a:ext cx="3730752" cy="1920240"/>
          </a:xfrm>
          <a:ln w="25400">
            <a:solidFill>
              <a:schemeClr val="tx1"/>
            </a:solidFill>
          </a:ln>
        </p:spPr>
        <p:txBody>
          <a:bodyPr anchor="ctr"/>
          <a:lstStyle>
            <a:lvl1pPr marL="0" indent="0" algn="ctr">
              <a:buNone/>
              <a:defRPr sz="2400"/>
            </a:lvl1pPr>
          </a:lstStyle>
          <a:p>
            <a:r>
              <a:rPr lang="en-US" noProof="0"/>
              <a:t>Click icon to add picture</a:t>
            </a:r>
          </a:p>
        </p:txBody>
      </p:sp>
      <p:sp>
        <p:nvSpPr>
          <p:cNvPr id="50" name="Text Placeholder 26">
            <a:extLst>
              <a:ext uri="{FF2B5EF4-FFF2-40B4-BE49-F238E27FC236}">
                <a16:creationId xmlns:a16="http://schemas.microsoft.com/office/drawing/2014/main" id="{3843A45B-37B6-D773-B219-9EBAD5F19532}"/>
              </a:ext>
            </a:extLst>
          </p:cNvPr>
          <p:cNvSpPr>
            <a:spLocks noGrp="1"/>
          </p:cNvSpPr>
          <p:nvPr>
            <p:ph type="body" sz="quarter" idx="29"/>
          </p:nvPr>
        </p:nvSpPr>
        <p:spPr>
          <a:xfrm>
            <a:off x="5129784" y="8920904"/>
            <a:ext cx="3771900" cy="411480"/>
          </a:xfrm>
        </p:spPr>
        <p:txBody>
          <a:bodyPr/>
          <a:lstStyle>
            <a:lvl1pPr marL="0" indent="0" algn="ctr">
              <a:buNone/>
              <a:defRPr sz="1800"/>
            </a:lvl1pPr>
          </a:lstStyle>
          <a:p>
            <a:pPr lvl="0"/>
            <a:r>
              <a:rPr lang="en-US" noProof="0"/>
              <a:t>Click to edit Master text styles</a:t>
            </a:r>
          </a:p>
        </p:txBody>
      </p:sp>
      <p:sp>
        <p:nvSpPr>
          <p:cNvPr id="32" name="Text Placeholder 24">
            <a:extLst>
              <a:ext uri="{FF2B5EF4-FFF2-40B4-BE49-F238E27FC236}">
                <a16:creationId xmlns:a16="http://schemas.microsoft.com/office/drawing/2014/main" id="{D7F9FC21-D881-DB86-4C69-C07821DCF3A7}"/>
              </a:ext>
            </a:extLst>
          </p:cNvPr>
          <p:cNvSpPr>
            <a:spLocks noGrp="1"/>
          </p:cNvSpPr>
          <p:nvPr>
            <p:ph type="body" sz="quarter" idx="19"/>
          </p:nvPr>
        </p:nvSpPr>
        <p:spPr>
          <a:xfrm>
            <a:off x="9395460" y="2798064"/>
            <a:ext cx="3771900" cy="3127248"/>
          </a:xfrm>
          <a:solidFill>
            <a:schemeClr val="accent5"/>
          </a:solidFill>
          <a:ln w="25400">
            <a:solidFill>
              <a:schemeClr val="dk1"/>
            </a:solidFill>
          </a:ln>
        </p:spPr>
        <p:txBody>
          <a:bodyPr tIns="1490472"/>
          <a:lstStyle>
            <a:lvl1pPr marL="0" indent="0" algn="ctr">
              <a:buFont typeface="Arial" panose="020B0604020202020204" pitchFamily="34" charset="0"/>
              <a:buNone/>
              <a:defRPr sz="2400">
                <a:latin typeface="+mj-lt"/>
              </a:defRPr>
            </a:lvl1pPr>
          </a:lstStyle>
          <a:p>
            <a:pPr lvl="0"/>
            <a:r>
              <a:rPr lang="en-US" noProof="0"/>
              <a:t>Click to edit Master text styles</a:t>
            </a:r>
          </a:p>
        </p:txBody>
      </p:sp>
      <p:sp>
        <p:nvSpPr>
          <p:cNvPr id="33" name="Picture Placeholder 22">
            <a:extLst>
              <a:ext uri="{FF2B5EF4-FFF2-40B4-BE49-F238E27FC236}">
                <a16:creationId xmlns:a16="http://schemas.microsoft.com/office/drawing/2014/main" id="{FE2E99DA-5661-F860-9E54-9C42590265FD}"/>
              </a:ext>
            </a:extLst>
          </p:cNvPr>
          <p:cNvSpPr>
            <a:spLocks noGrp="1"/>
          </p:cNvSpPr>
          <p:nvPr>
            <p:ph type="pic" sz="quarter" idx="20"/>
          </p:nvPr>
        </p:nvSpPr>
        <p:spPr>
          <a:xfrm>
            <a:off x="9416034" y="2811780"/>
            <a:ext cx="3730752" cy="1920240"/>
          </a:xfrm>
          <a:ln w="25400">
            <a:solidFill>
              <a:schemeClr val="tx1"/>
            </a:solidFill>
          </a:ln>
        </p:spPr>
        <p:txBody>
          <a:bodyPr anchor="ctr"/>
          <a:lstStyle>
            <a:lvl1pPr marL="0" indent="0" algn="ctr">
              <a:buNone/>
              <a:defRPr sz="2400"/>
            </a:lvl1pPr>
          </a:lstStyle>
          <a:p>
            <a:r>
              <a:rPr lang="en-US" noProof="0"/>
              <a:t>Click icon to add picture</a:t>
            </a:r>
          </a:p>
        </p:txBody>
      </p:sp>
      <p:sp>
        <p:nvSpPr>
          <p:cNvPr id="34" name="Text Placeholder 26">
            <a:extLst>
              <a:ext uri="{FF2B5EF4-FFF2-40B4-BE49-F238E27FC236}">
                <a16:creationId xmlns:a16="http://schemas.microsoft.com/office/drawing/2014/main" id="{99F1332D-1A76-8252-3A4A-73B5BE80BDA8}"/>
              </a:ext>
            </a:extLst>
          </p:cNvPr>
          <p:cNvSpPr>
            <a:spLocks noGrp="1"/>
          </p:cNvSpPr>
          <p:nvPr>
            <p:ph type="body" sz="quarter" idx="21"/>
          </p:nvPr>
        </p:nvSpPr>
        <p:spPr>
          <a:xfrm>
            <a:off x="9395460" y="5377352"/>
            <a:ext cx="3771900" cy="411480"/>
          </a:xfrm>
        </p:spPr>
        <p:txBody>
          <a:bodyPr/>
          <a:lstStyle>
            <a:lvl1pPr marL="0" indent="0" algn="ctr">
              <a:buNone/>
              <a:defRPr sz="1800"/>
            </a:lvl1pPr>
          </a:lstStyle>
          <a:p>
            <a:pPr lvl="0"/>
            <a:r>
              <a:rPr lang="en-US" noProof="0"/>
              <a:t>Click to edit Master text styles</a:t>
            </a:r>
          </a:p>
        </p:txBody>
      </p:sp>
      <p:sp>
        <p:nvSpPr>
          <p:cNvPr id="51" name="Text Placeholder 24">
            <a:extLst>
              <a:ext uri="{FF2B5EF4-FFF2-40B4-BE49-F238E27FC236}">
                <a16:creationId xmlns:a16="http://schemas.microsoft.com/office/drawing/2014/main" id="{E5E9A104-54F0-5100-0B27-DBD2DF206786}"/>
              </a:ext>
            </a:extLst>
          </p:cNvPr>
          <p:cNvSpPr>
            <a:spLocks noGrp="1"/>
          </p:cNvSpPr>
          <p:nvPr>
            <p:ph type="body" sz="quarter" idx="30"/>
          </p:nvPr>
        </p:nvSpPr>
        <p:spPr>
          <a:xfrm>
            <a:off x="9395460" y="6364224"/>
            <a:ext cx="3771900" cy="3127248"/>
          </a:xfrm>
          <a:solidFill>
            <a:schemeClr val="accent5"/>
          </a:solidFill>
          <a:ln w="25400">
            <a:solidFill>
              <a:schemeClr val="dk1"/>
            </a:solidFill>
          </a:ln>
        </p:spPr>
        <p:txBody>
          <a:bodyPr tIns="1490472"/>
          <a:lstStyle>
            <a:lvl1pPr marL="0" indent="0" algn="ctr">
              <a:buFont typeface="Arial" panose="020B0604020202020204" pitchFamily="34" charset="0"/>
              <a:buNone/>
              <a:defRPr sz="2400">
                <a:latin typeface="+mj-lt"/>
              </a:defRPr>
            </a:lvl1pPr>
          </a:lstStyle>
          <a:p>
            <a:pPr lvl="0"/>
            <a:r>
              <a:rPr lang="en-US" noProof="0"/>
              <a:t>Click to edit Master text styles</a:t>
            </a:r>
          </a:p>
        </p:txBody>
      </p:sp>
      <p:sp>
        <p:nvSpPr>
          <p:cNvPr id="52" name="Picture Placeholder 22">
            <a:extLst>
              <a:ext uri="{FF2B5EF4-FFF2-40B4-BE49-F238E27FC236}">
                <a16:creationId xmlns:a16="http://schemas.microsoft.com/office/drawing/2014/main" id="{23469072-7775-90E2-6C92-C6D03C1DACB0}"/>
              </a:ext>
            </a:extLst>
          </p:cNvPr>
          <p:cNvSpPr>
            <a:spLocks noGrp="1"/>
          </p:cNvSpPr>
          <p:nvPr>
            <p:ph type="pic" sz="quarter" idx="31"/>
          </p:nvPr>
        </p:nvSpPr>
        <p:spPr>
          <a:xfrm>
            <a:off x="9416034" y="6364224"/>
            <a:ext cx="3730752" cy="1920240"/>
          </a:xfrm>
          <a:ln w="25400">
            <a:solidFill>
              <a:schemeClr val="tx1"/>
            </a:solidFill>
          </a:ln>
        </p:spPr>
        <p:txBody>
          <a:bodyPr anchor="ctr"/>
          <a:lstStyle>
            <a:lvl1pPr marL="0" indent="0" algn="ctr">
              <a:buNone/>
              <a:defRPr sz="2400"/>
            </a:lvl1pPr>
          </a:lstStyle>
          <a:p>
            <a:r>
              <a:rPr lang="en-US" noProof="0"/>
              <a:t>Click icon to add picture</a:t>
            </a:r>
          </a:p>
        </p:txBody>
      </p:sp>
      <p:sp>
        <p:nvSpPr>
          <p:cNvPr id="53" name="Text Placeholder 26">
            <a:extLst>
              <a:ext uri="{FF2B5EF4-FFF2-40B4-BE49-F238E27FC236}">
                <a16:creationId xmlns:a16="http://schemas.microsoft.com/office/drawing/2014/main" id="{BF06B9AA-555D-874C-1198-B3ED9EBC7140}"/>
              </a:ext>
            </a:extLst>
          </p:cNvPr>
          <p:cNvSpPr>
            <a:spLocks noGrp="1"/>
          </p:cNvSpPr>
          <p:nvPr>
            <p:ph type="body" sz="quarter" idx="32"/>
          </p:nvPr>
        </p:nvSpPr>
        <p:spPr>
          <a:xfrm>
            <a:off x="9395460" y="8920904"/>
            <a:ext cx="3771900" cy="411480"/>
          </a:xfrm>
        </p:spPr>
        <p:txBody>
          <a:bodyPr/>
          <a:lstStyle>
            <a:lvl1pPr marL="0" indent="0" algn="ctr">
              <a:buNone/>
              <a:defRPr sz="1800"/>
            </a:lvl1pPr>
          </a:lstStyle>
          <a:p>
            <a:pPr lvl="0"/>
            <a:r>
              <a:rPr lang="en-US" noProof="0"/>
              <a:t>Click to edit Master text styles</a:t>
            </a:r>
          </a:p>
        </p:txBody>
      </p:sp>
      <p:sp>
        <p:nvSpPr>
          <p:cNvPr id="35" name="Text Placeholder 24">
            <a:extLst>
              <a:ext uri="{FF2B5EF4-FFF2-40B4-BE49-F238E27FC236}">
                <a16:creationId xmlns:a16="http://schemas.microsoft.com/office/drawing/2014/main" id="{47253530-631C-01D6-E4D5-53EA91819AC5}"/>
              </a:ext>
            </a:extLst>
          </p:cNvPr>
          <p:cNvSpPr>
            <a:spLocks noGrp="1"/>
          </p:cNvSpPr>
          <p:nvPr>
            <p:ph type="body" sz="quarter" idx="22"/>
          </p:nvPr>
        </p:nvSpPr>
        <p:spPr>
          <a:xfrm>
            <a:off x="13661136" y="2798064"/>
            <a:ext cx="3771900" cy="3127248"/>
          </a:xfrm>
          <a:solidFill>
            <a:schemeClr val="accent5"/>
          </a:solidFill>
          <a:ln w="25400">
            <a:solidFill>
              <a:schemeClr val="dk1"/>
            </a:solidFill>
          </a:ln>
        </p:spPr>
        <p:txBody>
          <a:bodyPr tIns="1490472"/>
          <a:lstStyle>
            <a:lvl1pPr marL="0" indent="0" algn="ctr">
              <a:buFont typeface="Arial" panose="020B0604020202020204" pitchFamily="34" charset="0"/>
              <a:buNone/>
              <a:defRPr sz="2400">
                <a:latin typeface="+mj-lt"/>
              </a:defRPr>
            </a:lvl1pPr>
          </a:lstStyle>
          <a:p>
            <a:pPr lvl="0"/>
            <a:r>
              <a:rPr lang="en-US" noProof="0"/>
              <a:t>Click to edit Master text styles</a:t>
            </a:r>
          </a:p>
        </p:txBody>
      </p:sp>
      <p:sp>
        <p:nvSpPr>
          <p:cNvPr id="36" name="Picture Placeholder 22">
            <a:extLst>
              <a:ext uri="{FF2B5EF4-FFF2-40B4-BE49-F238E27FC236}">
                <a16:creationId xmlns:a16="http://schemas.microsoft.com/office/drawing/2014/main" id="{2087F48D-BCD6-2370-DFEB-3DC855770580}"/>
              </a:ext>
            </a:extLst>
          </p:cNvPr>
          <p:cNvSpPr>
            <a:spLocks noGrp="1"/>
          </p:cNvSpPr>
          <p:nvPr>
            <p:ph type="pic" sz="quarter" idx="23"/>
          </p:nvPr>
        </p:nvSpPr>
        <p:spPr>
          <a:xfrm>
            <a:off x="13681710" y="2811780"/>
            <a:ext cx="3730752" cy="1920240"/>
          </a:xfrm>
          <a:ln w="25400">
            <a:solidFill>
              <a:schemeClr val="tx1"/>
            </a:solidFill>
          </a:ln>
        </p:spPr>
        <p:txBody>
          <a:bodyPr anchor="ctr"/>
          <a:lstStyle>
            <a:lvl1pPr marL="0" indent="0" algn="ctr">
              <a:buNone/>
              <a:defRPr sz="2400"/>
            </a:lvl1pPr>
          </a:lstStyle>
          <a:p>
            <a:r>
              <a:rPr lang="en-US" noProof="0"/>
              <a:t>Click icon to add picture</a:t>
            </a:r>
          </a:p>
        </p:txBody>
      </p:sp>
      <p:sp>
        <p:nvSpPr>
          <p:cNvPr id="37" name="Text Placeholder 26">
            <a:extLst>
              <a:ext uri="{FF2B5EF4-FFF2-40B4-BE49-F238E27FC236}">
                <a16:creationId xmlns:a16="http://schemas.microsoft.com/office/drawing/2014/main" id="{2730E53E-4C0B-1C22-8754-2D69B55DF375}"/>
              </a:ext>
            </a:extLst>
          </p:cNvPr>
          <p:cNvSpPr>
            <a:spLocks noGrp="1"/>
          </p:cNvSpPr>
          <p:nvPr>
            <p:ph type="body" sz="quarter" idx="24"/>
          </p:nvPr>
        </p:nvSpPr>
        <p:spPr>
          <a:xfrm>
            <a:off x="13661136" y="5377352"/>
            <a:ext cx="3771900" cy="411480"/>
          </a:xfrm>
        </p:spPr>
        <p:txBody>
          <a:bodyPr/>
          <a:lstStyle>
            <a:lvl1pPr marL="0" indent="0" algn="ctr">
              <a:buNone/>
              <a:defRPr sz="1800"/>
            </a:lvl1pPr>
          </a:lstStyle>
          <a:p>
            <a:pPr lvl="0"/>
            <a:r>
              <a:rPr lang="en-US" noProof="0"/>
              <a:t>Click to edit Master text styles</a:t>
            </a:r>
          </a:p>
        </p:txBody>
      </p:sp>
      <p:sp>
        <p:nvSpPr>
          <p:cNvPr id="54" name="Text Placeholder 24">
            <a:extLst>
              <a:ext uri="{FF2B5EF4-FFF2-40B4-BE49-F238E27FC236}">
                <a16:creationId xmlns:a16="http://schemas.microsoft.com/office/drawing/2014/main" id="{9690986C-4F11-A46D-923C-CCC08AB6CB76}"/>
              </a:ext>
            </a:extLst>
          </p:cNvPr>
          <p:cNvSpPr>
            <a:spLocks noGrp="1"/>
          </p:cNvSpPr>
          <p:nvPr>
            <p:ph type="body" sz="quarter" idx="33"/>
          </p:nvPr>
        </p:nvSpPr>
        <p:spPr>
          <a:xfrm>
            <a:off x="13661136" y="6364224"/>
            <a:ext cx="3771900" cy="3127248"/>
          </a:xfrm>
          <a:solidFill>
            <a:schemeClr val="accent5"/>
          </a:solidFill>
          <a:ln w="25400">
            <a:solidFill>
              <a:schemeClr val="dk1"/>
            </a:solidFill>
          </a:ln>
        </p:spPr>
        <p:txBody>
          <a:bodyPr tIns="1490472"/>
          <a:lstStyle>
            <a:lvl1pPr marL="0" indent="0" algn="ctr">
              <a:buFont typeface="Arial" panose="020B0604020202020204" pitchFamily="34" charset="0"/>
              <a:buNone/>
              <a:defRPr sz="2400">
                <a:latin typeface="+mj-lt"/>
              </a:defRPr>
            </a:lvl1pPr>
          </a:lstStyle>
          <a:p>
            <a:pPr lvl="0"/>
            <a:r>
              <a:rPr lang="en-US" noProof="0"/>
              <a:t>Click to edit Master text styles</a:t>
            </a:r>
          </a:p>
        </p:txBody>
      </p:sp>
      <p:sp>
        <p:nvSpPr>
          <p:cNvPr id="55" name="Picture Placeholder 22">
            <a:extLst>
              <a:ext uri="{FF2B5EF4-FFF2-40B4-BE49-F238E27FC236}">
                <a16:creationId xmlns:a16="http://schemas.microsoft.com/office/drawing/2014/main" id="{A4293B55-9185-9732-2F46-4B62C7F1F21E}"/>
              </a:ext>
            </a:extLst>
          </p:cNvPr>
          <p:cNvSpPr>
            <a:spLocks noGrp="1"/>
          </p:cNvSpPr>
          <p:nvPr>
            <p:ph type="pic" sz="quarter" idx="34"/>
          </p:nvPr>
        </p:nvSpPr>
        <p:spPr>
          <a:xfrm>
            <a:off x="13681710" y="6364224"/>
            <a:ext cx="3730752" cy="1920240"/>
          </a:xfrm>
          <a:ln w="25400">
            <a:solidFill>
              <a:schemeClr val="tx1"/>
            </a:solidFill>
          </a:ln>
        </p:spPr>
        <p:txBody>
          <a:bodyPr anchor="ctr"/>
          <a:lstStyle>
            <a:lvl1pPr marL="0" indent="0" algn="ctr">
              <a:buNone/>
              <a:defRPr sz="2400"/>
            </a:lvl1pPr>
          </a:lstStyle>
          <a:p>
            <a:r>
              <a:rPr lang="en-US" noProof="0"/>
              <a:t>Click icon to add picture</a:t>
            </a:r>
          </a:p>
        </p:txBody>
      </p:sp>
      <p:sp>
        <p:nvSpPr>
          <p:cNvPr id="56" name="Text Placeholder 26">
            <a:extLst>
              <a:ext uri="{FF2B5EF4-FFF2-40B4-BE49-F238E27FC236}">
                <a16:creationId xmlns:a16="http://schemas.microsoft.com/office/drawing/2014/main" id="{B8529D99-B7B2-6411-E928-9FA204E3842A}"/>
              </a:ext>
            </a:extLst>
          </p:cNvPr>
          <p:cNvSpPr>
            <a:spLocks noGrp="1"/>
          </p:cNvSpPr>
          <p:nvPr>
            <p:ph type="body" sz="quarter" idx="35"/>
          </p:nvPr>
        </p:nvSpPr>
        <p:spPr>
          <a:xfrm>
            <a:off x="13661136" y="8920904"/>
            <a:ext cx="3771900" cy="411480"/>
          </a:xfrm>
        </p:spPr>
        <p:txBody>
          <a:bodyPr/>
          <a:lstStyle>
            <a:lvl1pPr marL="0" indent="0" algn="ctr">
              <a:buNone/>
              <a:defRPr sz="1800"/>
            </a:lvl1pPr>
          </a:lstStyle>
          <a:p>
            <a:pPr lvl="0"/>
            <a:r>
              <a:rPr lang="en-US" noProof="0"/>
              <a:t>Click to edit Master text styles</a:t>
            </a:r>
          </a:p>
        </p:txBody>
      </p:sp>
    </p:spTree>
    <p:extLst>
      <p:ext uri="{BB962C8B-B14F-4D97-AF65-F5344CB8AC3E}">
        <p14:creationId xmlns:p14="http://schemas.microsoft.com/office/powerpoint/2010/main" val="420797202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Lis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9EB71-EE42-930D-4E54-FA0F44BD2D36}"/>
              </a:ext>
            </a:extLst>
          </p:cNvPr>
          <p:cNvSpPr>
            <a:spLocks noGrp="1"/>
          </p:cNvSpPr>
          <p:nvPr>
            <p:ph type="title"/>
          </p:nvPr>
        </p:nvSpPr>
        <p:spPr>
          <a:xfrm>
            <a:off x="1097280" y="2921508"/>
            <a:ext cx="4814316" cy="4293108"/>
          </a:xfrm>
        </p:spPr>
        <p:txBody>
          <a:bodyPr anchor="ctr"/>
          <a:lstStyle>
            <a:lvl1pPr algn="l">
              <a:defRPr/>
            </a:lvl1pPr>
          </a:lstStyle>
          <a:p>
            <a:r>
              <a:rPr lang="en-US" noProof="0"/>
              <a:t>Click to edit Master title style</a:t>
            </a:r>
          </a:p>
        </p:txBody>
      </p:sp>
      <p:sp>
        <p:nvSpPr>
          <p:cNvPr id="7" name="Google Shape;1247;p56">
            <a:extLst>
              <a:ext uri="{FF2B5EF4-FFF2-40B4-BE49-F238E27FC236}">
                <a16:creationId xmlns:a16="http://schemas.microsoft.com/office/drawing/2014/main" id="{1A52F175-2E39-E9BE-B4DF-67098DB248AA}"/>
              </a:ext>
            </a:extLst>
          </p:cNvPr>
          <p:cNvSpPr/>
          <p:nvPr userDrawn="1"/>
        </p:nvSpPr>
        <p:spPr>
          <a:xfrm>
            <a:off x="8410679" y="520569"/>
            <a:ext cx="9422892" cy="1559622"/>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accent2"/>
              </a:solidFill>
              <a:latin typeface="+mj-lt"/>
              <a:ea typeface="Karla"/>
              <a:cs typeface="Karla"/>
              <a:sym typeface="Karla"/>
            </a:endParaRPr>
          </a:p>
        </p:txBody>
      </p:sp>
      <p:sp>
        <p:nvSpPr>
          <p:cNvPr id="9" name="Google Shape;1264;p56">
            <a:extLst>
              <a:ext uri="{FF2B5EF4-FFF2-40B4-BE49-F238E27FC236}">
                <a16:creationId xmlns:a16="http://schemas.microsoft.com/office/drawing/2014/main" id="{CE3B3000-733D-1995-D39A-E659E5A429CC}"/>
              </a:ext>
            </a:extLst>
          </p:cNvPr>
          <p:cNvSpPr/>
          <p:nvPr userDrawn="1"/>
        </p:nvSpPr>
        <p:spPr>
          <a:xfrm>
            <a:off x="8410679" y="2435510"/>
            <a:ext cx="9422892" cy="1559622"/>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mj-lt"/>
              <a:ea typeface="Karla"/>
              <a:cs typeface="Karla"/>
              <a:sym typeface="Karla"/>
            </a:endParaRPr>
          </a:p>
        </p:txBody>
      </p:sp>
      <p:sp>
        <p:nvSpPr>
          <p:cNvPr id="11" name="Google Shape;1278;p56">
            <a:extLst>
              <a:ext uri="{FF2B5EF4-FFF2-40B4-BE49-F238E27FC236}">
                <a16:creationId xmlns:a16="http://schemas.microsoft.com/office/drawing/2014/main" id="{F1BC0AB2-17DA-D97E-3052-DA48D80F7428}"/>
              </a:ext>
            </a:extLst>
          </p:cNvPr>
          <p:cNvSpPr/>
          <p:nvPr userDrawn="1"/>
        </p:nvSpPr>
        <p:spPr>
          <a:xfrm>
            <a:off x="8410679" y="4388934"/>
            <a:ext cx="9422892" cy="1559622"/>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mj-lt"/>
              <a:ea typeface="Karla"/>
              <a:cs typeface="Karla"/>
              <a:sym typeface="Karla"/>
            </a:endParaRPr>
          </a:p>
        </p:txBody>
      </p:sp>
      <p:sp>
        <p:nvSpPr>
          <p:cNvPr id="13" name="Google Shape;1278;p56">
            <a:extLst>
              <a:ext uri="{FF2B5EF4-FFF2-40B4-BE49-F238E27FC236}">
                <a16:creationId xmlns:a16="http://schemas.microsoft.com/office/drawing/2014/main" id="{C860490F-E3DB-3E9F-0AC6-F04949DC59C3}"/>
              </a:ext>
            </a:extLst>
          </p:cNvPr>
          <p:cNvSpPr/>
          <p:nvPr userDrawn="1"/>
        </p:nvSpPr>
        <p:spPr>
          <a:xfrm>
            <a:off x="8410680" y="6334554"/>
            <a:ext cx="9422892" cy="1559622"/>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mj-lt"/>
              <a:ea typeface="Karla"/>
              <a:cs typeface="Karla"/>
              <a:sym typeface="Karla"/>
            </a:endParaRPr>
          </a:p>
        </p:txBody>
      </p:sp>
      <p:sp>
        <p:nvSpPr>
          <p:cNvPr id="15" name="Google Shape;1278;p56">
            <a:extLst>
              <a:ext uri="{FF2B5EF4-FFF2-40B4-BE49-F238E27FC236}">
                <a16:creationId xmlns:a16="http://schemas.microsoft.com/office/drawing/2014/main" id="{522E5778-EA03-EFC4-08AA-ECB1C07ED56E}"/>
              </a:ext>
            </a:extLst>
          </p:cNvPr>
          <p:cNvSpPr/>
          <p:nvPr userDrawn="1"/>
        </p:nvSpPr>
        <p:spPr>
          <a:xfrm>
            <a:off x="8410680" y="8279210"/>
            <a:ext cx="9422892" cy="1559622"/>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mj-lt"/>
              <a:ea typeface="Karla"/>
              <a:cs typeface="Karla"/>
              <a:sym typeface="Karla"/>
            </a:endParaRPr>
          </a:p>
        </p:txBody>
      </p:sp>
      <p:sp>
        <p:nvSpPr>
          <p:cNvPr id="17" name="Google Shape;1268;p56">
            <a:extLst>
              <a:ext uri="{FF2B5EF4-FFF2-40B4-BE49-F238E27FC236}">
                <a16:creationId xmlns:a16="http://schemas.microsoft.com/office/drawing/2014/main" id="{EEA0BE49-92E1-A1A3-40E0-DDAA5511F637}"/>
              </a:ext>
            </a:extLst>
          </p:cNvPr>
          <p:cNvSpPr/>
          <p:nvPr userDrawn="1"/>
        </p:nvSpPr>
        <p:spPr>
          <a:xfrm>
            <a:off x="6523118" y="2456615"/>
            <a:ext cx="1454798" cy="1454798"/>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19" name="Google Shape;1282;p56">
            <a:extLst>
              <a:ext uri="{FF2B5EF4-FFF2-40B4-BE49-F238E27FC236}">
                <a16:creationId xmlns:a16="http://schemas.microsoft.com/office/drawing/2014/main" id="{DF15F1EC-1D2B-FF49-7785-26BC7083A07C}"/>
              </a:ext>
            </a:extLst>
          </p:cNvPr>
          <p:cNvSpPr/>
          <p:nvPr userDrawn="1"/>
        </p:nvSpPr>
        <p:spPr>
          <a:xfrm>
            <a:off x="6523118" y="4390874"/>
            <a:ext cx="1454798" cy="1454798"/>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21" name="Google Shape;1282;p56">
            <a:extLst>
              <a:ext uri="{FF2B5EF4-FFF2-40B4-BE49-F238E27FC236}">
                <a16:creationId xmlns:a16="http://schemas.microsoft.com/office/drawing/2014/main" id="{BE3FDD69-3D60-CF6B-97A3-7B2C1AE3100A}"/>
              </a:ext>
            </a:extLst>
          </p:cNvPr>
          <p:cNvSpPr/>
          <p:nvPr userDrawn="1"/>
        </p:nvSpPr>
        <p:spPr>
          <a:xfrm>
            <a:off x="6523118" y="6415510"/>
            <a:ext cx="1454798" cy="1454798"/>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23" name="Google Shape;1282;p56">
            <a:extLst>
              <a:ext uri="{FF2B5EF4-FFF2-40B4-BE49-F238E27FC236}">
                <a16:creationId xmlns:a16="http://schemas.microsoft.com/office/drawing/2014/main" id="{E3BB1E5B-DA10-B332-D4B8-D551C3053C53}"/>
              </a:ext>
            </a:extLst>
          </p:cNvPr>
          <p:cNvSpPr/>
          <p:nvPr userDrawn="1"/>
        </p:nvSpPr>
        <p:spPr>
          <a:xfrm>
            <a:off x="6523118" y="8352812"/>
            <a:ext cx="1454798" cy="1454798"/>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25" name="Google Shape;1251;p56">
            <a:extLst>
              <a:ext uri="{FF2B5EF4-FFF2-40B4-BE49-F238E27FC236}">
                <a16:creationId xmlns:a16="http://schemas.microsoft.com/office/drawing/2014/main" id="{8D887B7F-9EBA-E7B8-64CE-5EAB1DF08E19}"/>
              </a:ext>
            </a:extLst>
          </p:cNvPr>
          <p:cNvSpPr/>
          <p:nvPr userDrawn="1"/>
        </p:nvSpPr>
        <p:spPr>
          <a:xfrm>
            <a:off x="6523118" y="541675"/>
            <a:ext cx="1454798" cy="1454798"/>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27" name="Google Shape;1248;p56">
            <a:extLst>
              <a:ext uri="{FF2B5EF4-FFF2-40B4-BE49-F238E27FC236}">
                <a16:creationId xmlns:a16="http://schemas.microsoft.com/office/drawing/2014/main" id="{5AC86C31-7E67-B4EC-1AE0-291ED77F2214}"/>
              </a:ext>
            </a:extLst>
          </p:cNvPr>
          <p:cNvSpPr/>
          <p:nvPr userDrawn="1"/>
        </p:nvSpPr>
        <p:spPr>
          <a:xfrm>
            <a:off x="8268590" y="362145"/>
            <a:ext cx="9422892" cy="1559622"/>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mj-lt"/>
              <a:ea typeface="Karla"/>
              <a:cs typeface="Karla"/>
              <a:sym typeface="Karla"/>
            </a:endParaRPr>
          </a:p>
        </p:txBody>
      </p:sp>
      <p:sp>
        <p:nvSpPr>
          <p:cNvPr id="29" name="Google Shape;1265;p56">
            <a:extLst>
              <a:ext uri="{FF2B5EF4-FFF2-40B4-BE49-F238E27FC236}">
                <a16:creationId xmlns:a16="http://schemas.microsoft.com/office/drawing/2014/main" id="{A7BF8E2B-5184-B584-D484-7D82C9DA6C41}"/>
              </a:ext>
            </a:extLst>
          </p:cNvPr>
          <p:cNvSpPr/>
          <p:nvPr userDrawn="1"/>
        </p:nvSpPr>
        <p:spPr>
          <a:xfrm>
            <a:off x="8268590" y="2277086"/>
            <a:ext cx="9422892" cy="1559622"/>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mj-lt"/>
              <a:ea typeface="Karla"/>
              <a:cs typeface="Karla"/>
              <a:sym typeface="Karla"/>
            </a:endParaRPr>
          </a:p>
        </p:txBody>
      </p:sp>
      <p:sp>
        <p:nvSpPr>
          <p:cNvPr id="31" name="Google Shape;1279;p56">
            <a:extLst>
              <a:ext uri="{FF2B5EF4-FFF2-40B4-BE49-F238E27FC236}">
                <a16:creationId xmlns:a16="http://schemas.microsoft.com/office/drawing/2014/main" id="{9E808B73-94D7-57E7-3837-3DA718162E5B}"/>
              </a:ext>
            </a:extLst>
          </p:cNvPr>
          <p:cNvSpPr/>
          <p:nvPr userDrawn="1"/>
        </p:nvSpPr>
        <p:spPr>
          <a:xfrm>
            <a:off x="8268590" y="4211345"/>
            <a:ext cx="9422892" cy="1559622"/>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mj-lt"/>
              <a:ea typeface="Karla"/>
              <a:cs typeface="Karla"/>
              <a:sym typeface="Karla"/>
            </a:endParaRPr>
          </a:p>
        </p:txBody>
      </p:sp>
      <p:sp>
        <p:nvSpPr>
          <p:cNvPr id="33" name="Google Shape;1279;p56">
            <a:extLst>
              <a:ext uri="{FF2B5EF4-FFF2-40B4-BE49-F238E27FC236}">
                <a16:creationId xmlns:a16="http://schemas.microsoft.com/office/drawing/2014/main" id="{F340E0DF-98FD-EA55-7B4B-8E58FC5CFCDA}"/>
              </a:ext>
            </a:extLst>
          </p:cNvPr>
          <p:cNvSpPr/>
          <p:nvPr userDrawn="1"/>
        </p:nvSpPr>
        <p:spPr>
          <a:xfrm>
            <a:off x="8268591" y="6176130"/>
            <a:ext cx="9422892" cy="1559622"/>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mj-lt"/>
              <a:ea typeface="Karla"/>
              <a:cs typeface="Karla"/>
              <a:sym typeface="Karla"/>
            </a:endParaRPr>
          </a:p>
        </p:txBody>
      </p:sp>
      <p:sp>
        <p:nvSpPr>
          <p:cNvPr id="35" name="Google Shape;1279;p56">
            <a:extLst>
              <a:ext uri="{FF2B5EF4-FFF2-40B4-BE49-F238E27FC236}">
                <a16:creationId xmlns:a16="http://schemas.microsoft.com/office/drawing/2014/main" id="{1F52D7F5-AD34-C5B1-EEA2-F711AD3A8C3F}"/>
              </a:ext>
            </a:extLst>
          </p:cNvPr>
          <p:cNvSpPr/>
          <p:nvPr userDrawn="1"/>
        </p:nvSpPr>
        <p:spPr>
          <a:xfrm>
            <a:off x="8268591" y="8120786"/>
            <a:ext cx="9422892" cy="1559622"/>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mj-lt"/>
              <a:ea typeface="Karla"/>
              <a:cs typeface="Karla"/>
              <a:sym typeface="Karla"/>
            </a:endParaRPr>
          </a:p>
        </p:txBody>
      </p:sp>
      <p:sp>
        <p:nvSpPr>
          <p:cNvPr id="37" name="Google Shape;1251;p56">
            <a:extLst>
              <a:ext uri="{FF2B5EF4-FFF2-40B4-BE49-F238E27FC236}">
                <a16:creationId xmlns:a16="http://schemas.microsoft.com/office/drawing/2014/main" id="{A4889AFC-C17E-6AF6-25D9-F977ACD04A9D}"/>
              </a:ext>
            </a:extLst>
          </p:cNvPr>
          <p:cNvSpPr/>
          <p:nvPr userDrawn="1"/>
        </p:nvSpPr>
        <p:spPr>
          <a:xfrm>
            <a:off x="6435949" y="454505"/>
            <a:ext cx="1454798" cy="1454798"/>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39" name="Google Shape;1268;p56">
            <a:extLst>
              <a:ext uri="{FF2B5EF4-FFF2-40B4-BE49-F238E27FC236}">
                <a16:creationId xmlns:a16="http://schemas.microsoft.com/office/drawing/2014/main" id="{5E0F6889-9671-EA56-B88B-DBA6C149062C}"/>
              </a:ext>
            </a:extLst>
          </p:cNvPr>
          <p:cNvSpPr/>
          <p:nvPr userDrawn="1"/>
        </p:nvSpPr>
        <p:spPr>
          <a:xfrm>
            <a:off x="6435949" y="2369446"/>
            <a:ext cx="1454798" cy="1454798"/>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41" name="Google Shape;1282;p56">
            <a:extLst>
              <a:ext uri="{FF2B5EF4-FFF2-40B4-BE49-F238E27FC236}">
                <a16:creationId xmlns:a16="http://schemas.microsoft.com/office/drawing/2014/main" id="{44CB8F8B-1D14-EA9D-117E-79BB0DB776E9}"/>
              </a:ext>
            </a:extLst>
          </p:cNvPr>
          <p:cNvSpPr/>
          <p:nvPr userDrawn="1"/>
        </p:nvSpPr>
        <p:spPr>
          <a:xfrm>
            <a:off x="6435949" y="4303705"/>
            <a:ext cx="1454798" cy="1454798"/>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43" name="Google Shape;1282;p56">
            <a:extLst>
              <a:ext uri="{FF2B5EF4-FFF2-40B4-BE49-F238E27FC236}">
                <a16:creationId xmlns:a16="http://schemas.microsoft.com/office/drawing/2014/main" id="{9D8D9DEA-F6DA-EFDC-5DDF-946728969392}"/>
              </a:ext>
            </a:extLst>
          </p:cNvPr>
          <p:cNvSpPr/>
          <p:nvPr userDrawn="1"/>
        </p:nvSpPr>
        <p:spPr>
          <a:xfrm>
            <a:off x="6435949" y="6326736"/>
            <a:ext cx="1454798" cy="1454798"/>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45" name="Google Shape;1282;p56">
            <a:extLst>
              <a:ext uri="{FF2B5EF4-FFF2-40B4-BE49-F238E27FC236}">
                <a16:creationId xmlns:a16="http://schemas.microsoft.com/office/drawing/2014/main" id="{5B83F600-A2A8-FC3E-235C-F63589027CEC}"/>
              </a:ext>
            </a:extLst>
          </p:cNvPr>
          <p:cNvSpPr/>
          <p:nvPr userDrawn="1"/>
        </p:nvSpPr>
        <p:spPr>
          <a:xfrm>
            <a:off x="6435949" y="8265643"/>
            <a:ext cx="1454798" cy="1454798"/>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47" name="Picture Placeholder 46">
            <a:extLst>
              <a:ext uri="{FF2B5EF4-FFF2-40B4-BE49-F238E27FC236}">
                <a16:creationId xmlns:a16="http://schemas.microsoft.com/office/drawing/2014/main" id="{3B37AA0A-CC3F-643E-4CA3-94EE9D0B955A}"/>
              </a:ext>
            </a:extLst>
          </p:cNvPr>
          <p:cNvSpPr>
            <a:spLocks noGrp="1"/>
          </p:cNvSpPr>
          <p:nvPr>
            <p:ph type="pic" sz="quarter" idx="10"/>
          </p:nvPr>
        </p:nvSpPr>
        <p:spPr>
          <a:xfrm>
            <a:off x="6683286" y="701843"/>
            <a:ext cx="960120" cy="960120"/>
          </a:xfrm>
        </p:spPr>
        <p:txBody>
          <a:bodyPr anchor="ctr"/>
          <a:lstStyle>
            <a:lvl1pPr marL="0" indent="0" algn="ctr">
              <a:buNone/>
              <a:defRPr sz="1350"/>
            </a:lvl1pPr>
          </a:lstStyle>
          <a:p>
            <a:r>
              <a:rPr lang="en-US" noProof="0"/>
              <a:t>Click icon to add picture</a:t>
            </a:r>
          </a:p>
        </p:txBody>
      </p:sp>
      <p:sp>
        <p:nvSpPr>
          <p:cNvPr id="53" name="Text Placeholder 52">
            <a:extLst>
              <a:ext uri="{FF2B5EF4-FFF2-40B4-BE49-F238E27FC236}">
                <a16:creationId xmlns:a16="http://schemas.microsoft.com/office/drawing/2014/main" id="{04148F56-845C-40C8-5EFE-44B32FB55764}"/>
              </a:ext>
            </a:extLst>
          </p:cNvPr>
          <p:cNvSpPr>
            <a:spLocks noGrp="1"/>
          </p:cNvSpPr>
          <p:nvPr>
            <p:ph type="body" sz="quarter" idx="15"/>
          </p:nvPr>
        </p:nvSpPr>
        <p:spPr>
          <a:xfrm>
            <a:off x="8654796" y="685800"/>
            <a:ext cx="5760720" cy="507492"/>
          </a:xfrm>
        </p:spPr>
        <p:txBody>
          <a:bodyPr/>
          <a:lstStyle>
            <a:lvl1pPr marL="0" indent="0">
              <a:buNone/>
              <a:defRPr sz="3000">
                <a:latin typeface="+mj-lt"/>
              </a:defRPr>
            </a:lvl1pPr>
          </a:lstStyle>
          <a:p>
            <a:pPr lvl="0"/>
            <a:r>
              <a:rPr lang="en-US" noProof="0"/>
              <a:t>Click to edit Master text styles</a:t>
            </a:r>
          </a:p>
        </p:txBody>
      </p:sp>
      <p:sp>
        <p:nvSpPr>
          <p:cNvPr id="58" name="Text Placeholder 52">
            <a:extLst>
              <a:ext uri="{FF2B5EF4-FFF2-40B4-BE49-F238E27FC236}">
                <a16:creationId xmlns:a16="http://schemas.microsoft.com/office/drawing/2014/main" id="{6FAEB77B-C9AE-5EC8-3043-2C6C91015EF2}"/>
              </a:ext>
            </a:extLst>
          </p:cNvPr>
          <p:cNvSpPr>
            <a:spLocks noGrp="1"/>
          </p:cNvSpPr>
          <p:nvPr>
            <p:ph type="body" sz="quarter" idx="20"/>
          </p:nvPr>
        </p:nvSpPr>
        <p:spPr>
          <a:xfrm>
            <a:off x="8654796" y="1170963"/>
            <a:ext cx="7543800" cy="507492"/>
          </a:xfrm>
        </p:spPr>
        <p:txBody>
          <a:bodyPr/>
          <a:lstStyle>
            <a:lvl1pPr marL="0" indent="0">
              <a:buNone/>
              <a:defRPr sz="2400">
                <a:latin typeface="+mn-lt"/>
              </a:defRPr>
            </a:lvl1pPr>
          </a:lstStyle>
          <a:p>
            <a:pPr lvl="0"/>
            <a:r>
              <a:rPr lang="en-US" noProof="0"/>
              <a:t>Click to edit Master text styles</a:t>
            </a:r>
          </a:p>
        </p:txBody>
      </p:sp>
      <p:sp>
        <p:nvSpPr>
          <p:cNvPr id="48" name="Picture Placeholder 46">
            <a:extLst>
              <a:ext uri="{FF2B5EF4-FFF2-40B4-BE49-F238E27FC236}">
                <a16:creationId xmlns:a16="http://schemas.microsoft.com/office/drawing/2014/main" id="{EA6CA3D6-A486-C220-D150-162068803F01}"/>
              </a:ext>
            </a:extLst>
          </p:cNvPr>
          <p:cNvSpPr>
            <a:spLocks noGrp="1"/>
          </p:cNvSpPr>
          <p:nvPr>
            <p:ph type="pic" sz="quarter" idx="11"/>
          </p:nvPr>
        </p:nvSpPr>
        <p:spPr>
          <a:xfrm>
            <a:off x="6683286" y="2616783"/>
            <a:ext cx="960120" cy="960120"/>
          </a:xfrm>
        </p:spPr>
        <p:txBody>
          <a:bodyPr anchor="ctr"/>
          <a:lstStyle>
            <a:lvl1pPr marL="0" indent="0" algn="ctr">
              <a:buNone/>
              <a:defRPr sz="1350"/>
            </a:lvl1pPr>
          </a:lstStyle>
          <a:p>
            <a:r>
              <a:rPr lang="en-US" noProof="0"/>
              <a:t>Click icon to add picture</a:t>
            </a:r>
          </a:p>
        </p:txBody>
      </p:sp>
      <p:sp>
        <p:nvSpPr>
          <p:cNvPr id="54" name="Text Placeholder 52">
            <a:extLst>
              <a:ext uri="{FF2B5EF4-FFF2-40B4-BE49-F238E27FC236}">
                <a16:creationId xmlns:a16="http://schemas.microsoft.com/office/drawing/2014/main" id="{B70CC111-C404-5983-7E1A-758C72DA2151}"/>
              </a:ext>
            </a:extLst>
          </p:cNvPr>
          <p:cNvSpPr>
            <a:spLocks noGrp="1"/>
          </p:cNvSpPr>
          <p:nvPr>
            <p:ph type="body" sz="quarter" idx="16"/>
          </p:nvPr>
        </p:nvSpPr>
        <p:spPr>
          <a:xfrm>
            <a:off x="8654796" y="2619756"/>
            <a:ext cx="5760720" cy="507492"/>
          </a:xfrm>
        </p:spPr>
        <p:txBody>
          <a:bodyPr/>
          <a:lstStyle>
            <a:lvl1pPr marL="0" indent="0">
              <a:buNone/>
              <a:defRPr sz="3000">
                <a:latin typeface="+mj-lt"/>
              </a:defRPr>
            </a:lvl1pPr>
          </a:lstStyle>
          <a:p>
            <a:pPr lvl="0"/>
            <a:r>
              <a:rPr lang="en-US" noProof="0"/>
              <a:t>Click to edit Master text styles</a:t>
            </a:r>
          </a:p>
        </p:txBody>
      </p:sp>
      <p:sp>
        <p:nvSpPr>
          <p:cNvPr id="59" name="Text Placeholder 52">
            <a:extLst>
              <a:ext uri="{FF2B5EF4-FFF2-40B4-BE49-F238E27FC236}">
                <a16:creationId xmlns:a16="http://schemas.microsoft.com/office/drawing/2014/main" id="{0FACAEC0-F5EF-8921-74B5-2C775EC42E63}"/>
              </a:ext>
            </a:extLst>
          </p:cNvPr>
          <p:cNvSpPr>
            <a:spLocks noGrp="1"/>
          </p:cNvSpPr>
          <p:nvPr>
            <p:ph type="body" sz="quarter" idx="21"/>
          </p:nvPr>
        </p:nvSpPr>
        <p:spPr>
          <a:xfrm>
            <a:off x="8654796" y="3104919"/>
            <a:ext cx="7543800" cy="507492"/>
          </a:xfrm>
        </p:spPr>
        <p:txBody>
          <a:bodyPr/>
          <a:lstStyle>
            <a:lvl1pPr marL="0" indent="0">
              <a:buNone/>
              <a:defRPr sz="2400">
                <a:latin typeface="+mn-lt"/>
              </a:defRPr>
            </a:lvl1pPr>
          </a:lstStyle>
          <a:p>
            <a:pPr lvl="0"/>
            <a:r>
              <a:rPr lang="en-US" noProof="0"/>
              <a:t>Click to edit Master text styles</a:t>
            </a:r>
          </a:p>
        </p:txBody>
      </p:sp>
      <p:sp>
        <p:nvSpPr>
          <p:cNvPr id="49" name="Picture Placeholder 46">
            <a:extLst>
              <a:ext uri="{FF2B5EF4-FFF2-40B4-BE49-F238E27FC236}">
                <a16:creationId xmlns:a16="http://schemas.microsoft.com/office/drawing/2014/main" id="{D85BED76-EF8A-3369-FA46-11513F2D2231}"/>
              </a:ext>
            </a:extLst>
          </p:cNvPr>
          <p:cNvSpPr>
            <a:spLocks noGrp="1"/>
          </p:cNvSpPr>
          <p:nvPr>
            <p:ph type="pic" sz="quarter" idx="12"/>
          </p:nvPr>
        </p:nvSpPr>
        <p:spPr>
          <a:xfrm>
            <a:off x="6683286" y="4551042"/>
            <a:ext cx="960120" cy="960120"/>
          </a:xfrm>
        </p:spPr>
        <p:txBody>
          <a:bodyPr anchor="ctr"/>
          <a:lstStyle>
            <a:lvl1pPr marL="0" indent="0" algn="ctr">
              <a:buNone/>
              <a:defRPr sz="1350"/>
            </a:lvl1pPr>
          </a:lstStyle>
          <a:p>
            <a:r>
              <a:rPr lang="en-US" noProof="0"/>
              <a:t>Click icon to add picture</a:t>
            </a:r>
          </a:p>
        </p:txBody>
      </p:sp>
      <p:sp>
        <p:nvSpPr>
          <p:cNvPr id="55" name="Text Placeholder 52">
            <a:extLst>
              <a:ext uri="{FF2B5EF4-FFF2-40B4-BE49-F238E27FC236}">
                <a16:creationId xmlns:a16="http://schemas.microsoft.com/office/drawing/2014/main" id="{3A752FC9-DE9C-9701-E24E-6F1AC075B16E}"/>
              </a:ext>
            </a:extLst>
          </p:cNvPr>
          <p:cNvSpPr>
            <a:spLocks noGrp="1"/>
          </p:cNvSpPr>
          <p:nvPr>
            <p:ph type="body" sz="quarter" idx="17"/>
          </p:nvPr>
        </p:nvSpPr>
        <p:spPr>
          <a:xfrm>
            <a:off x="8654796" y="4553712"/>
            <a:ext cx="5760720" cy="507492"/>
          </a:xfrm>
        </p:spPr>
        <p:txBody>
          <a:bodyPr/>
          <a:lstStyle>
            <a:lvl1pPr marL="0" indent="0">
              <a:buNone/>
              <a:defRPr sz="3000">
                <a:latin typeface="+mj-lt"/>
              </a:defRPr>
            </a:lvl1pPr>
          </a:lstStyle>
          <a:p>
            <a:pPr lvl="0"/>
            <a:r>
              <a:rPr lang="en-US" noProof="0"/>
              <a:t>Click to edit Master text styles</a:t>
            </a:r>
          </a:p>
        </p:txBody>
      </p:sp>
      <p:sp>
        <p:nvSpPr>
          <p:cNvPr id="60" name="Text Placeholder 52">
            <a:extLst>
              <a:ext uri="{FF2B5EF4-FFF2-40B4-BE49-F238E27FC236}">
                <a16:creationId xmlns:a16="http://schemas.microsoft.com/office/drawing/2014/main" id="{5CA64FAC-BAC1-519A-1252-ED8A726B6313}"/>
              </a:ext>
            </a:extLst>
          </p:cNvPr>
          <p:cNvSpPr>
            <a:spLocks noGrp="1"/>
          </p:cNvSpPr>
          <p:nvPr>
            <p:ph type="body" sz="quarter" idx="22"/>
          </p:nvPr>
        </p:nvSpPr>
        <p:spPr>
          <a:xfrm>
            <a:off x="8654796" y="5038875"/>
            <a:ext cx="7543800" cy="507492"/>
          </a:xfrm>
        </p:spPr>
        <p:txBody>
          <a:bodyPr/>
          <a:lstStyle>
            <a:lvl1pPr marL="0" indent="0">
              <a:buNone/>
              <a:defRPr sz="2400">
                <a:latin typeface="+mn-lt"/>
              </a:defRPr>
            </a:lvl1pPr>
          </a:lstStyle>
          <a:p>
            <a:pPr lvl="0"/>
            <a:r>
              <a:rPr lang="en-US" noProof="0"/>
              <a:t>Click to edit Master text styles</a:t>
            </a:r>
          </a:p>
        </p:txBody>
      </p:sp>
      <p:sp>
        <p:nvSpPr>
          <p:cNvPr id="50" name="Picture Placeholder 46">
            <a:extLst>
              <a:ext uri="{FF2B5EF4-FFF2-40B4-BE49-F238E27FC236}">
                <a16:creationId xmlns:a16="http://schemas.microsoft.com/office/drawing/2014/main" id="{5FF1804E-BBAF-5060-07A3-705BCCF0D7C5}"/>
              </a:ext>
            </a:extLst>
          </p:cNvPr>
          <p:cNvSpPr>
            <a:spLocks noGrp="1"/>
          </p:cNvSpPr>
          <p:nvPr>
            <p:ph type="pic" sz="quarter" idx="13"/>
          </p:nvPr>
        </p:nvSpPr>
        <p:spPr>
          <a:xfrm>
            <a:off x="6683286" y="6574074"/>
            <a:ext cx="960120" cy="960120"/>
          </a:xfrm>
        </p:spPr>
        <p:txBody>
          <a:bodyPr anchor="ctr"/>
          <a:lstStyle>
            <a:lvl1pPr marL="0" indent="0" algn="ctr">
              <a:buNone/>
              <a:defRPr sz="1350"/>
            </a:lvl1pPr>
          </a:lstStyle>
          <a:p>
            <a:r>
              <a:rPr lang="en-US" noProof="0"/>
              <a:t>Click icon to add picture</a:t>
            </a:r>
          </a:p>
        </p:txBody>
      </p:sp>
      <p:sp>
        <p:nvSpPr>
          <p:cNvPr id="56" name="Text Placeholder 52">
            <a:extLst>
              <a:ext uri="{FF2B5EF4-FFF2-40B4-BE49-F238E27FC236}">
                <a16:creationId xmlns:a16="http://schemas.microsoft.com/office/drawing/2014/main" id="{D03AC44E-421F-94EE-DC26-D4F6FB1D5444}"/>
              </a:ext>
            </a:extLst>
          </p:cNvPr>
          <p:cNvSpPr>
            <a:spLocks noGrp="1"/>
          </p:cNvSpPr>
          <p:nvPr>
            <p:ph type="body" sz="quarter" idx="18"/>
          </p:nvPr>
        </p:nvSpPr>
        <p:spPr>
          <a:xfrm>
            <a:off x="8654796" y="6487668"/>
            <a:ext cx="5760720" cy="507492"/>
          </a:xfrm>
        </p:spPr>
        <p:txBody>
          <a:bodyPr/>
          <a:lstStyle>
            <a:lvl1pPr marL="0" indent="0">
              <a:buNone/>
              <a:defRPr sz="3000">
                <a:latin typeface="+mj-lt"/>
              </a:defRPr>
            </a:lvl1pPr>
          </a:lstStyle>
          <a:p>
            <a:pPr lvl="0"/>
            <a:r>
              <a:rPr lang="en-US" noProof="0"/>
              <a:t>Click to edit Master text styles</a:t>
            </a:r>
          </a:p>
        </p:txBody>
      </p:sp>
      <p:sp>
        <p:nvSpPr>
          <p:cNvPr id="61" name="Text Placeholder 52">
            <a:extLst>
              <a:ext uri="{FF2B5EF4-FFF2-40B4-BE49-F238E27FC236}">
                <a16:creationId xmlns:a16="http://schemas.microsoft.com/office/drawing/2014/main" id="{4806989D-2A9A-5590-1EF7-9BF0E1F4C43D}"/>
              </a:ext>
            </a:extLst>
          </p:cNvPr>
          <p:cNvSpPr>
            <a:spLocks noGrp="1"/>
          </p:cNvSpPr>
          <p:nvPr>
            <p:ph type="body" sz="quarter" idx="23"/>
          </p:nvPr>
        </p:nvSpPr>
        <p:spPr>
          <a:xfrm>
            <a:off x="8654796" y="6972831"/>
            <a:ext cx="7543800" cy="507492"/>
          </a:xfrm>
        </p:spPr>
        <p:txBody>
          <a:bodyPr/>
          <a:lstStyle>
            <a:lvl1pPr marL="0" indent="0">
              <a:buNone/>
              <a:defRPr sz="2400">
                <a:latin typeface="+mn-lt"/>
              </a:defRPr>
            </a:lvl1pPr>
          </a:lstStyle>
          <a:p>
            <a:pPr lvl="0"/>
            <a:r>
              <a:rPr lang="en-US" noProof="0"/>
              <a:t>Click to edit Master text styles</a:t>
            </a:r>
          </a:p>
        </p:txBody>
      </p:sp>
      <p:sp>
        <p:nvSpPr>
          <p:cNvPr id="51" name="Picture Placeholder 46">
            <a:extLst>
              <a:ext uri="{FF2B5EF4-FFF2-40B4-BE49-F238E27FC236}">
                <a16:creationId xmlns:a16="http://schemas.microsoft.com/office/drawing/2014/main" id="{C28AAD1A-4269-0A5C-7418-7DFC69060C90}"/>
              </a:ext>
            </a:extLst>
          </p:cNvPr>
          <p:cNvSpPr>
            <a:spLocks noGrp="1"/>
          </p:cNvSpPr>
          <p:nvPr>
            <p:ph type="pic" sz="quarter" idx="14"/>
          </p:nvPr>
        </p:nvSpPr>
        <p:spPr>
          <a:xfrm>
            <a:off x="6683286" y="8512980"/>
            <a:ext cx="960120" cy="960120"/>
          </a:xfrm>
        </p:spPr>
        <p:txBody>
          <a:bodyPr anchor="ctr"/>
          <a:lstStyle>
            <a:lvl1pPr marL="0" indent="0" algn="ctr">
              <a:buNone/>
              <a:defRPr sz="1350"/>
            </a:lvl1pPr>
          </a:lstStyle>
          <a:p>
            <a:r>
              <a:rPr lang="en-US" noProof="0"/>
              <a:t>Click icon to add picture</a:t>
            </a:r>
          </a:p>
        </p:txBody>
      </p:sp>
      <p:sp>
        <p:nvSpPr>
          <p:cNvPr id="57" name="Text Placeholder 52">
            <a:extLst>
              <a:ext uri="{FF2B5EF4-FFF2-40B4-BE49-F238E27FC236}">
                <a16:creationId xmlns:a16="http://schemas.microsoft.com/office/drawing/2014/main" id="{650C0EB3-5783-DC1F-09A3-02DFAA316429}"/>
              </a:ext>
            </a:extLst>
          </p:cNvPr>
          <p:cNvSpPr>
            <a:spLocks noGrp="1"/>
          </p:cNvSpPr>
          <p:nvPr>
            <p:ph type="body" sz="quarter" idx="19"/>
          </p:nvPr>
        </p:nvSpPr>
        <p:spPr>
          <a:xfrm>
            <a:off x="8654796" y="8421624"/>
            <a:ext cx="5760720" cy="507492"/>
          </a:xfrm>
        </p:spPr>
        <p:txBody>
          <a:bodyPr/>
          <a:lstStyle>
            <a:lvl1pPr marL="0" indent="0">
              <a:buNone/>
              <a:defRPr sz="3000">
                <a:latin typeface="+mj-lt"/>
              </a:defRPr>
            </a:lvl1pPr>
          </a:lstStyle>
          <a:p>
            <a:pPr lvl="0"/>
            <a:r>
              <a:rPr lang="en-US" noProof="0"/>
              <a:t>Click to edit Master text styles</a:t>
            </a:r>
          </a:p>
        </p:txBody>
      </p:sp>
      <p:sp>
        <p:nvSpPr>
          <p:cNvPr id="62" name="Text Placeholder 52">
            <a:extLst>
              <a:ext uri="{FF2B5EF4-FFF2-40B4-BE49-F238E27FC236}">
                <a16:creationId xmlns:a16="http://schemas.microsoft.com/office/drawing/2014/main" id="{94850C9F-BD14-9481-E7F6-526639251EB9}"/>
              </a:ext>
            </a:extLst>
          </p:cNvPr>
          <p:cNvSpPr>
            <a:spLocks noGrp="1"/>
          </p:cNvSpPr>
          <p:nvPr>
            <p:ph type="body" sz="quarter" idx="24"/>
          </p:nvPr>
        </p:nvSpPr>
        <p:spPr>
          <a:xfrm>
            <a:off x="8654796" y="8906787"/>
            <a:ext cx="7543800" cy="507492"/>
          </a:xfrm>
        </p:spPr>
        <p:txBody>
          <a:bodyPr/>
          <a:lstStyle>
            <a:lvl1pPr marL="0" indent="0">
              <a:buNone/>
              <a:defRPr sz="2400">
                <a:latin typeface="+mn-lt"/>
              </a:defRPr>
            </a:lvl1pPr>
          </a:lstStyle>
          <a:p>
            <a:pPr lvl="0"/>
            <a:r>
              <a:rPr lang="en-US" noProof="0"/>
              <a:t>Click to edit Master text styles</a:t>
            </a:r>
          </a:p>
        </p:txBody>
      </p:sp>
    </p:spTree>
    <p:extLst>
      <p:ext uri="{BB962C8B-B14F-4D97-AF65-F5344CB8AC3E}">
        <p14:creationId xmlns:p14="http://schemas.microsoft.com/office/powerpoint/2010/main" val="305988862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Timeline">
    <p:bg>
      <p:bgPr>
        <a:solidFill>
          <a:schemeClr val="accent3"/>
        </a:solidFill>
        <a:effectLst/>
      </p:bgPr>
    </p:bg>
    <p:spTree>
      <p:nvGrpSpPr>
        <p:cNvPr id="1" name=""/>
        <p:cNvGrpSpPr/>
        <p:nvPr/>
      </p:nvGrpSpPr>
      <p:grpSpPr>
        <a:xfrm>
          <a:off x="0" y="0"/>
          <a:ext cx="0" cy="0"/>
          <a:chOff x="0" y="0"/>
          <a:chExt cx="0" cy="0"/>
        </a:xfrm>
      </p:grpSpPr>
      <p:sp>
        <p:nvSpPr>
          <p:cNvPr id="8" name="Google Shape;1251;p56">
            <a:extLst>
              <a:ext uri="{FF2B5EF4-FFF2-40B4-BE49-F238E27FC236}">
                <a16:creationId xmlns:a16="http://schemas.microsoft.com/office/drawing/2014/main" id="{5240ABBF-9F6E-51C2-3600-798F3A8C4868}"/>
              </a:ext>
            </a:extLst>
          </p:cNvPr>
          <p:cNvSpPr/>
          <p:nvPr userDrawn="1"/>
        </p:nvSpPr>
        <p:spPr>
          <a:xfrm>
            <a:off x="820846" y="2916130"/>
            <a:ext cx="3793625" cy="3793625"/>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10" name="Google Shape;1251;p56">
            <a:extLst>
              <a:ext uri="{FF2B5EF4-FFF2-40B4-BE49-F238E27FC236}">
                <a16:creationId xmlns:a16="http://schemas.microsoft.com/office/drawing/2014/main" id="{724FD7F3-2232-7463-6613-3EF2344BD063}"/>
              </a:ext>
            </a:extLst>
          </p:cNvPr>
          <p:cNvSpPr/>
          <p:nvPr userDrawn="1"/>
        </p:nvSpPr>
        <p:spPr>
          <a:xfrm>
            <a:off x="7384484" y="2920445"/>
            <a:ext cx="3793625" cy="3793625"/>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12" name="Google Shape;1251;p56">
            <a:extLst>
              <a:ext uri="{FF2B5EF4-FFF2-40B4-BE49-F238E27FC236}">
                <a16:creationId xmlns:a16="http://schemas.microsoft.com/office/drawing/2014/main" id="{234E24BE-6EC9-C62B-1B5F-EBE5C279EF38}"/>
              </a:ext>
            </a:extLst>
          </p:cNvPr>
          <p:cNvSpPr/>
          <p:nvPr userDrawn="1"/>
        </p:nvSpPr>
        <p:spPr>
          <a:xfrm>
            <a:off x="13838185" y="2887165"/>
            <a:ext cx="3793625" cy="3793625"/>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14" name="Google Shape;1251;p56">
            <a:extLst>
              <a:ext uri="{FF2B5EF4-FFF2-40B4-BE49-F238E27FC236}">
                <a16:creationId xmlns:a16="http://schemas.microsoft.com/office/drawing/2014/main" id="{F4987345-5BC3-6B09-35D1-118625B93B26}"/>
              </a:ext>
            </a:extLst>
          </p:cNvPr>
          <p:cNvSpPr/>
          <p:nvPr userDrawn="1"/>
        </p:nvSpPr>
        <p:spPr>
          <a:xfrm>
            <a:off x="4197974" y="5853331"/>
            <a:ext cx="3793625" cy="3793625"/>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16" name="Google Shape;1251;p56">
            <a:extLst>
              <a:ext uri="{FF2B5EF4-FFF2-40B4-BE49-F238E27FC236}">
                <a16:creationId xmlns:a16="http://schemas.microsoft.com/office/drawing/2014/main" id="{D24F97D8-E25C-583D-72FF-A9AD2A77A71F}"/>
              </a:ext>
            </a:extLst>
          </p:cNvPr>
          <p:cNvSpPr/>
          <p:nvPr userDrawn="1"/>
        </p:nvSpPr>
        <p:spPr>
          <a:xfrm>
            <a:off x="10734341" y="5820050"/>
            <a:ext cx="3793625" cy="3793625"/>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36" name="Text Placeholder 35">
            <a:extLst>
              <a:ext uri="{FF2B5EF4-FFF2-40B4-BE49-F238E27FC236}">
                <a16:creationId xmlns:a16="http://schemas.microsoft.com/office/drawing/2014/main" id="{C96B6B23-01AB-14E3-6F7D-14E56C8F7FB4}"/>
              </a:ext>
            </a:extLst>
          </p:cNvPr>
          <p:cNvSpPr>
            <a:spLocks noGrp="1"/>
          </p:cNvSpPr>
          <p:nvPr>
            <p:ph type="body" sz="quarter" idx="13"/>
          </p:nvPr>
        </p:nvSpPr>
        <p:spPr>
          <a:xfrm>
            <a:off x="688183" y="2754802"/>
            <a:ext cx="3793331" cy="3793331"/>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3000">
                <a:latin typeface="+mj-lt"/>
              </a:defRPr>
            </a:lvl1pPr>
            <a:lvl2pPr marL="0" indent="0" algn="ctr">
              <a:lnSpc>
                <a:spcPct val="100000"/>
              </a:lnSpc>
              <a:spcBef>
                <a:spcPts val="900"/>
              </a:spcBef>
              <a:buNone/>
              <a:defRPr sz="2400"/>
            </a:lvl2pPr>
          </a:lstStyle>
          <a:p>
            <a:pPr lvl="0"/>
            <a:r>
              <a:rPr lang="en-US" noProof="0"/>
              <a:t>Click to edit Master text styles</a:t>
            </a:r>
          </a:p>
          <a:p>
            <a:pPr lvl="1"/>
            <a:r>
              <a:rPr lang="en-US" noProof="0"/>
              <a:t>Second level</a:t>
            </a:r>
          </a:p>
        </p:txBody>
      </p:sp>
      <p:sp>
        <p:nvSpPr>
          <p:cNvPr id="40" name="Text Placeholder 35">
            <a:extLst>
              <a:ext uri="{FF2B5EF4-FFF2-40B4-BE49-F238E27FC236}">
                <a16:creationId xmlns:a16="http://schemas.microsoft.com/office/drawing/2014/main" id="{B5D9C006-6816-1398-2752-53296B2275E9}"/>
              </a:ext>
            </a:extLst>
          </p:cNvPr>
          <p:cNvSpPr>
            <a:spLocks noGrp="1"/>
          </p:cNvSpPr>
          <p:nvPr>
            <p:ph type="body" sz="quarter" idx="15"/>
          </p:nvPr>
        </p:nvSpPr>
        <p:spPr>
          <a:xfrm>
            <a:off x="7267463" y="2754802"/>
            <a:ext cx="3793331" cy="3793331"/>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3000">
                <a:latin typeface="+mj-lt"/>
              </a:defRPr>
            </a:lvl1pPr>
            <a:lvl2pPr marL="0" indent="0" algn="ctr">
              <a:lnSpc>
                <a:spcPct val="100000"/>
              </a:lnSpc>
              <a:spcBef>
                <a:spcPts val="900"/>
              </a:spcBef>
              <a:buNone/>
              <a:defRPr sz="2400"/>
            </a:lvl2pPr>
          </a:lstStyle>
          <a:p>
            <a:pPr lvl="0"/>
            <a:r>
              <a:rPr lang="en-US" noProof="0"/>
              <a:t>Click to edit Master text styles</a:t>
            </a:r>
          </a:p>
          <a:p>
            <a:pPr lvl="1"/>
            <a:r>
              <a:rPr lang="en-US" noProof="0"/>
              <a:t>Second level</a:t>
            </a:r>
          </a:p>
        </p:txBody>
      </p:sp>
      <p:sp>
        <p:nvSpPr>
          <p:cNvPr id="43" name="Text Placeholder 35">
            <a:extLst>
              <a:ext uri="{FF2B5EF4-FFF2-40B4-BE49-F238E27FC236}">
                <a16:creationId xmlns:a16="http://schemas.microsoft.com/office/drawing/2014/main" id="{5C67F012-5EC1-3C44-2545-C90EFB6C7AA3}"/>
              </a:ext>
            </a:extLst>
          </p:cNvPr>
          <p:cNvSpPr>
            <a:spLocks noGrp="1"/>
          </p:cNvSpPr>
          <p:nvPr>
            <p:ph type="body" sz="quarter" idx="17"/>
          </p:nvPr>
        </p:nvSpPr>
        <p:spPr>
          <a:xfrm>
            <a:off x="13705822" y="2754802"/>
            <a:ext cx="3793331" cy="3793331"/>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3000">
                <a:latin typeface="+mj-lt"/>
              </a:defRPr>
            </a:lvl1pPr>
            <a:lvl2pPr marL="0" indent="0" algn="ctr">
              <a:lnSpc>
                <a:spcPct val="100000"/>
              </a:lnSpc>
              <a:spcBef>
                <a:spcPts val="900"/>
              </a:spcBef>
              <a:buNone/>
              <a:defRPr sz="2400"/>
            </a:lvl2pPr>
          </a:lstStyle>
          <a:p>
            <a:pPr lvl="0"/>
            <a:r>
              <a:rPr lang="en-US" noProof="0"/>
              <a:t>Click to edit Master text styles</a:t>
            </a:r>
          </a:p>
          <a:p>
            <a:pPr lvl="1"/>
            <a:r>
              <a:rPr lang="en-US" noProof="0"/>
              <a:t>Second level</a:t>
            </a:r>
          </a:p>
        </p:txBody>
      </p:sp>
      <p:sp>
        <p:nvSpPr>
          <p:cNvPr id="39" name="Text Placeholder 35">
            <a:extLst>
              <a:ext uri="{FF2B5EF4-FFF2-40B4-BE49-F238E27FC236}">
                <a16:creationId xmlns:a16="http://schemas.microsoft.com/office/drawing/2014/main" id="{84C1F7B9-544F-1D65-F30E-22B977B0EA42}"/>
              </a:ext>
            </a:extLst>
          </p:cNvPr>
          <p:cNvSpPr>
            <a:spLocks noGrp="1"/>
          </p:cNvSpPr>
          <p:nvPr>
            <p:ph type="body" sz="quarter" idx="14"/>
          </p:nvPr>
        </p:nvSpPr>
        <p:spPr>
          <a:xfrm>
            <a:off x="4065611" y="5720968"/>
            <a:ext cx="3793331" cy="3793331"/>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3000">
                <a:latin typeface="+mj-lt"/>
              </a:defRPr>
            </a:lvl1pPr>
            <a:lvl2pPr marL="0" indent="0" algn="ctr">
              <a:lnSpc>
                <a:spcPct val="100000"/>
              </a:lnSpc>
              <a:spcBef>
                <a:spcPts val="900"/>
              </a:spcBef>
              <a:buNone/>
              <a:defRPr sz="2400"/>
            </a:lvl2pPr>
          </a:lstStyle>
          <a:p>
            <a:pPr lvl="0"/>
            <a:r>
              <a:rPr lang="en-US" noProof="0"/>
              <a:t>Click to edit Master text styles</a:t>
            </a:r>
          </a:p>
          <a:p>
            <a:pPr lvl="1"/>
            <a:r>
              <a:rPr lang="en-US" noProof="0"/>
              <a:t>Second level</a:t>
            </a:r>
          </a:p>
        </p:txBody>
      </p:sp>
      <p:sp>
        <p:nvSpPr>
          <p:cNvPr id="41" name="Text Placeholder 35">
            <a:extLst>
              <a:ext uri="{FF2B5EF4-FFF2-40B4-BE49-F238E27FC236}">
                <a16:creationId xmlns:a16="http://schemas.microsoft.com/office/drawing/2014/main" id="{F0785379-F700-62B9-BF17-703A87E29891}"/>
              </a:ext>
            </a:extLst>
          </p:cNvPr>
          <p:cNvSpPr>
            <a:spLocks noGrp="1"/>
          </p:cNvSpPr>
          <p:nvPr>
            <p:ph type="body" sz="quarter" idx="16"/>
          </p:nvPr>
        </p:nvSpPr>
        <p:spPr>
          <a:xfrm>
            <a:off x="10601978" y="5720968"/>
            <a:ext cx="3793331" cy="3793331"/>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3000">
                <a:latin typeface="+mj-lt"/>
              </a:defRPr>
            </a:lvl1pPr>
            <a:lvl2pPr marL="0" indent="0" algn="ctr">
              <a:lnSpc>
                <a:spcPct val="100000"/>
              </a:lnSpc>
              <a:spcBef>
                <a:spcPts val="900"/>
              </a:spcBef>
              <a:buNone/>
              <a:defRPr sz="2400"/>
            </a:lvl2pPr>
          </a:lstStyle>
          <a:p>
            <a:pPr lvl="0"/>
            <a:r>
              <a:rPr lang="en-US" noProof="0"/>
              <a:t>Click to edit Master text styles</a:t>
            </a:r>
          </a:p>
          <a:p>
            <a:pPr lvl="1"/>
            <a:r>
              <a:rPr lang="en-US" noProof="0"/>
              <a:t>Second level</a:t>
            </a:r>
          </a:p>
        </p:txBody>
      </p:sp>
    </p:spTree>
    <p:extLst>
      <p:ext uri="{BB962C8B-B14F-4D97-AF65-F5344CB8AC3E}">
        <p14:creationId xmlns:p14="http://schemas.microsoft.com/office/powerpoint/2010/main" val="18066398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5"/>
        </a:solidFill>
        <a:effectLst/>
      </p:bgPr>
    </p:bg>
    <p:spTree>
      <p:nvGrpSpPr>
        <p:cNvPr id="1" name=""/>
        <p:cNvGrpSpPr/>
        <p:nvPr/>
      </p:nvGrpSpPr>
      <p:grpSpPr>
        <a:xfrm>
          <a:off x="0" y="0"/>
          <a:ext cx="0" cy="0"/>
          <a:chOff x="0" y="0"/>
          <a:chExt cx="0" cy="0"/>
        </a:xfrm>
      </p:grpSpPr>
      <p:sp>
        <p:nvSpPr>
          <p:cNvPr id="11" name="Google Shape;634;p42">
            <a:extLst>
              <a:ext uri="{FF2B5EF4-FFF2-40B4-BE49-F238E27FC236}">
                <a16:creationId xmlns:a16="http://schemas.microsoft.com/office/drawing/2014/main" id="{8B24251C-09A2-7EC7-D81E-7B4EC1A6C8FB}"/>
              </a:ext>
            </a:extLst>
          </p:cNvPr>
          <p:cNvSpPr/>
          <p:nvPr userDrawn="1"/>
        </p:nvSpPr>
        <p:spPr>
          <a:xfrm>
            <a:off x="1565954" y="3144252"/>
            <a:ext cx="15407597" cy="2257974"/>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13" name="Google Shape;634;p42">
            <a:extLst>
              <a:ext uri="{FF2B5EF4-FFF2-40B4-BE49-F238E27FC236}">
                <a16:creationId xmlns:a16="http://schemas.microsoft.com/office/drawing/2014/main" id="{7095FC12-1305-9C50-D9A9-1BA4392374E6}"/>
              </a:ext>
            </a:extLst>
          </p:cNvPr>
          <p:cNvSpPr/>
          <p:nvPr userDrawn="1"/>
        </p:nvSpPr>
        <p:spPr>
          <a:xfrm>
            <a:off x="1565954" y="6241458"/>
            <a:ext cx="15407597" cy="2257974"/>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23" name="Title 22">
            <a:extLst>
              <a:ext uri="{FF2B5EF4-FFF2-40B4-BE49-F238E27FC236}">
                <a16:creationId xmlns:a16="http://schemas.microsoft.com/office/drawing/2014/main" id="{AA325A5B-8E43-DA35-85DE-66DB81C5F5AD}"/>
              </a:ext>
            </a:extLst>
          </p:cNvPr>
          <p:cNvSpPr>
            <a:spLocks noGrp="1"/>
          </p:cNvSpPr>
          <p:nvPr>
            <p:ph type="title"/>
          </p:nvPr>
        </p:nvSpPr>
        <p:spPr/>
        <p:txBody>
          <a:bodyPr/>
          <a:lstStyle/>
          <a:p>
            <a:r>
              <a:rPr lang="en-US" noProof="0"/>
              <a:t>Click to edit Master title style</a:t>
            </a:r>
          </a:p>
        </p:txBody>
      </p:sp>
      <p:sp>
        <p:nvSpPr>
          <p:cNvPr id="21" name="Text Placeholder 2">
            <a:extLst>
              <a:ext uri="{FF2B5EF4-FFF2-40B4-BE49-F238E27FC236}">
                <a16:creationId xmlns:a16="http://schemas.microsoft.com/office/drawing/2014/main" id="{BCA26A7E-435E-AFBA-FECA-047481A83CB8}"/>
              </a:ext>
            </a:extLst>
          </p:cNvPr>
          <p:cNvSpPr>
            <a:spLocks noGrp="1"/>
          </p:cNvSpPr>
          <p:nvPr>
            <p:ph type="body" idx="1"/>
          </p:nvPr>
        </p:nvSpPr>
        <p:spPr>
          <a:xfrm>
            <a:off x="1339193" y="2880479"/>
            <a:ext cx="15403068" cy="2257973"/>
          </a:xfrm>
          <a:solidFill>
            <a:schemeClr val="accent5"/>
          </a:solidFill>
          <a:ln w="25400">
            <a:solidFill>
              <a:schemeClr val="dk1"/>
            </a:solidFill>
          </a:ln>
        </p:spPr>
        <p:txBody>
          <a:bodyPr lIns="896112" rIns="6492240" anchor="ctr"/>
          <a:lstStyle>
            <a:lvl1pPr marL="0" indent="0">
              <a:lnSpc>
                <a:spcPct val="120000"/>
              </a:lnSpc>
              <a:spcBef>
                <a:spcPts val="0"/>
              </a:spcBef>
              <a:buNone/>
              <a:defRPr sz="3000" b="0">
                <a:latin typeface="+mj-lt"/>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noProof="0"/>
              <a:t>Click to edit Master text styles</a:t>
            </a:r>
          </a:p>
        </p:txBody>
      </p:sp>
      <p:sp>
        <p:nvSpPr>
          <p:cNvPr id="4" name="Content Placeholder 3">
            <a:extLst>
              <a:ext uri="{FF2B5EF4-FFF2-40B4-BE49-F238E27FC236}">
                <a16:creationId xmlns:a16="http://schemas.microsoft.com/office/drawing/2014/main" id="{4A82CD3C-84E1-013B-FEDD-5B4008CD2B33}"/>
              </a:ext>
            </a:extLst>
          </p:cNvPr>
          <p:cNvSpPr>
            <a:spLocks noGrp="1"/>
          </p:cNvSpPr>
          <p:nvPr>
            <p:ph sz="half" idx="2"/>
          </p:nvPr>
        </p:nvSpPr>
        <p:spPr>
          <a:xfrm>
            <a:off x="6967729" y="3011827"/>
            <a:ext cx="9613007" cy="1995284"/>
          </a:xfrm>
        </p:spPr>
        <p:txBody>
          <a:bodyPr anchor="ctr"/>
          <a:lstStyle>
            <a:lvl1pPr marL="0" indent="-205740">
              <a:lnSpc>
                <a:spcPct val="100000"/>
              </a:lnSpc>
              <a:spcBef>
                <a:spcPts val="0"/>
              </a:spcBef>
              <a:buSzPct val="50000"/>
              <a:defRPr sz="2400"/>
            </a:lvl1pPr>
            <a:lvl2pPr marL="411480" indent="-205740">
              <a:lnSpc>
                <a:spcPct val="100000"/>
              </a:lnSpc>
              <a:spcBef>
                <a:spcPts val="0"/>
              </a:spcBef>
              <a:buSzPct val="50000"/>
              <a:defRPr sz="2100"/>
            </a:lvl2pPr>
            <a:lvl3pPr marL="617220" indent="-205740">
              <a:lnSpc>
                <a:spcPct val="100000"/>
              </a:lnSpc>
              <a:spcBef>
                <a:spcPts val="0"/>
              </a:spcBef>
              <a:buSzPct val="50000"/>
              <a:defRPr sz="1800"/>
            </a:lvl3pPr>
            <a:lvl4pPr marL="822960" indent="-205740">
              <a:lnSpc>
                <a:spcPct val="100000"/>
              </a:lnSpc>
              <a:spcBef>
                <a:spcPts val="0"/>
              </a:spcBef>
              <a:buSzPct val="50000"/>
              <a:defRPr sz="1650"/>
            </a:lvl4pPr>
            <a:lvl5pPr indent="-205740">
              <a:buSzPct val="50000"/>
              <a:defRPr sz="16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22" name="Text Placeholder 4">
            <a:extLst>
              <a:ext uri="{FF2B5EF4-FFF2-40B4-BE49-F238E27FC236}">
                <a16:creationId xmlns:a16="http://schemas.microsoft.com/office/drawing/2014/main" id="{42E5F6B0-4BF8-B61C-19DC-44EADF2C6A3E}"/>
              </a:ext>
            </a:extLst>
          </p:cNvPr>
          <p:cNvSpPr>
            <a:spLocks noGrp="1"/>
          </p:cNvSpPr>
          <p:nvPr>
            <p:ph type="body" sz="quarter" idx="3"/>
          </p:nvPr>
        </p:nvSpPr>
        <p:spPr>
          <a:xfrm>
            <a:off x="1339193" y="6008788"/>
            <a:ext cx="15403068" cy="2257973"/>
          </a:xfrm>
          <a:solidFill>
            <a:schemeClr val="accent5"/>
          </a:solidFill>
          <a:ln w="25400">
            <a:solidFill>
              <a:schemeClr val="dk1"/>
            </a:solidFill>
          </a:ln>
        </p:spPr>
        <p:txBody>
          <a:bodyPr lIns="896112" rIns="6492240" anchor="ctr"/>
          <a:lstStyle>
            <a:lvl1pPr marL="0" indent="0">
              <a:lnSpc>
                <a:spcPct val="120000"/>
              </a:lnSpc>
              <a:spcBef>
                <a:spcPts val="0"/>
              </a:spcBef>
              <a:buNone/>
              <a:defRPr sz="3000" b="0">
                <a:latin typeface="+mj-lt"/>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noProof="0"/>
              <a:t>Click to edit Master text styles</a:t>
            </a:r>
          </a:p>
        </p:txBody>
      </p:sp>
      <p:sp>
        <p:nvSpPr>
          <p:cNvPr id="20" name="Content Placeholder 3">
            <a:extLst>
              <a:ext uri="{FF2B5EF4-FFF2-40B4-BE49-F238E27FC236}">
                <a16:creationId xmlns:a16="http://schemas.microsoft.com/office/drawing/2014/main" id="{710FDC74-97A7-7CF9-8479-7DF70FE009C4}"/>
              </a:ext>
            </a:extLst>
          </p:cNvPr>
          <p:cNvSpPr>
            <a:spLocks noGrp="1"/>
          </p:cNvSpPr>
          <p:nvPr>
            <p:ph sz="half" idx="13"/>
          </p:nvPr>
        </p:nvSpPr>
        <p:spPr>
          <a:xfrm>
            <a:off x="6967729" y="6140131"/>
            <a:ext cx="9613007" cy="1995284"/>
          </a:xfrm>
        </p:spPr>
        <p:txBody>
          <a:bodyPr anchor="ctr"/>
          <a:lstStyle>
            <a:lvl1pPr marL="0" indent="-205740">
              <a:lnSpc>
                <a:spcPct val="100000"/>
              </a:lnSpc>
              <a:spcBef>
                <a:spcPts val="0"/>
              </a:spcBef>
              <a:buSzPct val="50000"/>
              <a:defRPr sz="2400"/>
            </a:lvl1pPr>
            <a:lvl2pPr marL="411480" indent="-205740">
              <a:lnSpc>
                <a:spcPct val="100000"/>
              </a:lnSpc>
              <a:spcBef>
                <a:spcPts val="0"/>
              </a:spcBef>
              <a:buSzPct val="50000"/>
              <a:defRPr sz="2100"/>
            </a:lvl2pPr>
            <a:lvl3pPr marL="617220" indent="-205740">
              <a:lnSpc>
                <a:spcPct val="100000"/>
              </a:lnSpc>
              <a:spcBef>
                <a:spcPts val="0"/>
              </a:spcBef>
              <a:buSzPct val="50000"/>
              <a:defRPr sz="1800"/>
            </a:lvl3pPr>
            <a:lvl4pPr marL="822960" indent="-205740">
              <a:lnSpc>
                <a:spcPct val="100000"/>
              </a:lnSpc>
              <a:spcBef>
                <a:spcPts val="0"/>
              </a:spcBef>
              <a:buSzPct val="50000"/>
              <a:defRPr sz="1650"/>
            </a:lvl4pPr>
            <a:lvl5pPr indent="-205740">
              <a:buSzPct val="50000"/>
              <a:defRPr sz="16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9" name="Slide Number Placeholder 8">
            <a:extLst>
              <a:ext uri="{FF2B5EF4-FFF2-40B4-BE49-F238E27FC236}">
                <a16:creationId xmlns:a16="http://schemas.microsoft.com/office/drawing/2014/main" id="{7EA9E27A-A5B9-7554-B03C-977DD0697109}"/>
              </a:ext>
            </a:extLst>
          </p:cNvPr>
          <p:cNvSpPr>
            <a:spLocks noGrp="1"/>
          </p:cNvSpPr>
          <p:nvPr>
            <p:ph type="sldNum" sz="quarter" idx="12"/>
          </p:nvPr>
        </p:nvSpPr>
        <p:spPr/>
        <p:txBody>
          <a:bodyPr/>
          <a:lstStyle/>
          <a:p>
            <a:fld id="{8D0AFDD5-844D-364D-8AEC-50CF4D36D55D}" type="slidenum">
              <a:rPr lang="en-US" noProof="0" smtClean="0"/>
              <a:t>‹#›</a:t>
            </a:fld>
            <a:endParaRPr lang="en-US" noProof="0"/>
          </a:p>
        </p:txBody>
      </p:sp>
      <p:sp>
        <p:nvSpPr>
          <p:cNvPr id="8" name="Footer Placeholder 7">
            <a:extLst>
              <a:ext uri="{FF2B5EF4-FFF2-40B4-BE49-F238E27FC236}">
                <a16:creationId xmlns:a16="http://schemas.microsoft.com/office/drawing/2014/main" id="{10B2D671-9FA9-57ED-C5BB-EF64BEB1363E}"/>
              </a:ext>
            </a:extLst>
          </p:cNvPr>
          <p:cNvSpPr>
            <a:spLocks noGrp="1"/>
          </p:cNvSpPr>
          <p:nvPr>
            <p:ph type="ftr" sz="quarter" idx="11"/>
          </p:nvPr>
        </p:nvSpPr>
        <p:spPr/>
        <p:txBody>
          <a:bodyPr/>
          <a:lstStyle/>
          <a:p>
            <a:r>
              <a:rPr lang="en-US" noProof="0"/>
              <a:t>Presentation title</a:t>
            </a:r>
          </a:p>
        </p:txBody>
      </p:sp>
      <p:sp>
        <p:nvSpPr>
          <p:cNvPr id="7" name="Date Placeholder 6">
            <a:extLst>
              <a:ext uri="{FF2B5EF4-FFF2-40B4-BE49-F238E27FC236}">
                <a16:creationId xmlns:a16="http://schemas.microsoft.com/office/drawing/2014/main" id="{ECF944D9-3F95-D788-A7A5-9C541DBDEF9F}"/>
              </a:ext>
            </a:extLst>
          </p:cNvPr>
          <p:cNvSpPr>
            <a:spLocks noGrp="1"/>
          </p:cNvSpPr>
          <p:nvPr>
            <p:ph type="dt" sz="half" idx="10"/>
          </p:nvPr>
        </p:nvSpPr>
        <p:spPr/>
        <p:txBody>
          <a:bodyPr/>
          <a:lstStyle/>
          <a:p>
            <a:r>
              <a:rPr lang="en-US" noProof="0"/>
              <a:t>20XX</a:t>
            </a:r>
          </a:p>
        </p:txBody>
      </p:sp>
    </p:spTree>
    <p:extLst>
      <p:ext uri="{BB962C8B-B14F-4D97-AF65-F5344CB8AC3E}">
        <p14:creationId xmlns:p14="http://schemas.microsoft.com/office/powerpoint/2010/main" val="13692958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CB1F4-E4E2-E27F-87D0-6DFE6637592C}"/>
              </a:ext>
            </a:extLst>
          </p:cNvPr>
          <p:cNvSpPr>
            <a:spLocks noGrp="1"/>
          </p:cNvSpPr>
          <p:nvPr>
            <p:ph type="title"/>
          </p:nvPr>
        </p:nvSpPr>
        <p:spPr/>
        <p:txBody>
          <a:bodyPr/>
          <a:lstStyle/>
          <a:p>
            <a:r>
              <a:rPr lang="en-US" noProof="0"/>
              <a:t>Click to edit Master title style</a:t>
            </a:r>
          </a:p>
        </p:txBody>
      </p:sp>
      <p:sp>
        <p:nvSpPr>
          <p:cNvPr id="7" name="Google Shape;1148;p53">
            <a:extLst>
              <a:ext uri="{FF2B5EF4-FFF2-40B4-BE49-F238E27FC236}">
                <a16:creationId xmlns:a16="http://schemas.microsoft.com/office/drawing/2014/main" id="{D76333E0-FAE0-3B63-28EE-BA834131593C}"/>
              </a:ext>
            </a:extLst>
          </p:cNvPr>
          <p:cNvSpPr/>
          <p:nvPr userDrawn="1"/>
        </p:nvSpPr>
        <p:spPr>
          <a:xfrm>
            <a:off x="9721773" y="3159122"/>
            <a:ext cx="7584948" cy="5980518"/>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11" name="Google Shape;1148;p53">
            <a:extLst>
              <a:ext uri="{FF2B5EF4-FFF2-40B4-BE49-F238E27FC236}">
                <a16:creationId xmlns:a16="http://schemas.microsoft.com/office/drawing/2014/main" id="{B21F23CA-8996-2ED3-865E-9CBB7B3DEF01}"/>
              </a:ext>
            </a:extLst>
          </p:cNvPr>
          <p:cNvSpPr/>
          <p:nvPr userDrawn="1"/>
        </p:nvSpPr>
        <p:spPr>
          <a:xfrm>
            <a:off x="1212108" y="3159122"/>
            <a:ext cx="7581372" cy="5980518"/>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18" name="Text Placeholder 24">
            <a:extLst>
              <a:ext uri="{FF2B5EF4-FFF2-40B4-BE49-F238E27FC236}">
                <a16:creationId xmlns:a16="http://schemas.microsoft.com/office/drawing/2014/main" id="{BF16B1C6-54F0-43B5-701B-5ACB9DB37B75}"/>
              </a:ext>
            </a:extLst>
          </p:cNvPr>
          <p:cNvSpPr>
            <a:spLocks noGrp="1"/>
          </p:cNvSpPr>
          <p:nvPr>
            <p:ph type="body" sz="quarter" idx="14"/>
          </p:nvPr>
        </p:nvSpPr>
        <p:spPr>
          <a:xfrm>
            <a:off x="1028700" y="2935224"/>
            <a:ext cx="7573323" cy="5980176"/>
          </a:xfrm>
          <a:solidFill>
            <a:schemeClr val="accent5"/>
          </a:solidFill>
          <a:ln w="25400">
            <a:solidFill>
              <a:schemeClr val="dk1"/>
            </a:solidFill>
          </a:ln>
        </p:spPr>
        <p:txBody>
          <a:bodyPr lIns="320040" tIns="502920"/>
          <a:lstStyle>
            <a:lvl1pPr marL="0" indent="0" algn="l">
              <a:buFont typeface="Arial" panose="020B0604020202020204" pitchFamily="34" charset="0"/>
              <a:buNone/>
              <a:defRPr sz="3000">
                <a:latin typeface="+mj-lt"/>
              </a:defRPr>
            </a:lvl1pPr>
          </a:lstStyle>
          <a:p>
            <a:pPr lvl="0"/>
            <a:r>
              <a:rPr lang="en-US" noProof="0"/>
              <a:t>Click to edit Master text styles</a:t>
            </a:r>
          </a:p>
        </p:txBody>
      </p:sp>
      <p:sp>
        <p:nvSpPr>
          <p:cNvPr id="21" name="Content Placeholder 3">
            <a:extLst>
              <a:ext uri="{FF2B5EF4-FFF2-40B4-BE49-F238E27FC236}">
                <a16:creationId xmlns:a16="http://schemas.microsoft.com/office/drawing/2014/main" id="{86A122E7-1CF8-0AB9-3407-6E725320DC62}"/>
              </a:ext>
            </a:extLst>
          </p:cNvPr>
          <p:cNvSpPr>
            <a:spLocks noGrp="1"/>
          </p:cNvSpPr>
          <p:nvPr>
            <p:ph sz="half" idx="2"/>
          </p:nvPr>
        </p:nvSpPr>
        <p:spPr>
          <a:xfrm>
            <a:off x="1399032" y="4416552"/>
            <a:ext cx="6906768" cy="4177650"/>
          </a:xfrm>
        </p:spPr>
        <p:txBody>
          <a:bodyPr anchor="t"/>
          <a:lstStyle>
            <a:lvl1pPr marL="0" indent="0">
              <a:lnSpc>
                <a:spcPct val="100000"/>
              </a:lnSpc>
              <a:spcBef>
                <a:spcPts val="0"/>
              </a:spcBef>
              <a:buSzPct val="50000"/>
              <a:buNone/>
              <a:defRPr sz="2400"/>
            </a:lvl1pPr>
            <a:lvl2pPr marL="411480" indent="-205740">
              <a:lnSpc>
                <a:spcPct val="100000"/>
              </a:lnSpc>
              <a:spcBef>
                <a:spcPts val="0"/>
              </a:spcBef>
              <a:buSzPct val="50000"/>
              <a:defRPr sz="2100"/>
            </a:lvl2pPr>
            <a:lvl3pPr marL="617220" indent="-205740">
              <a:lnSpc>
                <a:spcPct val="100000"/>
              </a:lnSpc>
              <a:spcBef>
                <a:spcPts val="0"/>
              </a:spcBef>
              <a:buSzPct val="50000"/>
              <a:defRPr sz="1800"/>
            </a:lvl3pPr>
            <a:lvl4pPr marL="822960" indent="-205740">
              <a:lnSpc>
                <a:spcPct val="100000"/>
              </a:lnSpc>
              <a:spcBef>
                <a:spcPts val="0"/>
              </a:spcBef>
              <a:buSzPct val="50000"/>
              <a:defRPr sz="1650"/>
            </a:lvl4pPr>
            <a:lvl5pPr indent="-205740">
              <a:buSzPct val="50000"/>
              <a:defRPr sz="16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20" name="Text Placeholder 24">
            <a:extLst>
              <a:ext uri="{FF2B5EF4-FFF2-40B4-BE49-F238E27FC236}">
                <a16:creationId xmlns:a16="http://schemas.microsoft.com/office/drawing/2014/main" id="{F5C0C473-4EA8-206C-EDC5-DAF92DC87E7B}"/>
              </a:ext>
            </a:extLst>
          </p:cNvPr>
          <p:cNvSpPr>
            <a:spLocks noGrp="1"/>
          </p:cNvSpPr>
          <p:nvPr>
            <p:ph type="body" sz="quarter" idx="19"/>
          </p:nvPr>
        </p:nvSpPr>
        <p:spPr>
          <a:xfrm>
            <a:off x="9537192" y="2935224"/>
            <a:ext cx="7571232" cy="5980176"/>
          </a:xfrm>
          <a:solidFill>
            <a:schemeClr val="accent5"/>
          </a:solidFill>
          <a:ln w="25400">
            <a:solidFill>
              <a:schemeClr val="dk1"/>
            </a:solidFill>
          </a:ln>
        </p:spPr>
        <p:txBody>
          <a:bodyPr lIns="320040" tIns="502920"/>
          <a:lstStyle>
            <a:lvl1pPr marL="0" indent="0" algn="l">
              <a:buFont typeface="Arial" panose="020B0604020202020204" pitchFamily="34" charset="0"/>
              <a:buNone/>
              <a:defRPr sz="3000">
                <a:latin typeface="+mj-lt"/>
              </a:defRPr>
            </a:lvl1pPr>
          </a:lstStyle>
          <a:p>
            <a:pPr lvl="0"/>
            <a:r>
              <a:rPr lang="en-US" noProof="0"/>
              <a:t>Click to edit Master text styles</a:t>
            </a:r>
          </a:p>
        </p:txBody>
      </p:sp>
      <p:sp>
        <p:nvSpPr>
          <p:cNvPr id="23" name="Content Placeholder 3">
            <a:extLst>
              <a:ext uri="{FF2B5EF4-FFF2-40B4-BE49-F238E27FC236}">
                <a16:creationId xmlns:a16="http://schemas.microsoft.com/office/drawing/2014/main" id="{E3B2BF64-243E-E09B-24DD-86574712A72C}"/>
              </a:ext>
            </a:extLst>
          </p:cNvPr>
          <p:cNvSpPr>
            <a:spLocks noGrp="1"/>
          </p:cNvSpPr>
          <p:nvPr>
            <p:ph sz="half" idx="20"/>
          </p:nvPr>
        </p:nvSpPr>
        <p:spPr>
          <a:xfrm>
            <a:off x="9900231" y="4416552"/>
            <a:ext cx="6912864" cy="4177650"/>
          </a:xfrm>
        </p:spPr>
        <p:txBody>
          <a:bodyPr anchor="t"/>
          <a:lstStyle>
            <a:lvl1pPr marL="0" indent="0">
              <a:lnSpc>
                <a:spcPct val="100000"/>
              </a:lnSpc>
              <a:spcBef>
                <a:spcPts val="0"/>
              </a:spcBef>
              <a:buSzPct val="50000"/>
              <a:buNone/>
              <a:defRPr sz="2400"/>
            </a:lvl1pPr>
            <a:lvl2pPr marL="411480" indent="-205740">
              <a:lnSpc>
                <a:spcPct val="100000"/>
              </a:lnSpc>
              <a:spcBef>
                <a:spcPts val="0"/>
              </a:spcBef>
              <a:buSzPct val="50000"/>
              <a:defRPr sz="2100"/>
            </a:lvl2pPr>
            <a:lvl3pPr marL="617220" indent="-205740">
              <a:lnSpc>
                <a:spcPct val="100000"/>
              </a:lnSpc>
              <a:spcBef>
                <a:spcPts val="0"/>
              </a:spcBef>
              <a:buSzPct val="50000"/>
              <a:defRPr sz="1800"/>
            </a:lvl3pPr>
            <a:lvl4pPr marL="822960" indent="-205740">
              <a:lnSpc>
                <a:spcPct val="100000"/>
              </a:lnSpc>
              <a:spcBef>
                <a:spcPts val="0"/>
              </a:spcBef>
              <a:buSzPct val="50000"/>
              <a:defRPr sz="1650"/>
            </a:lvl4pPr>
            <a:lvl5pPr indent="-205740">
              <a:buSzPct val="50000"/>
              <a:defRPr sz="16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5" name="Slide Number Placeholder 4">
            <a:extLst>
              <a:ext uri="{FF2B5EF4-FFF2-40B4-BE49-F238E27FC236}">
                <a16:creationId xmlns:a16="http://schemas.microsoft.com/office/drawing/2014/main" id="{3A18DB23-E349-DF43-8126-A1F21B8C33C6}"/>
              </a:ext>
            </a:extLst>
          </p:cNvPr>
          <p:cNvSpPr>
            <a:spLocks noGrp="1"/>
          </p:cNvSpPr>
          <p:nvPr>
            <p:ph type="sldNum" sz="quarter" idx="12"/>
          </p:nvPr>
        </p:nvSpPr>
        <p:spPr/>
        <p:txBody>
          <a:bodyPr/>
          <a:lstStyle/>
          <a:p>
            <a:fld id="{8D0AFDD5-844D-364D-8AEC-50CF4D36D55D}" type="slidenum">
              <a:rPr lang="en-US" noProof="0" smtClean="0"/>
              <a:pPr/>
              <a:t>‹#›</a:t>
            </a:fld>
            <a:endParaRPr lang="en-US" noProof="0"/>
          </a:p>
        </p:txBody>
      </p:sp>
      <p:sp>
        <p:nvSpPr>
          <p:cNvPr id="4" name="Footer Placeholder 3">
            <a:extLst>
              <a:ext uri="{FF2B5EF4-FFF2-40B4-BE49-F238E27FC236}">
                <a16:creationId xmlns:a16="http://schemas.microsoft.com/office/drawing/2014/main" id="{46774F0D-57B5-C6EE-016C-501DC8D7E4F7}"/>
              </a:ext>
            </a:extLst>
          </p:cNvPr>
          <p:cNvSpPr>
            <a:spLocks noGrp="1"/>
          </p:cNvSpPr>
          <p:nvPr>
            <p:ph type="ftr" sz="quarter" idx="11"/>
          </p:nvPr>
        </p:nvSpPr>
        <p:spPr/>
        <p:txBody>
          <a:bodyPr/>
          <a:lstStyle/>
          <a:p>
            <a:r>
              <a:rPr lang="en-US" noProof="0"/>
              <a:t>Presentation title</a:t>
            </a:r>
          </a:p>
        </p:txBody>
      </p:sp>
      <p:sp>
        <p:nvSpPr>
          <p:cNvPr id="3" name="Date Placeholder 2">
            <a:extLst>
              <a:ext uri="{FF2B5EF4-FFF2-40B4-BE49-F238E27FC236}">
                <a16:creationId xmlns:a16="http://schemas.microsoft.com/office/drawing/2014/main" id="{5DF0D283-938B-8E26-1C43-DC3AD65091BF}"/>
              </a:ext>
            </a:extLst>
          </p:cNvPr>
          <p:cNvSpPr>
            <a:spLocks noGrp="1"/>
          </p:cNvSpPr>
          <p:nvPr>
            <p:ph type="dt" sz="half" idx="10"/>
          </p:nvPr>
        </p:nvSpPr>
        <p:spPr/>
        <p:txBody>
          <a:bodyPr/>
          <a:lstStyle/>
          <a:p>
            <a:r>
              <a:rPr lang="en-US" noProof="0"/>
              <a:t>20XX</a:t>
            </a:r>
          </a:p>
        </p:txBody>
      </p:sp>
    </p:spTree>
    <p:extLst>
      <p:ext uri="{BB962C8B-B14F-4D97-AF65-F5344CB8AC3E}">
        <p14:creationId xmlns:p14="http://schemas.microsoft.com/office/powerpoint/2010/main" val="20658589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hree Conten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CB1F4-E4E2-E27F-87D0-6DFE6637592C}"/>
              </a:ext>
            </a:extLst>
          </p:cNvPr>
          <p:cNvSpPr>
            <a:spLocks noGrp="1"/>
          </p:cNvSpPr>
          <p:nvPr>
            <p:ph type="title"/>
          </p:nvPr>
        </p:nvSpPr>
        <p:spPr/>
        <p:txBody>
          <a:bodyPr/>
          <a:lstStyle/>
          <a:p>
            <a:r>
              <a:rPr lang="en-US" noProof="0"/>
              <a:t>Click to edit Master title style</a:t>
            </a:r>
          </a:p>
        </p:txBody>
      </p:sp>
      <p:sp>
        <p:nvSpPr>
          <p:cNvPr id="7" name="Google Shape;1148;p53">
            <a:extLst>
              <a:ext uri="{FF2B5EF4-FFF2-40B4-BE49-F238E27FC236}">
                <a16:creationId xmlns:a16="http://schemas.microsoft.com/office/drawing/2014/main" id="{D76333E0-FAE0-3B63-28EE-BA834131593C}"/>
              </a:ext>
            </a:extLst>
          </p:cNvPr>
          <p:cNvSpPr/>
          <p:nvPr userDrawn="1"/>
        </p:nvSpPr>
        <p:spPr>
          <a:xfrm>
            <a:off x="12556413" y="3159122"/>
            <a:ext cx="4874355" cy="5980518"/>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9" name="Google Shape;1148;p53">
            <a:extLst>
              <a:ext uri="{FF2B5EF4-FFF2-40B4-BE49-F238E27FC236}">
                <a16:creationId xmlns:a16="http://schemas.microsoft.com/office/drawing/2014/main" id="{1BF10461-2A6D-BD12-B1D7-5A73DDD367A8}"/>
              </a:ext>
            </a:extLst>
          </p:cNvPr>
          <p:cNvSpPr/>
          <p:nvPr userDrawn="1"/>
        </p:nvSpPr>
        <p:spPr>
          <a:xfrm>
            <a:off x="6898850" y="3159122"/>
            <a:ext cx="4874355" cy="5980518"/>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11" name="Google Shape;1148;p53">
            <a:extLst>
              <a:ext uri="{FF2B5EF4-FFF2-40B4-BE49-F238E27FC236}">
                <a16:creationId xmlns:a16="http://schemas.microsoft.com/office/drawing/2014/main" id="{B21F23CA-8996-2ED3-865E-9CBB7B3DEF01}"/>
              </a:ext>
            </a:extLst>
          </p:cNvPr>
          <p:cNvSpPr/>
          <p:nvPr userDrawn="1"/>
        </p:nvSpPr>
        <p:spPr>
          <a:xfrm>
            <a:off x="1212108" y="3159122"/>
            <a:ext cx="4874355" cy="5980518"/>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18" name="Text Placeholder 24">
            <a:extLst>
              <a:ext uri="{FF2B5EF4-FFF2-40B4-BE49-F238E27FC236}">
                <a16:creationId xmlns:a16="http://schemas.microsoft.com/office/drawing/2014/main" id="{BF16B1C6-54F0-43B5-701B-5ACB9DB37B75}"/>
              </a:ext>
            </a:extLst>
          </p:cNvPr>
          <p:cNvSpPr>
            <a:spLocks noGrp="1"/>
          </p:cNvSpPr>
          <p:nvPr>
            <p:ph type="body" sz="quarter" idx="14"/>
          </p:nvPr>
        </p:nvSpPr>
        <p:spPr>
          <a:xfrm>
            <a:off x="1028700" y="2935224"/>
            <a:ext cx="4869180" cy="5980176"/>
          </a:xfrm>
          <a:solidFill>
            <a:schemeClr val="accent5"/>
          </a:solidFill>
          <a:ln w="25400">
            <a:solidFill>
              <a:schemeClr val="dk1"/>
            </a:solidFill>
          </a:ln>
        </p:spPr>
        <p:txBody>
          <a:bodyPr lIns="320040" tIns="502920"/>
          <a:lstStyle>
            <a:lvl1pPr marL="0" indent="0" algn="l">
              <a:buFont typeface="Arial" panose="020B0604020202020204" pitchFamily="34" charset="0"/>
              <a:buNone/>
              <a:defRPr sz="3000">
                <a:latin typeface="+mj-lt"/>
              </a:defRPr>
            </a:lvl1pPr>
          </a:lstStyle>
          <a:p>
            <a:pPr lvl="0"/>
            <a:r>
              <a:rPr lang="en-US" noProof="0"/>
              <a:t>Click to edit Master text styles</a:t>
            </a:r>
          </a:p>
        </p:txBody>
      </p:sp>
      <p:sp>
        <p:nvSpPr>
          <p:cNvPr id="21" name="Content Placeholder 3">
            <a:extLst>
              <a:ext uri="{FF2B5EF4-FFF2-40B4-BE49-F238E27FC236}">
                <a16:creationId xmlns:a16="http://schemas.microsoft.com/office/drawing/2014/main" id="{86A122E7-1CF8-0AB9-3407-6E725320DC62}"/>
              </a:ext>
            </a:extLst>
          </p:cNvPr>
          <p:cNvSpPr>
            <a:spLocks noGrp="1"/>
          </p:cNvSpPr>
          <p:nvPr>
            <p:ph sz="half" idx="2"/>
          </p:nvPr>
        </p:nvSpPr>
        <p:spPr>
          <a:xfrm>
            <a:off x="1399032" y="4416552"/>
            <a:ext cx="4114800" cy="4177650"/>
          </a:xfrm>
        </p:spPr>
        <p:txBody>
          <a:bodyPr anchor="t"/>
          <a:lstStyle>
            <a:lvl1pPr marL="0" indent="0">
              <a:lnSpc>
                <a:spcPct val="100000"/>
              </a:lnSpc>
              <a:spcBef>
                <a:spcPts val="0"/>
              </a:spcBef>
              <a:buSzPct val="50000"/>
              <a:buNone/>
              <a:defRPr sz="2400"/>
            </a:lvl1pPr>
            <a:lvl2pPr marL="411480" indent="-205740">
              <a:lnSpc>
                <a:spcPct val="100000"/>
              </a:lnSpc>
              <a:spcBef>
                <a:spcPts val="0"/>
              </a:spcBef>
              <a:buSzPct val="50000"/>
              <a:defRPr sz="2100"/>
            </a:lvl2pPr>
            <a:lvl3pPr marL="617220" indent="-205740">
              <a:lnSpc>
                <a:spcPct val="100000"/>
              </a:lnSpc>
              <a:spcBef>
                <a:spcPts val="0"/>
              </a:spcBef>
              <a:buSzPct val="50000"/>
              <a:defRPr sz="1800"/>
            </a:lvl3pPr>
            <a:lvl4pPr marL="822960" indent="-205740">
              <a:lnSpc>
                <a:spcPct val="100000"/>
              </a:lnSpc>
              <a:spcBef>
                <a:spcPts val="0"/>
              </a:spcBef>
              <a:buSzPct val="50000"/>
              <a:defRPr sz="1650"/>
            </a:lvl4pPr>
            <a:lvl5pPr indent="-205740">
              <a:buSzPct val="50000"/>
              <a:defRPr sz="16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9" name="Text Placeholder 24">
            <a:extLst>
              <a:ext uri="{FF2B5EF4-FFF2-40B4-BE49-F238E27FC236}">
                <a16:creationId xmlns:a16="http://schemas.microsoft.com/office/drawing/2014/main" id="{9B6C5E12-67C8-B5AA-FC61-A40F6C388F8B}"/>
              </a:ext>
            </a:extLst>
          </p:cNvPr>
          <p:cNvSpPr>
            <a:spLocks noGrp="1"/>
          </p:cNvSpPr>
          <p:nvPr>
            <p:ph type="body" sz="quarter" idx="16"/>
          </p:nvPr>
        </p:nvSpPr>
        <p:spPr>
          <a:xfrm>
            <a:off x="6720840" y="2935224"/>
            <a:ext cx="4869180" cy="5980176"/>
          </a:xfrm>
          <a:solidFill>
            <a:schemeClr val="accent5"/>
          </a:solidFill>
          <a:ln w="25400">
            <a:solidFill>
              <a:schemeClr val="dk1"/>
            </a:solidFill>
          </a:ln>
        </p:spPr>
        <p:txBody>
          <a:bodyPr lIns="320040" tIns="502920"/>
          <a:lstStyle>
            <a:lvl1pPr marL="0" indent="0" algn="l">
              <a:buFont typeface="Arial" panose="020B0604020202020204" pitchFamily="34" charset="0"/>
              <a:buNone/>
              <a:defRPr sz="3000">
                <a:latin typeface="+mj-lt"/>
              </a:defRPr>
            </a:lvl1pPr>
          </a:lstStyle>
          <a:p>
            <a:pPr lvl="0"/>
            <a:r>
              <a:rPr lang="en-US" noProof="0"/>
              <a:t>Click to edit Master text styles</a:t>
            </a:r>
          </a:p>
        </p:txBody>
      </p:sp>
      <p:sp>
        <p:nvSpPr>
          <p:cNvPr id="22" name="Content Placeholder 3">
            <a:extLst>
              <a:ext uri="{FF2B5EF4-FFF2-40B4-BE49-F238E27FC236}">
                <a16:creationId xmlns:a16="http://schemas.microsoft.com/office/drawing/2014/main" id="{92BD99C3-C1A1-E89B-FB77-6221D2FBE9A6}"/>
              </a:ext>
            </a:extLst>
          </p:cNvPr>
          <p:cNvSpPr>
            <a:spLocks noGrp="1"/>
          </p:cNvSpPr>
          <p:nvPr>
            <p:ph sz="half" idx="13"/>
          </p:nvPr>
        </p:nvSpPr>
        <p:spPr>
          <a:xfrm>
            <a:off x="7073810" y="4416552"/>
            <a:ext cx="4114800" cy="4177650"/>
          </a:xfrm>
        </p:spPr>
        <p:txBody>
          <a:bodyPr anchor="t"/>
          <a:lstStyle>
            <a:lvl1pPr marL="0" indent="0">
              <a:lnSpc>
                <a:spcPct val="100000"/>
              </a:lnSpc>
              <a:spcBef>
                <a:spcPts val="0"/>
              </a:spcBef>
              <a:buSzPct val="50000"/>
              <a:buNone/>
              <a:defRPr sz="2400"/>
            </a:lvl1pPr>
            <a:lvl2pPr marL="411480" indent="-205740">
              <a:lnSpc>
                <a:spcPct val="100000"/>
              </a:lnSpc>
              <a:spcBef>
                <a:spcPts val="0"/>
              </a:spcBef>
              <a:buSzPct val="50000"/>
              <a:defRPr sz="2100"/>
            </a:lvl2pPr>
            <a:lvl3pPr marL="617220" indent="-205740">
              <a:lnSpc>
                <a:spcPct val="100000"/>
              </a:lnSpc>
              <a:spcBef>
                <a:spcPts val="0"/>
              </a:spcBef>
              <a:buSzPct val="50000"/>
              <a:defRPr sz="1800"/>
            </a:lvl3pPr>
            <a:lvl4pPr marL="822960" indent="-205740">
              <a:lnSpc>
                <a:spcPct val="100000"/>
              </a:lnSpc>
              <a:spcBef>
                <a:spcPts val="0"/>
              </a:spcBef>
              <a:buSzPct val="50000"/>
              <a:defRPr sz="1650"/>
            </a:lvl4pPr>
            <a:lvl5pPr indent="-205740">
              <a:buSzPct val="50000"/>
              <a:defRPr sz="16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20" name="Text Placeholder 24">
            <a:extLst>
              <a:ext uri="{FF2B5EF4-FFF2-40B4-BE49-F238E27FC236}">
                <a16:creationId xmlns:a16="http://schemas.microsoft.com/office/drawing/2014/main" id="{F5C0C473-4EA8-206C-EDC5-DAF92DC87E7B}"/>
              </a:ext>
            </a:extLst>
          </p:cNvPr>
          <p:cNvSpPr>
            <a:spLocks noGrp="1"/>
          </p:cNvSpPr>
          <p:nvPr>
            <p:ph type="body" sz="quarter" idx="19"/>
          </p:nvPr>
        </p:nvSpPr>
        <p:spPr>
          <a:xfrm>
            <a:off x="12371832" y="2935224"/>
            <a:ext cx="4869180" cy="5980176"/>
          </a:xfrm>
          <a:solidFill>
            <a:schemeClr val="accent5"/>
          </a:solidFill>
          <a:ln w="25400">
            <a:solidFill>
              <a:schemeClr val="dk1"/>
            </a:solidFill>
          </a:ln>
        </p:spPr>
        <p:txBody>
          <a:bodyPr lIns="320040" tIns="502920"/>
          <a:lstStyle>
            <a:lvl1pPr marL="0" indent="0" algn="l">
              <a:buFont typeface="Arial" panose="020B0604020202020204" pitchFamily="34" charset="0"/>
              <a:buNone/>
              <a:defRPr sz="3000">
                <a:latin typeface="+mj-lt"/>
              </a:defRPr>
            </a:lvl1pPr>
          </a:lstStyle>
          <a:p>
            <a:pPr lvl="0"/>
            <a:r>
              <a:rPr lang="en-US" noProof="0"/>
              <a:t>Click to edit Master text styles</a:t>
            </a:r>
          </a:p>
        </p:txBody>
      </p:sp>
      <p:sp>
        <p:nvSpPr>
          <p:cNvPr id="23" name="Content Placeholder 3">
            <a:extLst>
              <a:ext uri="{FF2B5EF4-FFF2-40B4-BE49-F238E27FC236}">
                <a16:creationId xmlns:a16="http://schemas.microsoft.com/office/drawing/2014/main" id="{E3B2BF64-243E-E09B-24DD-86574712A72C}"/>
              </a:ext>
            </a:extLst>
          </p:cNvPr>
          <p:cNvSpPr>
            <a:spLocks noGrp="1"/>
          </p:cNvSpPr>
          <p:nvPr>
            <p:ph sz="half" idx="20"/>
          </p:nvPr>
        </p:nvSpPr>
        <p:spPr>
          <a:xfrm>
            <a:off x="12734871" y="4416552"/>
            <a:ext cx="4114800" cy="4177650"/>
          </a:xfrm>
        </p:spPr>
        <p:txBody>
          <a:bodyPr anchor="t"/>
          <a:lstStyle>
            <a:lvl1pPr marL="0" indent="0">
              <a:lnSpc>
                <a:spcPct val="100000"/>
              </a:lnSpc>
              <a:spcBef>
                <a:spcPts val="0"/>
              </a:spcBef>
              <a:buSzPct val="50000"/>
              <a:buNone/>
              <a:defRPr sz="2400"/>
            </a:lvl1pPr>
            <a:lvl2pPr marL="411480" indent="-205740">
              <a:lnSpc>
                <a:spcPct val="100000"/>
              </a:lnSpc>
              <a:spcBef>
                <a:spcPts val="0"/>
              </a:spcBef>
              <a:buSzPct val="50000"/>
              <a:defRPr sz="2100"/>
            </a:lvl2pPr>
            <a:lvl3pPr marL="617220" indent="-205740">
              <a:lnSpc>
                <a:spcPct val="100000"/>
              </a:lnSpc>
              <a:spcBef>
                <a:spcPts val="0"/>
              </a:spcBef>
              <a:buSzPct val="50000"/>
              <a:defRPr sz="1800"/>
            </a:lvl3pPr>
            <a:lvl4pPr marL="822960" indent="-205740">
              <a:lnSpc>
                <a:spcPct val="100000"/>
              </a:lnSpc>
              <a:spcBef>
                <a:spcPts val="0"/>
              </a:spcBef>
              <a:buSzPct val="50000"/>
              <a:defRPr sz="1650"/>
            </a:lvl4pPr>
            <a:lvl5pPr indent="-205740">
              <a:buSzPct val="50000"/>
              <a:defRPr sz="16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5" name="Slide Number Placeholder 4">
            <a:extLst>
              <a:ext uri="{FF2B5EF4-FFF2-40B4-BE49-F238E27FC236}">
                <a16:creationId xmlns:a16="http://schemas.microsoft.com/office/drawing/2014/main" id="{3A18DB23-E349-DF43-8126-A1F21B8C33C6}"/>
              </a:ext>
            </a:extLst>
          </p:cNvPr>
          <p:cNvSpPr>
            <a:spLocks noGrp="1"/>
          </p:cNvSpPr>
          <p:nvPr>
            <p:ph type="sldNum" sz="quarter" idx="12"/>
          </p:nvPr>
        </p:nvSpPr>
        <p:spPr/>
        <p:txBody>
          <a:bodyPr/>
          <a:lstStyle/>
          <a:p>
            <a:fld id="{8D0AFDD5-844D-364D-8AEC-50CF4D36D55D}" type="slidenum">
              <a:rPr lang="en-US" noProof="0" smtClean="0"/>
              <a:pPr/>
              <a:t>‹#›</a:t>
            </a:fld>
            <a:endParaRPr lang="en-US" noProof="0"/>
          </a:p>
        </p:txBody>
      </p:sp>
      <p:sp>
        <p:nvSpPr>
          <p:cNvPr id="4" name="Footer Placeholder 3">
            <a:extLst>
              <a:ext uri="{FF2B5EF4-FFF2-40B4-BE49-F238E27FC236}">
                <a16:creationId xmlns:a16="http://schemas.microsoft.com/office/drawing/2014/main" id="{46774F0D-57B5-C6EE-016C-501DC8D7E4F7}"/>
              </a:ext>
            </a:extLst>
          </p:cNvPr>
          <p:cNvSpPr>
            <a:spLocks noGrp="1"/>
          </p:cNvSpPr>
          <p:nvPr>
            <p:ph type="ftr" sz="quarter" idx="11"/>
          </p:nvPr>
        </p:nvSpPr>
        <p:spPr/>
        <p:txBody>
          <a:bodyPr/>
          <a:lstStyle/>
          <a:p>
            <a:r>
              <a:rPr lang="en-US" noProof="0"/>
              <a:t>Presentation title</a:t>
            </a:r>
          </a:p>
        </p:txBody>
      </p:sp>
      <p:sp>
        <p:nvSpPr>
          <p:cNvPr id="3" name="Date Placeholder 2">
            <a:extLst>
              <a:ext uri="{FF2B5EF4-FFF2-40B4-BE49-F238E27FC236}">
                <a16:creationId xmlns:a16="http://schemas.microsoft.com/office/drawing/2014/main" id="{5DF0D283-938B-8E26-1C43-DC3AD65091BF}"/>
              </a:ext>
            </a:extLst>
          </p:cNvPr>
          <p:cNvSpPr>
            <a:spLocks noGrp="1"/>
          </p:cNvSpPr>
          <p:nvPr>
            <p:ph type="dt" sz="half" idx="10"/>
          </p:nvPr>
        </p:nvSpPr>
        <p:spPr/>
        <p:txBody>
          <a:bodyPr/>
          <a:lstStyle/>
          <a:p>
            <a:r>
              <a:rPr lang="en-US" noProof="0"/>
              <a:t>20XX</a:t>
            </a:r>
          </a:p>
        </p:txBody>
      </p:sp>
    </p:spTree>
    <p:extLst>
      <p:ext uri="{BB962C8B-B14F-4D97-AF65-F5344CB8AC3E}">
        <p14:creationId xmlns:p14="http://schemas.microsoft.com/office/powerpoint/2010/main" val="3682485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p:cNvGrpSpPr/>
          <p:nvPr userDrawn="1"/>
        </p:nvGrpSpPr>
        <p:grpSpPr>
          <a:xfrm>
            <a:off x="9678455" y="5107529"/>
            <a:ext cx="8609546" cy="5201957"/>
            <a:chOff x="5009037" y="2525712"/>
            <a:chExt cx="7170193" cy="4332288"/>
          </a:xfrm>
        </p:grpSpPr>
        <p:sp>
          <p:nvSpPr>
            <p:cNvPr id="7" name="Freeform 7"/>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noAutofit/>
            </a:bodyPr>
            <a:lstStyle/>
            <a:p>
              <a:pPr defTabSz="685800"/>
              <a:endParaRPr lang="en-US" sz="2700" dirty="0">
                <a:solidFill>
                  <a:srgbClr val="000000"/>
                </a:solidFill>
              </a:endParaRPr>
            </a:p>
          </p:txBody>
        </p:sp>
        <p:sp>
          <p:nvSpPr>
            <p:cNvPr id="8" name="Freeform 6"/>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noAutofit/>
            </a:bodyPr>
            <a:lstStyle/>
            <a:p>
              <a:pPr defTabSz="685800"/>
              <a:endParaRPr lang="en-US" sz="2700" dirty="0">
                <a:solidFill>
                  <a:srgbClr val="000000"/>
                </a:solidFill>
              </a:endParaRPr>
            </a:p>
          </p:txBody>
        </p:sp>
      </p:grpSp>
      <p:grpSp>
        <p:nvGrpSpPr>
          <p:cNvPr id="9" name="Group 8"/>
          <p:cNvGrpSpPr/>
          <p:nvPr userDrawn="1"/>
        </p:nvGrpSpPr>
        <p:grpSpPr>
          <a:xfrm flipH="1" flipV="1">
            <a:off x="9698416" y="1"/>
            <a:ext cx="8609546" cy="5201957"/>
            <a:chOff x="5183405" y="2678112"/>
            <a:chExt cx="7170193" cy="4332288"/>
          </a:xfrm>
        </p:grpSpPr>
        <p:sp>
          <p:nvSpPr>
            <p:cNvPr id="10" name="Freeform 7"/>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noAutofit/>
            </a:bodyPr>
            <a:lstStyle/>
            <a:p>
              <a:pPr defTabSz="685800"/>
              <a:endParaRPr lang="en-US" sz="2700" dirty="0">
                <a:solidFill>
                  <a:srgbClr val="000000"/>
                </a:solidFill>
              </a:endParaRPr>
            </a:p>
          </p:txBody>
        </p:sp>
        <p:sp>
          <p:nvSpPr>
            <p:cNvPr id="11" name="Freeform 6"/>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noAutofit/>
            </a:bodyPr>
            <a:lstStyle/>
            <a:p>
              <a:pPr defTabSz="685800"/>
              <a:endParaRPr lang="en-US" sz="2700" dirty="0">
                <a:solidFill>
                  <a:srgbClr val="000000"/>
                </a:solidFill>
              </a:endParaRPr>
            </a:p>
          </p:txBody>
        </p:sp>
      </p:grpSp>
      <p:sp>
        <p:nvSpPr>
          <p:cNvPr id="14" name="Image 2" descr="preencoded.png"/>
          <p:cNvSpPr/>
          <p:nvPr/>
        </p:nvSpPr>
        <p:spPr>
          <a:xfrm>
            <a:off x="11463778" y="6866488"/>
            <a:ext cx="1162532" cy="116253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pPr defTabSz="685800"/>
            <a:endParaRPr lang="en-US" sz="2700" dirty="0">
              <a:solidFill>
                <a:srgbClr val="000000"/>
              </a:solidFill>
            </a:endParaRPr>
          </a:p>
        </p:txBody>
      </p:sp>
      <p:sp>
        <p:nvSpPr>
          <p:cNvPr id="2" name="Title 1"/>
          <p:cNvSpPr>
            <a:spLocks noGrp="1"/>
          </p:cNvSpPr>
          <p:nvPr>
            <p:ph type="title"/>
          </p:nvPr>
        </p:nvSpPr>
        <p:spPr>
          <a:xfrm>
            <a:off x="2249424" y="2852928"/>
            <a:ext cx="8540496" cy="1152144"/>
          </a:xfrm>
        </p:spPr>
        <p:txBody>
          <a:bodyPr>
            <a:noAutofit/>
          </a:bodyPr>
          <a:lstStyle>
            <a:lvl1pPr algn="l">
              <a:lnSpc>
                <a:spcPct val="100000"/>
              </a:lnSpc>
              <a:defRPr/>
            </a:lvl1pPr>
          </a:lstStyle>
          <a:p>
            <a:r>
              <a:rPr lang="en-US"/>
              <a:t>Click to edit Master title style</a:t>
            </a:r>
            <a:endParaRPr lang="en-US" dirty="0"/>
          </a:p>
        </p:txBody>
      </p:sp>
      <p:sp>
        <p:nvSpPr>
          <p:cNvPr id="13" name="Content Placeholder 2"/>
          <p:cNvSpPr>
            <a:spLocks noGrp="1"/>
          </p:cNvSpPr>
          <p:nvPr>
            <p:ph idx="1"/>
          </p:nvPr>
        </p:nvSpPr>
        <p:spPr>
          <a:xfrm>
            <a:off x="2249424" y="4155948"/>
            <a:ext cx="8540496" cy="4683252"/>
          </a:xfrm>
        </p:spPr>
        <p:txBody>
          <a:bodyPr>
            <a:noAutofit/>
          </a:bodyPr>
          <a:lstStyle>
            <a:lvl1pPr marL="0" indent="0">
              <a:lnSpc>
                <a:spcPct val="150000"/>
              </a:lnSpc>
              <a:spcBef>
                <a:spcPts val="0"/>
              </a:spcBef>
              <a:buNone/>
              <a:defRPr sz="3600"/>
            </a:lvl1pPr>
            <a:lvl2pPr marL="521018">
              <a:lnSpc>
                <a:spcPct val="150000"/>
              </a:lnSpc>
              <a:spcBef>
                <a:spcPts val="0"/>
              </a:spcBef>
              <a:defRPr sz="3000"/>
            </a:lvl2pPr>
            <a:lvl3pPr marL="1028700">
              <a:lnSpc>
                <a:spcPct val="150000"/>
              </a:lnSpc>
              <a:spcBef>
                <a:spcPts val="0"/>
              </a:spcBef>
              <a:defRPr sz="27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7437330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solidFill>
          <a:schemeClr val="accent2"/>
        </a:solidFill>
        <a:effectLst/>
      </p:bgPr>
    </p:bg>
    <p:spTree>
      <p:nvGrpSpPr>
        <p:cNvPr id="1" name=""/>
        <p:cNvGrpSpPr/>
        <p:nvPr/>
      </p:nvGrpSpPr>
      <p:grpSpPr>
        <a:xfrm>
          <a:off x="0" y="0"/>
          <a:ext cx="0" cy="0"/>
          <a:chOff x="0" y="0"/>
          <a:chExt cx="0" cy="0"/>
        </a:xfrm>
      </p:grpSpPr>
      <p:sp>
        <p:nvSpPr>
          <p:cNvPr id="7" name="Google Shape;327;p33">
            <a:extLst>
              <a:ext uri="{FF2B5EF4-FFF2-40B4-BE49-F238E27FC236}">
                <a16:creationId xmlns:a16="http://schemas.microsoft.com/office/drawing/2014/main" id="{E7EB222B-6CF5-9486-E495-4BBCFBA5DEE9}"/>
              </a:ext>
            </a:extLst>
          </p:cNvPr>
          <p:cNvSpPr/>
          <p:nvPr userDrawn="1"/>
        </p:nvSpPr>
        <p:spPr>
          <a:xfrm>
            <a:off x="8101079" y="1797868"/>
            <a:ext cx="9171645" cy="719186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b="0" i="0" u="none" strike="noStrike" cap="none" noProof="0">
              <a:solidFill>
                <a:schemeClr val="lt1"/>
              </a:solidFill>
              <a:latin typeface="Karla"/>
              <a:ea typeface="Karla"/>
              <a:cs typeface="Karla"/>
              <a:sym typeface="Karla"/>
            </a:endParaRPr>
          </a:p>
        </p:txBody>
      </p:sp>
      <p:sp>
        <p:nvSpPr>
          <p:cNvPr id="9" name="Google Shape;328;p33">
            <a:extLst>
              <a:ext uri="{FF2B5EF4-FFF2-40B4-BE49-F238E27FC236}">
                <a16:creationId xmlns:a16="http://schemas.microsoft.com/office/drawing/2014/main" id="{1FEBC754-F0A8-F9F6-F804-7081E078D8F5}"/>
              </a:ext>
            </a:extLst>
          </p:cNvPr>
          <p:cNvSpPr/>
          <p:nvPr userDrawn="1"/>
        </p:nvSpPr>
        <p:spPr>
          <a:xfrm>
            <a:off x="7794786" y="1257301"/>
            <a:ext cx="9171645" cy="7372352"/>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b="0" i="0" u="none" strike="noStrike" cap="none" noProof="0">
              <a:solidFill>
                <a:schemeClr val="lt1"/>
              </a:solidFill>
              <a:latin typeface="Karla"/>
              <a:ea typeface="Karla"/>
              <a:cs typeface="Karla"/>
              <a:sym typeface="Karla"/>
            </a:endParaRPr>
          </a:p>
        </p:txBody>
      </p:sp>
      <p:sp>
        <p:nvSpPr>
          <p:cNvPr id="14" name="Title 1">
            <a:extLst>
              <a:ext uri="{FF2B5EF4-FFF2-40B4-BE49-F238E27FC236}">
                <a16:creationId xmlns:a16="http://schemas.microsoft.com/office/drawing/2014/main" id="{A8F8B0E5-D249-4F2F-16F0-7A9A49B95D39}"/>
              </a:ext>
            </a:extLst>
          </p:cNvPr>
          <p:cNvSpPr>
            <a:spLocks noGrp="1"/>
          </p:cNvSpPr>
          <p:nvPr>
            <p:ph type="title"/>
          </p:nvPr>
        </p:nvSpPr>
        <p:spPr>
          <a:xfrm>
            <a:off x="8967037" y="2674620"/>
            <a:ext cx="7439732" cy="1744143"/>
          </a:xfrm>
        </p:spPr>
        <p:txBody>
          <a:bodyPr/>
          <a:lstStyle>
            <a:lvl1pPr algn="l">
              <a:lnSpc>
                <a:spcPct val="90000"/>
              </a:lnSpc>
              <a:defRPr/>
            </a:lvl1pPr>
          </a:lstStyle>
          <a:p>
            <a:r>
              <a:rPr lang="en-US" noProof="0"/>
              <a:t>Click to edit Master title style</a:t>
            </a:r>
          </a:p>
        </p:txBody>
      </p:sp>
      <p:sp>
        <p:nvSpPr>
          <p:cNvPr id="19" name="Picture Placeholder 18">
            <a:extLst>
              <a:ext uri="{FF2B5EF4-FFF2-40B4-BE49-F238E27FC236}">
                <a16:creationId xmlns:a16="http://schemas.microsoft.com/office/drawing/2014/main" id="{52CFE759-845E-6170-DB8C-EA3FA075BBC8}"/>
              </a:ext>
            </a:extLst>
          </p:cNvPr>
          <p:cNvSpPr>
            <a:spLocks noGrp="1"/>
          </p:cNvSpPr>
          <p:nvPr>
            <p:ph type="pic" sz="quarter" idx="13"/>
          </p:nvPr>
        </p:nvSpPr>
        <p:spPr>
          <a:xfrm>
            <a:off x="0" y="0"/>
            <a:ext cx="6526692" cy="10287000"/>
          </a:xfrm>
          <a:solidFill>
            <a:schemeClr val="accent5"/>
          </a:solidFill>
        </p:spPr>
        <p:txBody>
          <a:bodyPr anchor="ctr"/>
          <a:lstStyle>
            <a:lvl1pPr marL="0" indent="0" algn="ctr">
              <a:buNone/>
              <a:defRPr/>
            </a:lvl1pPr>
          </a:lstStyle>
          <a:p>
            <a:r>
              <a:rPr lang="en-US" noProof="0"/>
              <a:t>Click icon to add picture</a:t>
            </a:r>
          </a:p>
        </p:txBody>
      </p:sp>
      <p:sp>
        <p:nvSpPr>
          <p:cNvPr id="15" name="Content Placeholder 2">
            <a:extLst>
              <a:ext uri="{FF2B5EF4-FFF2-40B4-BE49-F238E27FC236}">
                <a16:creationId xmlns:a16="http://schemas.microsoft.com/office/drawing/2014/main" id="{77189B6C-4236-0B00-D585-EEE5183EC3B5}"/>
              </a:ext>
            </a:extLst>
          </p:cNvPr>
          <p:cNvSpPr>
            <a:spLocks noGrp="1"/>
          </p:cNvSpPr>
          <p:nvPr>
            <p:ph idx="1"/>
          </p:nvPr>
        </p:nvSpPr>
        <p:spPr>
          <a:xfrm>
            <a:off x="8942832" y="4416552"/>
            <a:ext cx="7228332" cy="3195828"/>
          </a:xfrm>
        </p:spPr>
        <p:txBody>
          <a:bodyPr/>
          <a:lstStyle>
            <a:lvl1pPr marL="0" indent="0">
              <a:lnSpc>
                <a:spcPct val="100000"/>
              </a:lnSpc>
              <a:spcBef>
                <a:spcPts val="0"/>
              </a:spcBef>
              <a:buNone/>
              <a:defRPr sz="2400"/>
            </a:lvl1pPr>
            <a:lvl2pPr>
              <a:defRPr sz="2100"/>
            </a:lvl2pPr>
            <a:lvl3pPr>
              <a:defRPr sz="1800"/>
            </a:lvl3pPr>
            <a:lvl4pPr>
              <a:defRPr sz="1650"/>
            </a:lvl4pPr>
            <a:lvl5pPr>
              <a:defRPr sz="1650"/>
            </a:lvl5pPr>
          </a:lstStyle>
          <a:p>
            <a:pPr lvl="0"/>
            <a:r>
              <a:rPr lang="en-US" noProof="0"/>
              <a:t>Click to edit Master text styles</a:t>
            </a:r>
          </a:p>
        </p:txBody>
      </p:sp>
      <p:sp>
        <p:nvSpPr>
          <p:cNvPr id="5" name="Slide Number Placeholder 4">
            <a:extLst>
              <a:ext uri="{FF2B5EF4-FFF2-40B4-BE49-F238E27FC236}">
                <a16:creationId xmlns:a16="http://schemas.microsoft.com/office/drawing/2014/main" id="{22D37E9B-F86D-C91D-23CC-19F188DE83F6}"/>
              </a:ext>
            </a:extLst>
          </p:cNvPr>
          <p:cNvSpPr>
            <a:spLocks noGrp="1"/>
          </p:cNvSpPr>
          <p:nvPr>
            <p:ph type="sldNum" sz="quarter" idx="12"/>
          </p:nvPr>
        </p:nvSpPr>
        <p:spPr>
          <a:xfrm>
            <a:off x="12109352" y="9601356"/>
            <a:ext cx="548640" cy="370332"/>
          </a:xfrm>
        </p:spPr>
        <p:txBody>
          <a:bodyPr/>
          <a:lstStyle/>
          <a:p>
            <a:fld id="{8D0AFDD5-844D-364D-8AEC-50CF4D36D55D}" type="slidenum">
              <a:rPr lang="en-US" noProof="0" smtClean="0"/>
              <a:pPr/>
              <a:t>‹#›</a:t>
            </a:fld>
            <a:endParaRPr lang="en-US" noProof="0"/>
          </a:p>
        </p:txBody>
      </p:sp>
      <p:cxnSp>
        <p:nvCxnSpPr>
          <p:cNvPr id="21" name="Straight Connector 20">
            <a:extLst>
              <a:ext uri="{FF2B5EF4-FFF2-40B4-BE49-F238E27FC236}">
                <a16:creationId xmlns:a16="http://schemas.microsoft.com/office/drawing/2014/main" id="{CB55B0F1-C1EF-3790-A994-C8C4BB61CCB9}"/>
              </a:ext>
            </a:extLst>
          </p:cNvPr>
          <p:cNvCxnSpPr>
            <a:cxnSpLocks/>
          </p:cNvCxnSpPr>
          <p:nvPr/>
        </p:nvCxnSpPr>
        <p:spPr>
          <a:xfrm>
            <a:off x="6526693" y="9798927"/>
            <a:ext cx="55396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D4F275B-2CE9-CD3C-081E-0B79C125257E}"/>
              </a:ext>
            </a:extLst>
          </p:cNvPr>
          <p:cNvCxnSpPr>
            <a:cxnSpLocks/>
          </p:cNvCxnSpPr>
          <p:nvPr/>
        </p:nvCxnSpPr>
        <p:spPr>
          <a:xfrm>
            <a:off x="12701016" y="9790502"/>
            <a:ext cx="5586984" cy="84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859573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8" name="Google Shape;327;p33">
            <a:extLst>
              <a:ext uri="{FF2B5EF4-FFF2-40B4-BE49-F238E27FC236}">
                <a16:creationId xmlns:a16="http://schemas.microsoft.com/office/drawing/2014/main" id="{E09AA4F6-9CBF-53A8-8FE8-0BAB0E7DC989}"/>
              </a:ext>
            </a:extLst>
          </p:cNvPr>
          <p:cNvSpPr/>
          <p:nvPr userDrawn="1"/>
        </p:nvSpPr>
        <p:spPr>
          <a:xfrm>
            <a:off x="1593850" y="1742118"/>
            <a:ext cx="15331679" cy="7247613"/>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b="0" i="0" u="none" strike="noStrike" cap="none" noProof="0">
              <a:solidFill>
                <a:schemeClr val="lt1"/>
              </a:solidFill>
              <a:latin typeface="Karla"/>
              <a:ea typeface="Karla"/>
              <a:cs typeface="Karla"/>
              <a:sym typeface="Karla"/>
            </a:endParaRPr>
          </a:p>
        </p:txBody>
      </p:sp>
      <p:sp>
        <p:nvSpPr>
          <p:cNvPr id="10" name="Google Shape;328;p33">
            <a:extLst>
              <a:ext uri="{FF2B5EF4-FFF2-40B4-BE49-F238E27FC236}">
                <a16:creationId xmlns:a16="http://schemas.microsoft.com/office/drawing/2014/main" id="{CBE4E0BD-29C0-46EA-4A2D-401DD12AEC12}"/>
              </a:ext>
            </a:extLst>
          </p:cNvPr>
          <p:cNvSpPr/>
          <p:nvPr userDrawn="1"/>
        </p:nvSpPr>
        <p:spPr>
          <a:xfrm>
            <a:off x="1287557" y="1200151"/>
            <a:ext cx="15331679" cy="7429502"/>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b="0" i="0" u="none" strike="noStrike" cap="none"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D27EDEC9-86BE-FDB1-3BAE-F5FF0934CA0A}"/>
              </a:ext>
            </a:extLst>
          </p:cNvPr>
          <p:cNvSpPr>
            <a:spLocks noGrp="1"/>
          </p:cNvSpPr>
          <p:nvPr>
            <p:ph type="ctrTitle"/>
          </p:nvPr>
        </p:nvSpPr>
        <p:spPr>
          <a:xfrm>
            <a:off x="2290572" y="2852928"/>
            <a:ext cx="7310628" cy="2564892"/>
          </a:xfrm>
        </p:spPr>
        <p:txBody>
          <a:bodyPr anchor="t">
            <a:noAutofit/>
          </a:bodyPr>
          <a:lstStyle>
            <a:lvl1pPr marL="0" indent="0" algn="l">
              <a:lnSpc>
                <a:spcPct val="90000"/>
              </a:lnSpc>
              <a:defRPr sz="9000"/>
            </a:lvl1pPr>
          </a:lstStyle>
          <a:p>
            <a:r>
              <a:rPr lang="en-US" noProof="0"/>
              <a:t>Click to edit Master title style</a:t>
            </a:r>
          </a:p>
        </p:txBody>
      </p:sp>
      <p:sp>
        <p:nvSpPr>
          <p:cNvPr id="3" name="Subtitle 2">
            <a:extLst>
              <a:ext uri="{FF2B5EF4-FFF2-40B4-BE49-F238E27FC236}">
                <a16:creationId xmlns:a16="http://schemas.microsoft.com/office/drawing/2014/main" id="{61EF6069-AEE4-3455-508E-4B9EE30F0CB8}"/>
              </a:ext>
            </a:extLst>
          </p:cNvPr>
          <p:cNvSpPr>
            <a:spLocks noGrp="1"/>
          </p:cNvSpPr>
          <p:nvPr>
            <p:ph type="subTitle" idx="1"/>
          </p:nvPr>
        </p:nvSpPr>
        <p:spPr>
          <a:xfrm>
            <a:off x="2290572" y="4663440"/>
            <a:ext cx="5870448" cy="2825496"/>
          </a:xfrm>
        </p:spPr>
        <p:txBody>
          <a:bodyPr>
            <a:noAutofit/>
          </a:bodyPr>
          <a:lstStyle>
            <a:lvl1pPr marL="0" indent="0" algn="l">
              <a:lnSpc>
                <a:spcPct val="100000"/>
              </a:lnSpc>
              <a:spcBef>
                <a:spcPts val="1500"/>
              </a:spcBef>
              <a:buNone/>
              <a:defRPr sz="24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noProof="0"/>
              <a:t>Click to edit Master subtitle style</a:t>
            </a:r>
          </a:p>
        </p:txBody>
      </p:sp>
      <p:sp>
        <p:nvSpPr>
          <p:cNvPr id="15" name="Picture Placeholder 13">
            <a:extLst>
              <a:ext uri="{FF2B5EF4-FFF2-40B4-BE49-F238E27FC236}">
                <a16:creationId xmlns:a16="http://schemas.microsoft.com/office/drawing/2014/main" id="{BEF410E3-CEC7-640A-C8FD-08419E6C3300}"/>
              </a:ext>
            </a:extLst>
          </p:cNvPr>
          <p:cNvSpPr>
            <a:spLocks noGrp="1"/>
          </p:cNvSpPr>
          <p:nvPr>
            <p:ph type="pic" sz="quarter" idx="10"/>
          </p:nvPr>
        </p:nvSpPr>
        <p:spPr>
          <a:xfrm>
            <a:off x="9665223" y="1218438"/>
            <a:ext cx="6954012" cy="7392924"/>
          </a:xfr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2700">
                <a:solidFill>
                  <a:schemeClr val="tx1"/>
                </a:solidFill>
              </a:defRPr>
            </a:lvl1pPr>
          </a:lstStyle>
          <a:p>
            <a:pPr marL="0" lvl="0" algn="ctr"/>
            <a:r>
              <a:rPr lang="en-US" noProof="0"/>
              <a:t>Click icon to add picture</a:t>
            </a:r>
          </a:p>
        </p:txBody>
      </p:sp>
    </p:spTree>
    <p:extLst>
      <p:ext uri="{BB962C8B-B14F-4D97-AF65-F5344CB8AC3E}">
        <p14:creationId xmlns:p14="http://schemas.microsoft.com/office/powerpoint/2010/main" val="156812344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FABFF-AED1-441E-410D-E91E5B9EA6C0}"/>
              </a:ext>
            </a:extLst>
          </p:cNvPr>
          <p:cNvSpPr>
            <a:spLocks noGrp="1"/>
          </p:cNvSpPr>
          <p:nvPr>
            <p:ph type="title"/>
          </p:nvPr>
        </p:nvSpPr>
        <p:spPr/>
        <p:txBody>
          <a:bodyPr/>
          <a:lstStyle/>
          <a:p>
            <a:r>
              <a:rPr lang="en-US" noProof="0"/>
              <a:t>Click to edit Master title style</a:t>
            </a:r>
          </a:p>
        </p:txBody>
      </p:sp>
      <p:sp>
        <p:nvSpPr>
          <p:cNvPr id="5" name="Slide Number Placeholder 4">
            <a:extLst>
              <a:ext uri="{FF2B5EF4-FFF2-40B4-BE49-F238E27FC236}">
                <a16:creationId xmlns:a16="http://schemas.microsoft.com/office/drawing/2014/main" id="{A21D9EB3-189A-FE0F-8C95-73C3378150D7}"/>
              </a:ext>
            </a:extLst>
          </p:cNvPr>
          <p:cNvSpPr>
            <a:spLocks noGrp="1"/>
          </p:cNvSpPr>
          <p:nvPr>
            <p:ph type="sldNum" sz="quarter" idx="12"/>
          </p:nvPr>
        </p:nvSpPr>
        <p:spPr/>
        <p:txBody>
          <a:bodyPr/>
          <a:lstStyle/>
          <a:p>
            <a:fld id="{8D0AFDD5-844D-364D-8AEC-50CF4D36D55D}" type="slidenum">
              <a:rPr lang="en-US" noProof="0" smtClean="0"/>
              <a:t>‹#›</a:t>
            </a:fld>
            <a:endParaRPr lang="en-US" noProof="0"/>
          </a:p>
        </p:txBody>
      </p:sp>
      <p:sp>
        <p:nvSpPr>
          <p:cNvPr id="4" name="Footer Placeholder 3">
            <a:extLst>
              <a:ext uri="{FF2B5EF4-FFF2-40B4-BE49-F238E27FC236}">
                <a16:creationId xmlns:a16="http://schemas.microsoft.com/office/drawing/2014/main" id="{7C680446-577A-69FB-646E-AF1DA4134A2C}"/>
              </a:ext>
            </a:extLst>
          </p:cNvPr>
          <p:cNvSpPr>
            <a:spLocks noGrp="1"/>
          </p:cNvSpPr>
          <p:nvPr>
            <p:ph type="ftr" sz="quarter" idx="11"/>
          </p:nvPr>
        </p:nvSpPr>
        <p:spPr/>
        <p:txBody>
          <a:bodyPr/>
          <a:lstStyle/>
          <a:p>
            <a:r>
              <a:rPr lang="en-US" noProof="0"/>
              <a:t>Presentation title</a:t>
            </a:r>
          </a:p>
        </p:txBody>
      </p:sp>
      <p:sp>
        <p:nvSpPr>
          <p:cNvPr id="3" name="Date Placeholder 2">
            <a:extLst>
              <a:ext uri="{FF2B5EF4-FFF2-40B4-BE49-F238E27FC236}">
                <a16:creationId xmlns:a16="http://schemas.microsoft.com/office/drawing/2014/main" id="{330E09C2-379A-DC94-A05D-1A629B3410E2}"/>
              </a:ext>
            </a:extLst>
          </p:cNvPr>
          <p:cNvSpPr>
            <a:spLocks noGrp="1"/>
          </p:cNvSpPr>
          <p:nvPr>
            <p:ph type="dt" sz="half" idx="10"/>
          </p:nvPr>
        </p:nvSpPr>
        <p:spPr/>
        <p:txBody>
          <a:bodyPr/>
          <a:lstStyle/>
          <a:p>
            <a:r>
              <a:rPr lang="en-US" noProof="0"/>
              <a:t>20XX</a:t>
            </a:r>
          </a:p>
        </p:txBody>
      </p:sp>
    </p:spTree>
    <p:extLst>
      <p:ext uri="{BB962C8B-B14F-4D97-AF65-F5344CB8AC3E}">
        <p14:creationId xmlns:p14="http://schemas.microsoft.com/office/powerpoint/2010/main" val="228120304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4"/>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72A2AC-7ED9-922C-AFA3-C7474D933A2A}"/>
              </a:ext>
            </a:extLst>
          </p:cNvPr>
          <p:cNvSpPr>
            <a:spLocks noGrp="1"/>
          </p:cNvSpPr>
          <p:nvPr>
            <p:ph type="sldNum" sz="quarter" idx="12"/>
          </p:nvPr>
        </p:nvSpPr>
        <p:spPr/>
        <p:txBody>
          <a:bodyPr/>
          <a:lstStyle/>
          <a:p>
            <a:fld id="{8D0AFDD5-844D-364D-8AEC-50CF4D36D55D}" type="slidenum">
              <a:rPr lang="en-US" noProof="0" smtClean="0"/>
              <a:t>‹#›</a:t>
            </a:fld>
            <a:endParaRPr lang="en-US" noProof="0"/>
          </a:p>
        </p:txBody>
      </p:sp>
      <p:sp>
        <p:nvSpPr>
          <p:cNvPr id="3" name="Footer Placeholder 2">
            <a:extLst>
              <a:ext uri="{FF2B5EF4-FFF2-40B4-BE49-F238E27FC236}">
                <a16:creationId xmlns:a16="http://schemas.microsoft.com/office/drawing/2014/main" id="{C0D73C7A-2028-226F-C1ED-1807BD3B92FC}"/>
              </a:ext>
            </a:extLst>
          </p:cNvPr>
          <p:cNvSpPr>
            <a:spLocks noGrp="1"/>
          </p:cNvSpPr>
          <p:nvPr>
            <p:ph type="ftr" sz="quarter" idx="11"/>
          </p:nvPr>
        </p:nvSpPr>
        <p:spPr/>
        <p:txBody>
          <a:bodyPr/>
          <a:lstStyle/>
          <a:p>
            <a:r>
              <a:rPr lang="en-US" noProof="0"/>
              <a:t>Presentation title</a:t>
            </a:r>
          </a:p>
        </p:txBody>
      </p:sp>
      <p:sp>
        <p:nvSpPr>
          <p:cNvPr id="2" name="Date Placeholder 1">
            <a:extLst>
              <a:ext uri="{FF2B5EF4-FFF2-40B4-BE49-F238E27FC236}">
                <a16:creationId xmlns:a16="http://schemas.microsoft.com/office/drawing/2014/main" id="{1925B8F9-3C91-FD08-87E3-6E39B35BCF9F}"/>
              </a:ext>
            </a:extLst>
          </p:cNvPr>
          <p:cNvSpPr>
            <a:spLocks noGrp="1"/>
          </p:cNvSpPr>
          <p:nvPr>
            <p:ph type="dt" sz="half" idx="10"/>
          </p:nvPr>
        </p:nvSpPr>
        <p:spPr/>
        <p:txBody>
          <a:bodyPr/>
          <a:lstStyle/>
          <a:p>
            <a:r>
              <a:rPr lang="en-US" noProof="0"/>
              <a:t>20XX</a:t>
            </a:r>
          </a:p>
        </p:txBody>
      </p:sp>
    </p:spTree>
    <p:extLst>
      <p:ext uri="{BB962C8B-B14F-4D97-AF65-F5344CB8AC3E}">
        <p14:creationId xmlns:p14="http://schemas.microsoft.com/office/powerpoint/2010/main" val="310623485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FFFF00"/>
        </a:solidFill>
        <a:effectLst/>
      </p:bgPr>
    </p:bg>
    <p:spTree>
      <p:nvGrpSpPr>
        <p:cNvPr id="1" name=""/>
        <p:cNvGrpSpPr/>
        <p:nvPr/>
      </p:nvGrpSpPr>
      <p:grpSpPr>
        <a:xfrm>
          <a:off x="0" y="0"/>
          <a:ext cx="0" cy="0"/>
          <a:chOff x="0" y="0"/>
          <a:chExt cx="0" cy="0"/>
        </a:xfrm>
      </p:grpSpPr>
      <p:sp>
        <p:nvSpPr>
          <p:cNvPr id="20" name="Arrow: Chevron 19">
            <a:extLst>
              <a:ext uri="{FF2B5EF4-FFF2-40B4-BE49-F238E27FC236}">
                <a16:creationId xmlns:a16="http://schemas.microsoft.com/office/drawing/2014/main" id="{2C1AB476-271F-4F77-8374-BF40F590F389}"/>
              </a:ext>
            </a:extLst>
          </p:cNvPr>
          <p:cNvSpPr/>
          <p:nvPr userDrawn="1"/>
        </p:nvSpPr>
        <p:spPr>
          <a:xfrm rot="5400000" flipV="1">
            <a:off x="3608609" y="-19434447"/>
            <a:ext cx="11070776" cy="18288000"/>
          </a:xfrm>
          <a:prstGeom prst="chevron">
            <a:avLst/>
          </a:prstGeom>
          <a:solidFill>
            <a:srgbClr val="32CBFF"/>
          </a:solidFill>
          <a:ln>
            <a:solidFill>
              <a:srgbClr val="5DD5F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solidFill>
                <a:schemeClr val="tx1"/>
              </a:solidFill>
            </a:endParaRPr>
          </a:p>
        </p:txBody>
      </p:sp>
      <p:sp>
        <p:nvSpPr>
          <p:cNvPr id="21" name="Arrow: Chevron 20">
            <a:extLst>
              <a:ext uri="{FF2B5EF4-FFF2-40B4-BE49-F238E27FC236}">
                <a16:creationId xmlns:a16="http://schemas.microsoft.com/office/drawing/2014/main" id="{EEAC80CF-FE0D-495F-BE3B-92FFC9D2EC25}"/>
              </a:ext>
            </a:extLst>
          </p:cNvPr>
          <p:cNvSpPr/>
          <p:nvPr userDrawn="1"/>
        </p:nvSpPr>
        <p:spPr>
          <a:xfrm rot="5400000" flipV="1">
            <a:off x="3608611" y="-16975709"/>
            <a:ext cx="11070776" cy="18288000"/>
          </a:xfrm>
          <a:prstGeom prst="chevron">
            <a:avLst/>
          </a:prstGeom>
          <a:solidFill>
            <a:schemeClr val="bg1">
              <a:alpha val="68000"/>
            </a:schemeClr>
          </a:solidFill>
          <a:ln>
            <a:solidFill>
              <a:srgbClr val="32CBF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solidFill>
                <a:schemeClr val="tx1"/>
              </a:solidFill>
            </a:endParaRPr>
          </a:p>
        </p:txBody>
      </p:sp>
      <p:sp>
        <p:nvSpPr>
          <p:cNvPr id="24" name="Arrow: Chevron 23">
            <a:extLst>
              <a:ext uri="{FF2B5EF4-FFF2-40B4-BE49-F238E27FC236}">
                <a16:creationId xmlns:a16="http://schemas.microsoft.com/office/drawing/2014/main" id="{1B165E5F-4C36-458A-AB92-B726656070ED}"/>
              </a:ext>
            </a:extLst>
          </p:cNvPr>
          <p:cNvSpPr/>
          <p:nvPr userDrawn="1"/>
        </p:nvSpPr>
        <p:spPr>
          <a:xfrm rot="5400000" flipV="1">
            <a:off x="3837209" y="-19205847"/>
            <a:ext cx="11070776" cy="18288000"/>
          </a:xfrm>
          <a:prstGeom prst="chevron">
            <a:avLst/>
          </a:prstGeom>
          <a:solidFill>
            <a:srgbClr val="32CBFF"/>
          </a:solidFill>
          <a:ln>
            <a:solidFill>
              <a:srgbClr val="5DD5F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solidFill>
                <a:schemeClr val="tx1"/>
              </a:solidFill>
            </a:endParaRPr>
          </a:p>
        </p:txBody>
      </p:sp>
      <p:sp>
        <p:nvSpPr>
          <p:cNvPr id="25" name="Arrow: Chevron 24">
            <a:extLst>
              <a:ext uri="{FF2B5EF4-FFF2-40B4-BE49-F238E27FC236}">
                <a16:creationId xmlns:a16="http://schemas.microsoft.com/office/drawing/2014/main" id="{FC072DEA-3448-444A-9F40-0C4D8286CB57}"/>
              </a:ext>
            </a:extLst>
          </p:cNvPr>
          <p:cNvSpPr/>
          <p:nvPr userDrawn="1"/>
        </p:nvSpPr>
        <p:spPr>
          <a:xfrm rot="5400000" flipV="1">
            <a:off x="3837211" y="-16747109"/>
            <a:ext cx="11070776" cy="18288000"/>
          </a:xfrm>
          <a:prstGeom prst="chevron">
            <a:avLst/>
          </a:prstGeom>
          <a:solidFill>
            <a:schemeClr val="bg1">
              <a:alpha val="68000"/>
            </a:schemeClr>
          </a:solidFill>
          <a:ln>
            <a:solidFill>
              <a:srgbClr val="32CBF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solidFill>
                <a:schemeClr val="tx1"/>
              </a:solidFill>
            </a:endParaRPr>
          </a:p>
        </p:txBody>
      </p:sp>
      <p:sp>
        <p:nvSpPr>
          <p:cNvPr id="26" name="Arrow: Chevron 25">
            <a:extLst>
              <a:ext uri="{FF2B5EF4-FFF2-40B4-BE49-F238E27FC236}">
                <a16:creationId xmlns:a16="http://schemas.microsoft.com/office/drawing/2014/main" id="{C2894E2B-E588-4FF0-87B5-7EA3C672F102}"/>
              </a:ext>
            </a:extLst>
          </p:cNvPr>
          <p:cNvSpPr/>
          <p:nvPr userDrawn="1"/>
        </p:nvSpPr>
        <p:spPr>
          <a:xfrm rot="16200000">
            <a:off x="3380008" y="11578955"/>
            <a:ext cx="11070776" cy="18288000"/>
          </a:xfrm>
          <a:prstGeom prst="chevron">
            <a:avLst/>
          </a:prstGeom>
          <a:solidFill>
            <a:srgbClr val="32CBFF"/>
          </a:solidFill>
          <a:ln>
            <a:solidFill>
              <a:srgbClr val="5DD5F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solidFill>
                <a:schemeClr val="tx1"/>
              </a:solidFill>
            </a:endParaRPr>
          </a:p>
        </p:txBody>
      </p:sp>
      <p:sp>
        <p:nvSpPr>
          <p:cNvPr id="27" name="Arrow: Chevron 26">
            <a:extLst>
              <a:ext uri="{FF2B5EF4-FFF2-40B4-BE49-F238E27FC236}">
                <a16:creationId xmlns:a16="http://schemas.microsoft.com/office/drawing/2014/main" id="{76C1B248-3C14-4A89-8404-64F317D46B29}"/>
              </a:ext>
            </a:extLst>
          </p:cNvPr>
          <p:cNvSpPr/>
          <p:nvPr userDrawn="1"/>
        </p:nvSpPr>
        <p:spPr>
          <a:xfrm rot="16200000">
            <a:off x="3380009" y="14037693"/>
            <a:ext cx="11070776" cy="18288000"/>
          </a:xfrm>
          <a:prstGeom prst="chevron">
            <a:avLst/>
          </a:prstGeom>
          <a:solidFill>
            <a:schemeClr val="bg1">
              <a:alpha val="68000"/>
            </a:schemeClr>
          </a:solidFill>
          <a:ln>
            <a:solidFill>
              <a:srgbClr val="32CBF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solidFill>
                <a:schemeClr val="tx1"/>
              </a:solidFill>
            </a:endParaRPr>
          </a:p>
        </p:txBody>
      </p:sp>
      <p:sp>
        <p:nvSpPr>
          <p:cNvPr id="28" name="Arrow: Chevron 27">
            <a:extLst>
              <a:ext uri="{FF2B5EF4-FFF2-40B4-BE49-F238E27FC236}">
                <a16:creationId xmlns:a16="http://schemas.microsoft.com/office/drawing/2014/main" id="{81875FBE-3738-4617-8837-4C59EC78D6CB}"/>
              </a:ext>
            </a:extLst>
          </p:cNvPr>
          <p:cNvSpPr/>
          <p:nvPr userDrawn="1"/>
        </p:nvSpPr>
        <p:spPr>
          <a:xfrm rot="16200000">
            <a:off x="3608608" y="11807555"/>
            <a:ext cx="11070776" cy="18288000"/>
          </a:xfrm>
          <a:prstGeom prst="chevron">
            <a:avLst/>
          </a:prstGeom>
          <a:solidFill>
            <a:srgbClr val="32CBFF"/>
          </a:solidFill>
          <a:ln>
            <a:solidFill>
              <a:srgbClr val="5DD5F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solidFill>
                <a:schemeClr val="tx1"/>
              </a:solidFill>
            </a:endParaRPr>
          </a:p>
        </p:txBody>
      </p:sp>
      <p:sp>
        <p:nvSpPr>
          <p:cNvPr id="29" name="Arrow: Chevron 28">
            <a:extLst>
              <a:ext uri="{FF2B5EF4-FFF2-40B4-BE49-F238E27FC236}">
                <a16:creationId xmlns:a16="http://schemas.microsoft.com/office/drawing/2014/main" id="{7D241B7A-FC19-4B88-9FA7-B0F48E27E195}"/>
              </a:ext>
            </a:extLst>
          </p:cNvPr>
          <p:cNvSpPr/>
          <p:nvPr userDrawn="1"/>
        </p:nvSpPr>
        <p:spPr>
          <a:xfrm rot="16200000">
            <a:off x="3494308" y="14266293"/>
            <a:ext cx="11070776" cy="18288000"/>
          </a:xfrm>
          <a:prstGeom prst="chevron">
            <a:avLst/>
          </a:prstGeom>
          <a:solidFill>
            <a:schemeClr val="bg1">
              <a:alpha val="68000"/>
            </a:schemeClr>
          </a:solidFill>
          <a:ln>
            <a:solidFill>
              <a:srgbClr val="32CBF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solidFill>
                <a:schemeClr val="tx1"/>
              </a:solidFill>
            </a:endParaRPr>
          </a:p>
        </p:txBody>
      </p:sp>
      <p:pic>
        <p:nvPicPr>
          <p:cNvPr id="4" name="MÃ¢y - 48501_Trim">
            <a:hlinkClick r:id="" action="ppaction://media"/>
            <a:extLst>
              <a:ext uri="{FF2B5EF4-FFF2-40B4-BE49-F238E27FC236}">
                <a16:creationId xmlns:a16="http://schemas.microsoft.com/office/drawing/2014/main" id="{C23C33C7-C6A7-4D7D-AFD4-BC71A306FA92}"/>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32148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5.55112E-17 -4.44444E-6 L 5.55112E-17 -4.36458 " pathEditMode="relative" rAng="0" ptsTypes="AA">
                                      <p:cBhvr>
                                        <p:cTn id="6" dur="2000" fill="hold"/>
                                        <p:tgtEl>
                                          <p:spTgt spid="29"/>
                                        </p:tgtEl>
                                        <p:attrNameLst>
                                          <p:attrName>ppt_x</p:attrName>
                                          <p:attrName>ppt_y</p:attrName>
                                        </p:attrNameLst>
                                      </p:cBhvr>
                                      <p:rCtr x="0" y="-218241"/>
                                    </p:animMotion>
                                  </p:childTnLst>
                                </p:cTn>
                              </p:par>
                              <p:par>
                                <p:cTn id="7" presetID="64" presetClass="path" presetSubtype="0" accel="50000" decel="50000" fill="hold" grpId="0" nodeType="withEffect">
                                  <p:stCondLst>
                                    <p:cond delay="0"/>
                                  </p:stCondLst>
                                  <p:childTnLst>
                                    <p:animMotion origin="layout" path="M 0 4.44444E-6 L 0 -3.81436 " pathEditMode="relative" rAng="0" ptsTypes="AA">
                                      <p:cBhvr>
                                        <p:cTn id="8" dur="2000" fill="hold"/>
                                        <p:tgtEl>
                                          <p:spTgt spid="28"/>
                                        </p:tgtEl>
                                        <p:attrNameLst>
                                          <p:attrName>ppt_x</p:attrName>
                                          <p:attrName>ppt_y</p:attrName>
                                        </p:attrNameLst>
                                      </p:cBhvr>
                                      <p:rCtr x="0" y="-190718"/>
                                    </p:animMotion>
                                  </p:childTnLst>
                                </p:cTn>
                              </p:par>
                              <p:par>
                                <p:cTn id="9" presetID="42" presetClass="path" presetSubtype="0" accel="50000" decel="50000" fill="hold" grpId="0" nodeType="withEffect">
                                  <p:stCondLst>
                                    <p:cond delay="0"/>
                                  </p:stCondLst>
                                  <p:childTnLst>
                                    <p:animMotion origin="layout" path="M 0 3.7037E-7 L -0.0125 4.02801 " pathEditMode="relative" rAng="0" ptsTypes="AA">
                                      <p:cBhvr>
                                        <p:cTn id="10" dur="2000" fill="hold"/>
                                        <p:tgtEl>
                                          <p:spTgt spid="25"/>
                                        </p:tgtEl>
                                        <p:attrNameLst>
                                          <p:attrName>ppt_x</p:attrName>
                                          <p:attrName>ppt_y</p:attrName>
                                        </p:attrNameLst>
                                      </p:cBhvr>
                                      <p:rCtr x="-625" y="201389"/>
                                    </p:animMotion>
                                  </p:childTnLst>
                                </p:cTn>
                              </p:par>
                              <p:par>
                                <p:cTn id="11" presetID="42" presetClass="path" presetSubtype="0" accel="50000" decel="50000" fill="hold" grpId="0" nodeType="withEffect">
                                  <p:stCondLst>
                                    <p:cond delay="0"/>
                                  </p:stCondLst>
                                  <p:childTnLst>
                                    <p:animMotion origin="layout" path="M 0 -7.40741E-7 L -0.0125 3.76968 " pathEditMode="relative" rAng="0" ptsTypes="AA">
                                      <p:cBhvr>
                                        <p:cTn id="12" dur="2000" fill="hold"/>
                                        <p:tgtEl>
                                          <p:spTgt spid="24"/>
                                        </p:tgtEl>
                                        <p:attrNameLst>
                                          <p:attrName>ppt_x</p:attrName>
                                          <p:attrName>ppt_y</p:attrName>
                                        </p:attrNameLst>
                                      </p:cBhvr>
                                      <p:rCtr x="-625" y="188472"/>
                                    </p:animMotion>
                                  </p:childTnLst>
                                </p:cTn>
                              </p:par>
                              <p:par>
                                <p:cTn id="13" presetID="1" presetClass="mediacall" presetSubtype="0" fill="hold" nodeType="withEffect">
                                  <p:stCondLst>
                                    <p:cond delay="0"/>
                                  </p:stCondLst>
                                  <p:childTnLst>
                                    <p:cmd type="call" cmd="playFrom(0.0)">
                                      <p:cBhvr>
                                        <p:cTn id="14" dur="10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childTnLst>
        </p:cTn>
      </p:par>
    </p:tnLst>
    <p:bldLst>
      <p:bldP spid="24" grpId="0" animBg="1"/>
      <p:bldP spid="25" grpId="0" animBg="1"/>
      <p:bldP spid="28" grpId="0" animBg="1"/>
      <p:bldP spid="29" grpId="0" animBg="1"/>
    </p:bld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4BFD58F6-2400-4874-8505-D5F9CD17E898}" type="datetimeFigureOut">
              <a:rPr lang="vi-VN" smtClean="0"/>
              <a:t>15/01/2025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167711718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BFD58F6-2400-4874-8505-D5F9CD17E898}" type="datetimeFigureOut">
              <a:rPr lang="vi-VN" smtClean="0"/>
              <a:t>15/01/2025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372063356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FD58F6-2400-4874-8505-D5F9CD17E898}" type="datetimeFigureOut">
              <a:rPr lang="vi-VN" smtClean="0"/>
              <a:t>15/01/2025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99169254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4BFD58F6-2400-4874-8505-D5F9CD17E898}" type="datetimeFigureOut">
              <a:rPr lang="vi-VN" smtClean="0"/>
              <a:t>15/01/2025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88467376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4BFD58F6-2400-4874-8505-D5F9CD17E898}" type="datetimeFigureOut">
              <a:rPr lang="vi-VN" smtClean="0"/>
              <a:t>15/01/2025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33610149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Introduction">
    <p:spTree>
      <p:nvGrpSpPr>
        <p:cNvPr id="1" name=""/>
        <p:cNvGrpSpPr/>
        <p:nvPr/>
      </p:nvGrpSpPr>
      <p:grpSpPr>
        <a:xfrm>
          <a:off x="0" y="0"/>
          <a:ext cx="0" cy="0"/>
          <a:chOff x="0" y="0"/>
          <a:chExt cx="0" cy="0"/>
        </a:xfrm>
      </p:grpSpPr>
      <p:sp>
        <p:nvSpPr>
          <p:cNvPr id="23" name="Freeform: Shape 22"/>
          <p:cNvSpPr/>
          <p:nvPr userDrawn="1"/>
        </p:nvSpPr>
        <p:spPr>
          <a:xfrm>
            <a:off x="0" y="5141005"/>
            <a:ext cx="5145300" cy="5145998"/>
          </a:xfrm>
          <a:custGeom>
            <a:avLst/>
            <a:gdLst>
              <a:gd name="connsiteX0" fmla="*/ 0 w 3430200"/>
              <a:gd name="connsiteY0" fmla="*/ 0 h 3430665"/>
              <a:gd name="connsiteX1" fmla="*/ 3430200 w 3430200"/>
              <a:gd name="connsiteY1" fmla="*/ 0 h 3430665"/>
              <a:gd name="connsiteX2" fmla="*/ 3430200 w 3430200"/>
              <a:gd name="connsiteY2" fmla="*/ 3430665 h 3430665"/>
              <a:gd name="connsiteX3" fmla="*/ 0 w 3430200"/>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0" y="0"/>
                </a:moveTo>
                <a:lnTo>
                  <a:pt x="3430200" y="0"/>
                </a:lnTo>
                <a:lnTo>
                  <a:pt x="3430200" y="3430665"/>
                </a:lnTo>
                <a:lnTo>
                  <a:pt x="0" y="3430665"/>
                </a:lnTo>
                <a:close/>
              </a:path>
            </a:pathLst>
          </a:custGeom>
          <a:solidFill>
            <a:schemeClr val="accent3"/>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20" name="Freeform: Shape 19"/>
          <p:cNvSpPr/>
          <p:nvPr userDrawn="1"/>
        </p:nvSpPr>
        <p:spPr>
          <a:xfrm>
            <a:off x="0" y="5141005"/>
            <a:ext cx="5145300" cy="5145998"/>
          </a:xfrm>
          <a:custGeom>
            <a:avLst/>
            <a:gdLst>
              <a:gd name="connsiteX0" fmla="*/ 3430200 w 3430200"/>
              <a:gd name="connsiteY0" fmla="*/ 0 h 3430665"/>
              <a:gd name="connsiteX1" fmla="*/ 3430200 w 3430200"/>
              <a:gd name="connsiteY1" fmla="*/ 3430665 h 3430665"/>
              <a:gd name="connsiteX2" fmla="*/ 0 w 3430200"/>
              <a:gd name="connsiteY2" fmla="*/ 3430665 h 3430665"/>
              <a:gd name="connsiteX3" fmla="*/ 0 w 3430200"/>
              <a:gd name="connsiteY3" fmla="*/ 3417531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3430200" y="0"/>
                </a:moveTo>
                <a:lnTo>
                  <a:pt x="3430200" y="3430665"/>
                </a:lnTo>
                <a:lnTo>
                  <a:pt x="0" y="3430665"/>
                </a:lnTo>
                <a:lnTo>
                  <a:pt x="0" y="3417531"/>
                </a:lnTo>
                <a:close/>
              </a:path>
            </a:pathLst>
          </a:custGeom>
          <a:solidFill>
            <a:schemeClr val="accent1"/>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14" name="Freeform: Shape 13"/>
          <p:cNvSpPr/>
          <p:nvPr userDrawn="1"/>
        </p:nvSpPr>
        <p:spPr>
          <a:xfrm>
            <a:off x="2" y="2"/>
            <a:ext cx="5135678" cy="5156018"/>
          </a:xfrm>
          <a:custGeom>
            <a:avLst/>
            <a:gdLst>
              <a:gd name="connsiteX0" fmla="*/ 0 w 3423785"/>
              <a:gd name="connsiteY0" fmla="*/ 0 h 3437345"/>
              <a:gd name="connsiteX1" fmla="*/ 3423785 w 3423785"/>
              <a:gd name="connsiteY1" fmla="*/ 0 h 3437345"/>
              <a:gd name="connsiteX2" fmla="*/ 3423785 w 3423785"/>
              <a:gd name="connsiteY2" fmla="*/ 3437345 h 3437345"/>
              <a:gd name="connsiteX3" fmla="*/ 0 w 342378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423785" h="3437345">
                <a:moveTo>
                  <a:pt x="0" y="0"/>
                </a:moveTo>
                <a:lnTo>
                  <a:pt x="3423785" y="0"/>
                </a:lnTo>
                <a:lnTo>
                  <a:pt x="3423785" y="3437345"/>
                </a:lnTo>
                <a:lnTo>
                  <a:pt x="0" y="3437345"/>
                </a:lnTo>
                <a:close/>
              </a:path>
            </a:pathLst>
          </a:custGeom>
          <a:solidFill>
            <a:schemeClr val="accent5"/>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2" name="Title 1"/>
          <p:cNvSpPr>
            <a:spLocks noGrp="1"/>
          </p:cNvSpPr>
          <p:nvPr userDrawn="1">
            <p:ph type="title"/>
          </p:nvPr>
        </p:nvSpPr>
        <p:spPr>
          <a:xfrm>
            <a:off x="6336792" y="3415284"/>
            <a:ext cx="10149840" cy="1152144"/>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userDrawn="1">
            <p:ph idx="1"/>
          </p:nvPr>
        </p:nvSpPr>
        <p:spPr>
          <a:xfrm>
            <a:off x="6336792" y="4834128"/>
            <a:ext cx="10149840" cy="4050792"/>
          </a:xfrm>
        </p:spPr>
        <p:txBody>
          <a:bodyPr>
            <a:noAutofit/>
          </a:bodyPr>
          <a:lstStyle>
            <a:lvl1pPr marL="0" indent="0">
              <a:buNone/>
              <a:defRPr sz="2250"/>
            </a:lvl1pPr>
            <a:lvl2pPr>
              <a:defRPr sz="2250"/>
            </a:lvl2pPr>
            <a:lvl3pPr>
              <a:defRPr sz="2250"/>
            </a:lvl3pPr>
            <a:lvl4pPr>
              <a:defRPr sz="2250"/>
            </a:lvl4pPr>
            <a:lvl5pPr>
              <a:defRPr sz="22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userDrawn="1">
            <p:ph type="ftr" sz="quarter" idx="11"/>
          </p:nvPr>
        </p:nvSpPr>
        <p:spPr>
          <a:xfrm>
            <a:off x="6336792" y="685800"/>
            <a:ext cx="4800600" cy="411480"/>
          </a:xfrm>
        </p:spPr>
        <p:txBody>
          <a:bodyPr>
            <a:noAutofit/>
          </a:bodyPr>
          <a:lstStyle/>
          <a:p>
            <a:r>
              <a:rPr lang="en-US">
                <a:solidFill>
                  <a:srgbClr val="1F2C8F"/>
                </a:solidFill>
              </a:rPr>
              <a:t>Presentation title</a:t>
            </a:r>
            <a:endParaRPr lang="en-US" dirty="0">
              <a:solidFill>
                <a:srgbClr val="1F2C8F"/>
              </a:solidFill>
            </a:endParaRPr>
          </a:p>
        </p:txBody>
      </p:sp>
      <p:sp>
        <p:nvSpPr>
          <p:cNvPr id="6" name="Slide Number Placeholder 5"/>
          <p:cNvSpPr>
            <a:spLocks noGrp="1"/>
          </p:cNvSpPr>
          <p:nvPr userDrawn="1">
            <p:ph type="sldNum" sz="quarter" idx="12"/>
          </p:nvPr>
        </p:nvSpPr>
        <p:spPr/>
        <p:txBody>
          <a:bodyPr>
            <a:noAutofit/>
          </a:bodyPr>
          <a:lstStyle/>
          <a:p>
            <a:fld id="{48F63A3B-78C7-47BE-AE5E-E10140E04643}" type="slidenum">
              <a:rPr lang="en-US" dirty="0">
                <a:solidFill>
                  <a:srgbClr val="1F2C8F"/>
                </a:solidFill>
              </a:rPr>
              <a:pPr/>
              <a:t>‹#›</a:t>
            </a:fld>
            <a:endParaRPr lang="en-US" dirty="0">
              <a:solidFill>
                <a:srgbClr val="1F2C8F"/>
              </a:solidFill>
            </a:endParaRPr>
          </a:p>
        </p:txBody>
      </p:sp>
      <p:sp>
        <p:nvSpPr>
          <p:cNvPr id="17" name="Freeform: Shape 16"/>
          <p:cNvSpPr/>
          <p:nvPr userDrawn="1"/>
        </p:nvSpPr>
        <p:spPr>
          <a:xfrm>
            <a:off x="2" y="1304"/>
            <a:ext cx="5135678" cy="5154716"/>
          </a:xfrm>
          <a:custGeom>
            <a:avLst/>
            <a:gdLst>
              <a:gd name="connsiteX0" fmla="*/ 0 w 3423785"/>
              <a:gd name="connsiteY0" fmla="*/ 0 h 3436477"/>
              <a:gd name="connsiteX1" fmla="*/ 3423785 w 3423785"/>
              <a:gd name="connsiteY1" fmla="*/ 3436477 h 3436477"/>
              <a:gd name="connsiteX2" fmla="*/ 0 w 3423785"/>
              <a:gd name="connsiteY2" fmla="*/ 3436477 h 3436477"/>
            </a:gdLst>
            <a:ahLst/>
            <a:cxnLst>
              <a:cxn ang="0">
                <a:pos x="connsiteX0" y="connsiteY0"/>
              </a:cxn>
              <a:cxn ang="0">
                <a:pos x="connsiteX1" y="connsiteY1"/>
              </a:cxn>
              <a:cxn ang="0">
                <a:pos x="connsiteX2" y="connsiteY2"/>
              </a:cxn>
            </a:cxnLst>
            <a:rect l="l" t="t" r="r" b="b"/>
            <a:pathLst>
              <a:path w="3423785" h="3436477">
                <a:moveTo>
                  <a:pt x="0" y="0"/>
                </a:moveTo>
                <a:lnTo>
                  <a:pt x="3423785" y="3436477"/>
                </a:lnTo>
                <a:lnTo>
                  <a:pt x="0" y="3436477"/>
                </a:lnTo>
                <a:close/>
              </a:path>
            </a:pathLst>
          </a:custGeom>
          <a:solidFill>
            <a:schemeClr val="accent1"/>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Tree>
    <p:extLst>
      <p:ext uri="{BB962C8B-B14F-4D97-AF65-F5344CB8AC3E}">
        <p14:creationId xmlns:p14="http://schemas.microsoft.com/office/powerpoint/2010/main" val="152080064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4BFD58F6-2400-4874-8505-D5F9CD17E898}" type="datetimeFigureOut">
              <a:rPr lang="vi-VN" smtClean="0"/>
              <a:t>15/01/2025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324258331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FD58F6-2400-4874-8505-D5F9CD17E898}" type="datetimeFigureOut">
              <a:rPr lang="vi-VN" smtClean="0"/>
              <a:t>15/01/2025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394379581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4BFD58F6-2400-4874-8505-D5F9CD17E898}" type="datetimeFigureOut">
              <a:rPr lang="vi-VN" smtClean="0"/>
              <a:t>15/01/2025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383545843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4BFD58F6-2400-4874-8505-D5F9CD17E898}" type="datetimeFigureOut">
              <a:rPr lang="vi-VN" smtClean="0"/>
              <a:t>15/01/2025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92498762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BFD58F6-2400-4874-8505-D5F9CD17E898}" type="datetimeFigureOut">
              <a:rPr lang="vi-VN" smtClean="0"/>
              <a:t>15/01/2025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369947067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BFD58F6-2400-4874-8505-D5F9CD17E898}" type="datetimeFigureOut">
              <a:rPr lang="vi-VN" smtClean="0"/>
              <a:t>15/01/2025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3394610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4" name="Freeform: Shape 33"/>
          <p:cNvSpPr/>
          <p:nvPr userDrawn="1"/>
        </p:nvSpPr>
        <p:spPr>
          <a:xfrm>
            <a:off x="3094255" y="1029713"/>
            <a:ext cx="11661944" cy="9289527"/>
          </a:xfrm>
          <a:custGeom>
            <a:avLst/>
            <a:gdLst>
              <a:gd name="connsiteX0" fmla="*/ 3887320 w 7774629"/>
              <a:gd name="connsiteY0" fmla="*/ 0 h 6193018"/>
              <a:gd name="connsiteX1" fmla="*/ 7774629 w 7774629"/>
              <a:gd name="connsiteY1" fmla="*/ 3884811 h 6193018"/>
              <a:gd name="connsiteX2" fmla="*/ 7774629 w 7774629"/>
              <a:gd name="connsiteY2" fmla="*/ 6193018 h 6193018"/>
              <a:gd name="connsiteX3" fmla="*/ 0 w 7774629"/>
              <a:gd name="connsiteY3" fmla="*/ 6193018 h 6193018"/>
              <a:gd name="connsiteX4" fmla="*/ 0 w 7774629"/>
              <a:gd name="connsiteY4" fmla="*/ 3884811 h 6193018"/>
              <a:gd name="connsiteX5" fmla="*/ 3887320 w 7774629"/>
              <a:gd name="connsiteY5" fmla="*/ 0 h 619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629" h="6193018">
                <a:moveTo>
                  <a:pt x="3887320" y="0"/>
                </a:moveTo>
                <a:cubicBezTo>
                  <a:pt x="6034243" y="0"/>
                  <a:pt x="7774629" y="1739299"/>
                  <a:pt x="7774629" y="3884811"/>
                </a:cubicBezTo>
                <a:lnTo>
                  <a:pt x="7774629" y="6193018"/>
                </a:lnTo>
                <a:lnTo>
                  <a:pt x="0" y="6193018"/>
                </a:lnTo>
                <a:lnTo>
                  <a:pt x="0" y="3884811"/>
                </a:lnTo>
                <a:cubicBezTo>
                  <a:pt x="0" y="1739299"/>
                  <a:pt x="1740414" y="0"/>
                  <a:pt x="3887320" y="0"/>
                </a:cubicBezTo>
                <a:close/>
              </a:path>
            </a:pathLst>
          </a:custGeom>
          <a:solidFill>
            <a:schemeClr val="accent2">
              <a:lumMod val="20000"/>
              <a:lumOff val="80000"/>
              <a:alpha val="99000"/>
            </a:schemeClr>
          </a:solidFill>
          <a:ln w="5439"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46" name="Freeform: Shape 45"/>
          <p:cNvSpPr/>
          <p:nvPr userDrawn="1"/>
        </p:nvSpPr>
        <p:spPr>
          <a:xfrm>
            <a:off x="11415378" y="2"/>
            <a:ext cx="3410502" cy="4721997"/>
          </a:xfrm>
          <a:custGeom>
            <a:avLst/>
            <a:gdLst>
              <a:gd name="connsiteX0" fmla="*/ 183295 w 2273668"/>
              <a:gd name="connsiteY0" fmla="*/ 0 h 3147998"/>
              <a:gd name="connsiteX1" fmla="*/ 2273668 w 2273668"/>
              <a:gd name="connsiteY1" fmla="*/ 0 h 3147998"/>
              <a:gd name="connsiteX2" fmla="*/ 2273668 w 2273668"/>
              <a:gd name="connsiteY2" fmla="*/ 3147998 h 3147998"/>
              <a:gd name="connsiteX3" fmla="*/ 2096300 w 2273668"/>
              <a:gd name="connsiteY3" fmla="*/ 3147998 h 3147998"/>
              <a:gd name="connsiteX4" fmla="*/ 2033714 w 2273668"/>
              <a:gd name="connsiteY4" fmla="*/ 3144814 h 3147998"/>
              <a:gd name="connsiteX5" fmla="*/ 0 w 2273668"/>
              <a:gd name="connsiteY5" fmla="*/ 886966 h 3147998"/>
              <a:gd name="connsiteX6" fmla="*/ 178732 w 2273668"/>
              <a:gd name="connsiteY6" fmla="*/ 9417 h 314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668" h="3147998">
                <a:moveTo>
                  <a:pt x="183295" y="0"/>
                </a:moveTo>
                <a:lnTo>
                  <a:pt x="2273668" y="0"/>
                </a:lnTo>
                <a:lnTo>
                  <a:pt x="2273668" y="3147998"/>
                </a:lnTo>
                <a:lnTo>
                  <a:pt x="2096300" y="3147998"/>
                </a:lnTo>
                <a:lnTo>
                  <a:pt x="2033714" y="3144814"/>
                </a:lnTo>
                <a:cubicBezTo>
                  <a:pt x="895944" y="3028420"/>
                  <a:pt x="0" y="2060597"/>
                  <a:pt x="0" y="886966"/>
                </a:cubicBezTo>
                <a:cubicBezTo>
                  <a:pt x="0" y="576250"/>
                  <a:pt x="63712" y="279606"/>
                  <a:pt x="178732" y="9417"/>
                </a:cubicBezTo>
                <a:close/>
              </a:path>
            </a:pathLst>
          </a:custGeom>
          <a:solidFill>
            <a:schemeClr val="accent2"/>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43" name="Freeform: Shape 42"/>
          <p:cNvSpPr/>
          <p:nvPr userDrawn="1"/>
        </p:nvSpPr>
        <p:spPr>
          <a:xfrm>
            <a:off x="14825879" y="4"/>
            <a:ext cx="3382392" cy="4712336"/>
          </a:xfrm>
          <a:custGeom>
            <a:avLst/>
            <a:gdLst>
              <a:gd name="connsiteX0" fmla="*/ 0 w 2254928"/>
              <a:gd name="connsiteY0" fmla="*/ 0 h 3141557"/>
              <a:gd name="connsiteX1" fmla="*/ 2080472 w 2254928"/>
              <a:gd name="connsiteY1" fmla="*/ 0 h 3141557"/>
              <a:gd name="connsiteX2" fmla="*/ 2154269 w 2254928"/>
              <a:gd name="connsiteY2" fmla="*/ 202607 h 3141557"/>
              <a:gd name="connsiteX3" fmla="*/ 2254928 w 2254928"/>
              <a:gd name="connsiteY3" fmla="*/ 871976 h 3141557"/>
              <a:gd name="connsiteX4" fmla="*/ 231934 w 2254928"/>
              <a:gd name="connsiteY4" fmla="*/ 3128339 h 3141557"/>
              <a:gd name="connsiteX5" fmla="*/ 19 w 2254928"/>
              <a:gd name="connsiteY5" fmla="*/ 3141557 h 3141557"/>
              <a:gd name="connsiteX6" fmla="*/ 0 w 2254928"/>
              <a:gd name="connsiteY6" fmla="*/ 3141557 h 3141557"/>
              <a:gd name="connsiteX7" fmla="*/ 0 w 2254928"/>
              <a:gd name="connsiteY7" fmla="*/ 2729990 h 3141557"/>
              <a:gd name="connsiteX8" fmla="*/ 0 w 2254928"/>
              <a:gd name="connsiteY8" fmla="*/ 2344136 h 3141557"/>
              <a:gd name="connsiteX9" fmla="*/ 0 w 2254928"/>
              <a:gd name="connsiteY9" fmla="*/ 1983167 h 3141557"/>
              <a:gd name="connsiteX10" fmla="*/ 0 w 2254928"/>
              <a:gd name="connsiteY10" fmla="*/ 1646252 h 3141557"/>
              <a:gd name="connsiteX11" fmla="*/ 0 w 2254928"/>
              <a:gd name="connsiteY11" fmla="*/ 1332565 h 3141557"/>
              <a:gd name="connsiteX12" fmla="*/ 0 w 2254928"/>
              <a:gd name="connsiteY12" fmla="*/ 1041273 h 3141557"/>
              <a:gd name="connsiteX13" fmla="*/ 0 w 2254928"/>
              <a:gd name="connsiteY13" fmla="*/ 771549 h 3141557"/>
              <a:gd name="connsiteX14" fmla="*/ 0 w 2254928"/>
              <a:gd name="connsiteY14" fmla="*/ 522561 h 3141557"/>
              <a:gd name="connsiteX15" fmla="*/ 0 w 2254928"/>
              <a:gd name="connsiteY15" fmla="*/ 293482 h 3141557"/>
              <a:gd name="connsiteX16" fmla="*/ 0 w 2254928"/>
              <a:gd name="connsiteY16" fmla="*/ 83481 h 314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928" h="3141557">
                <a:moveTo>
                  <a:pt x="0" y="0"/>
                </a:moveTo>
                <a:lnTo>
                  <a:pt x="2080472" y="0"/>
                </a:lnTo>
                <a:lnTo>
                  <a:pt x="2154269" y="202607"/>
                </a:lnTo>
                <a:cubicBezTo>
                  <a:pt x="2219730" y="414134"/>
                  <a:pt x="2254928" y="638939"/>
                  <a:pt x="2254928" y="871976"/>
                </a:cubicBezTo>
                <a:cubicBezTo>
                  <a:pt x="2254928" y="2045607"/>
                  <a:pt x="1374977" y="3005515"/>
                  <a:pt x="231934" y="3128339"/>
                </a:cubicBezTo>
                <a:lnTo>
                  <a:pt x="19" y="3141557"/>
                </a:lnTo>
                <a:lnTo>
                  <a:pt x="0" y="3141557"/>
                </a:lnTo>
                <a:lnTo>
                  <a:pt x="0" y="2729990"/>
                </a:lnTo>
                <a:lnTo>
                  <a:pt x="0" y="2344136"/>
                </a:lnTo>
                <a:lnTo>
                  <a:pt x="0" y="1983167"/>
                </a:lnTo>
                <a:lnTo>
                  <a:pt x="0" y="1646252"/>
                </a:lnTo>
                <a:lnTo>
                  <a:pt x="0" y="1332565"/>
                </a:lnTo>
                <a:lnTo>
                  <a:pt x="0" y="1041273"/>
                </a:lnTo>
                <a:lnTo>
                  <a:pt x="0" y="771549"/>
                </a:lnTo>
                <a:lnTo>
                  <a:pt x="0" y="522561"/>
                </a:lnTo>
                <a:lnTo>
                  <a:pt x="0" y="293482"/>
                </a:lnTo>
                <a:lnTo>
                  <a:pt x="0" y="83481"/>
                </a:lnTo>
                <a:close/>
              </a:path>
            </a:pathLst>
          </a:custGeom>
          <a:solidFill>
            <a:schemeClr val="accent6"/>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49" name="Freeform: Shape 48"/>
          <p:cNvSpPr/>
          <p:nvPr userDrawn="1"/>
        </p:nvSpPr>
        <p:spPr>
          <a:xfrm>
            <a:off x="12593596" y="4"/>
            <a:ext cx="4438805" cy="3529190"/>
          </a:xfrm>
          <a:custGeom>
            <a:avLst/>
            <a:gdLst>
              <a:gd name="connsiteX0" fmla="*/ 289830 w 2959203"/>
              <a:gd name="connsiteY0" fmla="*/ 0 h 2352793"/>
              <a:gd name="connsiteX1" fmla="*/ 2669374 w 2959203"/>
              <a:gd name="connsiteY1" fmla="*/ 0 h 2352793"/>
              <a:gd name="connsiteX2" fmla="*/ 2706511 w 2959203"/>
              <a:gd name="connsiteY2" fmla="*/ 49584 h 2352793"/>
              <a:gd name="connsiteX3" fmla="*/ 2951565 w 2959203"/>
              <a:gd name="connsiteY3" fmla="*/ 724493 h 2352793"/>
              <a:gd name="connsiteX4" fmla="*/ 2959203 w 2959203"/>
              <a:gd name="connsiteY4" fmla="*/ 875514 h 2352793"/>
              <a:gd name="connsiteX5" fmla="*/ 2959203 w 2959203"/>
              <a:gd name="connsiteY5" fmla="*/ 875554 h 2352793"/>
              <a:gd name="connsiteX6" fmla="*/ 2951565 w 2959203"/>
              <a:gd name="connsiteY6" fmla="*/ 1026575 h 2352793"/>
              <a:gd name="connsiteX7" fmla="*/ 1479602 w 2959203"/>
              <a:gd name="connsiteY7" fmla="*/ 2352793 h 2352793"/>
              <a:gd name="connsiteX8" fmla="*/ 0 w 2959203"/>
              <a:gd name="connsiteY8" fmla="*/ 875534 h 2352793"/>
              <a:gd name="connsiteX9" fmla="*/ 252694 w 2959203"/>
              <a:gd name="connsiteY9" fmla="*/ 49584 h 235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9203" h="2352793">
                <a:moveTo>
                  <a:pt x="289830" y="0"/>
                </a:moveTo>
                <a:lnTo>
                  <a:pt x="2669374" y="0"/>
                </a:lnTo>
                <a:lnTo>
                  <a:pt x="2706511" y="49584"/>
                </a:lnTo>
                <a:cubicBezTo>
                  <a:pt x="2839459" y="246061"/>
                  <a:pt x="2926309" y="476187"/>
                  <a:pt x="2951565" y="724493"/>
                </a:cubicBezTo>
                <a:lnTo>
                  <a:pt x="2959203" y="875514"/>
                </a:lnTo>
                <a:lnTo>
                  <a:pt x="2959203" y="875554"/>
                </a:lnTo>
                <a:lnTo>
                  <a:pt x="2951565" y="1026575"/>
                </a:lnTo>
                <a:cubicBezTo>
                  <a:pt x="2875795" y="1771492"/>
                  <a:pt x="2245691" y="2352793"/>
                  <a:pt x="1479602" y="2352793"/>
                </a:cubicBezTo>
                <a:cubicBezTo>
                  <a:pt x="662440" y="2352793"/>
                  <a:pt x="0" y="1691401"/>
                  <a:pt x="0" y="875534"/>
                </a:cubicBezTo>
                <a:cubicBezTo>
                  <a:pt x="0" y="569583"/>
                  <a:pt x="93156" y="285356"/>
                  <a:pt x="252694" y="49584"/>
                </a:cubicBezTo>
                <a:close/>
              </a:path>
            </a:pathLst>
          </a:custGeom>
          <a:solidFill>
            <a:schemeClr val="bg1"/>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40" name="Freeform: Shape 39"/>
          <p:cNvSpPr/>
          <p:nvPr userDrawn="1"/>
        </p:nvSpPr>
        <p:spPr>
          <a:xfrm>
            <a:off x="2086281" y="4695994"/>
            <a:ext cx="4659372" cy="5623247"/>
          </a:xfrm>
          <a:custGeom>
            <a:avLst/>
            <a:gdLst>
              <a:gd name="connsiteX0" fmla="*/ 0 w 3106248"/>
              <a:gd name="connsiteY0" fmla="*/ 0 h 3748831"/>
              <a:gd name="connsiteX1" fmla="*/ 3106248 w 3106248"/>
              <a:gd name="connsiteY1" fmla="*/ 3748831 h 3748831"/>
              <a:gd name="connsiteX2" fmla="*/ 0 w 3106248"/>
              <a:gd name="connsiteY2" fmla="*/ 3748831 h 3748831"/>
            </a:gdLst>
            <a:ahLst/>
            <a:cxnLst>
              <a:cxn ang="0">
                <a:pos x="connsiteX0" y="connsiteY0"/>
              </a:cxn>
              <a:cxn ang="0">
                <a:pos x="connsiteX1" y="connsiteY1"/>
              </a:cxn>
              <a:cxn ang="0">
                <a:pos x="connsiteX2" y="connsiteY2"/>
              </a:cxn>
            </a:cxnLst>
            <a:rect l="l" t="t" r="r" b="b"/>
            <a:pathLst>
              <a:path w="3106248" h="3748831">
                <a:moveTo>
                  <a:pt x="0" y="0"/>
                </a:moveTo>
                <a:lnTo>
                  <a:pt x="3106248" y="3748831"/>
                </a:lnTo>
                <a:lnTo>
                  <a:pt x="0" y="3748831"/>
                </a:lnTo>
                <a:close/>
              </a:path>
            </a:pathLst>
          </a:custGeom>
          <a:solidFill>
            <a:schemeClr val="accent2">
              <a:alpha val="99000"/>
            </a:schemeClr>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37" name="Freeform: Shape 36"/>
          <p:cNvSpPr/>
          <p:nvPr userDrawn="1"/>
        </p:nvSpPr>
        <p:spPr>
          <a:xfrm>
            <a:off x="0" y="4695992"/>
            <a:ext cx="2100960" cy="5623248"/>
          </a:xfrm>
          <a:custGeom>
            <a:avLst/>
            <a:gdLst>
              <a:gd name="connsiteX0" fmla="*/ 1400640 w 1400640"/>
              <a:gd name="connsiteY0" fmla="*/ 0 h 3748832"/>
              <a:gd name="connsiteX1" fmla="*/ 1400640 w 1400640"/>
              <a:gd name="connsiteY1" fmla="*/ 3748832 h 3748832"/>
              <a:gd name="connsiteX2" fmla="*/ 0 w 1400640"/>
              <a:gd name="connsiteY2" fmla="*/ 3748832 h 3748832"/>
              <a:gd name="connsiteX3" fmla="*/ 0 w 1400640"/>
              <a:gd name="connsiteY3" fmla="*/ 1684743 h 3748832"/>
            </a:gdLst>
            <a:ahLst/>
            <a:cxnLst>
              <a:cxn ang="0">
                <a:pos x="connsiteX0" y="connsiteY0"/>
              </a:cxn>
              <a:cxn ang="0">
                <a:pos x="connsiteX1" y="connsiteY1"/>
              </a:cxn>
              <a:cxn ang="0">
                <a:pos x="connsiteX2" y="connsiteY2"/>
              </a:cxn>
              <a:cxn ang="0">
                <a:pos x="connsiteX3" y="connsiteY3"/>
              </a:cxn>
            </a:cxnLst>
            <a:rect l="l" t="t" r="r" b="b"/>
            <a:pathLst>
              <a:path w="1400640" h="3748832">
                <a:moveTo>
                  <a:pt x="1400640" y="0"/>
                </a:moveTo>
                <a:lnTo>
                  <a:pt x="1400640" y="3748832"/>
                </a:lnTo>
                <a:lnTo>
                  <a:pt x="0" y="3748832"/>
                </a:lnTo>
                <a:lnTo>
                  <a:pt x="0" y="168474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2700" dirty="0">
              <a:solidFill>
                <a:srgbClr val="FDFAF6"/>
              </a:solidFill>
            </a:endParaRPr>
          </a:p>
        </p:txBody>
      </p:sp>
      <p:sp>
        <p:nvSpPr>
          <p:cNvPr id="2" name="Title 1"/>
          <p:cNvSpPr>
            <a:spLocks noGrp="1"/>
          </p:cNvSpPr>
          <p:nvPr>
            <p:ph type="title"/>
          </p:nvPr>
        </p:nvSpPr>
        <p:spPr>
          <a:xfrm>
            <a:off x="4343400" y="5664708"/>
            <a:ext cx="9601200" cy="1152144"/>
          </a:xfrm>
        </p:spPr>
        <p:txBody>
          <a:bodyPr anchor="t">
            <a:noAutofit/>
          </a:bodyPr>
          <a:lstStyle>
            <a:lvl1pPr>
              <a:lnSpc>
                <a:spcPct val="100000"/>
              </a:lnSpc>
              <a:defRPr sz="6600"/>
            </a:lvl1pPr>
          </a:lstStyle>
          <a:p>
            <a:r>
              <a:rPr lang="en-US"/>
              <a:t>Click to edit Master title style</a:t>
            </a:r>
            <a:endParaRPr lang="en-US" dirty="0"/>
          </a:p>
        </p:txBody>
      </p:sp>
      <p:sp>
        <p:nvSpPr>
          <p:cNvPr id="3" name="Text Placeholder 2"/>
          <p:cNvSpPr>
            <a:spLocks noGrp="1"/>
          </p:cNvSpPr>
          <p:nvPr>
            <p:ph type="body" idx="1"/>
          </p:nvPr>
        </p:nvSpPr>
        <p:spPr>
          <a:xfrm>
            <a:off x="4343400" y="7077456"/>
            <a:ext cx="9601200" cy="768096"/>
          </a:xfrm>
        </p:spPr>
        <p:txBody>
          <a:bodyPr lIns="0" tIns="0" rIns="0" bIns="0">
            <a:noAutofit/>
          </a:bodyPr>
          <a:lstStyle>
            <a:lvl1pPr marL="0" indent="0" algn="ctr">
              <a:spcBef>
                <a:spcPts val="0"/>
              </a:spcBef>
              <a:buNone/>
              <a:defRPr sz="3600">
                <a:solidFill>
                  <a:schemeClr val="accent6"/>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2912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0" name="Freeform: Shape 29"/>
          <p:cNvSpPr/>
          <p:nvPr userDrawn="1"/>
        </p:nvSpPr>
        <p:spPr>
          <a:xfrm>
            <a:off x="2" y="0"/>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809244" y="3154680"/>
            <a:ext cx="16678656" cy="6652260"/>
          </a:xfrm>
        </p:spPr>
        <p:txBody>
          <a:bodyPr>
            <a:noAutofit/>
          </a:bodyPr>
          <a:lstStyle>
            <a:lvl1pPr>
              <a:defRPr sz="2700"/>
            </a:lvl1pPr>
            <a:lvl2pPr>
              <a:defRPr sz="2400"/>
            </a:lvl2pPr>
            <a:lvl3pPr>
              <a:defRPr sz="21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solidFill>
                  <a:srgbClr val="1F2C8F"/>
                </a:solidFill>
              </a:rPr>
              <a:t>Presentation title</a:t>
            </a:r>
            <a:endParaRPr lang="en-US" dirty="0">
              <a:solidFill>
                <a:srgbClr val="1F2C8F"/>
              </a:solidFill>
            </a:endParaRPr>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solidFill>
                  <a:srgbClr val="1F2C8F"/>
                </a:solidFill>
              </a:rPr>
              <a:pPr/>
              <a:t>‹#›</a:t>
            </a:fld>
            <a:endParaRPr lang="en-US" dirty="0">
              <a:solidFill>
                <a:srgbClr val="1F2C8F"/>
              </a:solidFill>
            </a:endParaRPr>
          </a:p>
        </p:txBody>
      </p:sp>
    </p:spTree>
    <p:extLst>
      <p:ext uri="{BB962C8B-B14F-4D97-AF65-F5344CB8AC3E}">
        <p14:creationId xmlns:p14="http://schemas.microsoft.com/office/powerpoint/2010/main" val="2086245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8" name="Freeform: Shape 27"/>
          <p:cNvSpPr/>
          <p:nvPr userDrawn="1"/>
        </p:nvSpPr>
        <p:spPr>
          <a:xfrm>
            <a:off x="14799159" y="0"/>
            <a:ext cx="3488841" cy="3271281"/>
          </a:xfrm>
          <a:custGeom>
            <a:avLst/>
            <a:gdLst>
              <a:gd name="connsiteX0" fmla="*/ 2066927 w 2325894"/>
              <a:gd name="connsiteY0" fmla="*/ 0 h 2180854"/>
              <a:gd name="connsiteX1" fmla="*/ 2098882 w 2325894"/>
              <a:gd name="connsiteY1" fmla="*/ 0 h 2180854"/>
              <a:gd name="connsiteX2" fmla="*/ 2128893 w 2325894"/>
              <a:gd name="connsiteY2" fmla="*/ 44463 h 2180854"/>
              <a:gd name="connsiteX3" fmla="*/ 2269798 w 2325894"/>
              <a:gd name="connsiteY3" fmla="*/ 120493 h 2180854"/>
              <a:gd name="connsiteX4" fmla="*/ 2325894 w 2325894"/>
              <a:gd name="connsiteY4" fmla="*/ 126162 h 2180854"/>
              <a:gd name="connsiteX5" fmla="*/ 2325894 w 2325894"/>
              <a:gd name="connsiteY5" fmla="*/ 149263 h 2180854"/>
              <a:gd name="connsiteX6" fmla="*/ 2265120 w 2325894"/>
              <a:gd name="connsiteY6" fmla="*/ 143117 h 2180854"/>
              <a:gd name="connsiteX7" fmla="*/ 2075647 w 2325894"/>
              <a:gd name="connsiteY7" fmla="*/ 16048 h 2180854"/>
              <a:gd name="connsiteX8" fmla="*/ 1926448 w 2325894"/>
              <a:gd name="connsiteY8" fmla="*/ 0 h 2180854"/>
              <a:gd name="connsiteX9" fmla="*/ 1950522 w 2325894"/>
              <a:gd name="connsiteY9" fmla="*/ 0 h 2180854"/>
              <a:gd name="connsiteX10" fmla="*/ 1952130 w 2325894"/>
              <a:gd name="connsiteY10" fmla="*/ 5167 h 2180854"/>
              <a:gd name="connsiteX11" fmla="*/ 2244242 w 2325894"/>
              <a:gd name="connsiteY11" fmla="*/ 244834 h 2180854"/>
              <a:gd name="connsiteX12" fmla="*/ 2325894 w 2325894"/>
              <a:gd name="connsiteY12" fmla="*/ 253091 h 2180854"/>
              <a:gd name="connsiteX13" fmla="*/ 2325894 w 2325894"/>
              <a:gd name="connsiteY13" fmla="*/ 276192 h 2180854"/>
              <a:gd name="connsiteX14" fmla="*/ 2239598 w 2325894"/>
              <a:gd name="connsiteY14" fmla="*/ 267464 h 2180854"/>
              <a:gd name="connsiteX15" fmla="*/ 1930848 w 2325894"/>
              <a:gd name="connsiteY15" fmla="*/ 14141 h 2180854"/>
              <a:gd name="connsiteX16" fmla="*/ 1794114 w 2325894"/>
              <a:gd name="connsiteY16" fmla="*/ 0 h 2180854"/>
              <a:gd name="connsiteX17" fmla="*/ 1818202 w 2325894"/>
              <a:gd name="connsiteY17" fmla="*/ 0 h 2180854"/>
              <a:gd name="connsiteX18" fmla="*/ 1835170 w 2325894"/>
              <a:gd name="connsiteY18" fmla="*/ 54535 h 2180854"/>
              <a:gd name="connsiteX19" fmla="*/ 2218687 w 2325894"/>
              <a:gd name="connsiteY19" fmla="*/ 369191 h 2180854"/>
              <a:gd name="connsiteX20" fmla="*/ 2325894 w 2325894"/>
              <a:gd name="connsiteY20" fmla="*/ 380032 h 2180854"/>
              <a:gd name="connsiteX21" fmla="*/ 2325894 w 2325894"/>
              <a:gd name="connsiteY21" fmla="*/ 403132 h 2180854"/>
              <a:gd name="connsiteX22" fmla="*/ 2214043 w 2325894"/>
              <a:gd name="connsiteY22" fmla="*/ 391825 h 2180854"/>
              <a:gd name="connsiteX23" fmla="*/ 1813889 w 2325894"/>
              <a:gd name="connsiteY23" fmla="*/ 63559 h 2180854"/>
              <a:gd name="connsiteX24" fmla="*/ 1661683 w 2325894"/>
              <a:gd name="connsiteY24" fmla="*/ 0 h 2180854"/>
              <a:gd name="connsiteX25" fmla="*/ 1685874 w 2325894"/>
              <a:gd name="connsiteY25" fmla="*/ 0 h 2180854"/>
              <a:gd name="connsiteX26" fmla="*/ 1718212 w 2325894"/>
              <a:gd name="connsiteY26" fmla="*/ 103965 h 2180854"/>
              <a:gd name="connsiteX27" fmla="*/ 2193133 w 2325894"/>
              <a:gd name="connsiteY27" fmla="*/ 493659 h 2180854"/>
              <a:gd name="connsiteX28" fmla="*/ 2325894 w 2325894"/>
              <a:gd name="connsiteY28" fmla="*/ 507083 h 2180854"/>
              <a:gd name="connsiteX29" fmla="*/ 2325894 w 2325894"/>
              <a:gd name="connsiteY29" fmla="*/ 530183 h 2180854"/>
              <a:gd name="connsiteX30" fmla="*/ 2188450 w 2325894"/>
              <a:gd name="connsiteY30" fmla="*/ 516288 h 2180854"/>
              <a:gd name="connsiteX31" fmla="*/ 1696817 w 2325894"/>
              <a:gd name="connsiteY31" fmla="*/ 112939 h 2180854"/>
              <a:gd name="connsiteX32" fmla="*/ 1531553 w 2325894"/>
              <a:gd name="connsiteY32" fmla="*/ 0 h 2180854"/>
              <a:gd name="connsiteX33" fmla="*/ 1554659 w 2325894"/>
              <a:gd name="connsiteY33" fmla="*/ 0 h 2180854"/>
              <a:gd name="connsiteX34" fmla="*/ 1555243 w 2325894"/>
              <a:gd name="connsiteY34" fmla="*/ 5776 h 2180854"/>
              <a:gd name="connsiteX35" fmla="*/ 2245588 w 2325894"/>
              <a:gd name="connsiteY35" fmla="*/ 629962 h 2180854"/>
              <a:gd name="connsiteX36" fmla="*/ 2325894 w 2325894"/>
              <a:gd name="connsiteY36" fmla="*/ 634030 h 2180854"/>
              <a:gd name="connsiteX37" fmla="*/ 2325894 w 2325894"/>
              <a:gd name="connsiteY37" fmla="*/ 657131 h 2180854"/>
              <a:gd name="connsiteX38" fmla="*/ 2243214 w 2325894"/>
              <a:gd name="connsiteY38" fmla="*/ 652943 h 2180854"/>
              <a:gd name="connsiteX39" fmla="*/ 1532607 w 2325894"/>
              <a:gd name="connsiteY39" fmla="*/ 10419 h 2180854"/>
              <a:gd name="connsiteX40" fmla="*/ 1404609 w 2325894"/>
              <a:gd name="connsiteY40" fmla="*/ 0 h 2180854"/>
              <a:gd name="connsiteX41" fmla="*/ 1427709 w 2325894"/>
              <a:gd name="connsiteY41" fmla="*/ 0 h 2180854"/>
              <a:gd name="connsiteX42" fmla="*/ 1430873 w 2325894"/>
              <a:gd name="connsiteY42" fmla="*/ 31287 h 2180854"/>
              <a:gd name="connsiteX43" fmla="*/ 2232606 w 2325894"/>
              <a:gd name="connsiteY43" fmla="*/ 756233 h 2180854"/>
              <a:gd name="connsiteX44" fmla="*/ 2325894 w 2325894"/>
              <a:gd name="connsiteY44" fmla="*/ 760959 h 2180854"/>
              <a:gd name="connsiteX45" fmla="*/ 2325894 w 2325894"/>
              <a:gd name="connsiteY45" fmla="*/ 784060 h 2180854"/>
              <a:gd name="connsiteX46" fmla="*/ 2230270 w 2325894"/>
              <a:gd name="connsiteY46" fmla="*/ 779216 h 2180854"/>
              <a:gd name="connsiteX47" fmla="*/ 1408246 w 2325894"/>
              <a:gd name="connsiteY47" fmla="*/ 35964 h 2180854"/>
              <a:gd name="connsiteX48" fmla="*/ 1274343 w 2325894"/>
              <a:gd name="connsiteY48" fmla="*/ 0 h 2180854"/>
              <a:gd name="connsiteX49" fmla="*/ 1300756 w 2325894"/>
              <a:gd name="connsiteY49" fmla="*/ 0 h 2180854"/>
              <a:gd name="connsiteX50" fmla="*/ 1306507 w 2325894"/>
              <a:gd name="connsiteY50" fmla="*/ 56884 h 2180854"/>
              <a:gd name="connsiteX51" fmla="*/ 2219643 w 2325894"/>
              <a:gd name="connsiteY51" fmla="*/ 882640 h 2180854"/>
              <a:gd name="connsiteX52" fmla="*/ 2325894 w 2325894"/>
              <a:gd name="connsiteY52" fmla="*/ 888022 h 2180854"/>
              <a:gd name="connsiteX53" fmla="*/ 2325894 w 2325894"/>
              <a:gd name="connsiteY53" fmla="*/ 911123 h 2180854"/>
              <a:gd name="connsiteX54" fmla="*/ 2217286 w 2325894"/>
              <a:gd name="connsiteY54" fmla="*/ 905621 h 2180854"/>
              <a:gd name="connsiteX55" fmla="*/ 1283761 w 2325894"/>
              <a:gd name="connsiteY55" fmla="*/ 61528 h 2180854"/>
              <a:gd name="connsiteX56" fmla="*/ 1146071 w 2325894"/>
              <a:gd name="connsiteY56" fmla="*/ 0 h 2180854"/>
              <a:gd name="connsiteX57" fmla="*/ 1169414 w 2325894"/>
              <a:gd name="connsiteY57" fmla="*/ 0 h 2180854"/>
              <a:gd name="connsiteX58" fmla="*/ 1182030 w 2325894"/>
              <a:gd name="connsiteY58" fmla="*/ 82429 h 2180854"/>
              <a:gd name="connsiteX59" fmla="*/ 2206679 w 2325894"/>
              <a:gd name="connsiteY59" fmla="*/ 1008912 h 2180854"/>
              <a:gd name="connsiteX60" fmla="*/ 2325894 w 2325894"/>
              <a:gd name="connsiteY60" fmla="*/ 1014951 h 2180854"/>
              <a:gd name="connsiteX61" fmla="*/ 2325894 w 2325894"/>
              <a:gd name="connsiteY61" fmla="*/ 1038052 h 2180854"/>
              <a:gd name="connsiteX62" fmla="*/ 2204323 w 2325894"/>
              <a:gd name="connsiteY62" fmla="*/ 1031893 h 2180854"/>
              <a:gd name="connsiteX63" fmla="*/ 1159398 w 2325894"/>
              <a:gd name="connsiteY63" fmla="*/ 87072 h 2180854"/>
              <a:gd name="connsiteX64" fmla="*/ 1017789 w 2325894"/>
              <a:gd name="connsiteY64" fmla="*/ 0 h 2180854"/>
              <a:gd name="connsiteX65" fmla="*/ 1041132 w 2325894"/>
              <a:gd name="connsiteY65" fmla="*/ 0 h 2180854"/>
              <a:gd name="connsiteX66" fmla="*/ 1057661 w 2325894"/>
              <a:gd name="connsiteY66" fmla="*/ 107992 h 2180854"/>
              <a:gd name="connsiteX67" fmla="*/ 2193716 w 2325894"/>
              <a:gd name="connsiteY67" fmla="*/ 1135208 h 2180854"/>
              <a:gd name="connsiteX68" fmla="*/ 2325894 w 2325894"/>
              <a:gd name="connsiteY68" fmla="*/ 1141903 h 2180854"/>
              <a:gd name="connsiteX69" fmla="*/ 2325894 w 2325894"/>
              <a:gd name="connsiteY69" fmla="*/ 1165004 h 2180854"/>
              <a:gd name="connsiteX70" fmla="*/ 2191361 w 2325894"/>
              <a:gd name="connsiteY70" fmla="*/ 1158189 h 2180854"/>
              <a:gd name="connsiteX71" fmla="*/ 1035029 w 2325894"/>
              <a:gd name="connsiteY71" fmla="*/ 112636 h 2180854"/>
              <a:gd name="connsiteX72" fmla="*/ 889397 w 2325894"/>
              <a:gd name="connsiteY72" fmla="*/ 0 h 2180854"/>
              <a:gd name="connsiteX73" fmla="*/ 912837 w 2325894"/>
              <a:gd name="connsiteY73" fmla="*/ 0 h 2180854"/>
              <a:gd name="connsiteX74" fmla="*/ 933296 w 2325894"/>
              <a:gd name="connsiteY74" fmla="*/ 133667 h 2180854"/>
              <a:gd name="connsiteX75" fmla="*/ 2180754 w 2325894"/>
              <a:gd name="connsiteY75" fmla="*/ 1261608 h 2180854"/>
              <a:gd name="connsiteX76" fmla="*/ 2325894 w 2325894"/>
              <a:gd name="connsiteY76" fmla="*/ 1268960 h 2180854"/>
              <a:gd name="connsiteX77" fmla="*/ 2325894 w 2325894"/>
              <a:gd name="connsiteY77" fmla="*/ 1292061 h 2180854"/>
              <a:gd name="connsiteX78" fmla="*/ 2178378 w 2325894"/>
              <a:gd name="connsiteY78" fmla="*/ 1284588 h 2180854"/>
              <a:gd name="connsiteX79" fmla="*/ 910550 w 2325894"/>
              <a:gd name="connsiteY79" fmla="*/ 138199 h 2180854"/>
              <a:gd name="connsiteX80" fmla="*/ 761929 w 2325894"/>
              <a:gd name="connsiteY80" fmla="*/ 0 h 2180854"/>
              <a:gd name="connsiteX81" fmla="*/ 785032 w 2325894"/>
              <a:gd name="connsiteY81" fmla="*/ 0 h 2180854"/>
              <a:gd name="connsiteX82" fmla="*/ 785312 w 2325894"/>
              <a:gd name="connsiteY82" fmla="*/ 5523 h 2180854"/>
              <a:gd name="connsiteX83" fmla="*/ 2167790 w 2325894"/>
              <a:gd name="connsiteY83" fmla="*/ 1387884 h 2180854"/>
              <a:gd name="connsiteX84" fmla="*/ 2325894 w 2325894"/>
              <a:gd name="connsiteY84" fmla="*/ 1395894 h 2180854"/>
              <a:gd name="connsiteX85" fmla="*/ 2325894 w 2325894"/>
              <a:gd name="connsiteY85" fmla="*/ 1418995 h 2180854"/>
              <a:gd name="connsiteX86" fmla="*/ 2165434 w 2325894"/>
              <a:gd name="connsiteY86" fmla="*/ 1410866 h 2180854"/>
              <a:gd name="connsiteX87" fmla="*/ 762328 w 2325894"/>
              <a:gd name="connsiteY87" fmla="*/ 7877 h 2180854"/>
              <a:gd name="connsiteX88" fmla="*/ 634980 w 2325894"/>
              <a:gd name="connsiteY88" fmla="*/ 0 h 2180854"/>
              <a:gd name="connsiteX89" fmla="*/ 658083 w 2325894"/>
              <a:gd name="connsiteY89" fmla="*/ 0 h 2180854"/>
              <a:gd name="connsiteX90" fmla="*/ 659019 w 2325894"/>
              <a:gd name="connsiteY90" fmla="*/ 18476 h 2180854"/>
              <a:gd name="connsiteX91" fmla="*/ 2154827 w 2325894"/>
              <a:gd name="connsiteY91" fmla="*/ 1514157 h 2180854"/>
              <a:gd name="connsiteX92" fmla="*/ 2325894 w 2325894"/>
              <a:gd name="connsiteY92" fmla="*/ 1522823 h 2180854"/>
              <a:gd name="connsiteX93" fmla="*/ 2325894 w 2325894"/>
              <a:gd name="connsiteY93" fmla="*/ 1545924 h 2180854"/>
              <a:gd name="connsiteX94" fmla="*/ 2152472 w 2325894"/>
              <a:gd name="connsiteY94" fmla="*/ 1537138 h 2180854"/>
              <a:gd name="connsiteX95" fmla="*/ 636036 w 2325894"/>
              <a:gd name="connsiteY95" fmla="*/ 20831 h 2180854"/>
              <a:gd name="connsiteX96" fmla="*/ 507911 w 2325894"/>
              <a:gd name="connsiteY96" fmla="*/ 0 h 2180854"/>
              <a:gd name="connsiteX97" fmla="*/ 531128 w 2325894"/>
              <a:gd name="connsiteY97" fmla="*/ 0 h 2180854"/>
              <a:gd name="connsiteX98" fmla="*/ 532727 w 2325894"/>
              <a:gd name="connsiteY98" fmla="*/ 31559 h 2180854"/>
              <a:gd name="connsiteX99" fmla="*/ 2141864 w 2325894"/>
              <a:gd name="connsiteY99" fmla="*/ 1640562 h 2180854"/>
              <a:gd name="connsiteX100" fmla="*/ 2325894 w 2325894"/>
              <a:gd name="connsiteY100" fmla="*/ 1649885 h 2180854"/>
              <a:gd name="connsiteX101" fmla="*/ 2325894 w 2325894"/>
              <a:gd name="connsiteY101" fmla="*/ 1672981 h 2180854"/>
              <a:gd name="connsiteX102" fmla="*/ 2139488 w 2325894"/>
              <a:gd name="connsiteY102" fmla="*/ 1663539 h 2180854"/>
              <a:gd name="connsiteX103" fmla="*/ 509624 w 2325894"/>
              <a:gd name="connsiteY103" fmla="*/ 33818 h 2180854"/>
              <a:gd name="connsiteX104" fmla="*/ 380961 w 2325894"/>
              <a:gd name="connsiteY104" fmla="*/ 0 h 2180854"/>
              <a:gd name="connsiteX105" fmla="*/ 404065 w 2325894"/>
              <a:gd name="connsiteY105" fmla="*/ 0 h 2180854"/>
              <a:gd name="connsiteX106" fmla="*/ 406316 w 2325894"/>
              <a:gd name="connsiteY106" fmla="*/ 44437 h 2180854"/>
              <a:gd name="connsiteX107" fmla="*/ 2128900 w 2325894"/>
              <a:gd name="connsiteY107" fmla="*/ 1766854 h 2180854"/>
              <a:gd name="connsiteX108" fmla="*/ 2325894 w 2325894"/>
              <a:gd name="connsiteY108" fmla="*/ 1776833 h 2180854"/>
              <a:gd name="connsiteX109" fmla="*/ 2325894 w 2325894"/>
              <a:gd name="connsiteY109" fmla="*/ 1799934 h 2180854"/>
              <a:gd name="connsiteX110" fmla="*/ 2126525 w 2325894"/>
              <a:gd name="connsiteY110" fmla="*/ 1789835 h 2180854"/>
              <a:gd name="connsiteX111" fmla="*/ 383332 w 2325894"/>
              <a:gd name="connsiteY111" fmla="*/ 46792 h 2180854"/>
              <a:gd name="connsiteX112" fmla="*/ 254013 w 2325894"/>
              <a:gd name="connsiteY112" fmla="*/ 0 h 2180854"/>
              <a:gd name="connsiteX113" fmla="*/ 277116 w 2325894"/>
              <a:gd name="connsiteY113" fmla="*/ 0 h 2180854"/>
              <a:gd name="connsiteX114" fmla="*/ 280023 w 2325894"/>
              <a:gd name="connsiteY114" fmla="*/ 57371 h 2180854"/>
              <a:gd name="connsiteX115" fmla="*/ 2115917 w 2325894"/>
              <a:gd name="connsiteY115" fmla="*/ 1893125 h 2180854"/>
              <a:gd name="connsiteX116" fmla="*/ 2325894 w 2325894"/>
              <a:gd name="connsiteY116" fmla="*/ 1903762 h 2180854"/>
              <a:gd name="connsiteX117" fmla="*/ 2325894 w 2325894"/>
              <a:gd name="connsiteY117" fmla="*/ 1926863 h 2180854"/>
              <a:gd name="connsiteX118" fmla="*/ 2113563 w 2325894"/>
              <a:gd name="connsiteY118" fmla="*/ 1916107 h 2180854"/>
              <a:gd name="connsiteX119" fmla="*/ 257040 w 2325894"/>
              <a:gd name="connsiteY119" fmla="*/ 59745 h 2180854"/>
              <a:gd name="connsiteX120" fmla="*/ 126949 w 2325894"/>
              <a:gd name="connsiteY120" fmla="*/ 0 h 2180854"/>
              <a:gd name="connsiteX121" fmla="*/ 150160 w 2325894"/>
              <a:gd name="connsiteY121" fmla="*/ 0 h 2180854"/>
              <a:gd name="connsiteX122" fmla="*/ 153729 w 2325894"/>
              <a:gd name="connsiteY122" fmla="*/ 70454 h 2180854"/>
              <a:gd name="connsiteX123" fmla="*/ 2102955 w 2325894"/>
              <a:gd name="connsiteY123" fmla="*/ 2019530 h 2180854"/>
              <a:gd name="connsiteX124" fmla="*/ 2325894 w 2325894"/>
              <a:gd name="connsiteY124" fmla="*/ 2030824 h 2180854"/>
              <a:gd name="connsiteX125" fmla="*/ 2325894 w 2325894"/>
              <a:gd name="connsiteY125" fmla="*/ 2053925 h 2180854"/>
              <a:gd name="connsiteX126" fmla="*/ 2100598 w 2325894"/>
              <a:gd name="connsiteY126" fmla="*/ 2042512 h 2180854"/>
              <a:gd name="connsiteX127" fmla="*/ 130633 w 2325894"/>
              <a:gd name="connsiteY127" fmla="*/ 72714 h 2180854"/>
              <a:gd name="connsiteX128" fmla="*/ 0 w 2325894"/>
              <a:gd name="connsiteY128" fmla="*/ 0 h 2180854"/>
              <a:gd name="connsiteX129" fmla="*/ 23103 w 2325894"/>
              <a:gd name="connsiteY129" fmla="*/ 0 h 2180854"/>
              <a:gd name="connsiteX130" fmla="*/ 27324 w 2325894"/>
              <a:gd name="connsiteY130" fmla="*/ 83311 h 2180854"/>
              <a:gd name="connsiteX131" fmla="*/ 2089991 w 2325894"/>
              <a:gd name="connsiteY131" fmla="*/ 2145803 h 2180854"/>
              <a:gd name="connsiteX132" fmla="*/ 2325894 w 2325894"/>
              <a:gd name="connsiteY132" fmla="*/ 2157753 h 2180854"/>
              <a:gd name="connsiteX133" fmla="*/ 2325894 w 2325894"/>
              <a:gd name="connsiteY133" fmla="*/ 2180854 h 2180854"/>
              <a:gd name="connsiteX134" fmla="*/ 2087636 w 2325894"/>
              <a:gd name="connsiteY134" fmla="*/ 2168784 h 2180854"/>
              <a:gd name="connsiteX135" fmla="*/ 4341 w 2325894"/>
              <a:gd name="connsiteY135" fmla="*/ 85667 h 218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325894" h="2180854">
                <a:moveTo>
                  <a:pt x="2066927" y="0"/>
                </a:moveTo>
                <a:lnTo>
                  <a:pt x="2098882" y="0"/>
                </a:lnTo>
                <a:lnTo>
                  <a:pt x="2128893" y="44463"/>
                </a:lnTo>
                <a:cubicBezTo>
                  <a:pt x="2166753" y="82308"/>
                  <a:pt x="2215417" y="109341"/>
                  <a:pt x="2269798" y="120493"/>
                </a:cubicBezTo>
                <a:lnTo>
                  <a:pt x="2325894" y="126162"/>
                </a:lnTo>
                <a:lnTo>
                  <a:pt x="2325894" y="149263"/>
                </a:lnTo>
                <a:lnTo>
                  <a:pt x="2265120" y="143117"/>
                </a:lnTo>
                <a:cubicBezTo>
                  <a:pt x="2186576" y="127002"/>
                  <a:pt x="2119077" y="80290"/>
                  <a:pt x="2075647" y="16048"/>
                </a:cubicBezTo>
                <a:close/>
                <a:moveTo>
                  <a:pt x="1926448" y="0"/>
                </a:moveTo>
                <a:lnTo>
                  <a:pt x="1950522" y="0"/>
                </a:lnTo>
                <a:lnTo>
                  <a:pt x="1952130" y="5167"/>
                </a:lnTo>
                <a:cubicBezTo>
                  <a:pt x="2003529" y="126455"/>
                  <a:pt x="2112323" y="217766"/>
                  <a:pt x="2244242" y="244834"/>
                </a:cubicBezTo>
                <a:lnTo>
                  <a:pt x="2325894" y="253091"/>
                </a:lnTo>
                <a:lnTo>
                  <a:pt x="2325894" y="276192"/>
                </a:lnTo>
                <a:lnTo>
                  <a:pt x="2239598" y="267464"/>
                </a:lnTo>
                <a:cubicBezTo>
                  <a:pt x="2100173" y="238852"/>
                  <a:pt x="1985178" y="142334"/>
                  <a:pt x="1930848" y="14141"/>
                </a:cubicBezTo>
                <a:close/>
                <a:moveTo>
                  <a:pt x="1794114" y="0"/>
                </a:moveTo>
                <a:lnTo>
                  <a:pt x="1818202" y="0"/>
                </a:lnTo>
                <a:lnTo>
                  <a:pt x="1835170" y="54535"/>
                </a:lnTo>
                <a:cubicBezTo>
                  <a:pt x="1902650" y="213778"/>
                  <a:pt x="2045483" y="333656"/>
                  <a:pt x="2218687" y="369191"/>
                </a:cubicBezTo>
                <a:lnTo>
                  <a:pt x="2325894" y="380032"/>
                </a:lnTo>
                <a:lnTo>
                  <a:pt x="2325894" y="403132"/>
                </a:lnTo>
                <a:lnTo>
                  <a:pt x="2214043" y="391825"/>
                </a:lnTo>
                <a:cubicBezTo>
                  <a:pt x="2033333" y="354761"/>
                  <a:pt x="1884299" y="229720"/>
                  <a:pt x="1813889" y="63559"/>
                </a:cubicBezTo>
                <a:close/>
                <a:moveTo>
                  <a:pt x="1661683" y="0"/>
                </a:moveTo>
                <a:lnTo>
                  <a:pt x="1685874" y="0"/>
                </a:lnTo>
                <a:lnTo>
                  <a:pt x="1718212" y="103965"/>
                </a:lnTo>
                <a:cubicBezTo>
                  <a:pt x="1801772" y="301203"/>
                  <a:pt x="1978643" y="449654"/>
                  <a:pt x="2193133" y="493659"/>
                </a:cubicBezTo>
                <a:lnTo>
                  <a:pt x="2325894" y="507083"/>
                </a:lnTo>
                <a:lnTo>
                  <a:pt x="2325894" y="530183"/>
                </a:lnTo>
                <a:lnTo>
                  <a:pt x="2188450" y="516288"/>
                </a:lnTo>
                <a:cubicBezTo>
                  <a:pt x="1966399" y="470740"/>
                  <a:pt x="1783312" y="317082"/>
                  <a:pt x="1696817" y="112939"/>
                </a:cubicBezTo>
                <a:close/>
                <a:moveTo>
                  <a:pt x="1531553" y="0"/>
                </a:moveTo>
                <a:lnTo>
                  <a:pt x="1554659" y="0"/>
                </a:lnTo>
                <a:lnTo>
                  <a:pt x="1555243" y="5776"/>
                </a:lnTo>
                <a:cubicBezTo>
                  <a:pt x="1623483" y="338327"/>
                  <a:pt x="1902268" y="594992"/>
                  <a:pt x="2245588" y="629962"/>
                </a:cubicBezTo>
                <a:lnTo>
                  <a:pt x="2325894" y="634030"/>
                </a:lnTo>
                <a:lnTo>
                  <a:pt x="2325894" y="657131"/>
                </a:lnTo>
                <a:lnTo>
                  <a:pt x="2243214" y="652943"/>
                </a:lnTo>
                <a:cubicBezTo>
                  <a:pt x="1889750" y="616944"/>
                  <a:pt x="1602834" y="352727"/>
                  <a:pt x="1532607" y="10419"/>
                </a:cubicBezTo>
                <a:close/>
                <a:moveTo>
                  <a:pt x="1404609" y="0"/>
                </a:moveTo>
                <a:lnTo>
                  <a:pt x="1427709" y="0"/>
                </a:lnTo>
                <a:lnTo>
                  <a:pt x="1430873" y="31287"/>
                </a:lnTo>
                <a:cubicBezTo>
                  <a:pt x="1510102" y="417452"/>
                  <a:pt x="1833798" y="715609"/>
                  <a:pt x="2232606" y="756233"/>
                </a:cubicBezTo>
                <a:lnTo>
                  <a:pt x="2325894" y="760959"/>
                </a:lnTo>
                <a:lnTo>
                  <a:pt x="2325894" y="784060"/>
                </a:lnTo>
                <a:lnTo>
                  <a:pt x="2230270" y="779216"/>
                </a:lnTo>
                <a:cubicBezTo>
                  <a:pt x="1821463" y="737574"/>
                  <a:pt x="1489501" y="431938"/>
                  <a:pt x="1408246" y="35964"/>
                </a:cubicBezTo>
                <a:close/>
                <a:moveTo>
                  <a:pt x="1274343" y="0"/>
                </a:moveTo>
                <a:lnTo>
                  <a:pt x="1300756" y="0"/>
                </a:lnTo>
                <a:lnTo>
                  <a:pt x="1306507" y="56884"/>
                </a:lnTo>
                <a:cubicBezTo>
                  <a:pt x="1396745" y="496788"/>
                  <a:pt x="1765420" y="836372"/>
                  <a:pt x="2219643" y="882640"/>
                </a:cubicBezTo>
                <a:lnTo>
                  <a:pt x="2325894" y="888022"/>
                </a:lnTo>
                <a:lnTo>
                  <a:pt x="2325894" y="911123"/>
                </a:lnTo>
                <a:lnTo>
                  <a:pt x="2217286" y="905621"/>
                </a:lnTo>
                <a:cubicBezTo>
                  <a:pt x="1752979" y="858324"/>
                  <a:pt x="1376027" y="511189"/>
                  <a:pt x="1283761" y="61528"/>
                </a:cubicBezTo>
                <a:close/>
                <a:moveTo>
                  <a:pt x="1146071" y="0"/>
                </a:moveTo>
                <a:lnTo>
                  <a:pt x="1169414" y="0"/>
                </a:lnTo>
                <a:lnTo>
                  <a:pt x="1182030" y="82429"/>
                </a:lnTo>
                <a:cubicBezTo>
                  <a:pt x="1283296" y="576000"/>
                  <a:pt x="1697029" y="957001"/>
                  <a:pt x="2206679" y="1008912"/>
                </a:cubicBezTo>
                <a:lnTo>
                  <a:pt x="2325894" y="1014951"/>
                </a:lnTo>
                <a:lnTo>
                  <a:pt x="2325894" y="1038052"/>
                </a:lnTo>
                <a:lnTo>
                  <a:pt x="2204323" y="1031893"/>
                </a:lnTo>
                <a:cubicBezTo>
                  <a:pt x="1684600" y="978953"/>
                  <a:pt x="1262670" y="590398"/>
                  <a:pt x="1159398" y="87072"/>
                </a:cubicBezTo>
                <a:close/>
                <a:moveTo>
                  <a:pt x="1017789" y="0"/>
                </a:moveTo>
                <a:lnTo>
                  <a:pt x="1041132" y="0"/>
                </a:lnTo>
                <a:lnTo>
                  <a:pt x="1057661" y="107992"/>
                </a:lnTo>
                <a:cubicBezTo>
                  <a:pt x="1169939" y="655229"/>
                  <a:pt x="1628650" y="1077653"/>
                  <a:pt x="2193716" y="1135208"/>
                </a:cubicBezTo>
                <a:lnTo>
                  <a:pt x="2325894" y="1141903"/>
                </a:lnTo>
                <a:lnTo>
                  <a:pt x="2325894" y="1165004"/>
                </a:lnTo>
                <a:lnTo>
                  <a:pt x="2191361" y="1158189"/>
                </a:lnTo>
                <a:cubicBezTo>
                  <a:pt x="1616222" y="1099606"/>
                  <a:pt x="1149313" y="669630"/>
                  <a:pt x="1035029" y="112636"/>
                </a:cubicBezTo>
                <a:close/>
                <a:moveTo>
                  <a:pt x="889397" y="0"/>
                </a:moveTo>
                <a:lnTo>
                  <a:pt x="912837" y="0"/>
                </a:lnTo>
                <a:lnTo>
                  <a:pt x="933296" y="133667"/>
                </a:lnTo>
                <a:cubicBezTo>
                  <a:pt x="1056582" y="734570"/>
                  <a:pt x="1560272" y="1198411"/>
                  <a:pt x="2180754" y="1261608"/>
                </a:cubicBezTo>
                <a:lnTo>
                  <a:pt x="2325894" y="1268960"/>
                </a:lnTo>
                <a:lnTo>
                  <a:pt x="2325894" y="1292061"/>
                </a:lnTo>
                <a:lnTo>
                  <a:pt x="2178378" y="1284588"/>
                </a:lnTo>
                <a:cubicBezTo>
                  <a:pt x="1547742" y="1220351"/>
                  <a:pt x="1035844" y="748879"/>
                  <a:pt x="910550" y="138199"/>
                </a:cubicBezTo>
                <a:close/>
                <a:moveTo>
                  <a:pt x="761929" y="0"/>
                </a:moveTo>
                <a:lnTo>
                  <a:pt x="785032" y="0"/>
                </a:lnTo>
                <a:lnTo>
                  <a:pt x="785312" y="5523"/>
                </a:lnTo>
                <a:cubicBezTo>
                  <a:pt x="859466" y="733364"/>
                  <a:pt x="1439889" y="1313736"/>
                  <a:pt x="2167790" y="1387884"/>
                </a:cubicBezTo>
                <a:lnTo>
                  <a:pt x="2325894" y="1395894"/>
                </a:lnTo>
                <a:lnTo>
                  <a:pt x="2325894" y="1418995"/>
                </a:lnTo>
                <a:lnTo>
                  <a:pt x="2165434" y="1410866"/>
                </a:lnTo>
                <a:cubicBezTo>
                  <a:pt x="1426685" y="1335609"/>
                  <a:pt x="837591" y="746563"/>
                  <a:pt x="762328" y="7877"/>
                </a:cubicBezTo>
                <a:close/>
                <a:moveTo>
                  <a:pt x="634980" y="0"/>
                </a:moveTo>
                <a:lnTo>
                  <a:pt x="658083" y="0"/>
                </a:lnTo>
                <a:lnTo>
                  <a:pt x="659019" y="18476"/>
                </a:lnTo>
                <a:cubicBezTo>
                  <a:pt x="739252" y="805990"/>
                  <a:pt x="1367247" y="1433931"/>
                  <a:pt x="2154827" y="1514157"/>
                </a:cubicBezTo>
                <a:lnTo>
                  <a:pt x="2325894" y="1522823"/>
                </a:lnTo>
                <a:lnTo>
                  <a:pt x="2325894" y="1545924"/>
                </a:lnTo>
                <a:lnTo>
                  <a:pt x="2152472" y="1537138"/>
                </a:lnTo>
                <a:cubicBezTo>
                  <a:pt x="1354048" y="1455804"/>
                  <a:pt x="717377" y="819188"/>
                  <a:pt x="636036" y="20831"/>
                </a:cubicBezTo>
                <a:close/>
                <a:moveTo>
                  <a:pt x="507911" y="0"/>
                </a:moveTo>
                <a:lnTo>
                  <a:pt x="531128" y="0"/>
                </a:lnTo>
                <a:lnTo>
                  <a:pt x="532727" y="31559"/>
                </a:lnTo>
                <a:cubicBezTo>
                  <a:pt x="619037" y="878744"/>
                  <a:pt x="1294606" y="1554259"/>
                  <a:pt x="2141864" y="1640562"/>
                </a:cubicBezTo>
                <a:lnTo>
                  <a:pt x="2325894" y="1649885"/>
                </a:lnTo>
                <a:lnTo>
                  <a:pt x="2325894" y="1672981"/>
                </a:lnTo>
                <a:lnTo>
                  <a:pt x="2139488" y="1663539"/>
                </a:lnTo>
                <a:cubicBezTo>
                  <a:pt x="1281294" y="1576127"/>
                  <a:pt x="597044" y="891939"/>
                  <a:pt x="509624" y="33818"/>
                </a:cubicBezTo>
                <a:close/>
                <a:moveTo>
                  <a:pt x="380961" y="0"/>
                </a:moveTo>
                <a:lnTo>
                  <a:pt x="404065" y="0"/>
                </a:lnTo>
                <a:lnTo>
                  <a:pt x="406316" y="44437"/>
                </a:lnTo>
                <a:cubicBezTo>
                  <a:pt x="498717" y="951387"/>
                  <a:pt x="1221951" y="1674473"/>
                  <a:pt x="2128900" y="1766854"/>
                </a:cubicBezTo>
                <a:lnTo>
                  <a:pt x="2325894" y="1776833"/>
                </a:lnTo>
                <a:lnTo>
                  <a:pt x="2325894" y="1799934"/>
                </a:lnTo>
                <a:lnTo>
                  <a:pt x="2126525" y="1789835"/>
                </a:lnTo>
                <a:cubicBezTo>
                  <a:pt x="1208653" y="1696346"/>
                  <a:pt x="476829" y="964585"/>
                  <a:pt x="383332" y="46792"/>
                </a:cubicBezTo>
                <a:close/>
                <a:moveTo>
                  <a:pt x="254013" y="0"/>
                </a:moveTo>
                <a:lnTo>
                  <a:pt x="277116" y="0"/>
                </a:lnTo>
                <a:lnTo>
                  <a:pt x="280023" y="57371"/>
                </a:lnTo>
                <a:cubicBezTo>
                  <a:pt x="378489" y="1023914"/>
                  <a:pt x="1149211" y="1794655"/>
                  <a:pt x="2115917" y="1893125"/>
                </a:cubicBezTo>
                <a:lnTo>
                  <a:pt x="2325894" y="1903762"/>
                </a:lnTo>
                <a:lnTo>
                  <a:pt x="2325894" y="1926863"/>
                </a:lnTo>
                <a:lnTo>
                  <a:pt x="2113563" y="1916107"/>
                </a:lnTo>
                <a:cubicBezTo>
                  <a:pt x="1136012" y="1816541"/>
                  <a:pt x="356615" y="1037211"/>
                  <a:pt x="257040" y="59745"/>
                </a:cubicBezTo>
                <a:close/>
                <a:moveTo>
                  <a:pt x="126949" y="0"/>
                </a:moveTo>
                <a:lnTo>
                  <a:pt x="150160" y="0"/>
                </a:lnTo>
                <a:lnTo>
                  <a:pt x="153729" y="70454"/>
                </a:lnTo>
                <a:cubicBezTo>
                  <a:pt x="258274" y="1096671"/>
                  <a:pt x="1076570" y="1914983"/>
                  <a:pt x="2102955" y="2019530"/>
                </a:cubicBezTo>
                <a:lnTo>
                  <a:pt x="2325894" y="2030824"/>
                </a:lnTo>
                <a:lnTo>
                  <a:pt x="2325894" y="2053925"/>
                </a:lnTo>
                <a:lnTo>
                  <a:pt x="2100598" y="2042512"/>
                </a:lnTo>
                <a:cubicBezTo>
                  <a:pt x="1063358" y="1936856"/>
                  <a:pt x="236298" y="1109866"/>
                  <a:pt x="130633" y="72714"/>
                </a:cubicBezTo>
                <a:close/>
                <a:moveTo>
                  <a:pt x="0" y="0"/>
                </a:moveTo>
                <a:lnTo>
                  <a:pt x="23103" y="0"/>
                </a:lnTo>
                <a:lnTo>
                  <a:pt x="27324" y="83311"/>
                </a:lnTo>
                <a:cubicBezTo>
                  <a:pt x="137958" y="1169290"/>
                  <a:pt x="1003916" y="2035178"/>
                  <a:pt x="2089991" y="2145803"/>
                </a:cubicBezTo>
                <a:lnTo>
                  <a:pt x="2325894" y="2157753"/>
                </a:lnTo>
                <a:lnTo>
                  <a:pt x="2325894" y="2180854"/>
                </a:lnTo>
                <a:lnTo>
                  <a:pt x="2087636" y="2168784"/>
                </a:lnTo>
                <a:cubicBezTo>
                  <a:pt x="990717" y="2057051"/>
                  <a:pt x="116084" y="1182492"/>
                  <a:pt x="4341" y="85667"/>
                </a:cubicBezTo>
                <a:close/>
              </a:path>
            </a:pathLst>
          </a:custGeom>
          <a:solidFill>
            <a:srgbClr val="E6F0FE"/>
          </a:solidFill>
          <a:ln w="4763"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1133856" y="4238244"/>
            <a:ext cx="16020288" cy="4251960"/>
          </a:xfrm>
        </p:spPr>
        <p:txBody>
          <a:bodyPr>
            <a:noAutofit/>
          </a:bodyPr>
          <a:lstStyle>
            <a:lvl1pPr>
              <a:defRPr sz="2700"/>
            </a:lvl1pPr>
            <a:lvl2pPr>
              <a:defRPr sz="2400"/>
            </a:lvl2pPr>
            <a:lvl3pPr>
              <a:defRPr sz="21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solidFill>
                  <a:srgbClr val="1F2C8F"/>
                </a:solidFill>
              </a:rPr>
              <a:t>Presentation title</a:t>
            </a:r>
            <a:endParaRPr lang="en-US" dirty="0">
              <a:solidFill>
                <a:srgbClr val="1F2C8F"/>
              </a:solidFill>
            </a:endParaRPr>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solidFill>
                  <a:srgbClr val="1F2C8F"/>
                </a:solidFill>
              </a:rPr>
              <a:pPr/>
              <a:t>‹#›</a:t>
            </a:fld>
            <a:endParaRPr lang="en-US" dirty="0">
              <a:solidFill>
                <a:srgbClr val="1F2C8F"/>
              </a:solidFill>
            </a:endParaRPr>
          </a:p>
        </p:txBody>
      </p:sp>
    </p:spTree>
    <p:extLst>
      <p:ext uri="{BB962C8B-B14F-4D97-AF65-F5344CB8AC3E}">
        <p14:creationId xmlns:p14="http://schemas.microsoft.com/office/powerpoint/2010/main" val="40547574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6583680" y="3593592"/>
            <a:ext cx="10520172" cy="2441448"/>
          </a:xfrm>
        </p:spPr>
        <p:txBody>
          <a:bodyPr lIns="0" tIns="0" rIns="0" bIns="0">
            <a:noAutofit/>
          </a:bodyPr>
          <a:lstStyle>
            <a:lvl1pPr algn="l">
              <a:lnSpc>
                <a:spcPct val="100000"/>
              </a:lnSpc>
              <a:defRPr sz="4950"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7" name="Text Placeholder 54"/>
          <p:cNvSpPr>
            <a:spLocks noGrp="1"/>
          </p:cNvSpPr>
          <p:nvPr>
            <p:ph type="body" sz="quarter" idx="15" hasCustomPrompt="1"/>
          </p:nvPr>
        </p:nvSpPr>
        <p:spPr>
          <a:xfrm>
            <a:off x="5417820" y="2976372"/>
            <a:ext cx="1152144" cy="2441448"/>
          </a:xfrm>
        </p:spPr>
        <p:txBody>
          <a:bodyPr lIns="91440" tIns="45720" rIns="91440" bIns="54864">
            <a:noAutofit/>
          </a:bodyPr>
          <a:lstStyle>
            <a:lvl1pPr marL="0" indent="0">
              <a:buNone/>
              <a:defRPr sz="15000" b="1"/>
            </a:lvl1pPr>
          </a:lstStyle>
          <a:p>
            <a:pPr lvl="0"/>
            <a:r>
              <a:rPr lang="en-US" dirty="0"/>
              <a:t>“</a:t>
            </a:r>
          </a:p>
        </p:txBody>
      </p:sp>
      <p:sp>
        <p:nvSpPr>
          <p:cNvPr id="55" name="Text Placeholder 54"/>
          <p:cNvSpPr>
            <a:spLocks noGrp="1"/>
          </p:cNvSpPr>
          <p:nvPr>
            <p:ph type="body" sz="quarter" idx="13"/>
          </p:nvPr>
        </p:nvSpPr>
        <p:spPr>
          <a:xfrm>
            <a:off x="6583680" y="6462713"/>
            <a:ext cx="5898357" cy="883445"/>
          </a:xfrm>
        </p:spPr>
        <p:txBody>
          <a:bodyPr lIns="0" tIns="0" rIns="0" bIns="0">
            <a:noAutofit/>
          </a:bodyPr>
          <a:lstStyle>
            <a:lvl1pPr marL="0" indent="0">
              <a:buNone/>
              <a:defRPr sz="3600"/>
            </a:lvl1pPr>
          </a:lstStyle>
          <a:p>
            <a:pPr lvl="0"/>
            <a:r>
              <a:rPr lang="en-US"/>
              <a:t>Click to edit Master text styles</a:t>
            </a:r>
          </a:p>
        </p:txBody>
      </p:sp>
      <p:sp>
        <p:nvSpPr>
          <p:cNvPr id="56" name="Text Placeholder 54"/>
          <p:cNvSpPr>
            <a:spLocks noGrp="1"/>
          </p:cNvSpPr>
          <p:nvPr>
            <p:ph type="body" sz="quarter" idx="14" hasCustomPrompt="1"/>
          </p:nvPr>
        </p:nvSpPr>
        <p:spPr>
          <a:xfrm>
            <a:off x="14250924" y="4814316"/>
            <a:ext cx="1152144" cy="2441448"/>
          </a:xfrm>
        </p:spPr>
        <p:txBody>
          <a:bodyPr lIns="91440" tIns="45720" rIns="91440" bIns="54864">
            <a:noAutofit/>
          </a:bodyPr>
          <a:lstStyle>
            <a:lvl1pPr marL="0" indent="0">
              <a:buNone/>
              <a:defRPr sz="15000" b="1"/>
            </a:lvl1pPr>
          </a:lstStyle>
          <a:p>
            <a:pPr lvl="0"/>
            <a:r>
              <a:rPr lang="en-US" dirty="0"/>
              <a:t>”</a:t>
            </a:r>
          </a:p>
        </p:txBody>
      </p:sp>
      <p:sp>
        <p:nvSpPr>
          <p:cNvPr id="32" name="Image 1" descr="preencoded.png"/>
          <p:cNvSpPr/>
          <p:nvPr/>
        </p:nvSpPr>
        <p:spPr>
          <a:xfrm>
            <a:off x="-10675" y="0"/>
            <a:ext cx="3826478" cy="10287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pPr defTabSz="685800"/>
            <a:endParaRPr lang="en-US" sz="2700" dirty="0">
              <a:solidFill>
                <a:srgbClr val="000000"/>
              </a:solidFill>
            </a:endParaRPr>
          </a:p>
        </p:txBody>
      </p:sp>
      <p:sp>
        <p:nvSpPr>
          <p:cNvPr id="53" name="Freeform: Shape 52"/>
          <p:cNvSpPr/>
          <p:nvPr userDrawn="1"/>
        </p:nvSpPr>
        <p:spPr>
          <a:xfrm>
            <a:off x="-14122" y="0"/>
            <a:ext cx="3822887" cy="3833442"/>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pPr defTabSz="685800"/>
            <a:endParaRPr lang="en-US" sz="2700" dirty="0">
              <a:solidFill>
                <a:srgbClr val="000000"/>
              </a:solidFill>
            </a:endParaRPr>
          </a:p>
        </p:txBody>
      </p:sp>
      <p:sp>
        <p:nvSpPr>
          <p:cNvPr id="33" name="Image 4" descr="preencoded.png"/>
          <p:cNvSpPr/>
          <p:nvPr/>
        </p:nvSpPr>
        <p:spPr>
          <a:xfrm>
            <a:off x="3815802" y="0"/>
            <a:ext cx="3840510" cy="384051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solidFill>
          <a:ln w="7052" cap="flat">
            <a:noFill/>
            <a:prstDash val="solid"/>
            <a:miter/>
          </a:ln>
        </p:spPr>
        <p:txBody>
          <a:bodyPr rtlCol="0" anchor="ctr">
            <a:noAutofit/>
          </a:bodyPr>
          <a:lstStyle/>
          <a:p>
            <a:pPr defTabSz="685800"/>
            <a:endParaRPr lang="en-US" sz="2700" dirty="0">
              <a:solidFill>
                <a:srgbClr val="000000"/>
              </a:solidFill>
            </a:endParaRPr>
          </a:p>
        </p:txBody>
      </p:sp>
      <p:sp>
        <p:nvSpPr>
          <p:cNvPr id="29" name="Freeform 70"/>
          <p:cNvSpPr/>
          <p:nvPr userDrawn="1"/>
        </p:nvSpPr>
        <p:spPr bwMode="auto">
          <a:xfrm flipH="1">
            <a:off x="3802877" y="6462700"/>
            <a:ext cx="3826476" cy="3840662"/>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31" name="Freeform 70"/>
          <p:cNvSpPr/>
          <p:nvPr userDrawn="1"/>
        </p:nvSpPr>
        <p:spPr bwMode="auto">
          <a:xfrm flipH="1">
            <a:off x="-15926" y="6462700"/>
            <a:ext cx="3826476" cy="3840662"/>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solidFill>
                  <a:srgbClr val="1F2C8F"/>
                </a:solidFill>
              </a:rPr>
              <a:pPr/>
              <a:t>‹#›</a:t>
            </a:fld>
            <a:endParaRPr lang="en-US" dirty="0">
              <a:solidFill>
                <a:srgbClr val="1F2C8F"/>
              </a:solidFill>
            </a:endParaRPr>
          </a:p>
        </p:txBody>
      </p:sp>
    </p:spTree>
    <p:extLst>
      <p:ext uri="{BB962C8B-B14F-4D97-AF65-F5344CB8AC3E}">
        <p14:creationId xmlns:p14="http://schemas.microsoft.com/office/powerpoint/2010/main" val="40635427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7" name="Rectangle 6"/>
          <p:cNvSpPr/>
          <p:nvPr userDrawn="1"/>
        </p:nvSpPr>
        <p:spPr>
          <a:xfrm>
            <a:off x="-36096" y="5086350"/>
            <a:ext cx="18324095" cy="52006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675" dirty="0">
              <a:solidFill>
                <a:srgbClr val="FDFAF6"/>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noAutofit/>
          </a:bodyPr>
          <a:lstStyle/>
          <a:p>
            <a:r>
              <a:rPr lang="en-US">
                <a:solidFill>
                  <a:srgbClr val="1F2C8F"/>
                </a:solidFill>
              </a:rPr>
              <a:t>Presentation title</a:t>
            </a:r>
            <a:endParaRPr lang="en-US" dirty="0">
              <a:solidFill>
                <a:srgbClr val="1F2C8F"/>
              </a:solidFill>
            </a:endParaRPr>
          </a:p>
        </p:txBody>
      </p:sp>
      <p:sp>
        <p:nvSpPr>
          <p:cNvPr id="5" name="Slide Number Placeholder 4"/>
          <p:cNvSpPr>
            <a:spLocks noGrp="1"/>
          </p:cNvSpPr>
          <p:nvPr>
            <p:ph type="sldNum" sz="quarter" idx="12"/>
          </p:nvPr>
        </p:nvSpPr>
        <p:spPr/>
        <p:txBody>
          <a:bodyPr>
            <a:noAutofit/>
          </a:bodyPr>
          <a:lstStyle/>
          <a:p>
            <a:fld id="{48F63A3B-78C7-47BE-AE5E-E10140E04643}" type="slidenum">
              <a:rPr lang="en-US" smtClean="0">
                <a:solidFill>
                  <a:srgbClr val="1F2C8F"/>
                </a:solidFill>
              </a:rPr>
              <a:pPr/>
              <a:t>‹#›</a:t>
            </a:fld>
            <a:endParaRPr lang="en-US" dirty="0">
              <a:solidFill>
                <a:srgbClr val="1F2C8F"/>
              </a:solidFill>
            </a:endParaRPr>
          </a:p>
        </p:txBody>
      </p:sp>
      <p:sp>
        <p:nvSpPr>
          <p:cNvPr id="17" name="Picture Placeholder 16"/>
          <p:cNvSpPr>
            <a:spLocks noGrp="1"/>
          </p:cNvSpPr>
          <p:nvPr>
            <p:ph type="pic" sz="quarter" idx="13"/>
          </p:nvPr>
        </p:nvSpPr>
        <p:spPr>
          <a:xfrm>
            <a:off x="1138358" y="3588035"/>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9" name="Text Placeholder 18"/>
          <p:cNvSpPr>
            <a:spLocks noGrp="1"/>
          </p:cNvSpPr>
          <p:nvPr>
            <p:ph type="body" sz="quarter" idx="14" hasCustomPrompt="1"/>
          </p:nvPr>
        </p:nvSpPr>
        <p:spPr>
          <a:xfrm>
            <a:off x="1138358" y="7484273"/>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p:cNvSpPr>
            <a:spLocks noGrp="1"/>
          </p:cNvSpPr>
          <p:nvPr>
            <p:ph type="body" sz="quarter" idx="15" hasCustomPrompt="1"/>
          </p:nvPr>
        </p:nvSpPr>
        <p:spPr>
          <a:xfrm>
            <a:off x="1375328" y="8399633"/>
            <a:ext cx="3425208" cy="547688"/>
          </a:xfrm>
        </p:spPr>
        <p:txBody>
          <a:bodyPr anchor="ctr">
            <a:noAutofit/>
          </a:bodyPr>
          <a:lstStyle>
            <a:lvl1pPr marL="0" indent="0" algn="ctr">
              <a:buNone/>
              <a:defRPr sz="2100"/>
            </a:lvl1pPr>
          </a:lstStyle>
          <a:p>
            <a:pPr lvl="0"/>
            <a:r>
              <a:rPr lang="en-US" dirty="0"/>
              <a:t>Title</a:t>
            </a:r>
          </a:p>
        </p:txBody>
      </p:sp>
      <p:sp>
        <p:nvSpPr>
          <p:cNvPr id="23" name="Picture Placeholder 16"/>
          <p:cNvSpPr>
            <a:spLocks noGrp="1"/>
          </p:cNvSpPr>
          <p:nvPr>
            <p:ph type="pic" sz="quarter" idx="17"/>
          </p:nvPr>
        </p:nvSpPr>
        <p:spPr>
          <a:xfrm>
            <a:off x="5276042" y="3588929"/>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2" name="Text Placeholder 18"/>
          <p:cNvSpPr>
            <a:spLocks noGrp="1"/>
          </p:cNvSpPr>
          <p:nvPr>
            <p:ph type="body" sz="quarter" idx="16" hasCustomPrompt="1"/>
          </p:nvPr>
        </p:nvSpPr>
        <p:spPr>
          <a:xfrm>
            <a:off x="5275121" y="7485167"/>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p:cNvSpPr>
            <a:spLocks noGrp="1"/>
          </p:cNvSpPr>
          <p:nvPr>
            <p:ph type="body" sz="quarter" idx="18" hasCustomPrompt="1"/>
          </p:nvPr>
        </p:nvSpPr>
        <p:spPr>
          <a:xfrm>
            <a:off x="5511110" y="8400527"/>
            <a:ext cx="3425208" cy="547688"/>
          </a:xfrm>
        </p:spPr>
        <p:txBody>
          <a:bodyPr anchor="ctr">
            <a:noAutofit/>
          </a:bodyPr>
          <a:lstStyle>
            <a:lvl1pPr marL="0" indent="0" algn="ctr">
              <a:buNone/>
              <a:defRPr sz="2100"/>
            </a:lvl1pPr>
          </a:lstStyle>
          <a:p>
            <a:pPr lvl="0"/>
            <a:r>
              <a:rPr lang="en-US" dirty="0"/>
              <a:t>Title</a:t>
            </a:r>
          </a:p>
        </p:txBody>
      </p:sp>
      <p:sp>
        <p:nvSpPr>
          <p:cNvPr id="26" name="Picture Placeholder 16"/>
          <p:cNvSpPr>
            <a:spLocks noGrp="1"/>
          </p:cNvSpPr>
          <p:nvPr>
            <p:ph type="pic" sz="quarter" idx="20"/>
          </p:nvPr>
        </p:nvSpPr>
        <p:spPr>
          <a:xfrm>
            <a:off x="9413726" y="3589823"/>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5" name="Text Placeholder 18"/>
          <p:cNvSpPr>
            <a:spLocks noGrp="1"/>
          </p:cNvSpPr>
          <p:nvPr>
            <p:ph type="body" sz="quarter" idx="19" hasCustomPrompt="1"/>
          </p:nvPr>
        </p:nvSpPr>
        <p:spPr>
          <a:xfrm>
            <a:off x="9411884" y="7486061"/>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p:cNvSpPr>
            <a:spLocks noGrp="1"/>
          </p:cNvSpPr>
          <p:nvPr>
            <p:ph type="body" sz="quarter" idx="21" hasCustomPrompt="1"/>
          </p:nvPr>
        </p:nvSpPr>
        <p:spPr>
          <a:xfrm>
            <a:off x="9648794" y="8401421"/>
            <a:ext cx="3425208" cy="547688"/>
          </a:xfrm>
        </p:spPr>
        <p:txBody>
          <a:bodyPr anchor="ctr">
            <a:noAutofit/>
          </a:bodyPr>
          <a:lstStyle>
            <a:lvl1pPr marL="0" indent="0" algn="ctr">
              <a:buNone/>
              <a:defRPr sz="2100"/>
            </a:lvl1pPr>
          </a:lstStyle>
          <a:p>
            <a:pPr lvl="0"/>
            <a:r>
              <a:rPr lang="en-US" dirty="0"/>
              <a:t>Title</a:t>
            </a:r>
          </a:p>
        </p:txBody>
      </p:sp>
      <p:sp>
        <p:nvSpPr>
          <p:cNvPr id="29" name="Picture Placeholder 16"/>
          <p:cNvSpPr>
            <a:spLocks noGrp="1"/>
          </p:cNvSpPr>
          <p:nvPr>
            <p:ph type="pic" sz="quarter" idx="23"/>
          </p:nvPr>
        </p:nvSpPr>
        <p:spPr>
          <a:xfrm>
            <a:off x="13551408" y="3589823"/>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8" name="Text Placeholder 18"/>
          <p:cNvSpPr>
            <a:spLocks noGrp="1"/>
          </p:cNvSpPr>
          <p:nvPr>
            <p:ph type="body" sz="quarter" idx="22" hasCustomPrompt="1"/>
          </p:nvPr>
        </p:nvSpPr>
        <p:spPr>
          <a:xfrm>
            <a:off x="13548647" y="7486061"/>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p:cNvSpPr>
            <a:spLocks noGrp="1"/>
          </p:cNvSpPr>
          <p:nvPr>
            <p:ph type="body" sz="quarter" idx="24" hasCustomPrompt="1"/>
          </p:nvPr>
        </p:nvSpPr>
        <p:spPr>
          <a:xfrm>
            <a:off x="13786476" y="8401421"/>
            <a:ext cx="3425208" cy="547688"/>
          </a:xfrm>
        </p:spPr>
        <p:txBody>
          <a:bodyPr anchor="ctr">
            <a:noAutofit/>
          </a:bodyPr>
          <a:lstStyle>
            <a:lvl1pPr marL="0" indent="0" algn="ctr">
              <a:buNone/>
              <a:defRPr sz="2100"/>
            </a:lvl1pPr>
          </a:lstStyle>
          <a:p>
            <a:pPr lvl="0"/>
            <a:r>
              <a:rPr lang="en-US" dirty="0"/>
              <a:t>Title</a:t>
            </a:r>
          </a:p>
        </p:txBody>
      </p:sp>
    </p:spTree>
    <p:extLst>
      <p:ext uri="{BB962C8B-B14F-4D97-AF65-F5344CB8AC3E}">
        <p14:creationId xmlns:p14="http://schemas.microsoft.com/office/powerpoint/2010/main" val="1237256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2" name="Title 1"/>
          <p:cNvSpPr>
            <a:spLocks noGrp="1"/>
          </p:cNvSpPr>
          <p:nvPr>
            <p:ph type="title"/>
          </p:nvPr>
        </p:nvSpPr>
        <p:spPr>
          <a:xfrm>
            <a:off x="1138428" y="809244"/>
            <a:ext cx="16006572" cy="1152144"/>
          </a:xfrm>
        </p:spPr>
        <p:txBody>
          <a:bodyPr>
            <a:noAutofit/>
          </a:bodyPr>
          <a:lstStyle>
            <a:lvl1pPr>
              <a:lnSpc>
                <a:spcPct val="100000"/>
              </a:lnSpc>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noAutofit/>
          </a:bodyPr>
          <a:lstStyle/>
          <a:p>
            <a:r>
              <a:rPr lang="en-US">
                <a:solidFill>
                  <a:srgbClr val="1F2C8F"/>
                </a:solidFill>
              </a:rPr>
              <a:t>Presentation title</a:t>
            </a:r>
            <a:endParaRPr lang="en-US" dirty="0">
              <a:solidFill>
                <a:srgbClr val="1F2C8F"/>
              </a:solidFill>
            </a:endParaRPr>
          </a:p>
        </p:txBody>
      </p:sp>
      <p:sp>
        <p:nvSpPr>
          <p:cNvPr id="5" name="Slide Number Placeholder 4"/>
          <p:cNvSpPr>
            <a:spLocks noGrp="1"/>
          </p:cNvSpPr>
          <p:nvPr>
            <p:ph type="sldNum" sz="quarter" idx="12"/>
          </p:nvPr>
        </p:nvSpPr>
        <p:spPr/>
        <p:txBody>
          <a:bodyPr>
            <a:noAutofit/>
          </a:bodyPr>
          <a:lstStyle/>
          <a:p>
            <a:fld id="{48F63A3B-78C7-47BE-AE5E-E10140E04643}" type="slidenum">
              <a:rPr lang="en-US" smtClean="0">
                <a:solidFill>
                  <a:srgbClr val="1F2C8F"/>
                </a:solidFill>
              </a:rPr>
              <a:pPr/>
              <a:t>‹#›</a:t>
            </a:fld>
            <a:endParaRPr lang="en-US" dirty="0">
              <a:solidFill>
                <a:srgbClr val="1F2C8F"/>
              </a:solidFill>
            </a:endParaRPr>
          </a:p>
        </p:txBody>
      </p:sp>
      <p:sp>
        <p:nvSpPr>
          <p:cNvPr id="17" name="Picture Placeholder 16"/>
          <p:cNvSpPr>
            <a:spLocks noGrp="1"/>
          </p:cNvSpPr>
          <p:nvPr>
            <p:ph type="pic" sz="quarter" idx="13"/>
          </p:nvPr>
        </p:nvSpPr>
        <p:spPr>
          <a:xfrm>
            <a:off x="1906524"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9" name="Text Placeholder 18"/>
          <p:cNvSpPr>
            <a:spLocks noGrp="1"/>
          </p:cNvSpPr>
          <p:nvPr>
            <p:ph type="body" sz="quarter" idx="14" hasCustomPrompt="1"/>
          </p:nvPr>
        </p:nvSpPr>
        <p:spPr>
          <a:xfrm>
            <a:off x="1906524" y="4786884"/>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p:cNvSpPr>
            <a:spLocks noGrp="1"/>
          </p:cNvSpPr>
          <p:nvPr>
            <p:ph type="body" sz="quarter" idx="15" hasCustomPrompt="1"/>
          </p:nvPr>
        </p:nvSpPr>
        <p:spPr>
          <a:xfrm>
            <a:off x="1906524" y="5425440"/>
            <a:ext cx="3044952" cy="274320"/>
          </a:xfrm>
        </p:spPr>
        <p:txBody>
          <a:bodyPr anchor="ctr">
            <a:noAutofit/>
          </a:bodyPr>
          <a:lstStyle>
            <a:lvl1pPr marL="0" indent="0" algn="ctr">
              <a:buNone/>
              <a:defRPr sz="1800" spc="30" baseline="0"/>
            </a:lvl1pPr>
          </a:lstStyle>
          <a:p>
            <a:pPr lvl="0"/>
            <a:r>
              <a:rPr lang="en-US" dirty="0"/>
              <a:t>Title</a:t>
            </a:r>
          </a:p>
        </p:txBody>
      </p:sp>
      <p:sp>
        <p:nvSpPr>
          <p:cNvPr id="10" name="Picture Placeholder 16"/>
          <p:cNvSpPr>
            <a:spLocks noGrp="1"/>
          </p:cNvSpPr>
          <p:nvPr>
            <p:ph type="pic" sz="quarter" idx="25"/>
          </p:nvPr>
        </p:nvSpPr>
        <p:spPr>
          <a:xfrm>
            <a:off x="1906524"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4" name="Text Placeholder 18"/>
          <p:cNvSpPr>
            <a:spLocks noGrp="1"/>
          </p:cNvSpPr>
          <p:nvPr>
            <p:ph type="body" sz="quarter" idx="29" hasCustomPrompt="1"/>
          </p:nvPr>
        </p:nvSpPr>
        <p:spPr>
          <a:xfrm>
            <a:off x="1906524" y="8685276"/>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5" name="Text Placeholder 20"/>
          <p:cNvSpPr>
            <a:spLocks noGrp="1"/>
          </p:cNvSpPr>
          <p:nvPr>
            <p:ph type="body" sz="quarter" idx="30" hasCustomPrompt="1"/>
          </p:nvPr>
        </p:nvSpPr>
        <p:spPr>
          <a:xfrm>
            <a:off x="1906524" y="9323832"/>
            <a:ext cx="3044952" cy="274320"/>
          </a:xfrm>
        </p:spPr>
        <p:txBody>
          <a:bodyPr anchor="ctr">
            <a:noAutofit/>
          </a:bodyPr>
          <a:lstStyle>
            <a:lvl1pPr marL="0" indent="0" algn="ctr">
              <a:buNone/>
              <a:defRPr sz="1800" spc="30" baseline="0"/>
            </a:lvl1pPr>
          </a:lstStyle>
          <a:p>
            <a:pPr lvl="0"/>
            <a:r>
              <a:rPr lang="en-US" dirty="0"/>
              <a:t>Title</a:t>
            </a:r>
          </a:p>
        </p:txBody>
      </p:sp>
      <p:sp>
        <p:nvSpPr>
          <p:cNvPr id="23" name="Picture Placeholder 16"/>
          <p:cNvSpPr>
            <a:spLocks noGrp="1"/>
          </p:cNvSpPr>
          <p:nvPr>
            <p:ph type="pic" sz="quarter" idx="17"/>
          </p:nvPr>
        </p:nvSpPr>
        <p:spPr>
          <a:xfrm>
            <a:off x="5742432"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2" name="Text Placeholder 18"/>
          <p:cNvSpPr>
            <a:spLocks noGrp="1"/>
          </p:cNvSpPr>
          <p:nvPr>
            <p:ph type="body" sz="quarter" idx="16" hasCustomPrompt="1"/>
          </p:nvPr>
        </p:nvSpPr>
        <p:spPr>
          <a:xfrm>
            <a:off x="5742432" y="4786884"/>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p:cNvSpPr>
            <a:spLocks noGrp="1"/>
          </p:cNvSpPr>
          <p:nvPr>
            <p:ph type="body" sz="quarter" idx="18" hasCustomPrompt="1"/>
          </p:nvPr>
        </p:nvSpPr>
        <p:spPr>
          <a:xfrm>
            <a:off x="5742432" y="5425440"/>
            <a:ext cx="3044952" cy="274320"/>
          </a:xfrm>
        </p:spPr>
        <p:txBody>
          <a:bodyPr anchor="ctr">
            <a:noAutofit/>
          </a:bodyPr>
          <a:lstStyle>
            <a:lvl1pPr marL="0" indent="0" algn="ctr">
              <a:buNone/>
              <a:defRPr sz="1800" spc="30" baseline="0"/>
            </a:lvl1pPr>
          </a:lstStyle>
          <a:p>
            <a:pPr lvl="0"/>
            <a:r>
              <a:rPr lang="en-US" dirty="0"/>
              <a:t>Title</a:t>
            </a:r>
          </a:p>
        </p:txBody>
      </p:sp>
      <p:sp>
        <p:nvSpPr>
          <p:cNvPr id="11" name="Picture Placeholder 16"/>
          <p:cNvSpPr>
            <a:spLocks noGrp="1"/>
          </p:cNvSpPr>
          <p:nvPr>
            <p:ph type="pic" sz="quarter" idx="26"/>
          </p:nvPr>
        </p:nvSpPr>
        <p:spPr>
          <a:xfrm>
            <a:off x="5742432"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6" name="Text Placeholder 18"/>
          <p:cNvSpPr>
            <a:spLocks noGrp="1"/>
          </p:cNvSpPr>
          <p:nvPr>
            <p:ph type="body" sz="quarter" idx="31" hasCustomPrompt="1"/>
          </p:nvPr>
        </p:nvSpPr>
        <p:spPr>
          <a:xfrm>
            <a:off x="5742432" y="8685276"/>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8" name="Text Placeholder 20"/>
          <p:cNvSpPr>
            <a:spLocks noGrp="1"/>
          </p:cNvSpPr>
          <p:nvPr>
            <p:ph type="body" sz="quarter" idx="32" hasCustomPrompt="1"/>
          </p:nvPr>
        </p:nvSpPr>
        <p:spPr>
          <a:xfrm>
            <a:off x="5742432" y="9323832"/>
            <a:ext cx="3044952" cy="274320"/>
          </a:xfrm>
        </p:spPr>
        <p:txBody>
          <a:bodyPr anchor="ctr">
            <a:noAutofit/>
          </a:bodyPr>
          <a:lstStyle>
            <a:lvl1pPr marL="0" indent="0" algn="ctr">
              <a:buNone/>
              <a:defRPr sz="1800" spc="30" baseline="0"/>
            </a:lvl1pPr>
          </a:lstStyle>
          <a:p>
            <a:pPr lvl="0"/>
            <a:r>
              <a:rPr lang="en-US" dirty="0"/>
              <a:t>Title</a:t>
            </a:r>
          </a:p>
        </p:txBody>
      </p:sp>
      <p:sp>
        <p:nvSpPr>
          <p:cNvPr id="26" name="Picture Placeholder 16"/>
          <p:cNvSpPr>
            <a:spLocks noGrp="1"/>
          </p:cNvSpPr>
          <p:nvPr>
            <p:ph type="pic" sz="quarter" idx="20"/>
          </p:nvPr>
        </p:nvSpPr>
        <p:spPr>
          <a:xfrm>
            <a:off x="9578340"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5" name="Text Placeholder 18"/>
          <p:cNvSpPr>
            <a:spLocks noGrp="1"/>
          </p:cNvSpPr>
          <p:nvPr>
            <p:ph type="body" sz="quarter" idx="19" hasCustomPrompt="1"/>
          </p:nvPr>
        </p:nvSpPr>
        <p:spPr>
          <a:xfrm>
            <a:off x="9578340" y="4786884"/>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p:cNvSpPr>
            <a:spLocks noGrp="1"/>
          </p:cNvSpPr>
          <p:nvPr>
            <p:ph type="body" sz="quarter" idx="21" hasCustomPrompt="1"/>
          </p:nvPr>
        </p:nvSpPr>
        <p:spPr>
          <a:xfrm>
            <a:off x="9578340" y="5425440"/>
            <a:ext cx="3044952" cy="274320"/>
          </a:xfrm>
        </p:spPr>
        <p:txBody>
          <a:bodyPr anchor="ctr">
            <a:noAutofit/>
          </a:bodyPr>
          <a:lstStyle>
            <a:lvl1pPr marL="0" indent="0" algn="ctr">
              <a:buNone/>
              <a:defRPr sz="1800" spc="30" baseline="0"/>
            </a:lvl1pPr>
          </a:lstStyle>
          <a:p>
            <a:pPr lvl="0"/>
            <a:r>
              <a:rPr lang="en-US" dirty="0"/>
              <a:t>Title</a:t>
            </a:r>
          </a:p>
        </p:txBody>
      </p:sp>
      <p:sp>
        <p:nvSpPr>
          <p:cNvPr id="12" name="Picture Placeholder 16"/>
          <p:cNvSpPr>
            <a:spLocks noGrp="1"/>
          </p:cNvSpPr>
          <p:nvPr>
            <p:ph type="pic" sz="quarter" idx="27"/>
          </p:nvPr>
        </p:nvSpPr>
        <p:spPr>
          <a:xfrm>
            <a:off x="9578340"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0" name="Text Placeholder 18"/>
          <p:cNvSpPr>
            <a:spLocks noGrp="1"/>
          </p:cNvSpPr>
          <p:nvPr>
            <p:ph type="body" sz="quarter" idx="33" hasCustomPrompt="1"/>
          </p:nvPr>
        </p:nvSpPr>
        <p:spPr>
          <a:xfrm>
            <a:off x="9578340" y="8685276"/>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1" name="Text Placeholder 20"/>
          <p:cNvSpPr>
            <a:spLocks noGrp="1"/>
          </p:cNvSpPr>
          <p:nvPr>
            <p:ph type="body" sz="quarter" idx="34" hasCustomPrompt="1"/>
          </p:nvPr>
        </p:nvSpPr>
        <p:spPr>
          <a:xfrm>
            <a:off x="9578340" y="9323832"/>
            <a:ext cx="3044952" cy="274320"/>
          </a:xfrm>
        </p:spPr>
        <p:txBody>
          <a:bodyPr anchor="ctr">
            <a:noAutofit/>
          </a:bodyPr>
          <a:lstStyle>
            <a:lvl1pPr marL="0" indent="0" algn="ctr">
              <a:buNone/>
              <a:defRPr sz="1800" spc="30" baseline="0"/>
            </a:lvl1pPr>
          </a:lstStyle>
          <a:p>
            <a:pPr lvl="0"/>
            <a:r>
              <a:rPr lang="en-US" dirty="0"/>
              <a:t>Title</a:t>
            </a:r>
          </a:p>
        </p:txBody>
      </p:sp>
      <p:sp>
        <p:nvSpPr>
          <p:cNvPr id="29" name="Picture Placeholder 16"/>
          <p:cNvSpPr>
            <a:spLocks noGrp="1"/>
          </p:cNvSpPr>
          <p:nvPr>
            <p:ph type="pic" sz="quarter" idx="23"/>
          </p:nvPr>
        </p:nvSpPr>
        <p:spPr>
          <a:xfrm>
            <a:off x="13414248"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8" name="Text Placeholder 18"/>
          <p:cNvSpPr>
            <a:spLocks noGrp="1"/>
          </p:cNvSpPr>
          <p:nvPr>
            <p:ph type="body" sz="quarter" idx="22" hasCustomPrompt="1"/>
          </p:nvPr>
        </p:nvSpPr>
        <p:spPr>
          <a:xfrm>
            <a:off x="13414248" y="4786884"/>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p:cNvSpPr>
            <a:spLocks noGrp="1"/>
          </p:cNvSpPr>
          <p:nvPr>
            <p:ph type="body" sz="quarter" idx="24" hasCustomPrompt="1"/>
          </p:nvPr>
        </p:nvSpPr>
        <p:spPr>
          <a:xfrm>
            <a:off x="13414248" y="5425440"/>
            <a:ext cx="3044952" cy="274320"/>
          </a:xfrm>
        </p:spPr>
        <p:txBody>
          <a:bodyPr anchor="ctr">
            <a:noAutofit/>
          </a:bodyPr>
          <a:lstStyle>
            <a:lvl1pPr marL="0" indent="0" algn="ctr">
              <a:buNone/>
              <a:defRPr sz="1800" spc="30" baseline="0"/>
            </a:lvl1pPr>
          </a:lstStyle>
          <a:p>
            <a:pPr lvl="0"/>
            <a:r>
              <a:rPr lang="en-US" dirty="0"/>
              <a:t>Title</a:t>
            </a:r>
          </a:p>
        </p:txBody>
      </p:sp>
      <p:sp>
        <p:nvSpPr>
          <p:cNvPr id="13" name="Picture Placeholder 16"/>
          <p:cNvSpPr>
            <a:spLocks noGrp="1"/>
          </p:cNvSpPr>
          <p:nvPr>
            <p:ph type="pic" sz="quarter" idx="28"/>
          </p:nvPr>
        </p:nvSpPr>
        <p:spPr>
          <a:xfrm>
            <a:off x="13414248"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32" name="Text Placeholder 18"/>
          <p:cNvSpPr>
            <a:spLocks noGrp="1"/>
          </p:cNvSpPr>
          <p:nvPr>
            <p:ph type="body" sz="quarter" idx="35" hasCustomPrompt="1"/>
          </p:nvPr>
        </p:nvSpPr>
        <p:spPr>
          <a:xfrm>
            <a:off x="13414248" y="8685276"/>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3" name="Text Placeholder 20"/>
          <p:cNvSpPr>
            <a:spLocks noGrp="1"/>
          </p:cNvSpPr>
          <p:nvPr>
            <p:ph type="body" sz="quarter" idx="36" hasCustomPrompt="1"/>
          </p:nvPr>
        </p:nvSpPr>
        <p:spPr>
          <a:xfrm>
            <a:off x="13414248" y="9323832"/>
            <a:ext cx="3044952" cy="274320"/>
          </a:xfrm>
        </p:spPr>
        <p:txBody>
          <a:bodyPr anchor="ctr">
            <a:noAutofit/>
          </a:bodyPr>
          <a:lstStyle>
            <a:lvl1pPr marL="0" indent="0" algn="ctr">
              <a:buNone/>
              <a:defRPr sz="1800" spc="30" baseline="0"/>
            </a:lvl1pPr>
          </a:lstStyle>
          <a:p>
            <a:pPr lvl="0"/>
            <a:r>
              <a:rPr lang="en-US" dirty="0"/>
              <a:t>Title</a:t>
            </a:r>
          </a:p>
        </p:txBody>
      </p:sp>
    </p:spTree>
    <p:extLst>
      <p:ext uri="{BB962C8B-B14F-4D97-AF65-F5344CB8AC3E}">
        <p14:creationId xmlns:p14="http://schemas.microsoft.com/office/powerpoint/2010/main" val="5314252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16" name="Rectangle 15"/>
          <p:cNvSpPr/>
          <p:nvPr userDrawn="1"/>
        </p:nvSpPr>
        <p:spPr>
          <a:xfrm>
            <a:off x="1028007" y="5694720"/>
            <a:ext cx="3017520" cy="2276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8" name="Rectangle 17"/>
          <p:cNvSpPr/>
          <p:nvPr userDrawn="1"/>
        </p:nvSpPr>
        <p:spPr>
          <a:xfrm>
            <a:off x="4351367" y="5694720"/>
            <a:ext cx="3017520" cy="227685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20" name="Rectangle 19"/>
          <p:cNvSpPr/>
          <p:nvPr userDrawn="1"/>
        </p:nvSpPr>
        <p:spPr>
          <a:xfrm>
            <a:off x="7674726" y="5694720"/>
            <a:ext cx="3017520" cy="2276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22" name="Rectangle 21"/>
          <p:cNvSpPr/>
          <p:nvPr userDrawn="1"/>
        </p:nvSpPr>
        <p:spPr>
          <a:xfrm>
            <a:off x="14321444" y="5694720"/>
            <a:ext cx="3017520" cy="2276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24" name="Rectangle 23"/>
          <p:cNvSpPr/>
          <p:nvPr userDrawn="1"/>
        </p:nvSpPr>
        <p:spPr>
          <a:xfrm>
            <a:off x="10998086" y="5694720"/>
            <a:ext cx="3017520" cy="227685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2" name="Title 1"/>
          <p:cNvSpPr>
            <a:spLocks noGrp="1"/>
          </p:cNvSpPr>
          <p:nvPr>
            <p:ph type="title"/>
          </p:nvPr>
        </p:nvSpPr>
        <p:spPr>
          <a:xfrm>
            <a:off x="1138428" y="1261872"/>
            <a:ext cx="16006572" cy="1152144"/>
          </a:xfrm>
        </p:spPr>
        <p:txBody>
          <a:bodyPr>
            <a:noAutofit/>
          </a:bodyPr>
          <a:lstStyle>
            <a:lvl1pPr>
              <a:lnSpc>
                <a:spcPct val="100000"/>
              </a:lnSpc>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noAutofit/>
          </a:bodyPr>
          <a:lstStyle/>
          <a:p>
            <a:r>
              <a:rPr lang="en-US">
                <a:solidFill>
                  <a:srgbClr val="1F2C8F"/>
                </a:solidFill>
              </a:rPr>
              <a:t>Presentation title</a:t>
            </a:r>
            <a:endParaRPr lang="en-US" dirty="0">
              <a:solidFill>
                <a:srgbClr val="1F2C8F"/>
              </a:solidFill>
            </a:endParaRPr>
          </a:p>
        </p:txBody>
      </p:sp>
      <p:sp>
        <p:nvSpPr>
          <p:cNvPr id="5" name="Slide Number Placeholder 4"/>
          <p:cNvSpPr>
            <a:spLocks noGrp="1"/>
          </p:cNvSpPr>
          <p:nvPr>
            <p:ph type="sldNum" sz="quarter" idx="12"/>
          </p:nvPr>
        </p:nvSpPr>
        <p:spPr/>
        <p:txBody>
          <a:bodyPr>
            <a:noAutofit/>
          </a:bodyPr>
          <a:lstStyle/>
          <a:p>
            <a:fld id="{48F63A3B-78C7-47BE-AE5E-E10140E04643}" type="slidenum">
              <a:rPr lang="en-US" smtClean="0">
                <a:solidFill>
                  <a:srgbClr val="1F2C8F"/>
                </a:solidFill>
              </a:rPr>
              <a:pPr/>
              <a:t>‹#›</a:t>
            </a:fld>
            <a:endParaRPr lang="en-US" dirty="0">
              <a:solidFill>
                <a:srgbClr val="1F2C8F"/>
              </a:solidFill>
            </a:endParaRPr>
          </a:p>
        </p:txBody>
      </p:sp>
      <p:sp>
        <p:nvSpPr>
          <p:cNvPr id="46" name="Text Placeholder 2"/>
          <p:cNvSpPr>
            <a:spLocks noGrp="1"/>
          </p:cNvSpPr>
          <p:nvPr>
            <p:ph type="body" idx="1"/>
          </p:nvPr>
        </p:nvSpPr>
        <p:spPr>
          <a:xfrm>
            <a:off x="1028007" y="3737527"/>
            <a:ext cx="3017520" cy="4237760"/>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4" name="Picture Placeholder 62"/>
          <p:cNvSpPr>
            <a:spLocks noGrp="1"/>
          </p:cNvSpPr>
          <p:nvPr>
            <p:ph type="pic" sz="quarter" idx="23"/>
          </p:nvPr>
        </p:nvSpPr>
        <p:spPr>
          <a:xfrm>
            <a:off x="2008701" y="3166587"/>
            <a:ext cx="1056132" cy="10561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2" name="Text Placeholder 51"/>
          <p:cNvSpPr>
            <a:spLocks noGrp="1"/>
          </p:cNvSpPr>
          <p:nvPr>
            <p:ph type="body" sz="quarter" idx="18"/>
          </p:nvPr>
        </p:nvSpPr>
        <p:spPr>
          <a:xfrm>
            <a:off x="1096587"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47" name="Text Placeholder 4"/>
          <p:cNvSpPr>
            <a:spLocks noGrp="1"/>
          </p:cNvSpPr>
          <p:nvPr>
            <p:ph type="body" sz="quarter" idx="3"/>
          </p:nvPr>
        </p:nvSpPr>
        <p:spPr>
          <a:xfrm>
            <a:off x="4351365" y="3737527"/>
            <a:ext cx="3017520" cy="4237760"/>
          </a:xfrm>
          <a:noFill/>
          <a:ln w="12700">
            <a:solidFill>
              <a:schemeClr val="accent3"/>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8" name="Picture Placeholder 62"/>
          <p:cNvSpPr>
            <a:spLocks noGrp="1"/>
          </p:cNvSpPr>
          <p:nvPr>
            <p:ph type="pic" sz="quarter" idx="27"/>
          </p:nvPr>
        </p:nvSpPr>
        <p:spPr>
          <a:xfrm>
            <a:off x="5332061" y="3166587"/>
            <a:ext cx="1056132" cy="1056132"/>
          </a:xfrm>
          <a:prstGeom prst="ellipse">
            <a:avLst/>
          </a:prstGeom>
          <a:solidFill>
            <a:schemeClr val="accent3"/>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8" name="Text Placeholder 51"/>
          <p:cNvSpPr>
            <a:spLocks noGrp="1"/>
          </p:cNvSpPr>
          <p:nvPr>
            <p:ph type="body" sz="quarter" idx="19"/>
          </p:nvPr>
        </p:nvSpPr>
        <p:spPr>
          <a:xfrm>
            <a:off x="4419945"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48" name="Text Placeholder 4"/>
          <p:cNvSpPr>
            <a:spLocks noGrp="1"/>
          </p:cNvSpPr>
          <p:nvPr>
            <p:ph type="body" sz="quarter" idx="13"/>
          </p:nvPr>
        </p:nvSpPr>
        <p:spPr>
          <a:xfrm>
            <a:off x="7674726" y="3737527"/>
            <a:ext cx="3017520" cy="4237760"/>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7" name="Picture Placeholder 62"/>
          <p:cNvSpPr>
            <a:spLocks noGrp="1"/>
          </p:cNvSpPr>
          <p:nvPr>
            <p:ph type="pic" sz="quarter" idx="26"/>
          </p:nvPr>
        </p:nvSpPr>
        <p:spPr>
          <a:xfrm>
            <a:off x="8655420" y="3166587"/>
            <a:ext cx="1056132" cy="10561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9" name="Text Placeholder 51"/>
          <p:cNvSpPr>
            <a:spLocks noGrp="1"/>
          </p:cNvSpPr>
          <p:nvPr>
            <p:ph type="body" sz="quarter" idx="20"/>
          </p:nvPr>
        </p:nvSpPr>
        <p:spPr>
          <a:xfrm>
            <a:off x="7743306"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49" name="Text Placeholder 4"/>
          <p:cNvSpPr>
            <a:spLocks noGrp="1"/>
          </p:cNvSpPr>
          <p:nvPr>
            <p:ph type="body" sz="quarter" idx="15"/>
          </p:nvPr>
        </p:nvSpPr>
        <p:spPr>
          <a:xfrm>
            <a:off x="10998086" y="3737527"/>
            <a:ext cx="3017520" cy="4237760"/>
          </a:xfrm>
          <a:noFill/>
          <a:ln w="12700">
            <a:solidFill>
              <a:schemeClr val="accent3"/>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6" name="Picture Placeholder 62"/>
          <p:cNvSpPr>
            <a:spLocks noGrp="1"/>
          </p:cNvSpPr>
          <p:nvPr>
            <p:ph type="pic" sz="quarter" idx="25"/>
          </p:nvPr>
        </p:nvSpPr>
        <p:spPr>
          <a:xfrm>
            <a:off x="11978780" y="3166587"/>
            <a:ext cx="1056132" cy="1056132"/>
          </a:xfrm>
          <a:prstGeom prst="ellipse">
            <a:avLst/>
          </a:prstGeom>
          <a:solidFill>
            <a:schemeClr val="accent3"/>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0" name="Text Placeholder 51"/>
          <p:cNvSpPr>
            <a:spLocks noGrp="1"/>
          </p:cNvSpPr>
          <p:nvPr>
            <p:ph type="body" sz="quarter" idx="21"/>
          </p:nvPr>
        </p:nvSpPr>
        <p:spPr>
          <a:xfrm>
            <a:off x="11066666"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50" name="Text Placeholder 4"/>
          <p:cNvSpPr>
            <a:spLocks noGrp="1"/>
          </p:cNvSpPr>
          <p:nvPr>
            <p:ph type="body" sz="quarter" idx="17"/>
          </p:nvPr>
        </p:nvSpPr>
        <p:spPr>
          <a:xfrm>
            <a:off x="14321444" y="3737527"/>
            <a:ext cx="3017520" cy="4237760"/>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5" name="Picture Placeholder 62"/>
          <p:cNvSpPr>
            <a:spLocks noGrp="1"/>
          </p:cNvSpPr>
          <p:nvPr>
            <p:ph type="pic" sz="quarter" idx="24"/>
          </p:nvPr>
        </p:nvSpPr>
        <p:spPr>
          <a:xfrm>
            <a:off x="15302138" y="3166587"/>
            <a:ext cx="1056132" cy="10561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1" name="Text Placeholder 51"/>
          <p:cNvSpPr>
            <a:spLocks noGrp="1"/>
          </p:cNvSpPr>
          <p:nvPr>
            <p:ph type="body" sz="quarter" idx="22"/>
          </p:nvPr>
        </p:nvSpPr>
        <p:spPr>
          <a:xfrm>
            <a:off x="14390024"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Tree>
    <p:extLst>
      <p:ext uri="{BB962C8B-B14F-4D97-AF65-F5344CB8AC3E}">
        <p14:creationId xmlns:p14="http://schemas.microsoft.com/office/powerpoint/2010/main" val="42322915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9" name="Freeform: Shape 28"/>
          <p:cNvSpPr/>
          <p:nvPr userDrawn="1"/>
        </p:nvSpPr>
        <p:spPr>
          <a:xfrm>
            <a:off x="0" y="0"/>
            <a:ext cx="4257675" cy="4286937"/>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26" name="Freeform: Shape 25"/>
          <p:cNvSpPr/>
          <p:nvPr userDrawn="1"/>
        </p:nvSpPr>
        <p:spPr>
          <a:xfrm>
            <a:off x="2" y="-1"/>
            <a:ext cx="2955941" cy="2985401"/>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rgbClr val="F5CDCE"/>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16" name="Freeform: Shape 15"/>
          <p:cNvSpPr/>
          <p:nvPr userDrawn="1"/>
        </p:nvSpPr>
        <p:spPr>
          <a:xfrm>
            <a:off x="2" y="2"/>
            <a:ext cx="1505174" cy="1519523"/>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2" name="Title 1"/>
          <p:cNvSpPr>
            <a:spLocks noGrp="1"/>
          </p:cNvSpPr>
          <p:nvPr>
            <p:ph type="title"/>
          </p:nvPr>
        </p:nvSpPr>
        <p:spPr/>
        <p:txBody>
          <a:bodyPr/>
          <a:lstStyle>
            <a:lvl1pPr>
              <a:lnSpc>
                <a:spcPct val="100000"/>
              </a:lnSpc>
              <a:defRPr>
                <a:solidFill>
                  <a:schemeClr val="accent6"/>
                </a:solidFill>
              </a:defRPr>
            </a:lvl1p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1F2C8F"/>
                </a:solidFill>
              </a:rPr>
              <a:pPr/>
              <a:t>‹#›</a:t>
            </a:fld>
            <a:endParaRPr lang="en-US" dirty="0">
              <a:solidFill>
                <a:srgbClr val="1F2C8F"/>
              </a:solidFill>
            </a:endParaRPr>
          </a:p>
        </p:txBody>
      </p:sp>
      <p:sp>
        <p:nvSpPr>
          <p:cNvPr id="30" name="Image 2" descr="preencoded.png"/>
          <p:cNvSpPr/>
          <p:nvPr/>
        </p:nvSpPr>
        <p:spPr>
          <a:xfrm>
            <a:off x="2187499" y="885200"/>
            <a:ext cx="1162532" cy="116253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pPr defTabSz="685800"/>
            <a:endParaRPr lang="en-US" sz="2700" dirty="0">
              <a:solidFill>
                <a:srgbClr val="000000"/>
              </a:solidFill>
            </a:endParaRPr>
          </a:p>
        </p:txBody>
      </p:sp>
      <p:sp>
        <p:nvSpPr>
          <p:cNvPr id="31" name="Text Placeholder 2"/>
          <p:cNvSpPr>
            <a:spLocks noGrp="1"/>
          </p:cNvSpPr>
          <p:nvPr>
            <p:ph type="body" idx="1" hasCustomPrompt="1"/>
          </p:nvPr>
        </p:nvSpPr>
        <p:spPr>
          <a:xfrm>
            <a:off x="1028007" y="4526280"/>
            <a:ext cx="2990088" cy="836676"/>
          </a:xfrm>
          <a:solidFill>
            <a:schemeClr val="accent3"/>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2" name="Text Placeholder 4"/>
          <p:cNvSpPr>
            <a:spLocks noGrp="1"/>
          </p:cNvSpPr>
          <p:nvPr>
            <p:ph type="body" sz="quarter" idx="3" hasCustomPrompt="1"/>
          </p:nvPr>
        </p:nvSpPr>
        <p:spPr>
          <a:xfrm>
            <a:off x="4351367" y="4526280"/>
            <a:ext cx="2990088" cy="836676"/>
          </a:xfrm>
          <a:solidFill>
            <a:schemeClr val="accent1"/>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3" name="Text Placeholder 4"/>
          <p:cNvSpPr>
            <a:spLocks noGrp="1"/>
          </p:cNvSpPr>
          <p:nvPr>
            <p:ph type="body" sz="quarter" idx="13" hasCustomPrompt="1"/>
          </p:nvPr>
        </p:nvSpPr>
        <p:spPr>
          <a:xfrm>
            <a:off x="7674726" y="4526280"/>
            <a:ext cx="2990088" cy="836676"/>
          </a:xfrm>
          <a:solidFill>
            <a:schemeClr val="accent3"/>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4" name="Text Placeholder 4"/>
          <p:cNvSpPr>
            <a:spLocks noGrp="1"/>
          </p:cNvSpPr>
          <p:nvPr>
            <p:ph type="body" sz="quarter" idx="15" hasCustomPrompt="1"/>
          </p:nvPr>
        </p:nvSpPr>
        <p:spPr>
          <a:xfrm>
            <a:off x="10998086" y="4526280"/>
            <a:ext cx="2990088" cy="836676"/>
          </a:xfrm>
          <a:solidFill>
            <a:schemeClr val="accent1"/>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5" name="Text Placeholder 4"/>
          <p:cNvSpPr>
            <a:spLocks noGrp="1"/>
          </p:cNvSpPr>
          <p:nvPr>
            <p:ph type="body" sz="quarter" idx="17" hasCustomPrompt="1"/>
          </p:nvPr>
        </p:nvSpPr>
        <p:spPr>
          <a:xfrm>
            <a:off x="14321444" y="4526280"/>
            <a:ext cx="2990088" cy="836676"/>
          </a:xfrm>
          <a:solidFill>
            <a:schemeClr val="accent3"/>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6" name="Text Placeholder 51"/>
          <p:cNvSpPr>
            <a:spLocks noGrp="1"/>
          </p:cNvSpPr>
          <p:nvPr>
            <p:ph type="body" sz="quarter" idx="18"/>
          </p:nvPr>
        </p:nvSpPr>
        <p:spPr>
          <a:xfrm>
            <a:off x="1028007"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37" name="Text Placeholder 51"/>
          <p:cNvSpPr>
            <a:spLocks noGrp="1"/>
          </p:cNvSpPr>
          <p:nvPr>
            <p:ph type="body" sz="quarter" idx="19"/>
          </p:nvPr>
        </p:nvSpPr>
        <p:spPr>
          <a:xfrm>
            <a:off x="4351367"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38" name="Text Placeholder 51"/>
          <p:cNvSpPr>
            <a:spLocks noGrp="1"/>
          </p:cNvSpPr>
          <p:nvPr>
            <p:ph type="body" sz="quarter" idx="20"/>
          </p:nvPr>
        </p:nvSpPr>
        <p:spPr>
          <a:xfrm>
            <a:off x="7674726"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39" name="Text Placeholder 51"/>
          <p:cNvSpPr>
            <a:spLocks noGrp="1"/>
          </p:cNvSpPr>
          <p:nvPr>
            <p:ph type="body" sz="quarter" idx="21"/>
          </p:nvPr>
        </p:nvSpPr>
        <p:spPr>
          <a:xfrm>
            <a:off x="10998086"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40" name="Text Placeholder 51"/>
          <p:cNvSpPr>
            <a:spLocks noGrp="1"/>
          </p:cNvSpPr>
          <p:nvPr>
            <p:ph type="body" sz="quarter" idx="22"/>
          </p:nvPr>
        </p:nvSpPr>
        <p:spPr>
          <a:xfrm>
            <a:off x="14321444"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cxnSp>
        <p:nvCxnSpPr>
          <p:cNvPr id="42" name="Straight Connector 41"/>
          <p:cNvCxnSpPr/>
          <p:nvPr userDrawn="1"/>
        </p:nvCxnSpPr>
        <p:spPr>
          <a:xfrm>
            <a:off x="1109097" y="6281522"/>
            <a:ext cx="16218540" cy="0"/>
          </a:xfrm>
          <a:prstGeom prst="line">
            <a:avLst/>
          </a:prstGeom>
          <a:ln w="127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452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0" name="Title 19"/>
          <p:cNvSpPr>
            <a:spLocks noGrp="1"/>
          </p:cNvSpPr>
          <p:nvPr>
            <p:ph type="title"/>
          </p:nvPr>
        </p:nvSpPr>
        <p:spPr>
          <a:xfrm>
            <a:off x="5980176" y="1865376"/>
            <a:ext cx="12248388" cy="1152144"/>
          </a:xfrm>
        </p:spPr>
        <p:txBody>
          <a:bodyPr>
            <a:noAutofit/>
          </a:bodyPr>
          <a:lstStyle>
            <a:lvl1pPr algn="l">
              <a:lnSpc>
                <a:spcPct val="100000"/>
              </a:lnSpc>
              <a:defRPr/>
            </a:lvl1pPr>
          </a:lstStyle>
          <a:p>
            <a:r>
              <a:rPr lang="en-US"/>
              <a:t>Click to edit Master title style</a:t>
            </a:r>
            <a:endParaRPr lang="en-US" dirty="0"/>
          </a:p>
        </p:txBody>
      </p:sp>
      <p:sp>
        <p:nvSpPr>
          <p:cNvPr id="11" name="Image 0" descr="preencoded.png"/>
          <p:cNvSpPr/>
          <p:nvPr userDrawn="1"/>
        </p:nvSpPr>
        <p:spPr>
          <a:xfrm>
            <a:off x="-8352" y="-4176"/>
            <a:ext cx="5164932" cy="10337006"/>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pPr defTabSz="685800"/>
            <a:endParaRPr lang="en-US" sz="2700" dirty="0">
              <a:solidFill>
                <a:srgbClr val="000000"/>
              </a:solidFill>
            </a:endParaRPr>
          </a:p>
        </p:txBody>
      </p:sp>
      <p:pic>
        <p:nvPicPr>
          <p:cNvPr id="13" name="Image 1" descr="preencoded.png"/>
          <p:cNvPicPr>
            <a:picLocks noChangeAspect="1"/>
          </p:cNvPicPr>
          <p:nvPr userDrawn="1"/>
        </p:nvPicPr>
        <p:blipFill>
          <a:blip r:embed="rId2" cstate="screen"/>
          <a:srcRect/>
          <a:stretch>
            <a:fillRect/>
          </a:stretch>
        </p:blipFill>
        <p:spPr>
          <a:xfrm>
            <a:off x="2554967" y="-4176"/>
            <a:ext cx="2601615" cy="7750970"/>
          </a:xfrm>
          <a:prstGeom prst="rect">
            <a:avLst/>
          </a:prstGeom>
        </p:spPr>
      </p:pic>
      <p:sp>
        <p:nvSpPr>
          <p:cNvPr id="39" name="Freeform: Shape 38"/>
          <p:cNvSpPr/>
          <p:nvPr/>
        </p:nvSpPr>
        <p:spPr>
          <a:xfrm>
            <a:off x="2582432" y="-4176"/>
            <a:ext cx="2574173" cy="2581280"/>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pPr defTabSz="685800"/>
            <a:endParaRPr lang="en-US" sz="2700" dirty="0">
              <a:solidFill>
                <a:srgbClr val="000000"/>
              </a:solidFill>
            </a:endParaRPr>
          </a:p>
        </p:txBody>
      </p:sp>
      <p:sp>
        <p:nvSpPr>
          <p:cNvPr id="17" name="Image 5" descr="preencoded.png"/>
          <p:cNvSpPr/>
          <p:nvPr userDrawn="1"/>
        </p:nvSpPr>
        <p:spPr>
          <a:xfrm>
            <a:off x="-8352" y="5160756"/>
            <a:ext cx="5164932" cy="5172075"/>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pPr defTabSz="685800"/>
            <a:endParaRPr lang="en-US" sz="2700" dirty="0">
              <a:solidFill>
                <a:srgbClr val="000000"/>
              </a:solidFill>
            </a:endParaRPr>
          </a:p>
        </p:txBody>
      </p:sp>
      <p:pic>
        <p:nvPicPr>
          <p:cNvPr id="19" name="Image 6" descr="preencoded.png"/>
          <p:cNvPicPr>
            <a:picLocks noChangeAspect="1"/>
          </p:cNvPicPr>
          <p:nvPr userDrawn="1"/>
        </p:nvPicPr>
        <p:blipFill>
          <a:blip r:embed="rId3" cstate="screen"/>
          <a:srcRect/>
          <a:stretch>
            <a:fillRect/>
          </a:stretch>
        </p:blipFill>
        <p:spPr>
          <a:xfrm>
            <a:off x="2577686" y="5160757"/>
            <a:ext cx="2578895" cy="2586038"/>
          </a:xfrm>
          <a:prstGeom prst="rect">
            <a:avLst/>
          </a:prstGeom>
        </p:spPr>
      </p:pic>
      <p:sp>
        <p:nvSpPr>
          <p:cNvPr id="3" name="Text Placeholder 2"/>
          <p:cNvSpPr>
            <a:spLocks noGrp="1"/>
          </p:cNvSpPr>
          <p:nvPr>
            <p:ph type="body" idx="1"/>
          </p:nvPr>
        </p:nvSpPr>
        <p:spPr>
          <a:xfrm>
            <a:off x="5966460" y="3496056"/>
            <a:ext cx="5733288" cy="617220"/>
          </a:xfrm>
        </p:spPr>
        <p:txBody>
          <a:bodyPr anchor="t">
            <a:noAutofit/>
          </a:bodyPr>
          <a:lstStyle>
            <a:lvl1pPr marL="0" indent="0">
              <a:spcBef>
                <a:spcPts val="0"/>
              </a:spcBef>
              <a:buNone/>
              <a:defRPr sz="2700" b="1" cap="all" baseline="0">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5527548" y="4315968"/>
            <a:ext cx="5612892" cy="5526882"/>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070080" y="3496056"/>
            <a:ext cx="5733288" cy="617220"/>
          </a:xfrm>
        </p:spPr>
        <p:txBody>
          <a:bodyPr anchor="t">
            <a:noAutofit/>
          </a:bodyPr>
          <a:lstStyle>
            <a:lvl1pPr marL="0" indent="0">
              <a:spcBef>
                <a:spcPts val="0"/>
              </a:spcBef>
              <a:buNone/>
              <a:defRPr sz="2700" b="1" cap="all" baseline="0">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11631168" y="4315968"/>
            <a:ext cx="5612892" cy="5526882"/>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noAutofit/>
          </a:bodyPr>
          <a:lstStyle/>
          <a:p>
            <a:fld id="{48F63A3B-78C7-47BE-AE5E-E10140E04643}" type="slidenum">
              <a:rPr lang="en-US" dirty="0">
                <a:solidFill>
                  <a:srgbClr val="1F2C8F"/>
                </a:solidFill>
              </a:rPr>
              <a:pPr/>
              <a:t>‹#›</a:t>
            </a:fld>
            <a:endParaRPr lang="en-US" dirty="0">
              <a:solidFill>
                <a:srgbClr val="1F2C8F"/>
              </a:solidFill>
            </a:endParaRPr>
          </a:p>
        </p:txBody>
      </p:sp>
    </p:spTree>
    <p:extLst>
      <p:ext uri="{BB962C8B-B14F-4D97-AF65-F5344CB8AC3E}">
        <p14:creationId xmlns:p14="http://schemas.microsoft.com/office/powerpoint/2010/main" val="15797613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38428" y="1851660"/>
            <a:ext cx="16006572" cy="1152144"/>
          </a:xfrm>
        </p:spPr>
        <p:txBody>
          <a:bodyPr>
            <a:noAutofit/>
          </a:bodyPr>
          <a:lstStyle>
            <a:lvl1pPr>
              <a:lnSpc>
                <a:spcPct val="100000"/>
              </a:lnSpc>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noAutofit/>
          </a:bodyPr>
          <a:lstStyle/>
          <a:p>
            <a:r>
              <a:rPr lang="en-US">
                <a:solidFill>
                  <a:srgbClr val="1F2C8F"/>
                </a:solidFill>
              </a:rPr>
              <a:t>Presentation title</a:t>
            </a:r>
            <a:endParaRPr lang="en-US" dirty="0">
              <a:solidFill>
                <a:srgbClr val="1F2C8F"/>
              </a:solidFill>
            </a:endParaRPr>
          </a:p>
        </p:txBody>
      </p:sp>
      <p:sp>
        <p:nvSpPr>
          <p:cNvPr id="5" name="Slide Number Placeholder 4"/>
          <p:cNvSpPr>
            <a:spLocks noGrp="1"/>
          </p:cNvSpPr>
          <p:nvPr>
            <p:ph type="sldNum" sz="quarter" idx="12"/>
          </p:nvPr>
        </p:nvSpPr>
        <p:spPr/>
        <p:txBody>
          <a:bodyPr>
            <a:noAutofit/>
          </a:bodyPr>
          <a:lstStyle/>
          <a:p>
            <a:fld id="{48F63A3B-78C7-47BE-AE5E-E10140E04643}" type="slidenum">
              <a:rPr lang="en-US" smtClean="0">
                <a:solidFill>
                  <a:srgbClr val="1F2C8F"/>
                </a:solidFill>
              </a:rPr>
              <a:pPr/>
              <a:t>‹#›</a:t>
            </a:fld>
            <a:endParaRPr lang="en-US" dirty="0">
              <a:solidFill>
                <a:srgbClr val="1F2C8F"/>
              </a:solidFill>
            </a:endParaRPr>
          </a:p>
        </p:txBody>
      </p:sp>
      <p:sp>
        <p:nvSpPr>
          <p:cNvPr id="46" name="Text Placeholder 2"/>
          <p:cNvSpPr>
            <a:spLocks noGrp="1"/>
          </p:cNvSpPr>
          <p:nvPr>
            <p:ph type="body" idx="1"/>
          </p:nvPr>
        </p:nvSpPr>
        <p:spPr>
          <a:xfrm>
            <a:off x="1069848" y="4114800"/>
            <a:ext cx="4992624" cy="5335524"/>
          </a:xfrm>
          <a:noFill/>
          <a:ln w="12700">
            <a:solidFill>
              <a:schemeClr val="accent3"/>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4" name="Picture Placeholder 62"/>
          <p:cNvSpPr>
            <a:spLocks noGrp="1" noChangeAspect="1"/>
          </p:cNvSpPr>
          <p:nvPr>
            <p:ph type="pic" sz="quarter" idx="23"/>
          </p:nvPr>
        </p:nvSpPr>
        <p:spPr>
          <a:xfrm>
            <a:off x="2866644" y="3387852"/>
            <a:ext cx="1399032" cy="1399032"/>
          </a:xfrm>
          <a:prstGeom prst="ellipse">
            <a:avLst/>
          </a:prstGeom>
          <a:solidFill>
            <a:schemeClr val="accent3"/>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2" name="Text Placeholder 51"/>
          <p:cNvSpPr>
            <a:spLocks noGrp="1"/>
          </p:cNvSpPr>
          <p:nvPr>
            <p:ph type="body" sz="quarter" idx="18"/>
          </p:nvPr>
        </p:nvSpPr>
        <p:spPr>
          <a:xfrm>
            <a:off x="1488186" y="5925312"/>
            <a:ext cx="4155948" cy="3310128"/>
          </a:xfrm>
          <a:noFill/>
        </p:spPr>
        <p:txBody>
          <a:bodyPr lIns="91440" rIns="91440" anchor="t">
            <a:noAutofit/>
          </a:bodyPr>
          <a:lstStyle>
            <a:lvl1pPr marL="521018" indent="-521018" algn="l">
              <a:spcBef>
                <a:spcPts val="540"/>
              </a:spcBef>
              <a:buFont typeface="Arial" panose="020B0604020202020204" pitchFamily="34" charset="0"/>
              <a:buChar char="•"/>
              <a:defRPr sz="2250"/>
            </a:lvl1pPr>
          </a:lstStyle>
          <a:p>
            <a:pPr lvl="0"/>
            <a:r>
              <a:rPr lang="en-US"/>
              <a:t>Click to edit Master text styles</a:t>
            </a:r>
          </a:p>
        </p:txBody>
      </p:sp>
      <p:sp>
        <p:nvSpPr>
          <p:cNvPr id="49" name="Text Placeholder 4"/>
          <p:cNvSpPr>
            <a:spLocks noGrp="1"/>
          </p:cNvSpPr>
          <p:nvPr>
            <p:ph type="body" sz="quarter" idx="15"/>
          </p:nvPr>
        </p:nvSpPr>
        <p:spPr>
          <a:xfrm>
            <a:off x="6665976" y="4114800"/>
            <a:ext cx="4992624" cy="5335524"/>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6" name="Picture Placeholder 62"/>
          <p:cNvSpPr>
            <a:spLocks noGrp="1" noChangeAspect="1"/>
          </p:cNvSpPr>
          <p:nvPr>
            <p:ph type="pic" sz="quarter" idx="25"/>
          </p:nvPr>
        </p:nvSpPr>
        <p:spPr>
          <a:xfrm>
            <a:off x="8462772" y="3387852"/>
            <a:ext cx="1399032" cy="13990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0" name="Text Placeholder 51"/>
          <p:cNvSpPr>
            <a:spLocks noGrp="1"/>
          </p:cNvSpPr>
          <p:nvPr>
            <p:ph type="body" sz="quarter" idx="21"/>
          </p:nvPr>
        </p:nvSpPr>
        <p:spPr>
          <a:xfrm>
            <a:off x="7084314" y="5925312"/>
            <a:ext cx="4155948" cy="3310128"/>
          </a:xfrm>
          <a:noFill/>
        </p:spPr>
        <p:txBody>
          <a:bodyPr lIns="91440" rIns="91440" anchor="t">
            <a:noAutofit/>
          </a:bodyPr>
          <a:lstStyle>
            <a:lvl1pPr marL="521018" indent="-521018" algn="l">
              <a:spcBef>
                <a:spcPts val="540"/>
              </a:spcBef>
              <a:buFont typeface="Arial" panose="020B0604020202020204" pitchFamily="34" charset="0"/>
              <a:buChar char="•"/>
              <a:defRPr sz="2250"/>
            </a:lvl1pPr>
          </a:lstStyle>
          <a:p>
            <a:pPr lvl="0"/>
            <a:r>
              <a:rPr lang="en-US"/>
              <a:t>Click to edit Master text styles</a:t>
            </a:r>
          </a:p>
        </p:txBody>
      </p:sp>
      <p:sp>
        <p:nvSpPr>
          <p:cNvPr id="50" name="Text Placeholder 4"/>
          <p:cNvSpPr>
            <a:spLocks noGrp="1"/>
          </p:cNvSpPr>
          <p:nvPr>
            <p:ph type="body" sz="quarter" idx="17"/>
          </p:nvPr>
        </p:nvSpPr>
        <p:spPr>
          <a:xfrm>
            <a:off x="12138660" y="4114800"/>
            <a:ext cx="4992624" cy="5335524"/>
          </a:xfrm>
          <a:noFill/>
          <a:ln w="12700">
            <a:solidFill>
              <a:schemeClr val="accent4"/>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5" name="Picture Placeholder 62"/>
          <p:cNvSpPr>
            <a:spLocks noGrp="1" noChangeAspect="1"/>
          </p:cNvSpPr>
          <p:nvPr>
            <p:ph type="pic" sz="quarter" idx="24"/>
          </p:nvPr>
        </p:nvSpPr>
        <p:spPr>
          <a:xfrm>
            <a:off x="13935456" y="3387852"/>
            <a:ext cx="1399032" cy="1399032"/>
          </a:xfrm>
          <a:prstGeom prst="ellipse">
            <a:avLst/>
          </a:prstGeom>
          <a:solidFill>
            <a:schemeClr val="accent4"/>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1" name="Text Placeholder 51"/>
          <p:cNvSpPr>
            <a:spLocks noGrp="1"/>
          </p:cNvSpPr>
          <p:nvPr>
            <p:ph type="body" sz="quarter" idx="22"/>
          </p:nvPr>
        </p:nvSpPr>
        <p:spPr>
          <a:xfrm>
            <a:off x="12556998" y="5925312"/>
            <a:ext cx="4155948" cy="3310128"/>
          </a:xfrm>
          <a:noFill/>
        </p:spPr>
        <p:txBody>
          <a:bodyPr lIns="91440" rIns="91440" anchor="t">
            <a:noAutofit/>
          </a:bodyPr>
          <a:lstStyle>
            <a:lvl1pPr marL="521018" indent="-521018" algn="l">
              <a:spcBef>
                <a:spcPts val="540"/>
              </a:spcBef>
              <a:buFont typeface="Arial" panose="020B0604020202020204" pitchFamily="34" charset="0"/>
              <a:buChar char="•"/>
              <a:defRPr sz="2250"/>
            </a:lvl1pPr>
          </a:lstStyle>
          <a:p>
            <a:pPr lvl="0"/>
            <a:r>
              <a:rPr lang="en-US"/>
              <a:t>Click to edit Master text styles</a:t>
            </a:r>
          </a:p>
        </p:txBody>
      </p:sp>
    </p:spTree>
    <p:extLst>
      <p:ext uri="{BB962C8B-B14F-4D97-AF65-F5344CB8AC3E}">
        <p14:creationId xmlns:p14="http://schemas.microsoft.com/office/powerpoint/2010/main" val="5738887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Summary">
    <p:spTree>
      <p:nvGrpSpPr>
        <p:cNvPr id="1" name=""/>
        <p:cNvGrpSpPr/>
        <p:nvPr/>
      </p:nvGrpSpPr>
      <p:grpSpPr>
        <a:xfrm>
          <a:off x="0" y="0"/>
          <a:ext cx="0" cy="0"/>
          <a:chOff x="0" y="0"/>
          <a:chExt cx="0" cy="0"/>
        </a:xfrm>
      </p:grpSpPr>
      <p:sp>
        <p:nvSpPr>
          <p:cNvPr id="24" name="Image 2" descr="preencoded.png"/>
          <p:cNvSpPr/>
          <p:nvPr/>
        </p:nvSpPr>
        <p:spPr>
          <a:xfrm>
            <a:off x="13137358" y="-21431"/>
            <a:ext cx="5150645" cy="5179218"/>
          </a:xfrm>
          <a:custGeom>
            <a:avLst/>
            <a:gdLst>
              <a:gd name="connsiteX0" fmla="*/ 3433763 w 3433763"/>
              <a:gd name="connsiteY0" fmla="*/ 0 h 3452812"/>
              <a:gd name="connsiteX1" fmla="*/ 3433763 w 3433763"/>
              <a:gd name="connsiteY1" fmla="*/ 3452813 h 3452812"/>
              <a:gd name="connsiteX2" fmla="*/ 0 w 3433763"/>
              <a:gd name="connsiteY2" fmla="*/ 3452813 h 3452812"/>
              <a:gd name="connsiteX3" fmla="*/ 3433763 w 3433763"/>
              <a:gd name="connsiteY3" fmla="*/ 0 h 3452812"/>
            </a:gdLst>
            <a:ahLst/>
            <a:cxnLst>
              <a:cxn ang="0">
                <a:pos x="connsiteX0" y="connsiteY0"/>
              </a:cxn>
              <a:cxn ang="0">
                <a:pos x="connsiteX1" y="connsiteY1"/>
              </a:cxn>
              <a:cxn ang="0">
                <a:pos x="connsiteX2" y="connsiteY2"/>
              </a:cxn>
              <a:cxn ang="0">
                <a:pos x="connsiteX3" y="connsiteY3"/>
              </a:cxn>
            </a:cxnLst>
            <a:rect l="l" t="t" r="r" b="b"/>
            <a:pathLst>
              <a:path w="3433763" h="3452812">
                <a:moveTo>
                  <a:pt x="3433763" y="0"/>
                </a:moveTo>
                <a:lnTo>
                  <a:pt x="3433763" y="3452813"/>
                </a:lnTo>
                <a:lnTo>
                  <a:pt x="0" y="3452813"/>
                </a:lnTo>
                <a:cubicBezTo>
                  <a:pt x="0" y="1545912"/>
                  <a:pt x="1537383" y="0"/>
                  <a:pt x="3433763" y="0"/>
                </a:cubicBezTo>
                <a:close/>
              </a:path>
            </a:pathLst>
          </a:custGeom>
          <a:solidFill>
            <a:schemeClr val="accent1"/>
          </a:solidFill>
          <a:ln w="4756" cap="flat">
            <a:noFill/>
            <a:prstDash val="solid"/>
            <a:miter/>
          </a:ln>
        </p:spPr>
        <p:txBody>
          <a:bodyPr rtlCol="0" anchor="ctr"/>
          <a:lstStyle/>
          <a:p>
            <a:pPr defTabSz="685800"/>
            <a:endParaRPr lang="en-US" sz="2700" dirty="0">
              <a:solidFill>
                <a:srgbClr val="000000"/>
              </a:solidFill>
            </a:endParaRPr>
          </a:p>
        </p:txBody>
      </p:sp>
      <p:sp>
        <p:nvSpPr>
          <p:cNvPr id="25" name="Image 3" descr="preencoded.png"/>
          <p:cNvSpPr/>
          <p:nvPr/>
        </p:nvSpPr>
        <p:spPr>
          <a:xfrm>
            <a:off x="13137358" y="5157788"/>
            <a:ext cx="5150645" cy="5150643"/>
          </a:xfrm>
          <a:custGeom>
            <a:avLst/>
            <a:gdLst>
              <a:gd name="connsiteX0" fmla="*/ 0 w 3433763"/>
              <a:gd name="connsiteY0" fmla="*/ 0 h 3433762"/>
              <a:gd name="connsiteX1" fmla="*/ 3433763 w 3433763"/>
              <a:gd name="connsiteY1" fmla="*/ 0 h 3433762"/>
              <a:gd name="connsiteX2" fmla="*/ 3433763 w 3433763"/>
              <a:gd name="connsiteY2" fmla="*/ 3433763 h 3433762"/>
              <a:gd name="connsiteX3" fmla="*/ 0 w 3433763"/>
              <a:gd name="connsiteY3" fmla="*/ 0 h 3433762"/>
            </a:gdLst>
            <a:ahLst/>
            <a:cxnLst>
              <a:cxn ang="0">
                <a:pos x="connsiteX0" y="connsiteY0"/>
              </a:cxn>
              <a:cxn ang="0">
                <a:pos x="connsiteX1" y="connsiteY1"/>
              </a:cxn>
              <a:cxn ang="0">
                <a:pos x="connsiteX2" y="connsiteY2"/>
              </a:cxn>
              <a:cxn ang="0">
                <a:pos x="connsiteX3" y="connsiteY3"/>
              </a:cxn>
            </a:cxnLst>
            <a:rect l="l" t="t" r="r" b="b"/>
            <a:pathLst>
              <a:path w="3433763" h="3433762">
                <a:moveTo>
                  <a:pt x="0" y="0"/>
                </a:moveTo>
                <a:lnTo>
                  <a:pt x="3433763" y="0"/>
                </a:lnTo>
                <a:lnTo>
                  <a:pt x="3433763" y="3433763"/>
                </a:lnTo>
                <a:cubicBezTo>
                  <a:pt x="1537383" y="3433763"/>
                  <a:pt x="0" y="1896380"/>
                  <a:pt x="0" y="0"/>
                </a:cubicBezTo>
                <a:close/>
              </a:path>
            </a:pathLst>
          </a:custGeom>
          <a:solidFill>
            <a:schemeClr val="accent2"/>
          </a:solidFill>
          <a:ln w="4756" cap="flat">
            <a:noFill/>
            <a:prstDash val="solid"/>
            <a:miter/>
          </a:ln>
        </p:spPr>
        <p:txBody>
          <a:bodyPr rtlCol="0" anchor="ctr"/>
          <a:lstStyle/>
          <a:p>
            <a:pPr defTabSz="685800"/>
            <a:endParaRPr lang="en-US" sz="2700" dirty="0">
              <a:solidFill>
                <a:srgbClr val="000000"/>
              </a:solidFill>
            </a:endParaRPr>
          </a:p>
        </p:txBody>
      </p:sp>
      <p:sp>
        <p:nvSpPr>
          <p:cNvPr id="26" name="Image 4" descr="preencoded.png"/>
          <p:cNvSpPr/>
          <p:nvPr/>
        </p:nvSpPr>
        <p:spPr>
          <a:xfrm flipV="1">
            <a:off x="14987588" y="1871663"/>
            <a:ext cx="3300413" cy="3271838"/>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pPr defTabSz="685800"/>
            <a:endParaRPr lang="en-US" sz="2700" dirty="0">
              <a:solidFill>
                <a:srgbClr val="000000"/>
              </a:solidFill>
            </a:endParaRPr>
          </a:p>
        </p:txBody>
      </p:sp>
      <p:sp>
        <p:nvSpPr>
          <p:cNvPr id="53" name="Image 7" descr="preencoded.png"/>
          <p:cNvSpPr/>
          <p:nvPr/>
        </p:nvSpPr>
        <p:spPr>
          <a:xfrm flipV="1">
            <a:off x="-30129" y="6870077"/>
            <a:ext cx="3416922" cy="3416922"/>
          </a:xfrm>
          <a:custGeom>
            <a:avLst/>
            <a:gdLst>
              <a:gd name="connsiteX0" fmla="*/ 0 w 2277948"/>
              <a:gd name="connsiteY0" fmla="*/ 2277948 h 2277948"/>
              <a:gd name="connsiteX1" fmla="*/ 2277948 w 2277948"/>
              <a:gd name="connsiteY1" fmla="*/ 0 h 2277948"/>
              <a:gd name="connsiteX2" fmla="*/ 0 w 2277948"/>
              <a:gd name="connsiteY2" fmla="*/ 0 h 2277948"/>
              <a:gd name="connsiteX3" fmla="*/ 0 w 2277948"/>
              <a:gd name="connsiteY3" fmla="*/ 2277948 h 2277948"/>
            </a:gdLst>
            <a:ahLst/>
            <a:cxnLst>
              <a:cxn ang="0">
                <a:pos x="connsiteX0" y="connsiteY0"/>
              </a:cxn>
              <a:cxn ang="0">
                <a:pos x="connsiteX1" y="connsiteY1"/>
              </a:cxn>
              <a:cxn ang="0">
                <a:pos x="connsiteX2" y="connsiteY2"/>
              </a:cxn>
              <a:cxn ang="0">
                <a:pos x="connsiteX3" y="connsiteY3"/>
              </a:cxn>
            </a:cxnLst>
            <a:rect l="l" t="t" r="r" b="b"/>
            <a:pathLst>
              <a:path w="2277948" h="2277948">
                <a:moveTo>
                  <a:pt x="0" y="2277948"/>
                </a:moveTo>
                <a:cubicBezTo>
                  <a:pt x="1258034" y="2277948"/>
                  <a:pt x="2277948" y="1258034"/>
                  <a:pt x="2277948" y="0"/>
                </a:cubicBezTo>
                <a:lnTo>
                  <a:pt x="0" y="0"/>
                </a:lnTo>
                <a:lnTo>
                  <a:pt x="0" y="2277948"/>
                </a:lnTo>
                <a:close/>
              </a:path>
            </a:pathLst>
          </a:custGeom>
          <a:solidFill>
            <a:schemeClr val="accent4"/>
          </a:solidFill>
          <a:ln w="5083" cap="flat">
            <a:noFill/>
            <a:prstDash val="solid"/>
            <a:miter/>
          </a:ln>
        </p:spPr>
        <p:txBody>
          <a:bodyPr rtlCol="0" anchor="ctr"/>
          <a:lstStyle/>
          <a:p>
            <a:pPr defTabSz="685800"/>
            <a:endParaRPr lang="en-US" sz="2700" dirty="0">
              <a:solidFill>
                <a:srgbClr val="000000"/>
              </a:solidFill>
            </a:endParaRPr>
          </a:p>
        </p:txBody>
      </p:sp>
      <p:pic>
        <p:nvPicPr>
          <p:cNvPr id="21" name="Image 2" descr="preencoded.png"/>
          <p:cNvPicPr>
            <a:picLocks noChangeAspect="1"/>
          </p:cNvPicPr>
          <p:nvPr userDrawn="1"/>
        </p:nvPicPr>
        <p:blipFill>
          <a:blip r:embed="rId2" cstate="screen"/>
          <a:srcRect/>
          <a:stretch>
            <a:fillRect/>
          </a:stretch>
        </p:blipFill>
        <p:spPr>
          <a:xfrm>
            <a:off x="14987829" y="5161904"/>
            <a:ext cx="3300171" cy="3300171"/>
          </a:xfrm>
          <a:prstGeom prst="rect">
            <a:avLst/>
          </a:prstGeom>
        </p:spPr>
      </p:pic>
      <p:sp>
        <p:nvSpPr>
          <p:cNvPr id="54" name="Image 2" descr="preencoded.png"/>
          <p:cNvSpPr/>
          <p:nvPr/>
        </p:nvSpPr>
        <p:spPr>
          <a:xfrm>
            <a:off x="2561939" y="8501425"/>
            <a:ext cx="1162532" cy="116253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pPr defTabSz="685800"/>
            <a:endParaRPr lang="en-US" sz="2700" dirty="0">
              <a:solidFill>
                <a:srgbClr val="000000"/>
              </a:solidFill>
            </a:endParaRPr>
          </a:p>
        </p:txBody>
      </p:sp>
      <p:sp>
        <p:nvSpPr>
          <p:cNvPr id="2" name="Title 1"/>
          <p:cNvSpPr>
            <a:spLocks noGrp="1"/>
          </p:cNvSpPr>
          <p:nvPr>
            <p:ph type="title"/>
          </p:nvPr>
        </p:nvSpPr>
        <p:spPr>
          <a:xfrm>
            <a:off x="2263140" y="2825496"/>
            <a:ext cx="10149840" cy="1152144"/>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p:ph idx="1"/>
          </p:nvPr>
        </p:nvSpPr>
        <p:spPr>
          <a:xfrm>
            <a:off x="2263140" y="4256532"/>
            <a:ext cx="8819388" cy="4050792"/>
          </a:xfrm>
        </p:spPr>
        <p:txBody>
          <a:bodyPr>
            <a:noAutofit/>
          </a:bodyPr>
          <a:lstStyle>
            <a:lvl1pPr marL="0" indent="0">
              <a:buNone/>
              <a:defRPr sz="2250"/>
            </a:lvl1pPr>
            <a:lvl2pPr>
              <a:defRPr sz="2250"/>
            </a:lvl2pPr>
            <a:lvl3pPr>
              <a:defRPr sz="2250"/>
            </a:lvl3pPr>
            <a:lvl4pPr>
              <a:defRPr sz="2250"/>
            </a:lvl4pPr>
            <a:lvl5pPr>
              <a:defRPr sz="22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solidFill>
                  <a:srgbClr val="1F2C8F"/>
                </a:solidFill>
              </a:rPr>
              <a:pPr/>
              <a:t>‹#›</a:t>
            </a:fld>
            <a:endParaRPr lang="en-US" dirty="0">
              <a:solidFill>
                <a:srgbClr val="1F2C8F"/>
              </a:solidFill>
            </a:endParaRPr>
          </a:p>
        </p:txBody>
      </p:sp>
      <p:sp>
        <p:nvSpPr>
          <p:cNvPr id="4" name="Footer Placeholder 3"/>
          <p:cNvSpPr>
            <a:spLocks noGrp="1"/>
          </p:cNvSpPr>
          <p:nvPr>
            <p:ph type="ftr" sz="quarter" idx="13"/>
          </p:nvPr>
        </p:nvSpPr>
        <p:spPr/>
        <p:txBody>
          <a:bodyPr/>
          <a:lstStyle/>
          <a:p>
            <a:r>
              <a:rPr lang="en-US">
                <a:solidFill>
                  <a:srgbClr val="1F2C8F"/>
                </a:solidFill>
              </a:rPr>
              <a:t>Presentation title</a:t>
            </a:r>
            <a:endParaRPr lang="en-US" dirty="0">
              <a:solidFill>
                <a:srgbClr val="1F2C8F"/>
              </a:solidFill>
            </a:endParaRPr>
          </a:p>
        </p:txBody>
      </p:sp>
    </p:spTree>
    <p:extLst>
      <p:ext uri="{BB962C8B-B14F-4D97-AF65-F5344CB8AC3E}">
        <p14:creationId xmlns:p14="http://schemas.microsoft.com/office/powerpoint/2010/main" val="17522275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p:cNvSpPr/>
          <p:nvPr userDrawn="1"/>
        </p:nvSpPr>
        <p:spPr>
          <a:xfrm>
            <a:off x="0" y="0"/>
            <a:ext cx="13423107" cy="10287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19" name="Freeform: Shape 18" descr="preencoded.png"/>
          <p:cNvSpPr/>
          <p:nvPr userDrawn="1"/>
        </p:nvSpPr>
        <p:spPr>
          <a:xfrm>
            <a:off x="11307939" y="19714"/>
            <a:ext cx="6980061" cy="10247576"/>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pPr defTabSz="685800"/>
            <a:endParaRPr lang="en-US" sz="2700" dirty="0">
              <a:solidFill>
                <a:srgbClr val="000000"/>
              </a:solidFill>
            </a:endParaRPr>
          </a:p>
        </p:txBody>
      </p:sp>
      <p:pic>
        <p:nvPicPr>
          <p:cNvPr id="9" name="Image 2" descr="preencoded.png"/>
          <p:cNvPicPr>
            <a:picLocks noChangeAspect="1"/>
          </p:cNvPicPr>
          <p:nvPr userDrawn="1"/>
        </p:nvPicPr>
        <p:blipFill>
          <a:blip r:embed="rId2" cstate="screen"/>
          <a:srcRect/>
          <a:stretch>
            <a:fillRect/>
          </a:stretch>
        </p:blipFill>
        <p:spPr>
          <a:xfrm>
            <a:off x="13105851" y="-37561"/>
            <a:ext cx="5148287" cy="5148287"/>
          </a:xfrm>
          <a:prstGeom prst="rect">
            <a:avLst/>
          </a:prstGeom>
        </p:spPr>
      </p:pic>
      <p:sp>
        <p:nvSpPr>
          <p:cNvPr id="2" name="Title 1"/>
          <p:cNvSpPr>
            <a:spLocks noGrp="1"/>
          </p:cNvSpPr>
          <p:nvPr>
            <p:ph type="ctrTitle"/>
          </p:nvPr>
        </p:nvSpPr>
        <p:spPr>
          <a:xfrm>
            <a:off x="2290572" y="2962656"/>
            <a:ext cx="6254496" cy="1001268"/>
          </a:xfrm>
        </p:spPr>
        <p:txBody>
          <a:bodyPr tIns="0" anchor="ctr">
            <a:no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318004" y="4270248"/>
            <a:ext cx="6254496" cy="3264408"/>
          </a:xfrm>
        </p:spPr>
        <p:txBody>
          <a:bodyPr lIns="91440" tIns="0" rIns="91440" bIns="0">
            <a:noAutofit/>
          </a:bodyPr>
          <a:lstStyle>
            <a:lvl1pPr marL="0" indent="0" algn="l">
              <a:spcBef>
                <a:spcPts val="863"/>
              </a:spcBef>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Tree>
    <p:extLst>
      <p:ext uri="{BB962C8B-B14F-4D97-AF65-F5344CB8AC3E}">
        <p14:creationId xmlns:p14="http://schemas.microsoft.com/office/powerpoint/2010/main" val="34688018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Image 0" descr="preencoded.png"/>
          <p:cNvSpPr/>
          <p:nvPr userDrawn="1"/>
        </p:nvSpPr>
        <p:spPr>
          <a:xfrm>
            <a:off x="-8352" y="-4176"/>
            <a:ext cx="5164932" cy="10337006"/>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pPr defTabSz="685800"/>
            <a:endParaRPr lang="en-US" sz="2700" dirty="0">
              <a:solidFill>
                <a:srgbClr val="000000"/>
              </a:solidFill>
            </a:endParaRPr>
          </a:p>
        </p:txBody>
      </p:sp>
      <p:pic>
        <p:nvPicPr>
          <p:cNvPr id="11" name="Image 1" descr="preencoded.png"/>
          <p:cNvPicPr>
            <a:picLocks noChangeAspect="1"/>
          </p:cNvPicPr>
          <p:nvPr userDrawn="1"/>
        </p:nvPicPr>
        <p:blipFill>
          <a:blip r:embed="rId2" cstate="screen"/>
          <a:srcRect/>
          <a:stretch>
            <a:fillRect/>
          </a:stretch>
        </p:blipFill>
        <p:spPr>
          <a:xfrm>
            <a:off x="2554967" y="-4176"/>
            <a:ext cx="2601615" cy="7750970"/>
          </a:xfrm>
          <a:prstGeom prst="rect">
            <a:avLst/>
          </a:prstGeom>
        </p:spPr>
      </p:pic>
      <p:sp>
        <p:nvSpPr>
          <p:cNvPr id="13" name="Freeform: Shape 12"/>
          <p:cNvSpPr/>
          <p:nvPr userDrawn="1"/>
        </p:nvSpPr>
        <p:spPr>
          <a:xfrm>
            <a:off x="2582432" y="-4176"/>
            <a:ext cx="2574173" cy="2581280"/>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pPr defTabSz="685800"/>
            <a:endParaRPr lang="en-US" sz="2700" dirty="0">
              <a:solidFill>
                <a:srgbClr val="000000"/>
              </a:solidFill>
            </a:endParaRPr>
          </a:p>
        </p:txBody>
      </p:sp>
      <p:sp>
        <p:nvSpPr>
          <p:cNvPr id="15" name="Image 5" descr="preencoded.png"/>
          <p:cNvSpPr/>
          <p:nvPr userDrawn="1"/>
        </p:nvSpPr>
        <p:spPr>
          <a:xfrm>
            <a:off x="-8352" y="5160756"/>
            <a:ext cx="5164932" cy="5172075"/>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pPr defTabSz="685800"/>
            <a:endParaRPr lang="en-US" sz="2700" dirty="0">
              <a:solidFill>
                <a:srgbClr val="000000"/>
              </a:solidFill>
            </a:endParaRPr>
          </a:p>
        </p:txBody>
      </p:sp>
      <p:pic>
        <p:nvPicPr>
          <p:cNvPr id="17" name="Image 6" descr="preencoded.png"/>
          <p:cNvPicPr>
            <a:picLocks noChangeAspect="1"/>
          </p:cNvPicPr>
          <p:nvPr userDrawn="1"/>
        </p:nvPicPr>
        <p:blipFill>
          <a:blip r:embed="rId3" cstate="screen"/>
          <a:srcRect/>
          <a:stretch>
            <a:fillRect/>
          </a:stretch>
        </p:blipFill>
        <p:spPr>
          <a:xfrm>
            <a:off x="2577686" y="5160757"/>
            <a:ext cx="2578895" cy="2586038"/>
          </a:xfrm>
          <a:prstGeom prst="rect">
            <a:avLst/>
          </a:prstGeom>
        </p:spPr>
      </p:pic>
      <p:sp>
        <p:nvSpPr>
          <p:cNvPr id="6" name="Footer Placeholder 5"/>
          <p:cNvSpPr>
            <a:spLocks noGrp="1"/>
          </p:cNvSpPr>
          <p:nvPr>
            <p:ph type="ftr" sz="quarter" idx="11"/>
          </p:nvPr>
        </p:nvSpPr>
        <p:spPr/>
        <p:txBody>
          <a:bodyPr/>
          <a:lstStyle/>
          <a:p>
            <a:r>
              <a:rPr lang="en-US">
                <a:solidFill>
                  <a:srgbClr val="1F2C8F"/>
                </a:solidFill>
              </a:rPr>
              <a:t>Presentation title</a:t>
            </a:r>
            <a:endParaRPr lang="en-US" dirty="0">
              <a:solidFill>
                <a:srgbClr val="1F2C8F"/>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srgbClr val="1F2C8F"/>
                </a:solidFill>
              </a:rPr>
              <a:pPr/>
              <a:t>‹#›</a:t>
            </a:fld>
            <a:endParaRPr lang="en-US" dirty="0">
              <a:solidFill>
                <a:srgbClr val="1F2C8F"/>
              </a:solidFill>
            </a:endParaRPr>
          </a:p>
        </p:txBody>
      </p:sp>
      <p:sp>
        <p:nvSpPr>
          <p:cNvPr id="18" name="Title 19"/>
          <p:cNvSpPr>
            <a:spLocks noGrp="1"/>
          </p:cNvSpPr>
          <p:nvPr>
            <p:ph type="title"/>
          </p:nvPr>
        </p:nvSpPr>
        <p:spPr>
          <a:xfrm>
            <a:off x="5980176" y="1865376"/>
            <a:ext cx="12248388" cy="1152144"/>
          </a:xfrm>
        </p:spPr>
        <p:txBody>
          <a:bodyPr>
            <a:noAutofit/>
          </a:bodyPr>
          <a:lstStyle>
            <a:lvl1pPr algn="l">
              <a:lnSpc>
                <a:spcPct val="100000"/>
              </a:lnSpc>
              <a:defRPr/>
            </a:lvl1pPr>
          </a:lstStyle>
          <a:p>
            <a:r>
              <a:rPr lang="en-US"/>
              <a:t>Click to edit Master title style</a:t>
            </a:r>
            <a:endParaRPr lang="en-US" dirty="0"/>
          </a:p>
        </p:txBody>
      </p:sp>
      <p:sp>
        <p:nvSpPr>
          <p:cNvPr id="19" name="Content Placeholder 3"/>
          <p:cNvSpPr>
            <a:spLocks noGrp="1"/>
          </p:cNvSpPr>
          <p:nvPr>
            <p:ph sz="half" idx="2"/>
          </p:nvPr>
        </p:nvSpPr>
        <p:spPr>
          <a:xfrm>
            <a:off x="5527548" y="3383280"/>
            <a:ext cx="5612892" cy="6459570"/>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5"/>
          <p:cNvSpPr>
            <a:spLocks noGrp="1"/>
          </p:cNvSpPr>
          <p:nvPr>
            <p:ph sz="quarter" idx="4"/>
          </p:nvPr>
        </p:nvSpPr>
        <p:spPr>
          <a:xfrm>
            <a:off x="11631168" y="3383280"/>
            <a:ext cx="5612892" cy="6459570"/>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32536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Shape 6"/>
          <p:cNvSpPr/>
          <p:nvPr userDrawn="1"/>
        </p:nvSpPr>
        <p:spPr>
          <a:xfrm>
            <a:off x="2" y="0"/>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9" name="Freeform: Shape 8"/>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a:solidFill>
                  <a:srgbClr val="1F2C8F"/>
                </a:solidFill>
              </a:rPr>
              <a:t>Presentation title</a:t>
            </a:r>
            <a:endParaRPr lang="en-US" dirty="0">
              <a:solidFill>
                <a:srgbClr val="1F2C8F"/>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dirty="0">
                <a:solidFill>
                  <a:srgbClr val="1F2C8F"/>
                </a:solidFill>
              </a:rPr>
              <a:pPr/>
              <a:t>‹#›</a:t>
            </a:fld>
            <a:endParaRPr lang="en-US" dirty="0">
              <a:solidFill>
                <a:srgbClr val="1F2C8F"/>
              </a:solidFill>
            </a:endParaRPr>
          </a:p>
        </p:txBody>
      </p:sp>
    </p:spTree>
    <p:extLst>
      <p:ext uri="{BB962C8B-B14F-4D97-AF65-F5344CB8AC3E}">
        <p14:creationId xmlns:p14="http://schemas.microsoft.com/office/powerpoint/2010/main" val="34506216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Shape 5"/>
          <p:cNvSpPr/>
          <p:nvPr userDrawn="1"/>
        </p:nvSpPr>
        <p:spPr>
          <a:xfrm>
            <a:off x="2" y="0"/>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8" name="Freeform: Shape 7"/>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3" name="Footer Placeholder 2"/>
          <p:cNvSpPr>
            <a:spLocks noGrp="1"/>
          </p:cNvSpPr>
          <p:nvPr>
            <p:ph type="ftr" sz="quarter" idx="11"/>
          </p:nvPr>
        </p:nvSpPr>
        <p:spPr/>
        <p:txBody>
          <a:bodyPr/>
          <a:lstStyle/>
          <a:p>
            <a:r>
              <a:rPr lang="en-US">
                <a:solidFill>
                  <a:srgbClr val="1F2C8F"/>
                </a:solidFill>
              </a:rPr>
              <a:t>Presentation title</a:t>
            </a:r>
            <a:endParaRPr lang="en-US" dirty="0">
              <a:solidFill>
                <a:srgbClr val="1F2C8F"/>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dirty="0">
                <a:solidFill>
                  <a:srgbClr val="1F2C8F"/>
                </a:solidFill>
              </a:rPr>
              <a:pPr/>
              <a:t>‹#›</a:t>
            </a:fld>
            <a:endParaRPr lang="en-US" dirty="0">
              <a:solidFill>
                <a:srgbClr val="1F2C8F"/>
              </a:solidFill>
            </a:endParaRPr>
          </a:p>
        </p:txBody>
      </p:sp>
    </p:spTree>
    <p:extLst>
      <p:ext uri="{BB962C8B-B14F-4D97-AF65-F5344CB8AC3E}">
        <p14:creationId xmlns:p14="http://schemas.microsoft.com/office/powerpoint/2010/main" val="1407486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solidFill>
                  <a:srgbClr val="1F2C8F"/>
                </a:solidFill>
              </a:rPr>
              <a:t>Presentation title</a:t>
            </a:r>
            <a:endParaRPr lang="en-US" dirty="0">
              <a:solidFill>
                <a:srgbClr val="1F2C8F"/>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srgbClr val="1F2C8F"/>
                </a:solidFill>
              </a:rPr>
              <a:pPr/>
              <a:t>‹#›</a:t>
            </a:fld>
            <a:endParaRPr lang="en-US" dirty="0">
              <a:solidFill>
                <a:srgbClr val="1F2C8F"/>
              </a:solidFill>
            </a:endParaRPr>
          </a:p>
        </p:txBody>
      </p:sp>
    </p:spTree>
    <p:extLst>
      <p:ext uri="{BB962C8B-B14F-4D97-AF65-F5344CB8AC3E}">
        <p14:creationId xmlns:p14="http://schemas.microsoft.com/office/powerpoint/2010/main" val="23745090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solidFill>
                  <a:srgbClr val="1F2C8F"/>
                </a:solidFill>
              </a:rPr>
              <a:t>Presentation title</a:t>
            </a:r>
            <a:endParaRPr lang="en-US" dirty="0">
              <a:solidFill>
                <a:srgbClr val="1F2C8F"/>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srgbClr val="1F2C8F"/>
                </a:solidFill>
              </a:rPr>
              <a:pPr/>
              <a:t>‹#›</a:t>
            </a:fld>
            <a:endParaRPr lang="en-US" dirty="0">
              <a:solidFill>
                <a:srgbClr val="1F2C8F"/>
              </a:solidFill>
            </a:endParaRPr>
          </a:p>
        </p:txBody>
      </p:sp>
    </p:spTree>
    <p:extLst>
      <p:ext uri="{BB962C8B-B14F-4D97-AF65-F5344CB8AC3E}">
        <p14:creationId xmlns:p14="http://schemas.microsoft.com/office/powerpoint/2010/main" val="34577161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15/01/2025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81414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15/01/2025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52551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4"/>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7" y="6884201"/>
            <a:ext cx="15773400" cy="2250281"/>
          </a:xfrm>
        </p:spPr>
        <p:txBody>
          <a:bodyPr/>
          <a:lstStyle>
            <a:lvl1pPr marL="0" indent="0">
              <a:buNone/>
              <a:defRPr sz="360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15/01/2025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63069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15/01/2025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40165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4"/>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3"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3"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784E0F-B49E-4CF9-974F-F2E81701724C}" type="datetimeFigureOut">
              <a:rPr lang="en-US" smtClean="0">
                <a:solidFill>
                  <a:prstClr val="black">
                    <a:tint val="75000"/>
                  </a:prstClr>
                </a:solidFill>
              </a:rPr>
              <a:pPr/>
              <a:t>15/01/2025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49404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784E0F-B49E-4CF9-974F-F2E81701724C}" type="datetimeFigureOut">
              <a:rPr lang="en-US" smtClean="0">
                <a:solidFill>
                  <a:prstClr val="black">
                    <a:tint val="75000"/>
                  </a:prstClr>
                </a:solidFill>
              </a:rPr>
              <a:pPr/>
              <a:t>15/01/2025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01411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84E0F-B49E-4CF9-974F-F2E81701724C}" type="datetimeFigureOut">
              <a:rPr lang="en-US" smtClean="0">
                <a:solidFill>
                  <a:prstClr val="black">
                    <a:tint val="75000"/>
                  </a:prstClr>
                </a:solidFill>
              </a:rPr>
              <a:pPr/>
              <a:t>15/01/2025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25041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4"/>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15/01/2025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2488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4"/>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15/01/2025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01264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15/01/2025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20759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3"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15/01/2025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74531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descr="preencoded.png"/>
          <p:cNvSpPr/>
          <p:nvPr/>
        </p:nvSpPr>
        <p:spPr>
          <a:xfrm>
            <a:off x="0" y="0"/>
            <a:ext cx="7943850" cy="10315575"/>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pPr defTabSz="685800"/>
            <a:endParaRPr lang="en-US" sz="2700" dirty="0">
              <a:solidFill>
                <a:srgbClr val="000000"/>
              </a:solidFill>
            </a:endParaRPr>
          </a:p>
        </p:txBody>
      </p:sp>
      <p:sp>
        <p:nvSpPr>
          <p:cNvPr id="20" name="Freeform: Shape 19"/>
          <p:cNvSpPr/>
          <p:nvPr userDrawn="1"/>
        </p:nvSpPr>
        <p:spPr>
          <a:xfrm>
            <a:off x="2400302" y="1729842"/>
            <a:ext cx="13787438" cy="8557158"/>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18" name="Freeform: Shape 17"/>
          <p:cNvSpPr/>
          <p:nvPr userDrawn="1"/>
        </p:nvSpPr>
        <p:spPr>
          <a:xfrm>
            <a:off x="4193382" y="0"/>
            <a:ext cx="10204713" cy="8094711"/>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2" name="Title 1"/>
          <p:cNvSpPr>
            <a:spLocks noGrp="1"/>
          </p:cNvSpPr>
          <p:nvPr>
            <p:ph type="ctrTitle"/>
          </p:nvPr>
        </p:nvSpPr>
        <p:spPr>
          <a:xfrm>
            <a:off x="5104638" y="2976372"/>
            <a:ext cx="8078724" cy="1837944"/>
          </a:xfrm>
        </p:spPr>
        <p:txBody>
          <a:bodyPr tIns="0" anchor="t">
            <a:noAutofit/>
          </a:bodyPr>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6524244" y="5225796"/>
            <a:ext cx="5239512" cy="1318362"/>
          </a:xfrm>
        </p:spPr>
        <p:txBody>
          <a:bodyPr lIns="0" tIns="0" rIns="0" bIns="0">
            <a:noAutofit/>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Tree>
    <p:extLst>
      <p:ext uri="{BB962C8B-B14F-4D97-AF65-F5344CB8AC3E}">
        <p14:creationId xmlns:p14="http://schemas.microsoft.com/office/powerpoint/2010/main" val="35831763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p:cNvGrpSpPr/>
          <p:nvPr userDrawn="1"/>
        </p:nvGrpSpPr>
        <p:grpSpPr>
          <a:xfrm>
            <a:off x="9678455" y="5107529"/>
            <a:ext cx="8609546" cy="5201957"/>
            <a:chOff x="5009037" y="2525712"/>
            <a:chExt cx="7170193" cy="4332288"/>
          </a:xfrm>
        </p:grpSpPr>
        <p:sp>
          <p:nvSpPr>
            <p:cNvPr id="7" name="Freeform 7"/>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noAutofit/>
            </a:bodyPr>
            <a:lstStyle/>
            <a:p>
              <a:pPr defTabSz="685800"/>
              <a:endParaRPr lang="en-US" sz="2700" dirty="0">
                <a:solidFill>
                  <a:srgbClr val="000000"/>
                </a:solidFill>
              </a:endParaRPr>
            </a:p>
          </p:txBody>
        </p:sp>
        <p:sp>
          <p:nvSpPr>
            <p:cNvPr id="8" name="Freeform 6"/>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noAutofit/>
            </a:bodyPr>
            <a:lstStyle/>
            <a:p>
              <a:pPr defTabSz="685800"/>
              <a:endParaRPr lang="en-US" sz="2700" dirty="0">
                <a:solidFill>
                  <a:srgbClr val="000000"/>
                </a:solidFill>
              </a:endParaRPr>
            </a:p>
          </p:txBody>
        </p:sp>
      </p:grpSp>
      <p:grpSp>
        <p:nvGrpSpPr>
          <p:cNvPr id="9" name="Group 8"/>
          <p:cNvGrpSpPr/>
          <p:nvPr userDrawn="1"/>
        </p:nvGrpSpPr>
        <p:grpSpPr>
          <a:xfrm flipH="1" flipV="1">
            <a:off x="9698416" y="1"/>
            <a:ext cx="8609546" cy="5201957"/>
            <a:chOff x="5183405" y="2678112"/>
            <a:chExt cx="7170193" cy="4332288"/>
          </a:xfrm>
        </p:grpSpPr>
        <p:sp>
          <p:nvSpPr>
            <p:cNvPr id="10" name="Freeform 7"/>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noAutofit/>
            </a:bodyPr>
            <a:lstStyle/>
            <a:p>
              <a:pPr defTabSz="685800"/>
              <a:endParaRPr lang="en-US" sz="2700" dirty="0">
                <a:solidFill>
                  <a:srgbClr val="000000"/>
                </a:solidFill>
              </a:endParaRPr>
            </a:p>
          </p:txBody>
        </p:sp>
        <p:sp>
          <p:nvSpPr>
            <p:cNvPr id="11" name="Freeform 6"/>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noAutofit/>
            </a:bodyPr>
            <a:lstStyle/>
            <a:p>
              <a:pPr defTabSz="685800"/>
              <a:endParaRPr lang="en-US" sz="2700" dirty="0">
                <a:solidFill>
                  <a:srgbClr val="000000"/>
                </a:solidFill>
              </a:endParaRPr>
            </a:p>
          </p:txBody>
        </p:sp>
      </p:grpSp>
      <p:sp>
        <p:nvSpPr>
          <p:cNvPr id="14" name="Image 2" descr="preencoded.png"/>
          <p:cNvSpPr/>
          <p:nvPr/>
        </p:nvSpPr>
        <p:spPr>
          <a:xfrm>
            <a:off x="11463778" y="6866488"/>
            <a:ext cx="1162532" cy="116253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pPr defTabSz="685800"/>
            <a:endParaRPr lang="en-US" sz="2700" dirty="0">
              <a:solidFill>
                <a:srgbClr val="000000"/>
              </a:solidFill>
            </a:endParaRPr>
          </a:p>
        </p:txBody>
      </p:sp>
      <p:sp>
        <p:nvSpPr>
          <p:cNvPr id="2" name="Title 1"/>
          <p:cNvSpPr>
            <a:spLocks noGrp="1"/>
          </p:cNvSpPr>
          <p:nvPr>
            <p:ph type="title"/>
          </p:nvPr>
        </p:nvSpPr>
        <p:spPr>
          <a:xfrm>
            <a:off x="2249424" y="2852928"/>
            <a:ext cx="8540496" cy="1152144"/>
          </a:xfrm>
        </p:spPr>
        <p:txBody>
          <a:bodyPr>
            <a:noAutofit/>
          </a:bodyPr>
          <a:lstStyle>
            <a:lvl1pPr algn="l">
              <a:lnSpc>
                <a:spcPct val="100000"/>
              </a:lnSpc>
              <a:defRPr/>
            </a:lvl1pPr>
          </a:lstStyle>
          <a:p>
            <a:r>
              <a:rPr lang="en-US"/>
              <a:t>Click to edit Master title style</a:t>
            </a:r>
            <a:endParaRPr lang="en-US" dirty="0"/>
          </a:p>
        </p:txBody>
      </p:sp>
      <p:sp>
        <p:nvSpPr>
          <p:cNvPr id="13" name="Content Placeholder 2"/>
          <p:cNvSpPr>
            <a:spLocks noGrp="1"/>
          </p:cNvSpPr>
          <p:nvPr>
            <p:ph idx="1"/>
          </p:nvPr>
        </p:nvSpPr>
        <p:spPr>
          <a:xfrm>
            <a:off x="2249424" y="4155948"/>
            <a:ext cx="8540496" cy="4683252"/>
          </a:xfrm>
        </p:spPr>
        <p:txBody>
          <a:bodyPr>
            <a:noAutofit/>
          </a:bodyPr>
          <a:lstStyle>
            <a:lvl1pPr marL="0" indent="0">
              <a:lnSpc>
                <a:spcPct val="150000"/>
              </a:lnSpc>
              <a:spcBef>
                <a:spcPts val="0"/>
              </a:spcBef>
              <a:buNone/>
              <a:defRPr sz="3600"/>
            </a:lvl1pPr>
            <a:lvl2pPr marL="521018">
              <a:lnSpc>
                <a:spcPct val="150000"/>
              </a:lnSpc>
              <a:spcBef>
                <a:spcPts val="0"/>
              </a:spcBef>
              <a:defRPr sz="3000"/>
            </a:lvl2pPr>
            <a:lvl3pPr marL="1028700">
              <a:lnSpc>
                <a:spcPct val="150000"/>
              </a:lnSpc>
              <a:spcBef>
                <a:spcPts val="0"/>
              </a:spcBef>
              <a:defRPr sz="27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081429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Introduction">
    <p:spTree>
      <p:nvGrpSpPr>
        <p:cNvPr id="1" name=""/>
        <p:cNvGrpSpPr/>
        <p:nvPr/>
      </p:nvGrpSpPr>
      <p:grpSpPr>
        <a:xfrm>
          <a:off x="0" y="0"/>
          <a:ext cx="0" cy="0"/>
          <a:chOff x="0" y="0"/>
          <a:chExt cx="0" cy="0"/>
        </a:xfrm>
      </p:grpSpPr>
      <p:sp>
        <p:nvSpPr>
          <p:cNvPr id="23" name="Freeform: Shape 22"/>
          <p:cNvSpPr/>
          <p:nvPr userDrawn="1"/>
        </p:nvSpPr>
        <p:spPr>
          <a:xfrm>
            <a:off x="0" y="5141005"/>
            <a:ext cx="5145300" cy="5145998"/>
          </a:xfrm>
          <a:custGeom>
            <a:avLst/>
            <a:gdLst>
              <a:gd name="connsiteX0" fmla="*/ 0 w 3430200"/>
              <a:gd name="connsiteY0" fmla="*/ 0 h 3430665"/>
              <a:gd name="connsiteX1" fmla="*/ 3430200 w 3430200"/>
              <a:gd name="connsiteY1" fmla="*/ 0 h 3430665"/>
              <a:gd name="connsiteX2" fmla="*/ 3430200 w 3430200"/>
              <a:gd name="connsiteY2" fmla="*/ 3430665 h 3430665"/>
              <a:gd name="connsiteX3" fmla="*/ 0 w 3430200"/>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0" y="0"/>
                </a:moveTo>
                <a:lnTo>
                  <a:pt x="3430200" y="0"/>
                </a:lnTo>
                <a:lnTo>
                  <a:pt x="3430200" y="3430665"/>
                </a:lnTo>
                <a:lnTo>
                  <a:pt x="0" y="3430665"/>
                </a:lnTo>
                <a:close/>
              </a:path>
            </a:pathLst>
          </a:custGeom>
          <a:solidFill>
            <a:schemeClr val="accent3"/>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20" name="Freeform: Shape 19"/>
          <p:cNvSpPr/>
          <p:nvPr userDrawn="1"/>
        </p:nvSpPr>
        <p:spPr>
          <a:xfrm>
            <a:off x="0" y="5141005"/>
            <a:ext cx="5145300" cy="5145998"/>
          </a:xfrm>
          <a:custGeom>
            <a:avLst/>
            <a:gdLst>
              <a:gd name="connsiteX0" fmla="*/ 3430200 w 3430200"/>
              <a:gd name="connsiteY0" fmla="*/ 0 h 3430665"/>
              <a:gd name="connsiteX1" fmla="*/ 3430200 w 3430200"/>
              <a:gd name="connsiteY1" fmla="*/ 3430665 h 3430665"/>
              <a:gd name="connsiteX2" fmla="*/ 0 w 3430200"/>
              <a:gd name="connsiteY2" fmla="*/ 3430665 h 3430665"/>
              <a:gd name="connsiteX3" fmla="*/ 0 w 3430200"/>
              <a:gd name="connsiteY3" fmla="*/ 3417531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3430200" y="0"/>
                </a:moveTo>
                <a:lnTo>
                  <a:pt x="3430200" y="3430665"/>
                </a:lnTo>
                <a:lnTo>
                  <a:pt x="0" y="3430665"/>
                </a:lnTo>
                <a:lnTo>
                  <a:pt x="0" y="3417531"/>
                </a:lnTo>
                <a:close/>
              </a:path>
            </a:pathLst>
          </a:custGeom>
          <a:solidFill>
            <a:schemeClr val="accent1"/>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14" name="Freeform: Shape 13"/>
          <p:cNvSpPr/>
          <p:nvPr userDrawn="1"/>
        </p:nvSpPr>
        <p:spPr>
          <a:xfrm>
            <a:off x="2" y="2"/>
            <a:ext cx="5135678" cy="5156018"/>
          </a:xfrm>
          <a:custGeom>
            <a:avLst/>
            <a:gdLst>
              <a:gd name="connsiteX0" fmla="*/ 0 w 3423785"/>
              <a:gd name="connsiteY0" fmla="*/ 0 h 3437345"/>
              <a:gd name="connsiteX1" fmla="*/ 3423785 w 3423785"/>
              <a:gd name="connsiteY1" fmla="*/ 0 h 3437345"/>
              <a:gd name="connsiteX2" fmla="*/ 3423785 w 3423785"/>
              <a:gd name="connsiteY2" fmla="*/ 3437345 h 3437345"/>
              <a:gd name="connsiteX3" fmla="*/ 0 w 342378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423785" h="3437345">
                <a:moveTo>
                  <a:pt x="0" y="0"/>
                </a:moveTo>
                <a:lnTo>
                  <a:pt x="3423785" y="0"/>
                </a:lnTo>
                <a:lnTo>
                  <a:pt x="3423785" y="3437345"/>
                </a:lnTo>
                <a:lnTo>
                  <a:pt x="0" y="3437345"/>
                </a:lnTo>
                <a:close/>
              </a:path>
            </a:pathLst>
          </a:custGeom>
          <a:solidFill>
            <a:schemeClr val="accent5"/>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2" name="Title 1"/>
          <p:cNvSpPr>
            <a:spLocks noGrp="1"/>
          </p:cNvSpPr>
          <p:nvPr userDrawn="1">
            <p:ph type="title"/>
          </p:nvPr>
        </p:nvSpPr>
        <p:spPr>
          <a:xfrm>
            <a:off x="6336792" y="3415284"/>
            <a:ext cx="10149840" cy="1152144"/>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userDrawn="1">
            <p:ph idx="1"/>
          </p:nvPr>
        </p:nvSpPr>
        <p:spPr>
          <a:xfrm>
            <a:off x="6336792" y="4834128"/>
            <a:ext cx="10149840" cy="4050792"/>
          </a:xfrm>
        </p:spPr>
        <p:txBody>
          <a:bodyPr>
            <a:noAutofit/>
          </a:bodyPr>
          <a:lstStyle>
            <a:lvl1pPr marL="0" indent="0">
              <a:buNone/>
              <a:defRPr sz="2250"/>
            </a:lvl1pPr>
            <a:lvl2pPr>
              <a:defRPr sz="2250"/>
            </a:lvl2pPr>
            <a:lvl3pPr>
              <a:defRPr sz="2250"/>
            </a:lvl3pPr>
            <a:lvl4pPr>
              <a:defRPr sz="2250"/>
            </a:lvl4pPr>
            <a:lvl5pPr>
              <a:defRPr sz="22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userDrawn="1">
            <p:ph type="ftr" sz="quarter" idx="11"/>
          </p:nvPr>
        </p:nvSpPr>
        <p:spPr>
          <a:xfrm>
            <a:off x="6336792" y="685800"/>
            <a:ext cx="4800600" cy="411480"/>
          </a:xfrm>
        </p:spPr>
        <p:txBody>
          <a:bodyPr>
            <a:noAutofit/>
          </a:bodyPr>
          <a:lstStyle/>
          <a:p>
            <a:r>
              <a:rPr lang="en-US">
                <a:solidFill>
                  <a:srgbClr val="1F2C8F"/>
                </a:solidFill>
              </a:rPr>
              <a:t>Presentation title</a:t>
            </a:r>
            <a:endParaRPr lang="en-US" dirty="0">
              <a:solidFill>
                <a:srgbClr val="1F2C8F"/>
              </a:solidFill>
            </a:endParaRPr>
          </a:p>
        </p:txBody>
      </p:sp>
      <p:sp>
        <p:nvSpPr>
          <p:cNvPr id="6" name="Slide Number Placeholder 5"/>
          <p:cNvSpPr>
            <a:spLocks noGrp="1"/>
          </p:cNvSpPr>
          <p:nvPr userDrawn="1">
            <p:ph type="sldNum" sz="quarter" idx="12"/>
          </p:nvPr>
        </p:nvSpPr>
        <p:spPr/>
        <p:txBody>
          <a:bodyPr>
            <a:noAutofit/>
          </a:bodyPr>
          <a:lstStyle/>
          <a:p>
            <a:fld id="{48F63A3B-78C7-47BE-AE5E-E10140E04643}" type="slidenum">
              <a:rPr lang="en-US" dirty="0">
                <a:solidFill>
                  <a:srgbClr val="1F2C8F"/>
                </a:solidFill>
              </a:rPr>
              <a:pPr/>
              <a:t>‹#›</a:t>
            </a:fld>
            <a:endParaRPr lang="en-US" dirty="0">
              <a:solidFill>
                <a:srgbClr val="1F2C8F"/>
              </a:solidFill>
            </a:endParaRPr>
          </a:p>
        </p:txBody>
      </p:sp>
      <p:sp>
        <p:nvSpPr>
          <p:cNvPr id="17" name="Freeform: Shape 16"/>
          <p:cNvSpPr/>
          <p:nvPr userDrawn="1"/>
        </p:nvSpPr>
        <p:spPr>
          <a:xfrm>
            <a:off x="2" y="1304"/>
            <a:ext cx="5135678" cy="5154716"/>
          </a:xfrm>
          <a:custGeom>
            <a:avLst/>
            <a:gdLst>
              <a:gd name="connsiteX0" fmla="*/ 0 w 3423785"/>
              <a:gd name="connsiteY0" fmla="*/ 0 h 3436477"/>
              <a:gd name="connsiteX1" fmla="*/ 3423785 w 3423785"/>
              <a:gd name="connsiteY1" fmla="*/ 3436477 h 3436477"/>
              <a:gd name="connsiteX2" fmla="*/ 0 w 3423785"/>
              <a:gd name="connsiteY2" fmla="*/ 3436477 h 3436477"/>
            </a:gdLst>
            <a:ahLst/>
            <a:cxnLst>
              <a:cxn ang="0">
                <a:pos x="connsiteX0" y="connsiteY0"/>
              </a:cxn>
              <a:cxn ang="0">
                <a:pos x="connsiteX1" y="connsiteY1"/>
              </a:cxn>
              <a:cxn ang="0">
                <a:pos x="connsiteX2" y="connsiteY2"/>
              </a:cxn>
            </a:cxnLst>
            <a:rect l="l" t="t" r="r" b="b"/>
            <a:pathLst>
              <a:path w="3423785" h="3436477">
                <a:moveTo>
                  <a:pt x="0" y="0"/>
                </a:moveTo>
                <a:lnTo>
                  <a:pt x="3423785" y="3436477"/>
                </a:lnTo>
                <a:lnTo>
                  <a:pt x="0" y="3436477"/>
                </a:lnTo>
                <a:close/>
              </a:path>
            </a:pathLst>
          </a:custGeom>
          <a:solidFill>
            <a:schemeClr val="accent1"/>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Tree>
    <p:extLst>
      <p:ext uri="{BB962C8B-B14F-4D97-AF65-F5344CB8AC3E}">
        <p14:creationId xmlns:p14="http://schemas.microsoft.com/office/powerpoint/2010/main" val="40280907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4" name="Freeform: Shape 33"/>
          <p:cNvSpPr/>
          <p:nvPr userDrawn="1"/>
        </p:nvSpPr>
        <p:spPr>
          <a:xfrm>
            <a:off x="3094255" y="1029713"/>
            <a:ext cx="11661944" cy="9289527"/>
          </a:xfrm>
          <a:custGeom>
            <a:avLst/>
            <a:gdLst>
              <a:gd name="connsiteX0" fmla="*/ 3887320 w 7774629"/>
              <a:gd name="connsiteY0" fmla="*/ 0 h 6193018"/>
              <a:gd name="connsiteX1" fmla="*/ 7774629 w 7774629"/>
              <a:gd name="connsiteY1" fmla="*/ 3884811 h 6193018"/>
              <a:gd name="connsiteX2" fmla="*/ 7774629 w 7774629"/>
              <a:gd name="connsiteY2" fmla="*/ 6193018 h 6193018"/>
              <a:gd name="connsiteX3" fmla="*/ 0 w 7774629"/>
              <a:gd name="connsiteY3" fmla="*/ 6193018 h 6193018"/>
              <a:gd name="connsiteX4" fmla="*/ 0 w 7774629"/>
              <a:gd name="connsiteY4" fmla="*/ 3884811 h 6193018"/>
              <a:gd name="connsiteX5" fmla="*/ 3887320 w 7774629"/>
              <a:gd name="connsiteY5" fmla="*/ 0 h 619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629" h="6193018">
                <a:moveTo>
                  <a:pt x="3887320" y="0"/>
                </a:moveTo>
                <a:cubicBezTo>
                  <a:pt x="6034243" y="0"/>
                  <a:pt x="7774629" y="1739299"/>
                  <a:pt x="7774629" y="3884811"/>
                </a:cubicBezTo>
                <a:lnTo>
                  <a:pt x="7774629" y="6193018"/>
                </a:lnTo>
                <a:lnTo>
                  <a:pt x="0" y="6193018"/>
                </a:lnTo>
                <a:lnTo>
                  <a:pt x="0" y="3884811"/>
                </a:lnTo>
                <a:cubicBezTo>
                  <a:pt x="0" y="1739299"/>
                  <a:pt x="1740414" y="0"/>
                  <a:pt x="3887320" y="0"/>
                </a:cubicBezTo>
                <a:close/>
              </a:path>
            </a:pathLst>
          </a:custGeom>
          <a:solidFill>
            <a:schemeClr val="accent2">
              <a:lumMod val="20000"/>
              <a:lumOff val="80000"/>
              <a:alpha val="99000"/>
            </a:schemeClr>
          </a:solidFill>
          <a:ln w="5439"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46" name="Freeform: Shape 45"/>
          <p:cNvSpPr/>
          <p:nvPr userDrawn="1"/>
        </p:nvSpPr>
        <p:spPr>
          <a:xfrm>
            <a:off x="11415378" y="2"/>
            <a:ext cx="3410502" cy="4721997"/>
          </a:xfrm>
          <a:custGeom>
            <a:avLst/>
            <a:gdLst>
              <a:gd name="connsiteX0" fmla="*/ 183295 w 2273668"/>
              <a:gd name="connsiteY0" fmla="*/ 0 h 3147998"/>
              <a:gd name="connsiteX1" fmla="*/ 2273668 w 2273668"/>
              <a:gd name="connsiteY1" fmla="*/ 0 h 3147998"/>
              <a:gd name="connsiteX2" fmla="*/ 2273668 w 2273668"/>
              <a:gd name="connsiteY2" fmla="*/ 3147998 h 3147998"/>
              <a:gd name="connsiteX3" fmla="*/ 2096300 w 2273668"/>
              <a:gd name="connsiteY3" fmla="*/ 3147998 h 3147998"/>
              <a:gd name="connsiteX4" fmla="*/ 2033714 w 2273668"/>
              <a:gd name="connsiteY4" fmla="*/ 3144814 h 3147998"/>
              <a:gd name="connsiteX5" fmla="*/ 0 w 2273668"/>
              <a:gd name="connsiteY5" fmla="*/ 886966 h 3147998"/>
              <a:gd name="connsiteX6" fmla="*/ 178732 w 2273668"/>
              <a:gd name="connsiteY6" fmla="*/ 9417 h 314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668" h="3147998">
                <a:moveTo>
                  <a:pt x="183295" y="0"/>
                </a:moveTo>
                <a:lnTo>
                  <a:pt x="2273668" y="0"/>
                </a:lnTo>
                <a:lnTo>
                  <a:pt x="2273668" y="3147998"/>
                </a:lnTo>
                <a:lnTo>
                  <a:pt x="2096300" y="3147998"/>
                </a:lnTo>
                <a:lnTo>
                  <a:pt x="2033714" y="3144814"/>
                </a:lnTo>
                <a:cubicBezTo>
                  <a:pt x="895944" y="3028420"/>
                  <a:pt x="0" y="2060597"/>
                  <a:pt x="0" y="886966"/>
                </a:cubicBezTo>
                <a:cubicBezTo>
                  <a:pt x="0" y="576250"/>
                  <a:pt x="63712" y="279606"/>
                  <a:pt x="178732" y="9417"/>
                </a:cubicBezTo>
                <a:close/>
              </a:path>
            </a:pathLst>
          </a:custGeom>
          <a:solidFill>
            <a:schemeClr val="accent2"/>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43" name="Freeform: Shape 42"/>
          <p:cNvSpPr/>
          <p:nvPr userDrawn="1"/>
        </p:nvSpPr>
        <p:spPr>
          <a:xfrm>
            <a:off x="14825879" y="4"/>
            <a:ext cx="3382392" cy="4712336"/>
          </a:xfrm>
          <a:custGeom>
            <a:avLst/>
            <a:gdLst>
              <a:gd name="connsiteX0" fmla="*/ 0 w 2254928"/>
              <a:gd name="connsiteY0" fmla="*/ 0 h 3141557"/>
              <a:gd name="connsiteX1" fmla="*/ 2080472 w 2254928"/>
              <a:gd name="connsiteY1" fmla="*/ 0 h 3141557"/>
              <a:gd name="connsiteX2" fmla="*/ 2154269 w 2254928"/>
              <a:gd name="connsiteY2" fmla="*/ 202607 h 3141557"/>
              <a:gd name="connsiteX3" fmla="*/ 2254928 w 2254928"/>
              <a:gd name="connsiteY3" fmla="*/ 871976 h 3141557"/>
              <a:gd name="connsiteX4" fmla="*/ 231934 w 2254928"/>
              <a:gd name="connsiteY4" fmla="*/ 3128339 h 3141557"/>
              <a:gd name="connsiteX5" fmla="*/ 19 w 2254928"/>
              <a:gd name="connsiteY5" fmla="*/ 3141557 h 3141557"/>
              <a:gd name="connsiteX6" fmla="*/ 0 w 2254928"/>
              <a:gd name="connsiteY6" fmla="*/ 3141557 h 3141557"/>
              <a:gd name="connsiteX7" fmla="*/ 0 w 2254928"/>
              <a:gd name="connsiteY7" fmla="*/ 2729990 h 3141557"/>
              <a:gd name="connsiteX8" fmla="*/ 0 w 2254928"/>
              <a:gd name="connsiteY8" fmla="*/ 2344136 h 3141557"/>
              <a:gd name="connsiteX9" fmla="*/ 0 w 2254928"/>
              <a:gd name="connsiteY9" fmla="*/ 1983167 h 3141557"/>
              <a:gd name="connsiteX10" fmla="*/ 0 w 2254928"/>
              <a:gd name="connsiteY10" fmla="*/ 1646252 h 3141557"/>
              <a:gd name="connsiteX11" fmla="*/ 0 w 2254928"/>
              <a:gd name="connsiteY11" fmla="*/ 1332565 h 3141557"/>
              <a:gd name="connsiteX12" fmla="*/ 0 w 2254928"/>
              <a:gd name="connsiteY12" fmla="*/ 1041273 h 3141557"/>
              <a:gd name="connsiteX13" fmla="*/ 0 w 2254928"/>
              <a:gd name="connsiteY13" fmla="*/ 771549 h 3141557"/>
              <a:gd name="connsiteX14" fmla="*/ 0 w 2254928"/>
              <a:gd name="connsiteY14" fmla="*/ 522561 h 3141557"/>
              <a:gd name="connsiteX15" fmla="*/ 0 w 2254928"/>
              <a:gd name="connsiteY15" fmla="*/ 293482 h 3141557"/>
              <a:gd name="connsiteX16" fmla="*/ 0 w 2254928"/>
              <a:gd name="connsiteY16" fmla="*/ 83481 h 314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928" h="3141557">
                <a:moveTo>
                  <a:pt x="0" y="0"/>
                </a:moveTo>
                <a:lnTo>
                  <a:pt x="2080472" y="0"/>
                </a:lnTo>
                <a:lnTo>
                  <a:pt x="2154269" y="202607"/>
                </a:lnTo>
                <a:cubicBezTo>
                  <a:pt x="2219730" y="414134"/>
                  <a:pt x="2254928" y="638939"/>
                  <a:pt x="2254928" y="871976"/>
                </a:cubicBezTo>
                <a:cubicBezTo>
                  <a:pt x="2254928" y="2045607"/>
                  <a:pt x="1374977" y="3005515"/>
                  <a:pt x="231934" y="3128339"/>
                </a:cubicBezTo>
                <a:lnTo>
                  <a:pt x="19" y="3141557"/>
                </a:lnTo>
                <a:lnTo>
                  <a:pt x="0" y="3141557"/>
                </a:lnTo>
                <a:lnTo>
                  <a:pt x="0" y="2729990"/>
                </a:lnTo>
                <a:lnTo>
                  <a:pt x="0" y="2344136"/>
                </a:lnTo>
                <a:lnTo>
                  <a:pt x="0" y="1983167"/>
                </a:lnTo>
                <a:lnTo>
                  <a:pt x="0" y="1646252"/>
                </a:lnTo>
                <a:lnTo>
                  <a:pt x="0" y="1332565"/>
                </a:lnTo>
                <a:lnTo>
                  <a:pt x="0" y="1041273"/>
                </a:lnTo>
                <a:lnTo>
                  <a:pt x="0" y="771549"/>
                </a:lnTo>
                <a:lnTo>
                  <a:pt x="0" y="522561"/>
                </a:lnTo>
                <a:lnTo>
                  <a:pt x="0" y="293482"/>
                </a:lnTo>
                <a:lnTo>
                  <a:pt x="0" y="83481"/>
                </a:lnTo>
                <a:close/>
              </a:path>
            </a:pathLst>
          </a:custGeom>
          <a:solidFill>
            <a:schemeClr val="accent6"/>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49" name="Freeform: Shape 48"/>
          <p:cNvSpPr/>
          <p:nvPr userDrawn="1"/>
        </p:nvSpPr>
        <p:spPr>
          <a:xfrm>
            <a:off x="12593596" y="4"/>
            <a:ext cx="4438805" cy="3529190"/>
          </a:xfrm>
          <a:custGeom>
            <a:avLst/>
            <a:gdLst>
              <a:gd name="connsiteX0" fmla="*/ 289830 w 2959203"/>
              <a:gd name="connsiteY0" fmla="*/ 0 h 2352793"/>
              <a:gd name="connsiteX1" fmla="*/ 2669374 w 2959203"/>
              <a:gd name="connsiteY1" fmla="*/ 0 h 2352793"/>
              <a:gd name="connsiteX2" fmla="*/ 2706511 w 2959203"/>
              <a:gd name="connsiteY2" fmla="*/ 49584 h 2352793"/>
              <a:gd name="connsiteX3" fmla="*/ 2951565 w 2959203"/>
              <a:gd name="connsiteY3" fmla="*/ 724493 h 2352793"/>
              <a:gd name="connsiteX4" fmla="*/ 2959203 w 2959203"/>
              <a:gd name="connsiteY4" fmla="*/ 875514 h 2352793"/>
              <a:gd name="connsiteX5" fmla="*/ 2959203 w 2959203"/>
              <a:gd name="connsiteY5" fmla="*/ 875554 h 2352793"/>
              <a:gd name="connsiteX6" fmla="*/ 2951565 w 2959203"/>
              <a:gd name="connsiteY6" fmla="*/ 1026575 h 2352793"/>
              <a:gd name="connsiteX7" fmla="*/ 1479602 w 2959203"/>
              <a:gd name="connsiteY7" fmla="*/ 2352793 h 2352793"/>
              <a:gd name="connsiteX8" fmla="*/ 0 w 2959203"/>
              <a:gd name="connsiteY8" fmla="*/ 875534 h 2352793"/>
              <a:gd name="connsiteX9" fmla="*/ 252694 w 2959203"/>
              <a:gd name="connsiteY9" fmla="*/ 49584 h 235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9203" h="2352793">
                <a:moveTo>
                  <a:pt x="289830" y="0"/>
                </a:moveTo>
                <a:lnTo>
                  <a:pt x="2669374" y="0"/>
                </a:lnTo>
                <a:lnTo>
                  <a:pt x="2706511" y="49584"/>
                </a:lnTo>
                <a:cubicBezTo>
                  <a:pt x="2839459" y="246061"/>
                  <a:pt x="2926309" y="476187"/>
                  <a:pt x="2951565" y="724493"/>
                </a:cubicBezTo>
                <a:lnTo>
                  <a:pt x="2959203" y="875514"/>
                </a:lnTo>
                <a:lnTo>
                  <a:pt x="2959203" y="875554"/>
                </a:lnTo>
                <a:lnTo>
                  <a:pt x="2951565" y="1026575"/>
                </a:lnTo>
                <a:cubicBezTo>
                  <a:pt x="2875795" y="1771492"/>
                  <a:pt x="2245691" y="2352793"/>
                  <a:pt x="1479602" y="2352793"/>
                </a:cubicBezTo>
                <a:cubicBezTo>
                  <a:pt x="662440" y="2352793"/>
                  <a:pt x="0" y="1691401"/>
                  <a:pt x="0" y="875534"/>
                </a:cubicBezTo>
                <a:cubicBezTo>
                  <a:pt x="0" y="569583"/>
                  <a:pt x="93156" y="285356"/>
                  <a:pt x="252694" y="49584"/>
                </a:cubicBezTo>
                <a:close/>
              </a:path>
            </a:pathLst>
          </a:custGeom>
          <a:solidFill>
            <a:schemeClr val="bg1"/>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40" name="Freeform: Shape 39"/>
          <p:cNvSpPr/>
          <p:nvPr userDrawn="1"/>
        </p:nvSpPr>
        <p:spPr>
          <a:xfrm>
            <a:off x="2086281" y="4695994"/>
            <a:ext cx="4659372" cy="5623247"/>
          </a:xfrm>
          <a:custGeom>
            <a:avLst/>
            <a:gdLst>
              <a:gd name="connsiteX0" fmla="*/ 0 w 3106248"/>
              <a:gd name="connsiteY0" fmla="*/ 0 h 3748831"/>
              <a:gd name="connsiteX1" fmla="*/ 3106248 w 3106248"/>
              <a:gd name="connsiteY1" fmla="*/ 3748831 h 3748831"/>
              <a:gd name="connsiteX2" fmla="*/ 0 w 3106248"/>
              <a:gd name="connsiteY2" fmla="*/ 3748831 h 3748831"/>
            </a:gdLst>
            <a:ahLst/>
            <a:cxnLst>
              <a:cxn ang="0">
                <a:pos x="connsiteX0" y="connsiteY0"/>
              </a:cxn>
              <a:cxn ang="0">
                <a:pos x="connsiteX1" y="connsiteY1"/>
              </a:cxn>
              <a:cxn ang="0">
                <a:pos x="connsiteX2" y="connsiteY2"/>
              </a:cxn>
            </a:cxnLst>
            <a:rect l="l" t="t" r="r" b="b"/>
            <a:pathLst>
              <a:path w="3106248" h="3748831">
                <a:moveTo>
                  <a:pt x="0" y="0"/>
                </a:moveTo>
                <a:lnTo>
                  <a:pt x="3106248" y="3748831"/>
                </a:lnTo>
                <a:lnTo>
                  <a:pt x="0" y="3748831"/>
                </a:lnTo>
                <a:close/>
              </a:path>
            </a:pathLst>
          </a:custGeom>
          <a:solidFill>
            <a:schemeClr val="accent2">
              <a:alpha val="99000"/>
            </a:schemeClr>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37" name="Freeform: Shape 36"/>
          <p:cNvSpPr/>
          <p:nvPr userDrawn="1"/>
        </p:nvSpPr>
        <p:spPr>
          <a:xfrm>
            <a:off x="0" y="4695992"/>
            <a:ext cx="2100960" cy="5623248"/>
          </a:xfrm>
          <a:custGeom>
            <a:avLst/>
            <a:gdLst>
              <a:gd name="connsiteX0" fmla="*/ 1400640 w 1400640"/>
              <a:gd name="connsiteY0" fmla="*/ 0 h 3748832"/>
              <a:gd name="connsiteX1" fmla="*/ 1400640 w 1400640"/>
              <a:gd name="connsiteY1" fmla="*/ 3748832 h 3748832"/>
              <a:gd name="connsiteX2" fmla="*/ 0 w 1400640"/>
              <a:gd name="connsiteY2" fmla="*/ 3748832 h 3748832"/>
              <a:gd name="connsiteX3" fmla="*/ 0 w 1400640"/>
              <a:gd name="connsiteY3" fmla="*/ 1684743 h 3748832"/>
            </a:gdLst>
            <a:ahLst/>
            <a:cxnLst>
              <a:cxn ang="0">
                <a:pos x="connsiteX0" y="connsiteY0"/>
              </a:cxn>
              <a:cxn ang="0">
                <a:pos x="connsiteX1" y="connsiteY1"/>
              </a:cxn>
              <a:cxn ang="0">
                <a:pos x="connsiteX2" y="connsiteY2"/>
              </a:cxn>
              <a:cxn ang="0">
                <a:pos x="connsiteX3" y="connsiteY3"/>
              </a:cxn>
            </a:cxnLst>
            <a:rect l="l" t="t" r="r" b="b"/>
            <a:pathLst>
              <a:path w="1400640" h="3748832">
                <a:moveTo>
                  <a:pt x="1400640" y="0"/>
                </a:moveTo>
                <a:lnTo>
                  <a:pt x="1400640" y="3748832"/>
                </a:lnTo>
                <a:lnTo>
                  <a:pt x="0" y="3748832"/>
                </a:lnTo>
                <a:lnTo>
                  <a:pt x="0" y="168474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2700" dirty="0">
              <a:solidFill>
                <a:srgbClr val="FDFAF6"/>
              </a:solidFill>
            </a:endParaRPr>
          </a:p>
        </p:txBody>
      </p:sp>
      <p:sp>
        <p:nvSpPr>
          <p:cNvPr id="2" name="Title 1"/>
          <p:cNvSpPr>
            <a:spLocks noGrp="1"/>
          </p:cNvSpPr>
          <p:nvPr>
            <p:ph type="title"/>
          </p:nvPr>
        </p:nvSpPr>
        <p:spPr>
          <a:xfrm>
            <a:off x="4343400" y="5664708"/>
            <a:ext cx="9601200" cy="1152144"/>
          </a:xfrm>
        </p:spPr>
        <p:txBody>
          <a:bodyPr anchor="t">
            <a:noAutofit/>
          </a:bodyPr>
          <a:lstStyle>
            <a:lvl1pPr>
              <a:lnSpc>
                <a:spcPct val="100000"/>
              </a:lnSpc>
              <a:defRPr sz="6600"/>
            </a:lvl1pPr>
          </a:lstStyle>
          <a:p>
            <a:r>
              <a:rPr lang="en-US"/>
              <a:t>Click to edit Master title style</a:t>
            </a:r>
            <a:endParaRPr lang="en-US" dirty="0"/>
          </a:p>
        </p:txBody>
      </p:sp>
      <p:sp>
        <p:nvSpPr>
          <p:cNvPr id="3" name="Text Placeholder 2"/>
          <p:cNvSpPr>
            <a:spLocks noGrp="1"/>
          </p:cNvSpPr>
          <p:nvPr>
            <p:ph type="body" idx="1"/>
          </p:nvPr>
        </p:nvSpPr>
        <p:spPr>
          <a:xfrm>
            <a:off x="4343400" y="7077456"/>
            <a:ext cx="9601200" cy="768096"/>
          </a:xfrm>
        </p:spPr>
        <p:txBody>
          <a:bodyPr lIns="0" tIns="0" rIns="0" bIns="0">
            <a:noAutofit/>
          </a:bodyPr>
          <a:lstStyle>
            <a:lvl1pPr marL="0" indent="0" algn="ctr">
              <a:spcBef>
                <a:spcPts val="0"/>
              </a:spcBef>
              <a:buNone/>
              <a:defRPr sz="3600">
                <a:solidFill>
                  <a:schemeClr val="accent6"/>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94771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0" name="Freeform: Shape 29"/>
          <p:cNvSpPr/>
          <p:nvPr userDrawn="1"/>
        </p:nvSpPr>
        <p:spPr>
          <a:xfrm>
            <a:off x="2" y="0"/>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809244" y="3154680"/>
            <a:ext cx="16678656" cy="6652260"/>
          </a:xfrm>
        </p:spPr>
        <p:txBody>
          <a:bodyPr>
            <a:noAutofit/>
          </a:bodyPr>
          <a:lstStyle>
            <a:lvl1pPr>
              <a:defRPr sz="2700"/>
            </a:lvl1pPr>
            <a:lvl2pPr>
              <a:defRPr sz="2400"/>
            </a:lvl2pPr>
            <a:lvl3pPr>
              <a:defRPr sz="21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solidFill>
                  <a:srgbClr val="1F2C8F"/>
                </a:solidFill>
              </a:rPr>
              <a:t>Presentation title</a:t>
            </a:r>
            <a:endParaRPr lang="en-US" dirty="0">
              <a:solidFill>
                <a:srgbClr val="1F2C8F"/>
              </a:solidFill>
            </a:endParaRPr>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solidFill>
                  <a:srgbClr val="1F2C8F"/>
                </a:solidFill>
              </a:rPr>
              <a:pPr/>
              <a:t>‹#›</a:t>
            </a:fld>
            <a:endParaRPr lang="en-US" dirty="0">
              <a:solidFill>
                <a:srgbClr val="1F2C8F"/>
              </a:solidFill>
            </a:endParaRPr>
          </a:p>
        </p:txBody>
      </p:sp>
    </p:spTree>
    <p:extLst>
      <p:ext uri="{BB962C8B-B14F-4D97-AF65-F5344CB8AC3E}">
        <p14:creationId xmlns:p14="http://schemas.microsoft.com/office/powerpoint/2010/main" val="19704300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8" name="Freeform: Shape 27"/>
          <p:cNvSpPr/>
          <p:nvPr userDrawn="1"/>
        </p:nvSpPr>
        <p:spPr>
          <a:xfrm>
            <a:off x="14799159" y="0"/>
            <a:ext cx="3488841" cy="3271281"/>
          </a:xfrm>
          <a:custGeom>
            <a:avLst/>
            <a:gdLst>
              <a:gd name="connsiteX0" fmla="*/ 2066927 w 2325894"/>
              <a:gd name="connsiteY0" fmla="*/ 0 h 2180854"/>
              <a:gd name="connsiteX1" fmla="*/ 2098882 w 2325894"/>
              <a:gd name="connsiteY1" fmla="*/ 0 h 2180854"/>
              <a:gd name="connsiteX2" fmla="*/ 2128893 w 2325894"/>
              <a:gd name="connsiteY2" fmla="*/ 44463 h 2180854"/>
              <a:gd name="connsiteX3" fmla="*/ 2269798 w 2325894"/>
              <a:gd name="connsiteY3" fmla="*/ 120493 h 2180854"/>
              <a:gd name="connsiteX4" fmla="*/ 2325894 w 2325894"/>
              <a:gd name="connsiteY4" fmla="*/ 126162 h 2180854"/>
              <a:gd name="connsiteX5" fmla="*/ 2325894 w 2325894"/>
              <a:gd name="connsiteY5" fmla="*/ 149263 h 2180854"/>
              <a:gd name="connsiteX6" fmla="*/ 2265120 w 2325894"/>
              <a:gd name="connsiteY6" fmla="*/ 143117 h 2180854"/>
              <a:gd name="connsiteX7" fmla="*/ 2075647 w 2325894"/>
              <a:gd name="connsiteY7" fmla="*/ 16048 h 2180854"/>
              <a:gd name="connsiteX8" fmla="*/ 1926448 w 2325894"/>
              <a:gd name="connsiteY8" fmla="*/ 0 h 2180854"/>
              <a:gd name="connsiteX9" fmla="*/ 1950522 w 2325894"/>
              <a:gd name="connsiteY9" fmla="*/ 0 h 2180854"/>
              <a:gd name="connsiteX10" fmla="*/ 1952130 w 2325894"/>
              <a:gd name="connsiteY10" fmla="*/ 5167 h 2180854"/>
              <a:gd name="connsiteX11" fmla="*/ 2244242 w 2325894"/>
              <a:gd name="connsiteY11" fmla="*/ 244834 h 2180854"/>
              <a:gd name="connsiteX12" fmla="*/ 2325894 w 2325894"/>
              <a:gd name="connsiteY12" fmla="*/ 253091 h 2180854"/>
              <a:gd name="connsiteX13" fmla="*/ 2325894 w 2325894"/>
              <a:gd name="connsiteY13" fmla="*/ 276192 h 2180854"/>
              <a:gd name="connsiteX14" fmla="*/ 2239598 w 2325894"/>
              <a:gd name="connsiteY14" fmla="*/ 267464 h 2180854"/>
              <a:gd name="connsiteX15" fmla="*/ 1930848 w 2325894"/>
              <a:gd name="connsiteY15" fmla="*/ 14141 h 2180854"/>
              <a:gd name="connsiteX16" fmla="*/ 1794114 w 2325894"/>
              <a:gd name="connsiteY16" fmla="*/ 0 h 2180854"/>
              <a:gd name="connsiteX17" fmla="*/ 1818202 w 2325894"/>
              <a:gd name="connsiteY17" fmla="*/ 0 h 2180854"/>
              <a:gd name="connsiteX18" fmla="*/ 1835170 w 2325894"/>
              <a:gd name="connsiteY18" fmla="*/ 54535 h 2180854"/>
              <a:gd name="connsiteX19" fmla="*/ 2218687 w 2325894"/>
              <a:gd name="connsiteY19" fmla="*/ 369191 h 2180854"/>
              <a:gd name="connsiteX20" fmla="*/ 2325894 w 2325894"/>
              <a:gd name="connsiteY20" fmla="*/ 380032 h 2180854"/>
              <a:gd name="connsiteX21" fmla="*/ 2325894 w 2325894"/>
              <a:gd name="connsiteY21" fmla="*/ 403132 h 2180854"/>
              <a:gd name="connsiteX22" fmla="*/ 2214043 w 2325894"/>
              <a:gd name="connsiteY22" fmla="*/ 391825 h 2180854"/>
              <a:gd name="connsiteX23" fmla="*/ 1813889 w 2325894"/>
              <a:gd name="connsiteY23" fmla="*/ 63559 h 2180854"/>
              <a:gd name="connsiteX24" fmla="*/ 1661683 w 2325894"/>
              <a:gd name="connsiteY24" fmla="*/ 0 h 2180854"/>
              <a:gd name="connsiteX25" fmla="*/ 1685874 w 2325894"/>
              <a:gd name="connsiteY25" fmla="*/ 0 h 2180854"/>
              <a:gd name="connsiteX26" fmla="*/ 1718212 w 2325894"/>
              <a:gd name="connsiteY26" fmla="*/ 103965 h 2180854"/>
              <a:gd name="connsiteX27" fmla="*/ 2193133 w 2325894"/>
              <a:gd name="connsiteY27" fmla="*/ 493659 h 2180854"/>
              <a:gd name="connsiteX28" fmla="*/ 2325894 w 2325894"/>
              <a:gd name="connsiteY28" fmla="*/ 507083 h 2180854"/>
              <a:gd name="connsiteX29" fmla="*/ 2325894 w 2325894"/>
              <a:gd name="connsiteY29" fmla="*/ 530183 h 2180854"/>
              <a:gd name="connsiteX30" fmla="*/ 2188450 w 2325894"/>
              <a:gd name="connsiteY30" fmla="*/ 516288 h 2180854"/>
              <a:gd name="connsiteX31" fmla="*/ 1696817 w 2325894"/>
              <a:gd name="connsiteY31" fmla="*/ 112939 h 2180854"/>
              <a:gd name="connsiteX32" fmla="*/ 1531553 w 2325894"/>
              <a:gd name="connsiteY32" fmla="*/ 0 h 2180854"/>
              <a:gd name="connsiteX33" fmla="*/ 1554659 w 2325894"/>
              <a:gd name="connsiteY33" fmla="*/ 0 h 2180854"/>
              <a:gd name="connsiteX34" fmla="*/ 1555243 w 2325894"/>
              <a:gd name="connsiteY34" fmla="*/ 5776 h 2180854"/>
              <a:gd name="connsiteX35" fmla="*/ 2245588 w 2325894"/>
              <a:gd name="connsiteY35" fmla="*/ 629962 h 2180854"/>
              <a:gd name="connsiteX36" fmla="*/ 2325894 w 2325894"/>
              <a:gd name="connsiteY36" fmla="*/ 634030 h 2180854"/>
              <a:gd name="connsiteX37" fmla="*/ 2325894 w 2325894"/>
              <a:gd name="connsiteY37" fmla="*/ 657131 h 2180854"/>
              <a:gd name="connsiteX38" fmla="*/ 2243214 w 2325894"/>
              <a:gd name="connsiteY38" fmla="*/ 652943 h 2180854"/>
              <a:gd name="connsiteX39" fmla="*/ 1532607 w 2325894"/>
              <a:gd name="connsiteY39" fmla="*/ 10419 h 2180854"/>
              <a:gd name="connsiteX40" fmla="*/ 1404609 w 2325894"/>
              <a:gd name="connsiteY40" fmla="*/ 0 h 2180854"/>
              <a:gd name="connsiteX41" fmla="*/ 1427709 w 2325894"/>
              <a:gd name="connsiteY41" fmla="*/ 0 h 2180854"/>
              <a:gd name="connsiteX42" fmla="*/ 1430873 w 2325894"/>
              <a:gd name="connsiteY42" fmla="*/ 31287 h 2180854"/>
              <a:gd name="connsiteX43" fmla="*/ 2232606 w 2325894"/>
              <a:gd name="connsiteY43" fmla="*/ 756233 h 2180854"/>
              <a:gd name="connsiteX44" fmla="*/ 2325894 w 2325894"/>
              <a:gd name="connsiteY44" fmla="*/ 760959 h 2180854"/>
              <a:gd name="connsiteX45" fmla="*/ 2325894 w 2325894"/>
              <a:gd name="connsiteY45" fmla="*/ 784060 h 2180854"/>
              <a:gd name="connsiteX46" fmla="*/ 2230270 w 2325894"/>
              <a:gd name="connsiteY46" fmla="*/ 779216 h 2180854"/>
              <a:gd name="connsiteX47" fmla="*/ 1408246 w 2325894"/>
              <a:gd name="connsiteY47" fmla="*/ 35964 h 2180854"/>
              <a:gd name="connsiteX48" fmla="*/ 1274343 w 2325894"/>
              <a:gd name="connsiteY48" fmla="*/ 0 h 2180854"/>
              <a:gd name="connsiteX49" fmla="*/ 1300756 w 2325894"/>
              <a:gd name="connsiteY49" fmla="*/ 0 h 2180854"/>
              <a:gd name="connsiteX50" fmla="*/ 1306507 w 2325894"/>
              <a:gd name="connsiteY50" fmla="*/ 56884 h 2180854"/>
              <a:gd name="connsiteX51" fmla="*/ 2219643 w 2325894"/>
              <a:gd name="connsiteY51" fmla="*/ 882640 h 2180854"/>
              <a:gd name="connsiteX52" fmla="*/ 2325894 w 2325894"/>
              <a:gd name="connsiteY52" fmla="*/ 888022 h 2180854"/>
              <a:gd name="connsiteX53" fmla="*/ 2325894 w 2325894"/>
              <a:gd name="connsiteY53" fmla="*/ 911123 h 2180854"/>
              <a:gd name="connsiteX54" fmla="*/ 2217286 w 2325894"/>
              <a:gd name="connsiteY54" fmla="*/ 905621 h 2180854"/>
              <a:gd name="connsiteX55" fmla="*/ 1283761 w 2325894"/>
              <a:gd name="connsiteY55" fmla="*/ 61528 h 2180854"/>
              <a:gd name="connsiteX56" fmla="*/ 1146071 w 2325894"/>
              <a:gd name="connsiteY56" fmla="*/ 0 h 2180854"/>
              <a:gd name="connsiteX57" fmla="*/ 1169414 w 2325894"/>
              <a:gd name="connsiteY57" fmla="*/ 0 h 2180854"/>
              <a:gd name="connsiteX58" fmla="*/ 1182030 w 2325894"/>
              <a:gd name="connsiteY58" fmla="*/ 82429 h 2180854"/>
              <a:gd name="connsiteX59" fmla="*/ 2206679 w 2325894"/>
              <a:gd name="connsiteY59" fmla="*/ 1008912 h 2180854"/>
              <a:gd name="connsiteX60" fmla="*/ 2325894 w 2325894"/>
              <a:gd name="connsiteY60" fmla="*/ 1014951 h 2180854"/>
              <a:gd name="connsiteX61" fmla="*/ 2325894 w 2325894"/>
              <a:gd name="connsiteY61" fmla="*/ 1038052 h 2180854"/>
              <a:gd name="connsiteX62" fmla="*/ 2204323 w 2325894"/>
              <a:gd name="connsiteY62" fmla="*/ 1031893 h 2180854"/>
              <a:gd name="connsiteX63" fmla="*/ 1159398 w 2325894"/>
              <a:gd name="connsiteY63" fmla="*/ 87072 h 2180854"/>
              <a:gd name="connsiteX64" fmla="*/ 1017789 w 2325894"/>
              <a:gd name="connsiteY64" fmla="*/ 0 h 2180854"/>
              <a:gd name="connsiteX65" fmla="*/ 1041132 w 2325894"/>
              <a:gd name="connsiteY65" fmla="*/ 0 h 2180854"/>
              <a:gd name="connsiteX66" fmla="*/ 1057661 w 2325894"/>
              <a:gd name="connsiteY66" fmla="*/ 107992 h 2180854"/>
              <a:gd name="connsiteX67" fmla="*/ 2193716 w 2325894"/>
              <a:gd name="connsiteY67" fmla="*/ 1135208 h 2180854"/>
              <a:gd name="connsiteX68" fmla="*/ 2325894 w 2325894"/>
              <a:gd name="connsiteY68" fmla="*/ 1141903 h 2180854"/>
              <a:gd name="connsiteX69" fmla="*/ 2325894 w 2325894"/>
              <a:gd name="connsiteY69" fmla="*/ 1165004 h 2180854"/>
              <a:gd name="connsiteX70" fmla="*/ 2191361 w 2325894"/>
              <a:gd name="connsiteY70" fmla="*/ 1158189 h 2180854"/>
              <a:gd name="connsiteX71" fmla="*/ 1035029 w 2325894"/>
              <a:gd name="connsiteY71" fmla="*/ 112636 h 2180854"/>
              <a:gd name="connsiteX72" fmla="*/ 889397 w 2325894"/>
              <a:gd name="connsiteY72" fmla="*/ 0 h 2180854"/>
              <a:gd name="connsiteX73" fmla="*/ 912837 w 2325894"/>
              <a:gd name="connsiteY73" fmla="*/ 0 h 2180854"/>
              <a:gd name="connsiteX74" fmla="*/ 933296 w 2325894"/>
              <a:gd name="connsiteY74" fmla="*/ 133667 h 2180854"/>
              <a:gd name="connsiteX75" fmla="*/ 2180754 w 2325894"/>
              <a:gd name="connsiteY75" fmla="*/ 1261608 h 2180854"/>
              <a:gd name="connsiteX76" fmla="*/ 2325894 w 2325894"/>
              <a:gd name="connsiteY76" fmla="*/ 1268960 h 2180854"/>
              <a:gd name="connsiteX77" fmla="*/ 2325894 w 2325894"/>
              <a:gd name="connsiteY77" fmla="*/ 1292061 h 2180854"/>
              <a:gd name="connsiteX78" fmla="*/ 2178378 w 2325894"/>
              <a:gd name="connsiteY78" fmla="*/ 1284588 h 2180854"/>
              <a:gd name="connsiteX79" fmla="*/ 910550 w 2325894"/>
              <a:gd name="connsiteY79" fmla="*/ 138199 h 2180854"/>
              <a:gd name="connsiteX80" fmla="*/ 761929 w 2325894"/>
              <a:gd name="connsiteY80" fmla="*/ 0 h 2180854"/>
              <a:gd name="connsiteX81" fmla="*/ 785032 w 2325894"/>
              <a:gd name="connsiteY81" fmla="*/ 0 h 2180854"/>
              <a:gd name="connsiteX82" fmla="*/ 785312 w 2325894"/>
              <a:gd name="connsiteY82" fmla="*/ 5523 h 2180854"/>
              <a:gd name="connsiteX83" fmla="*/ 2167790 w 2325894"/>
              <a:gd name="connsiteY83" fmla="*/ 1387884 h 2180854"/>
              <a:gd name="connsiteX84" fmla="*/ 2325894 w 2325894"/>
              <a:gd name="connsiteY84" fmla="*/ 1395894 h 2180854"/>
              <a:gd name="connsiteX85" fmla="*/ 2325894 w 2325894"/>
              <a:gd name="connsiteY85" fmla="*/ 1418995 h 2180854"/>
              <a:gd name="connsiteX86" fmla="*/ 2165434 w 2325894"/>
              <a:gd name="connsiteY86" fmla="*/ 1410866 h 2180854"/>
              <a:gd name="connsiteX87" fmla="*/ 762328 w 2325894"/>
              <a:gd name="connsiteY87" fmla="*/ 7877 h 2180854"/>
              <a:gd name="connsiteX88" fmla="*/ 634980 w 2325894"/>
              <a:gd name="connsiteY88" fmla="*/ 0 h 2180854"/>
              <a:gd name="connsiteX89" fmla="*/ 658083 w 2325894"/>
              <a:gd name="connsiteY89" fmla="*/ 0 h 2180854"/>
              <a:gd name="connsiteX90" fmla="*/ 659019 w 2325894"/>
              <a:gd name="connsiteY90" fmla="*/ 18476 h 2180854"/>
              <a:gd name="connsiteX91" fmla="*/ 2154827 w 2325894"/>
              <a:gd name="connsiteY91" fmla="*/ 1514157 h 2180854"/>
              <a:gd name="connsiteX92" fmla="*/ 2325894 w 2325894"/>
              <a:gd name="connsiteY92" fmla="*/ 1522823 h 2180854"/>
              <a:gd name="connsiteX93" fmla="*/ 2325894 w 2325894"/>
              <a:gd name="connsiteY93" fmla="*/ 1545924 h 2180854"/>
              <a:gd name="connsiteX94" fmla="*/ 2152472 w 2325894"/>
              <a:gd name="connsiteY94" fmla="*/ 1537138 h 2180854"/>
              <a:gd name="connsiteX95" fmla="*/ 636036 w 2325894"/>
              <a:gd name="connsiteY95" fmla="*/ 20831 h 2180854"/>
              <a:gd name="connsiteX96" fmla="*/ 507911 w 2325894"/>
              <a:gd name="connsiteY96" fmla="*/ 0 h 2180854"/>
              <a:gd name="connsiteX97" fmla="*/ 531128 w 2325894"/>
              <a:gd name="connsiteY97" fmla="*/ 0 h 2180854"/>
              <a:gd name="connsiteX98" fmla="*/ 532727 w 2325894"/>
              <a:gd name="connsiteY98" fmla="*/ 31559 h 2180854"/>
              <a:gd name="connsiteX99" fmla="*/ 2141864 w 2325894"/>
              <a:gd name="connsiteY99" fmla="*/ 1640562 h 2180854"/>
              <a:gd name="connsiteX100" fmla="*/ 2325894 w 2325894"/>
              <a:gd name="connsiteY100" fmla="*/ 1649885 h 2180854"/>
              <a:gd name="connsiteX101" fmla="*/ 2325894 w 2325894"/>
              <a:gd name="connsiteY101" fmla="*/ 1672981 h 2180854"/>
              <a:gd name="connsiteX102" fmla="*/ 2139488 w 2325894"/>
              <a:gd name="connsiteY102" fmla="*/ 1663539 h 2180854"/>
              <a:gd name="connsiteX103" fmla="*/ 509624 w 2325894"/>
              <a:gd name="connsiteY103" fmla="*/ 33818 h 2180854"/>
              <a:gd name="connsiteX104" fmla="*/ 380961 w 2325894"/>
              <a:gd name="connsiteY104" fmla="*/ 0 h 2180854"/>
              <a:gd name="connsiteX105" fmla="*/ 404065 w 2325894"/>
              <a:gd name="connsiteY105" fmla="*/ 0 h 2180854"/>
              <a:gd name="connsiteX106" fmla="*/ 406316 w 2325894"/>
              <a:gd name="connsiteY106" fmla="*/ 44437 h 2180854"/>
              <a:gd name="connsiteX107" fmla="*/ 2128900 w 2325894"/>
              <a:gd name="connsiteY107" fmla="*/ 1766854 h 2180854"/>
              <a:gd name="connsiteX108" fmla="*/ 2325894 w 2325894"/>
              <a:gd name="connsiteY108" fmla="*/ 1776833 h 2180854"/>
              <a:gd name="connsiteX109" fmla="*/ 2325894 w 2325894"/>
              <a:gd name="connsiteY109" fmla="*/ 1799934 h 2180854"/>
              <a:gd name="connsiteX110" fmla="*/ 2126525 w 2325894"/>
              <a:gd name="connsiteY110" fmla="*/ 1789835 h 2180854"/>
              <a:gd name="connsiteX111" fmla="*/ 383332 w 2325894"/>
              <a:gd name="connsiteY111" fmla="*/ 46792 h 2180854"/>
              <a:gd name="connsiteX112" fmla="*/ 254013 w 2325894"/>
              <a:gd name="connsiteY112" fmla="*/ 0 h 2180854"/>
              <a:gd name="connsiteX113" fmla="*/ 277116 w 2325894"/>
              <a:gd name="connsiteY113" fmla="*/ 0 h 2180854"/>
              <a:gd name="connsiteX114" fmla="*/ 280023 w 2325894"/>
              <a:gd name="connsiteY114" fmla="*/ 57371 h 2180854"/>
              <a:gd name="connsiteX115" fmla="*/ 2115917 w 2325894"/>
              <a:gd name="connsiteY115" fmla="*/ 1893125 h 2180854"/>
              <a:gd name="connsiteX116" fmla="*/ 2325894 w 2325894"/>
              <a:gd name="connsiteY116" fmla="*/ 1903762 h 2180854"/>
              <a:gd name="connsiteX117" fmla="*/ 2325894 w 2325894"/>
              <a:gd name="connsiteY117" fmla="*/ 1926863 h 2180854"/>
              <a:gd name="connsiteX118" fmla="*/ 2113563 w 2325894"/>
              <a:gd name="connsiteY118" fmla="*/ 1916107 h 2180854"/>
              <a:gd name="connsiteX119" fmla="*/ 257040 w 2325894"/>
              <a:gd name="connsiteY119" fmla="*/ 59745 h 2180854"/>
              <a:gd name="connsiteX120" fmla="*/ 126949 w 2325894"/>
              <a:gd name="connsiteY120" fmla="*/ 0 h 2180854"/>
              <a:gd name="connsiteX121" fmla="*/ 150160 w 2325894"/>
              <a:gd name="connsiteY121" fmla="*/ 0 h 2180854"/>
              <a:gd name="connsiteX122" fmla="*/ 153729 w 2325894"/>
              <a:gd name="connsiteY122" fmla="*/ 70454 h 2180854"/>
              <a:gd name="connsiteX123" fmla="*/ 2102955 w 2325894"/>
              <a:gd name="connsiteY123" fmla="*/ 2019530 h 2180854"/>
              <a:gd name="connsiteX124" fmla="*/ 2325894 w 2325894"/>
              <a:gd name="connsiteY124" fmla="*/ 2030824 h 2180854"/>
              <a:gd name="connsiteX125" fmla="*/ 2325894 w 2325894"/>
              <a:gd name="connsiteY125" fmla="*/ 2053925 h 2180854"/>
              <a:gd name="connsiteX126" fmla="*/ 2100598 w 2325894"/>
              <a:gd name="connsiteY126" fmla="*/ 2042512 h 2180854"/>
              <a:gd name="connsiteX127" fmla="*/ 130633 w 2325894"/>
              <a:gd name="connsiteY127" fmla="*/ 72714 h 2180854"/>
              <a:gd name="connsiteX128" fmla="*/ 0 w 2325894"/>
              <a:gd name="connsiteY128" fmla="*/ 0 h 2180854"/>
              <a:gd name="connsiteX129" fmla="*/ 23103 w 2325894"/>
              <a:gd name="connsiteY129" fmla="*/ 0 h 2180854"/>
              <a:gd name="connsiteX130" fmla="*/ 27324 w 2325894"/>
              <a:gd name="connsiteY130" fmla="*/ 83311 h 2180854"/>
              <a:gd name="connsiteX131" fmla="*/ 2089991 w 2325894"/>
              <a:gd name="connsiteY131" fmla="*/ 2145803 h 2180854"/>
              <a:gd name="connsiteX132" fmla="*/ 2325894 w 2325894"/>
              <a:gd name="connsiteY132" fmla="*/ 2157753 h 2180854"/>
              <a:gd name="connsiteX133" fmla="*/ 2325894 w 2325894"/>
              <a:gd name="connsiteY133" fmla="*/ 2180854 h 2180854"/>
              <a:gd name="connsiteX134" fmla="*/ 2087636 w 2325894"/>
              <a:gd name="connsiteY134" fmla="*/ 2168784 h 2180854"/>
              <a:gd name="connsiteX135" fmla="*/ 4341 w 2325894"/>
              <a:gd name="connsiteY135" fmla="*/ 85667 h 218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325894" h="2180854">
                <a:moveTo>
                  <a:pt x="2066927" y="0"/>
                </a:moveTo>
                <a:lnTo>
                  <a:pt x="2098882" y="0"/>
                </a:lnTo>
                <a:lnTo>
                  <a:pt x="2128893" y="44463"/>
                </a:lnTo>
                <a:cubicBezTo>
                  <a:pt x="2166753" y="82308"/>
                  <a:pt x="2215417" y="109341"/>
                  <a:pt x="2269798" y="120493"/>
                </a:cubicBezTo>
                <a:lnTo>
                  <a:pt x="2325894" y="126162"/>
                </a:lnTo>
                <a:lnTo>
                  <a:pt x="2325894" y="149263"/>
                </a:lnTo>
                <a:lnTo>
                  <a:pt x="2265120" y="143117"/>
                </a:lnTo>
                <a:cubicBezTo>
                  <a:pt x="2186576" y="127002"/>
                  <a:pt x="2119077" y="80290"/>
                  <a:pt x="2075647" y="16048"/>
                </a:cubicBezTo>
                <a:close/>
                <a:moveTo>
                  <a:pt x="1926448" y="0"/>
                </a:moveTo>
                <a:lnTo>
                  <a:pt x="1950522" y="0"/>
                </a:lnTo>
                <a:lnTo>
                  <a:pt x="1952130" y="5167"/>
                </a:lnTo>
                <a:cubicBezTo>
                  <a:pt x="2003529" y="126455"/>
                  <a:pt x="2112323" y="217766"/>
                  <a:pt x="2244242" y="244834"/>
                </a:cubicBezTo>
                <a:lnTo>
                  <a:pt x="2325894" y="253091"/>
                </a:lnTo>
                <a:lnTo>
                  <a:pt x="2325894" y="276192"/>
                </a:lnTo>
                <a:lnTo>
                  <a:pt x="2239598" y="267464"/>
                </a:lnTo>
                <a:cubicBezTo>
                  <a:pt x="2100173" y="238852"/>
                  <a:pt x="1985178" y="142334"/>
                  <a:pt x="1930848" y="14141"/>
                </a:cubicBezTo>
                <a:close/>
                <a:moveTo>
                  <a:pt x="1794114" y="0"/>
                </a:moveTo>
                <a:lnTo>
                  <a:pt x="1818202" y="0"/>
                </a:lnTo>
                <a:lnTo>
                  <a:pt x="1835170" y="54535"/>
                </a:lnTo>
                <a:cubicBezTo>
                  <a:pt x="1902650" y="213778"/>
                  <a:pt x="2045483" y="333656"/>
                  <a:pt x="2218687" y="369191"/>
                </a:cubicBezTo>
                <a:lnTo>
                  <a:pt x="2325894" y="380032"/>
                </a:lnTo>
                <a:lnTo>
                  <a:pt x="2325894" y="403132"/>
                </a:lnTo>
                <a:lnTo>
                  <a:pt x="2214043" y="391825"/>
                </a:lnTo>
                <a:cubicBezTo>
                  <a:pt x="2033333" y="354761"/>
                  <a:pt x="1884299" y="229720"/>
                  <a:pt x="1813889" y="63559"/>
                </a:cubicBezTo>
                <a:close/>
                <a:moveTo>
                  <a:pt x="1661683" y="0"/>
                </a:moveTo>
                <a:lnTo>
                  <a:pt x="1685874" y="0"/>
                </a:lnTo>
                <a:lnTo>
                  <a:pt x="1718212" y="103965"/>
                </a:lnTo>
                <a:cubicBezTo>
                  <a:pt x="1801772" y="301203"/>
                  <a:pt x="1978643" y="449654"/>
                  <a:pt x="2193133" y="493659"/>
                </a:cubicBezTo>
                <a:lnTo>
                  <a:pt x="2325894" y="507083"/>
                </a:lnTo>
                <a:lnTo>
                  <a:pt x="2325894" y="530183"/>
                </a:lnTo>
                <a:lnTo>
                  <a:pt x="2188450" y="516288"/>
                </a:lnTo>
                <a:cubicBezTo>
                  <a:pt x="1966399" y="470740"/>
                  <a:pt x="1783312" y="317082"/>
                  <a:pt x="1696817" y="112939"/>
                </a:cubicBezTo>
                <a:close/>
                <a:moveTo>
                  <a:pt x="1531553" y="0"/>
                </a:moveTo>
                <a:lnTo>
                  <a:pt x="1554659" y="0"/>
                </a:lnTo>
                <a:lnTo>
                  <a:pt x="1555243" y="5776"/>
                </a:lnTo>
                <a:cubicBezTo>
                  <a:pt x="1623483" y="338327"/>
                  <a:pt x="1902268" y="594992"/>
                  <a:pt x="2245588" y="629962"/>
                </a:cubicBezTo>
                <a:lnTo>
                  <a:pt x="2325894" y="634030"/>
                </a:lnTo>
                <a:lnTo>
                  <a:pt x="2325894" y="657131"/>
                </a:lnTo>
                <a:lnTo>
                  <a:pt x="2243214" y="652943"/>
                </a:lnTo>
                <a:cubicBezTo>
                  <a:pt x="1889750" y="616944"/>
                  <a:pt x="1602834" y="352727"/>
                  <a:pt x="1532607" y="10419"/>
                </a:cubicBezTo>
                <a:close/>
                <a:moveTo>
                  <a:pt x="1404609" y="0"/>
                </a:moveTo>
                <a:lnTo>
                  <a:pt x="1427709" y="0"/>
                </a:lnTo>
                <a:lnTo>
                  <a:pt x="1430873" y="31287"/>
                </a:lnTo>
                <a:cubicBezTo>
                  <a:pt x="1510102" y="417452"/>
                  <a:pt x="1833798" y="715609"/>
                  <a:pt x="2232606" y="756233"/>
                </a:cubicBezTo>
                <a:lnTo>
                  <a:pt x="2325894" y="760959"/>
                </a:lnTo>
                <a:lnTo>
                  <a:pt x="2325894" y="784060"/>
                </a:lnTo>
                <a:lnTo>
                  <a:pt x="2230270" y="779216"/>
                </a:lnTo>
                <a:cubicBezTo>
                  <a:pt x="1821463" y="737574"/>
                  <a:pt x="1489501" y="431938"/>
                  <a:pt x="1408246" y="35964"/>
                </a:cubicBezTo>
                <a:close/>
                <a:moveTo>
                  <a:pt x="1274343" y="0"/>
                </a:moveTo>
                <a:lnTo>
                  <a:pt x="1300756" y="0"/>
                </a:lnTo>
                <a:lnTo>
                  <a:pt x="1306507" y="56884"/>
                </a:lnTo>
                <a:cubicBezTo>
                  <a:pt x="1396745" y="496788"/>
                  <a:pt x="1765420" y="836372"/>
                  <a:pt x="2219643" y="882640"/>
                </a:cubicBezTo>
                <a:lnTo>
                  <a:pt x="2325894" y="888022"/>
                </a:lnTo>
                <a:lnTo>
                  <a:pt x="2325894" y="911123"/>
                </a:lnTo>
                <a:lnTo>
                  <a:pt x="2217286" y="905621"/>
                </a:lnTo>
                <a:cubicBezTo>
                  <a:pt x="1752979" y="858324"/>
                  <a:pt x="1376027" y="511189"/>
                  <a:pt x="1283761" y="61528"/>
                </a:cubicBezTo>
                <a:close/>
                <a:moveTo>
                  <a:pt x="1146071" y="0"/>
                </a:moveTo>
                <a:lnTo>
                  <a:pt x="1169414" y="0"/>
                </a:lnTo>
                <a:lnTo>
                  <a:pt x="1182030" y="82429"/>
                </a:lnTo>
                <a:cubicBezTo>
                  <a:pt x="1283296" y="576000"/>
                  <a:pt x="1697029" y="957001"/>
                  <a:pt x="2206679" y="1008912"/>
                </a:cubicBezTo>
                <a:lnTo>
                  <a:pt x="2325894" y="1014951"/>
                </a:lnTo>
                <a:lnTo>
                  <a:pt x="2325894" y="1038052"/>
                </a:lnTo>
                <a:lnTo>
                  <a:pt x="2204323" y="1031893"/>
                </a:lnTo>
                <a:cubicBezTo>
                  <a:pt x="1684600" y="978953"/>
                  <a:pt x="1262670" y="590398"/>
                  <a:pt x="1159398" y="87072"/>
                </a:cubicBezTo>
                <a:close/>
                <a:moveTo>
                  <a:pt x="1017789" y="0"/>
                </a:moveTo>
                <a:lnTo>
                  <a:pt x="1041132" y="0"/>
                </a:lnTo>
                <a:lnTo>
                  <a:pt x="1057661" y="107992"/>
                </a:lnTo>
                <a:cubicBezTo>
                  <a:pt x="1169939" y="655229"/>
                  <a:pt x="1628650" y="1077653"/>
                  <a:pt x="2193716" y="1135208"/>
                </a:cubicBezTo>
                <a:lnTo>
                  <a:pt x="2325894" y="1141903"/>
                </a:lnTo>
                <a:lnTo>
                  <a:pt x="2325894" y="1165004"/>
                </a:lnTo>
                <a:lnTo>
                  <a:pt x="2191361" y="1158189"/>
                </a:lnTo>
                <a:cubicBezTo>
                  <a:pt x="1616222" y="1099606"/>
                  <a:pt x="1149313" y="669630"/>
                  <a:pt x="1035029" y="112636"/>
                </a:cubicBezTo>
                <a:close/>
                <a:moveTo>
                  <a:pt x="889397" y="0"/>
                </a:moveTo>
                <a:lnTo>
                  <a:pt x="912837" y="0"/>
                </a:lnTo>
                <a:lnTo>
                  <a:pt x="933296" y="133667"/>
                </a:lnTo>
                <a:cubicBezTo>
                  <a:pt x="1056582" y="734570"/>
                  <a:pt x="1560272" y="1198411"/>
                  <a:pt x="2180754" y="1261608"/>
                </a:cubicBezTo>
                <a:lnTo>
                  <a:pt x="2325894" y="1268960"/>
                </a:lnTo>
                <a:lnTo>
                  <a:pt x="2325894" y="1292061"/>
                </a:lnTo>
                <a:lnTo>
                  <a:pt x="2178378" y="1284588"/>
                </a:lnTo>
                <a:cubicBezTo>
                  <a:pt x="1547742" y="1220351"/>
                  <a:pt x="1035844" y="748879"/>
                  <a:pt x="910550" y="138199"/>
                </a:cubicBezTo>
                <a:close/>
                <a:moveTo>
                  <a:pt x="761929" y="0"/>
                </a:moveTo>
                <a:lnTo>
                  <a:pt x="785032" y="0"/>
                </a:lnTo>
                <a:lnTo>
                  <a:pt x="785312" y="5523"/>
                </a:lnTo>
                <a:cubicBezTo>
                  <a:pt x="859466" y="733364"/>
                  <a:pt x="1439889" y="1313736"/>
                  <a:pt x="2167790" y="1387884"/>
                </a:cubicBezTo>
                <a:lnTo>
                  <a:pt x="2325894" y="1395894"/>
                </a:lnTo>
                <a:lnTo>
                  <a:pt x="2325894" y="1418995"/>
                </a:lnTo>
                <a:lnTo>
                  <a:pt x="2165434" y="1410866"/>
                </a:lnTo>
                <a:cubicBezTo>
                  <a:pt x="1426685" y="1335609"/>
                  <a:pt x="837591" y="746563"/>
                  <a:pt x="762328" y="7877"/>
                </a:cubicBezTo>
                <a:close/>
                <a:moveTo>
                  <a:pt x="634980" y="0"/>
                </a:moveTo>
                <a:lnTo>
                  <a:pt x="658083" y="0"/>
                </a:lnTo>
                <a:lnTo>
                  <a:pt x="659019" y="18476"/>
                </a:lnTo>
                <a:cubicBezTo>
                  <a:pt x="739252" y="805990"/>
                  <a:pt x="1367247" y="1433931"/>
                  <a:pt x="2154827" y="1514157"/>
                </a:cubicBezTo>
                <a:lnTo>
                  <a:pt x="2325894" y="1522823"/>
                </a:lnTo>
                <a:lnTo>
                  <a:pt x="2325894" y="1545924"/>
                </a:lnTo>
                <a:lnTo>
                  <a:pt x="2152472" y="1537138"/>
                </a:lnTo>
                <a:cubicBezTo>
                  <a:pt x="1354048" y="1455804"/>
                  <a:pt x="717377" y="819188"/>
                  <a:pt x="636036" y="20831"/>
                </a:cubicBezTo>
                <a:close/>
                <a:moveTo>
                  <a:pt x="507911" y="0"/>
                </a:moveTo>
                <a:lnTo>
                  <a:pt x="531128" y="0"/>
                </a:lnTo>
                <a:lnTo>
                  <a:pt x="532727" y="31559"/>
                </a:lnTo>
                <a:cubicBezTo>
                  <a:pt x="619037" y="878744"/>
                  <a:pt x="1294606" y="1554259"/>
                  <a:pt x="2141864" y="1640562"/>
                </a:cubicBezTo>
                <a:lnTo>
                  <a:pt x="2325894" y="1649885"/>
                </a:lnTo>
                <a:lnTo>
                  <a:pt x="2325894" y="1672981"/>
                </a:lnTo>
                <a:lnTo>
                  <a:pt x="2139488" y="1663539"/>
                </a:lnTo>
                <a:cubicBezTo>
                  <a:pt x="1281294" y="1576127"/>
                  <a:pt x="597044" y="891939"/>
                  <a:pt x="509624" y="33818"/>
                </a:cubicBezTo>
                <a:close/>
                <a:moveTo>
                  <a:pt x="380961" y="0"/>
                </a:moveTo>
                <a:lnTo>
                  <a:pt x="404065" y="0"/>
                </a:lnTo>
                <a:lnTo>
                  <a:pt x="406316" y="44437"/>
                </a:lnTo>
                <a:cubicBezTo>
                  <a:pt x="498717" y="951387"/>
                  <a:pt x="1221951" y="1674473"/>
                  <a:pt x="2128900" y="1766854"/>
                </a:cubicBezTo>
                <a:lnTo>
                  <a:pt x="2325894" y="1776833"/>
                </a:lnTo>
                <a:lnTo>
                  <a:pt x="2325894" y="1799934"/>
                </a:lnTo>
                <a:lnTo>
                  <a:pt x="2126525" y="1789835"/>
                </a:lnTo>
                <a:cubicBezTo>
                  <a:pt x="1208653" y="1696346"/>
                  <a:pt x="476829" y="964585"/>
                  <a:pt x="383332" y="46792"/>
                </a:cubicBezTo>
                <a:close/>
                <a:moveTo>
                  <a:pt x="254013" y="0"/>
                </a:moveTo>
                <a:lnTo>
                  <a:pt x="277116" y="0"/>
                </a:lnTo>
                <a:lnTo>
                  <a:pt x="280023" y="57371"/>
                </a:lnTo>
                <a:cubicBezTo>
                  <a:pt x="378489" y="1023914"/>
                  <a:pt x="1149211" y="1794655"/>
                  <a:pt x="2115917" y="1893125"/>
                </a:cubicBezTo>
                <a:lnTo>
                  <a:pt x="2325894" y="1903762"/>
                </a:lnTo>
                <a:lnTo>
                  <a:pt x="2325894" y="1926863"/>
                </a:lnTo>
                <a:lnTo>
                  <a:pt x="2113563" y="1916107"/>
                </a:lnTo>
                <a:cubicBezTo>
                  <a:pt x="1136012" y="1816541"/>
                  <a:pt x="356615" y="1037211"/>
                  <a:pt x="257040" y="59745"/>
                </a:cubicBezTo>
                <a:close/>
                <a:moveTo>
                  <a:pt x="126949" y="0"/>
                </a:moveTo>
                <a:lnTo>
                  <a:pt x="150160" y="0"/>
                </a:lnTo>
                <a:lnTo>
                  <a:pt x="153729" y="70454"/>
                </a:lnTo>
                <a:cubicBezTo>
                  <a:pt x="258274" y="1096671"/>
                  <a:pt x="1076570" y="1914983"/>
                  <a:pt x="2102955" y="2019530"/>
                </a:cubicBezTo>
                <a:lnTo>
                  <a:pt x="2325894" y="2030824"/>
                </a:lnTo>
                <a:lnTo>
                  <a:pt x="2325894" y="2053925"/>
                </a:lnTo>
                <a:lnTo>
                  <a:pt x="2100598" y="2042512"/>
                </a:lnTo>
                <a:cubicBezTo>
                  <a:pt x="1063358" y="1936856"/>
                  <a:pt x="236298" y="1109866"/>
                  <a:pt x="130633" y="72714"/>
                </a:cubicBezTo>
                <a:close/>
                <a:moveTo>
                  <a:pt x="0" y="0"/>
                </a:moveTo>
                <a:lnTo>
                  <a:pt x="23103" y="0"/>
                </a:lnTo>
                <a:lnTo>
                  <a:pt x="27324" y="83311"/>
                </a:lnTo>
                <a:cubicBezTo>
                  <a:pt x="137958" y="1169290"/>
                  <a:pt x="1003916" y="2035178"/>
                  <a:pt x="2089991" y="2145803"/>
                </a:cubicBezTo>
                <a:lnTo>
                  <a:pt x="2325894" y="2157753"/>
                </a:lnTo>
                <a:lnTo>
                  <a:pt x="2325894" y="2180854"/>
                </a:lnTo>
                <a:lnTo>
                  <a:pt x="2087636" y="2168784"/>
                </a:lnTo>
                <a:cubicBezTo>
                  <a:pt x="990717" y="2057051"/>
                  <a:pt x="116084" y="1182492"/>
                  <a:pt x="4341" y="85667"/>
                </a:cubicBezTo>
                <a:close/>
              </a:path>
            </a:pathLst>
          </a:custGeom>
          <a:solidFill>
            <a:srgbClr val="E6F0FE"/>
          </a:solidFill>
          <a:ln w="4763"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1133856" y="4238244"/>
            <a:ext cx="16020288" cy="4251960"/>
          </a:xfrm>
        </p:spPr>
        <p:txBody>
          <a:bodyPr>
            <a:noAutofit/>
          </a:bodyPr>
          <a:lstStyle>
            <a:lvl1pPr>
              <a:defRPr sz="2700"/>
            </a:lvl1pPr>
            <a:lvl2pPr>
              <a:defRPr sz="2400"/>
            </a:lvl2pPr>
            <a:lvl3pPr>
              <a:defRPr sz="21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solidFill>
                  <a:srgbClr val="1F2C8F"/>
                </a:solidFill>
              </a:rPr>
              <a:t>Presentation title</a:t>
            </a:r>
            <a:endParaRPr lang="en-US" dirty="0">
              <a:solidFill>
                <a:srgbClr val="1F2C8F"/>
              </a:solidFill>
            </a:endParaRPr>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solidFill>
                  <a:srgbClr val="1F2C8F"/>
                </a:solidFill>
              </a:rPr>
              <a:pPr/>
              <a:t>‹#›</a:t>
            </a:fld>
            <a:endParaRPr lang="en-US" dirty="0">
              <a:solidFill>
                <a:srgbClr val="1F2C8F"/>
              </a:solidFill>
            </a:endParaRPr>
          </a:p>
        </p:txBody>
      </p:sp>
    </p:spTree>
    <p:extLst>
      <p:ext uri="{BB962C8B-B14F-4D97-AF65-F5344CB8AC3E}">
        <p14:creationId xmlns:p14="http://schemas.microsoft.com/office/powerpoint/2010/main" val="16687715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6583680" y="3593592"/>
            <a:ext cx="10520172" cy="2441448"/>
          </a:xfrm>
        </p:spPr>
        <p:txBody>
          <a:bodyPr lIns="0" tIns="0" rIns="0" bIns="0">
            <a:noAutofit/>
          </a:bodyPr>
          <a:lstStyle>
            <a:lvl1pPr algn="l">
              <a:lnSpc>
                <a:spcPct val="100000"/>
              </a:lnSpc>
              <a:defRPr sz="4950"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7" name="Text Placeholder 54"/>
          <p:cNvSpPr>
            <a:spLocks noGrp="1"/>
          </p:cNvSpPr>
          <p:nvPr>
            <p:ph type="body" sz="quarter" idx="15" hasCustomPrompt="1"/>
          </p:nvPr>
        </p:nvSpPr>
        <p:spPr>
          <a:xfrm>
            <a:off x="5417820" y="2976372"/>
            <a:ext cx="1152144" cy="2441448"/>
          </a:xfrm>
        </p:spPr>
        <p:txBody>
          <a:bodyPr lIns="91440" tIns="45720" rIns="91440" bIns="54864">
            <a:noAutofit/>
          </a:bodyPr>
          <a:lstStyle>
            <a:lvl1pPr marL="0" indent="0">
              <a:buNone/>
              <a:defRPr sz="15000" b="1"/>
            </a:lvl1pPr>
          </a:lstStyle>
          <a:p>
            <a:pPr lvl="0"/>
            <a:r>
              <a:rPr lang="en-US" dirty="0"/>
              <a:t>“</a:t>
            </a:r>
          </a:p>
        </p:txBody>
      </p:sp>
      <p:sp>
        <p:nvSpPr>
          <p:cNvPr id="55" name="Text Placeholder 54"/>
          <p:cNvSpPr>
            <a:spLocks noGrp="1"/>
          </p:cNvSpPr>
          <p:nvPr>
            <p:ph type="body" sz="quarter" idx="13"/>
          </p:nvPr>
        </p:nvSpPr>
        <p:spPr>
          <a:xfrm>
            <a:off x="6583680" y="6462713"/>
            <a:ext cx="5898357" cy="883445"/>
          </a:xfrm>
        </p:spPr>
        <p:txBody>
          <a:bodyPr lIns="0" tIns="0" rIns="0" bIns="0">
            <a:noAutofit/>
          </a:bodyPr>
          <a:lstStyle>
            <a:lvl1pPr marL="0" indent="0">
              <a:buNone/>
              <a:defRPr sz="3600"/>
            </a:lvl1pPr>
          </a:lstStyle>
          <a:p>
            <a:pPr lvl="0"/>
            <a:r>
              <a:rPr lang="en-US"/>
              <a:t>Click to edit Master text styles</a:t>
            </a:r>
          </a:p>
        </p:txBody>
      </p:sp>
      <p:sp>
        <p:nvSpPr>
          <p:cNvPr id="56" name="Text Placeholder 54"/>
          <p:cNvSpPr>
            <a:spLocks noGrp="1"/>
          </p:cNvSpPr>
          <p:nvPr>
            <p:ph type="body" sz="quarter" idx="14" hasCustomPrompt="1"/>
          </p:nvPr>
        </p:nvSpPr>
        <p:spPr>
          <a:xfrm>
            <a:off x="14250924" y="4814316"/>
            <a:ext cx="1152144" cy="2441448"/>
          </a:xfrm>
        </p:spPr>
        <p:txBody>
          <a:bodyPr lIns="91440" tIns="45720" rIns="91440" bIns="54864">
            <a:noAutofit/>
          </a:bodyPr>
          <a:lstStyle>
            <a:lvl1pPr marL="0" indent="0">
              <a:buNone/>
              <a:defRPr sz="15000" b="1"/>
            </a:lvl1pPr>
          </a:lstStyle>
          <a:p>
            <a:pPr lvl="0"/>
            <a:r>
              <a:rPr lang="en-US" dirty="0"/>
              <a:t>”</a:t>
            </a:r>
          </a:p>
        </p:txBody>
      </p:sp>
      <p:sp>
        <p:nvSpPr>
          <p:cNvPr id="32" name="Image 1" descr="preencoded.png"/>
          <p:cNvSpPr/>
          <p:nvPr/>
        </p:nvSpPr>
        <p:spPr>
          <a:xfrm>
            <a:off x="-10675" y="0"/>
            <a:ext cx="3826478" cy="10287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pPr defTabSz="685800"/>
            <a:endParaRPr lang="en-US" sz="2700" dirty="0">
              <a:solidFill>
                <a:srgbClr val="000000"/>
              </a:solidFill>
            </a:endParaRPr>
          </a:p>
        </p:txBody>
      </p:sp>
      <p:sp>
        <p:nvSpPr>
          <p:cNvPr id="53" name="Freeform: Shape 52"/>
          <p:cNvSpPr/>
          <p:nvPr userDrawn="1"/>
        </p:nvSpPr>
        <p:spPr>
          <a:xfrm>
            <a:off x="-14122" y="0"/>
            <a:ext cx="3822887" cy="3833442"/>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pPr defTabSz="685800"/>
            <a:endParaRPr lang="en-US" sz="2700" dirty="0">
              <a:solidFill>
                <a:srgbClr val="000000"/>
              </a:solidFill>
            </a:endParaRPr>
          </a:p>
        </p:txBody>
      </p:sp>
      <p:sp>
        <p:nvSpPr>
          <p:cNvPr id="33" name="Image 4" descr="preencoded.png"/>
          <p:cNvSpPr/>
          <p:nvPr/>
        </p:nvSpPr>
        <p:spPr>
          <a:xfrm>
            <a:off x="3815802" y="0"/>
            <a:ext cx="3840510" cy="384051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solidFill>
          <a:ln w="7052" cap="flat">
            <a:noFill/>
            <a:prstDash val="solid"/>
            <a:miter/>
          </a:ln>
        </p:spPr>
        <p:txBody>
          <a:bodyPr rtlCol="0" anchor="ctr">
            <a:noAutofit/>
          </a:bodyPr>
          <a:lstStyle/>
          <a:p>
            <a:pPr defTabSz="685800"/>
            <a:endParaRPr lang="en-US" sz="2700" dirty="0">
              <a:solidFill>
                <a:srgbClr val="000000"/>
              </a:solidFill>
            </a:endParaRPr>
          </a:p>
        </p:txBody>
      </p:sp>
      <p:sp>
        <p:nvSpPr>
          <p:cNvPr id="29" name="Freeform 70"/>
          <p:cNvSpPr/>
          <p:nvPr userDrawn="1"/>
        </p:nvSpPr>
        <p:spPr bwMode="auto">
          <a:xfrm flipH="1">
            <a:off x="3802877" y="6462700"/>
            <a:ext cx="3826476" cy="3840662"/>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31" name="Freeform 70"/>
          <p:cNvSpPr/>
          <p:nvPr userDrawn="1"/>
        </p:nvSpPr>
        <p:spPr bwMode="auto">
          <a:xfrm flipH="1">
            <a:off x="-15926" y="6462700"/>
            <a:ext cx="3826476" cy="3840662"/>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solidFill>
                  <a:srgbClr val="1F2C8F"/>
                </a:solidFill>
              </a:rPr>
              <a:pPr/>
              <a:t>‹#›</a:t>
            </a:fld>
            <a:endParaRPr lang="en-US" dirty="0">
              <a:solidFill>
                <a:srgbClr val="1F2C8F"/>
              </a:solidFill>
            </a:endParaRPr>
          </a:p>
        </p:txBody>
      </p:sp>
    </p:spTree>
    <p:extLst>
      <p:ext uri="{BB962C8B-B14F-4D97-AF65-F5344CB8AC3E}">
        <p14:creationId xmlns:p14="http://schemas.microsoft.com/office/powerpoint/2010/main" val="2090124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7" name="Rectangle 6"/>
          <p:cNvSpPr/>
          <p:nvPr userDrawn="1"/>
        </p:nvSpPr>
        <p:spPr>
          <a:xfrm>
            <a:off x="-36096" y="5086350"/>
            <a:ext cx="18324095" cy="52006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675" dirty="0">
              <a:solidFill>
                <a:srgbClr val="FDFAF6"/>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noAutofit/>
          </a:bodyPr>
          <a:lstStyle/>
          <a:p>
            <a:r>
              <a:rPr lang="en-US">
                <a:solidFill>
                  <a:srgbClr val="1F2C8F"/>
                </a:solidFill>
              </a:rPr>
              <a:t>Presentation title</a:t>
            </a:r>
            <a:endParaRPr lang="en-US" dirty="0">
              <a:solidFill>
                <a:srgbClr val="1F2C8F"/>
              </a:solidFill>
            </a:endParaRPr>
          </a:p>
        </p:txBody>
      </p:sp>
      <p:sp>
        <p:nvSpPr>
          <p:cNvPr id="5" name="Slide Number Placeholder 4"/>
          <p:cNvSpPr>
            <a:spLocks noGrp="1"/>
          </p:cNvSpPr>
          <p:nvPr>
            <p:ph type="sldNum" sz="quarter" idx="12"/>
          </p:nvPr>
        </p:nvSpPr>
        <p:spPr/>
        <p:txBody>
          <a:bodyPr>
            <a:noAutofit/>
          </a:bodyPr>
          <a:lstStyle/>
          <a:p>
            <a:fld id="{48F63A3B-78C7-47BE-AE5E-E10140E04643}" type="slidenum">
              <a:rPr lang="en-US" smtClean="0">
                <a:solidFill>
                  <a:srgbClr val="1F2C8F"/>
                </a:solidFill>
              </a:rPr>
              <a:pPr/>
              <a:t>‹#›</a:t>
            </a:fld>
            <a:endParaRPr lang="en-US" dirty="0">
              <a:solidFill>
                <a:srgbClr val="1F2C8F"/>
              </a:solidFill>
            </a:endParaRPr>
          </a:p>
        </p:txBody>
      </p:sp>
      <p:sp>
        <p:nvSpPr>
          <p:cNvPr id="17" name="Picture Placeholder 16"/>
          <p:cNvSpPr>
            <a:spLocks noGrp="1"/>
          </p:cNvSpPr>
          <p:nvPr>
            <p:ph type="pic" sz="quarter" idx="13"/>
          </p:nvPr>
        </p:nvSpPr>
        <p:spPr>
          <a:xfrm>
            <a:off x="1138358" y="3588035"/>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9" name="Text Placeholder 18"/>
          <p:cNvSpPr>
            <a:spLocks noGrp="1"/>
          </p:cNvSpPr>
          <p:nvPr>
            <p:ph type="body" sz="quarter" idx="14" hasCustomPrompt="1"/>
          </p:nvPr>
        </p:nvSpPr>
        <p:spPr>
          <a:xfrm>
            <a:off x="1138358" y="7484273"/>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p:cNvSpPr>
            <a:spLocks noGrp="1"/>
          </p:cNvSpPr>
          <p:nvPr>
            <p:ph type="body" sz="quarter" idx="15" hasCustomPrompt="1"/>
          </p:nvPr>
        </p:nvSpPr>
        <p:spPr>
          <a:xfrm>
            <a:off x="1375328" y="8399633"/>
            <a:ext cx="3425208" cy="547688"/>
          </a:xfrm>
        </p:spPr>
        <p:txBody>
          <a:bodyPr anchor="ctr">
            <a:noAutofit/>
          </a:bodyPr>
          <a:lstStyle>
            <a:lvl1pPr marL="0" indent="0" algn="ctr">
              <a:buNone/>
              <a:defRPr sz="2100"/>
            </a:lvl1pPr>
          </a:lstStyle>
          <a:p>
            <a:pPr lvl="0"/>
            <a:r>
              <a:rPr lang="en-US" dirty="0"/>
              <a:t>Title</a:t>
            </a:r>
          </a:p>
        </p:txBody>
      </p:sp>
      <p:sp>
        <p:nvSpPr>
          <p:cNvPr id="23" name="Picture Placeholder 16"/>
          <p:cNvSpPr>
            <a:spLocks noGrp="1"/>
          </p:cNvSpPr>
          <p:nvPr>
            <p:ph type="pic" sz="quarter" idx="17"/>
          </p:nvPr>
        </p:nvSpPr>
        <p:spPr>
          <a:xfrm>
            <a:off x="5276042" y="3588929"/>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2" name="Text Placeholder 18"/>
          <p:cNvSpPr>
            <a:spLocks noGrp="1"/>
          </p:cNvSpPr>
          <p:nvPr>
            <p:ph type="body" sz="quarter" idx="16" hasCustomPrompt="1"/>
          </p:nvPr>
        </p:nvSpPr>
        <p:spPr>
          <a:xfrm>
            <a:off x="5275121" y="7485167"/>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p:cNvSpPr>
            <a:spLocks noGrp="1"/>
          </p:cNvSpPr>
          <p:nvPr>
            <p:ph type="body" sz="quarter" idx="18" hasCustomPrompt="1"/>
          </p:nvPr>
        </p:nvSpPr>
        <p:spPr>
          <a:xfrm>
            <a:off x="5511110" y="8400527"/>
            <a:ext cx="3425208" cy="547688"/>
          </a:xfrm>
        </p:spPr>
        <p:txBody>
          <a:bodyPr anchor="ctr">
            <a:noAutofit/>
          </a:bodyPr>
          <a:lstStyle>
            <a:lvl1pPr marL="0" indent="0" algn="ctr">
              <a:buNone/>
              <a:defRPr sz="2100"/>
            </a:lvl1pPr>
          </a:lstStyle>
          <a:p>
            <a:pPr lvl="0"/>
            <a:r>
              <a:rPr lang="en-US" dirty="0"/>
              <a:t>Title</a:t>
            </a:r>
          </a:p>
        </p:txBody>
      </p:sp>
      <p:sp>
        <p:nvSpPr>
          <p:cNvPr id="26" name="Picture Placeholder 16"/>
          <p:cNvSpPr>
            <a:spLocks noGrp="1"/>
          </p:cNvSpPr>
          <p:nvPr>
            <p:ph type="pic" sz="quarter" idx="20"/>
          </p:nvPr>
        </p:nvSpPr>
        <p:spPr>
          <a:xfrm>
            <a:off x="9413726" y="3589823"/>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5" name="Text Placeholder 18"/>
          <p:cNvSpPr>
            <a:spLocks noGrp="1"/>
          </p:cNvSpPr>
          <p:nvPr>
            <p:ph type="body" sz="quarter" idx="19" hasCustomPrompt="1"/>
          </p:nvPr>
        </p:nvSpPr>
        <p:spPr>
          <a:xfrm>
            <a:off x="9411884" y="7486061"/>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p:cNvSpPr>
            <a:spLocks noGrp="1"/>
          </p:cNvSpPr>
          <p:nvPr>
            <p:ph type="body" sz="quarter" idx="21" hasCustomPrompt="1"/>
          </p:nvPr>
        </p:nvSpPr>
        <p:spPr>
          <a:xfrm>
            <a:off x="9648794" y="8401421"/>
            <a:ext cx="3425208" cy="547688"/>
          </a:xfrm>
        </p:spPr>
        <p:txBody>
          <a:bodyPr anchor="ctr">
            <a:noAutofit/>
          </a:bodyPr>
          <a:lstStyle>
            <a:lvl1pPr marL="0" indent="0" algn="ctr">
              <a:buNone/>
              <a:defRPr sz="2100"/>
            </a:lvl1pPr>
          </a:lstStyle>
          <a:p>
            <a:pPr lvl="0"/>
            <a:r>
              <a:rPr lang="en-US" dirty="0"/>
              <a:t>Title</a:t>
            </a:r>
          </a:p>
        </p:txBody>
      </p:sp>
      <p:sp>
        <p:nvSpPr>
          <p:cNvPr id="29" name="Picture Placeholder 16"/>
          <p:cNvSpPr>
            <a:spLocks noGrp="1"/>
          </p:cNvSpPr>
          <p:nvPr>
            <p:ph type="pic" sz="quarter" idx="23"/>
          </p:nvPr>
        </p:nvSpPr>
        <p:spPr>
          <a:xfrm>
            <a:off x="13551408" y="3589823"/>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8" name="Text Placeholder 18"/>
          <p:cNvSpPr>
            <a:spLocks noGrp="1"/>
          </p:cNvSpPr>
          <p:nvPr>
            <p:ph type="body" sz="quarter" idx="22" hasCustomPrompt="1"/>
          </p:nvPr>
        </p:nvSpPr>
        <p:spPr>
          <a:xfrm>
            <a:off x="13548647" y="7486061"/>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p:cNvSpPr>
            <a:spLocks noGrp="1"/>
          </p:cNvSpPr>
          <p:nvPr>
            <p:ph type="body" sz="quarter" idx="24" hasCustomPrompt="1"/>
          </p:nvPr>
        </p:nvSpPr>
        <p:spPr>
          <a:xfrm>
            <a:off x="13786476" y="8401421"/>
            <a:ext cx="3425208" cy="547688"/>
          </a:xfrm>
        </p:spPr>
        <p:txBody>
          <a:bodyPr anchor="ctr">
            <a:noAutofit/>
          </a:bodyPr>
          <a:lstStyle>
            <a:lvl1pPr marL="0" indent="0" algn="ctr">
              <a:buNone/>
              <a:defRPr sz="2100"/>
            </a:lvl1pPr>
          </a:lstStyle>
          <a:p>
            <a:pPr lvl="0"/>
            <a:r>
              <a:rPr lang="en-US" dirty="0"/>
              <a:t>Title</a:t>
            </a:r>
          </a:p>
        </p:txBody>
      </p:sp>
    </p:spTree>
    <p:extLst>
      <p:ext uri="{BB962C8B-B14F-4D97-AF65-F5344CB8AC3E}">
        <p14:creationId xmlns:p14="http://schemas.microsoft.com/office/powerpoint/2010/main" val="35241614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2" name="Title 1"/>
          <p:cNvSpPr>
            <a:spLocks noGrp="1"/>
          </p:cNvSpPr>
          <p:nvPr>
            <p:ph type="title"/>
          </p:nvPr>
        </p:nvSpPr>
        <p:spPr>
          <a:xfrm>
            <a:off x="1138428" y="809244"/>
            <a:ext cx="16006572" cy="1152144"/>
          </a:xfrm>
        </p:spPr>
        <p:txBody>
          <a:bodyPr>
            <a:noAutofit/>
          </a:bodyPr>
          <a:lstStyle>
            <a:lvl1pPr>
              <a:lnSpc>
                <a:spcPct val="100000"/>
              </a:lnSpc>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noAutofit/>
          </a:bodyPr>
          <a:lstStyle/>
          <a:p>
            <a:r>
              <a:rPr lang="en-US">
                <a:solidFill>
                  <a:srgbClr val="1F2C8F"/>
                </a:solidFill>
              </a:rPr>
              <a:t>Presentation title</a:t>
            </a:r>
            <a:endParaRPr lang="en-US" dirty="0">
              <a:solidFill>
                <a:srgbClr val="1F2C8F"/>
              </a:solidFill>
            </a:endParaRPr>
          </a:p>
        </p:txBody>
      </p:sp>
      <p:sp>
        <p:nvSpPr>
          <p:cNvPr id="5" name="Slide Number Placeholder 4"/>
          <p:cNvSpPr>
            <a:spLocks noGrp="1"/>
          </p:cNvSpPr>
          <p:nvPr>
            <p:ph type="sldNum" sz="quarter" idx="12"/>
          </p:nvPr>
        </p:nvSpPr>
        <p:spPr/>
        <p:txBody>
          <a:bodyPr>
            <a:noAutofit/>
          </a:bodyPr>
          <a:lstStyle/>
          <a:p>
            <a:fld id="{48F63A3B-78C7-47BE-AE5E-E10140E04643}" type="slidenum">
              <a:rPr lang="en-US" smtClean="0">
                <a:solidFill>
                  <a:srgbClr val="1F2C8F"/>
                </a:solidFill>
              </a:rPr>
              <a:pPr/>
              <a:t>‹#›</a:t>
            </a:fld>
            <a:endParaRPr lang="en-US" dirty="0">
              <a:solidFill>
                <a:srgbClr val="1F2C8F"/>
              </a:solidFill>
            </a:endParaRPr>
          </a:p>
        </p:txBody>
      </p:sp>
      <p:sp>
        <p:nvSpPr>
          <p:cNvPr id="17" name="Picture Placeholder 16"/>
          <p:cNvSpPr>
            <a:spLocks noGrp="1"/>
          </p:cNvSpPr>
          <p:nvPr>
            <p:ph type="pic" sz="quarter" idx="13"/>
          </p:nvPr>
        </p:nvSpPr>
        <p:spPr>
          <a:xfrm>
            <a:off x="1906524"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9" name="Text Placeholder 18"/>
          <p:cNvSpPr>
            <a:spLocks noGrp="1"/>
          </p:cNvSpPr>
          <p:nvPr>
            <p:ph type="body" sz="quarter" idx="14" hasCustomPrompt="1"/>
          </p:nvPr>
        </p:nvSpPr>
        <p:spPr>
          <a:xfrm>
            <a:off x="1906524" y="4786884"/>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p:cNvSpPr>
            <a:spLocks noGrp="1"/>
          </p:cNvSpPr>
          <p:nvPr>
            <p:ph type="body" sz="quarter" idx="15" hasCustomPrompt="1"/>
          </p:nvPr>
        </p:nvSpPr>
        <p:spPr>
          <a:xfrm>
            <a:off x="1906524" y="5425440"/>
            <a:ext cx="3044952" cy="274320"/>
          </a:xfrm>
        </p:spPr>
        <p:txBody>
          <a:bodyPr anchor="ctr">
            <a:noAutofit/>
          </a:bodyPr>
          <a:lstStyle>
            <a:lvl1pPr marL="0" indent="0" algn="ctr">
              <a:buNone/>
              <a:defRPr sz="1800" spc="30" baseline="0"/>
            </a:lvl1pPr>
          </a:lstStyle>
          <a:p>
            <a:pPr lvl="0"/>
            <a:r>
              <a:rPr lang="en-US" dirty="0"/>
              <a:t>Title</a:t>
            </a:r>
          </a:p>
        </p:txBody>
      </p:sp>
      <p:sp>
        <p:nvSpPr>
          <p:cNvPr id="10" name="Picture Placeholder 16"/>
          <p:cNvSpPr>
            <a:spLocks noGrp="1"/>
          </p:cNvSpPr>
          <p:nvPr>
            <p:ph type="pic" sz="quarter" idx="25"/>
          </p:nvPr>
        </p:nvSpPr>
        <p:spPr>
          <a:xfrm>
            <a:off x="1906524"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4" name="Text Placeholder 18"/>
          <p:cNvSpPr>
            <a:spLocks noGrp="1"/>
          </p:cNvSpPr>
          <p:nvPr>
            <p:ph type="body" sz="quarter" idx="29" hasCustomPrompt="1"/>
          </p:nvPr>
        </p:nvSpPr>
        <p:spPr>
          <a:xfrm>
            <a:off x="1906524" y="8685276"/>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5" name="Text Placeholder 20"/>
          <p:cNvSpPr>
            <a:spLocks noGrp="1"/>
          </p:cNvSpPr>
          <p:nvPr>
            <p:ph type="body" sz="quarter" idx="30" hasCustomPrompt="1"/>
          </p:nvPr>
        </p:nvSpPr>
        <p:spPr>
          <a:xfrm>
            <a:off x="1906524" y="9323832"/>
            <a:ext cx="3044952" cy="274320"/>
          </a:xfrm>
        </p:spPr>
        <p:txBody>
          <a:bodyPr anchor="ctr">
            <a:noAutofit/>
          </a:bodyPr>
          <a:lstStyle>
            <a:lvl1pPr marL="0" indent="0" algn="ctr">
              <a:buNone/>
              <a:defRPr sz="1800" spc="30" baseline="0"/>
            </a:lvl1pPr>
          </a:lstStyle>
          <a:p>
            <a:pPr lvl="0"/>
            <a:r>
              <a:rPr lang="en-US" dirty="0"/>
              <a:t>Title</a:t>
            </a:r>
          </a:p>
        </p:txBody>
      </p:sp>
      <p:sp>
        <p:nvSpPr>
          <p:cNvPr id="23" name="Picture Placeholder 16"/>
          <p:cNvSpPr>
            <a:spLocks noGrp="1"/>
          </p:cNvSpPr>
          <p:nvPr>
            <p:ph type="pic" sz="quarter" idx="17"/>
          </p:nvPr>
        </p:nvSpPr>
        <p:spPr>
          <a:xfrm>
            <a:off x="5742432"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2" name="Text Placeholder 18"/>
          <p:cNvSpPr>
            <a:spLocks noGrp="1"/>
          </p:cNvSpPr>
          <p:nvPr>
            <p:ph type="body" sz="quarter" idx="16" hasCustomPrompt="1"/>
          </p:nvPr>
        </p:nvSpPr>
        <p:spPr>
          <a:xfrm>
            <a:off x="5742432" y="4786884"/>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p:cNvSpPr>
            <a:spLocks noGrp="1"/>
          </p:cNvSpPr>
          <p:nvPr>
            <p:ph type="body" sz="quarter" idx="18" hasCustomPrompt="1"/>
          </p:nvPr>
        </p:nvSpPr>
        <p:spPr>
          <a:xfrm>
            <a:off x="5742432" y="5425440"/>
            <a:ext cx="3044952" cy="274320"/>
          </a:xfrm>
        </p:spPr>
        <p:txBody>
          <a:bodyPr anchor="ctr">
            <a:noAutofit/>
          </a:bodyPr>
          <a:lstStyle>
            <a:lvl1pPr marL="0" indent="0" algn="ctr">
              <a:buNone/>
              <a:defRPr sz="1800" spc="30" baseline="0"/>
            </a:lvl1pPr>
          </a:lstStyle>
          <a:p>
            <a:pPr lvl="0"/>
            <a:r>
              <a:rPr lang="en-US" dirty="0"/>
              <a:t>Title</a:t>
            </a:r>
          </a:p>
        </p:txBody>
      </p:sp>
      <p:sp>
        <p:nvSpPr>
          <p:cNvPr id="11" name="Picture Placeholder 16"/>
          <p:cNvSpPr>
            <a:spLocks noGrp="1"/>
          </p:cNvSpPr>
          <p:nvPr>
            <p:ph type="pic" sz="quarter" idx="26"/>
          </p:nvPr>
        </p:nvSpPr>
        <p:spPr>
          <a:xfrm>
            <a:off x="5742432"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6" name="Text Placeholder 18"/>
          <p:cNvSpPr>
            <a:spLocks noGrp="1"/>
          </p:cNvSpPr>
          <p:nvPr>
            <p:ph type="body" sz="quarter" idx="31" hasCustomPrompt="1"/>
          </p:nvPr>
        </p:nvSpPr>
        <p:spPr>
          <a:xfrm>
            <a:off x="5742432" y="8685276"/>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8" name="Text Placeholder 20"/>
          <p:cNvSpPr>
            <a:spLocks noGrp="1"/>
          </p:cNvSpPr>
          <p:nvPr>
            <p:ph type="body" sz="quarter" idx="32" hasCustomPrompt="1"/>
          </p:nvPr>
        </p:nvSpPr>
        <p:spPr>
          <a:xfrm>
            <a:off x="5742432" y="9323832"/>
            <a:ext cx="3044952" cy="274320"/>
          </a:xfrm>
        </p:spPr>
        <p:txBody>
          <a:bodyPr anchor="ctr">
            <a:noAutofit/>
          </a:bodyPr>
          <a:lstStyle>
            <a:lvl1pPr marL="0" indent="0" algn="ctr">
              <a:buNone/>
              <a:defRPr sz="1800" spc="30" baseline="0"/>
            </a:lvl1pPr>
          </a:lstStyle>
          <a:p>
            <a:pPr lvl="0"/>
            <a:r>
              <a:rPr lang="en-US" dirty="0"/>
              <a:t>Title</a:t>
            </a:r>
          </a:p>
        </p:txBody>
      </p:sp>
      <p:sp>
        <p:nvSpPr>
          <p:cNvPr id="26" name="Picture Placeholder 16"/>
          <p:cNvSpPr>
            <a:spLocks noGrp="1"/>
          </p:cNvSpPr>
          <p:nvPr>
            <p:ph type="pic" sz="quarter" idx="20"/>
          </p:nvPr>
        </p:nvSpPr>
        <p:spPr>
          <a:xfrm>
            <a:off x="9578340"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5" name="Text Placeholder 18"/>
          <p:cNvSpPr>
            <a:spLocks noGrp="1"/>
          </p:cNvSpPr>
          <p:nvPr>
            <p:ph type="body" sz="quarter" idx="19" hasCustomPrompt="1"/>
          </p:nvPr>
        </p:nvSpPr>
        <p:spPr>
          <a:xfrm>
            <a:off x="9578340" y="4786884"/>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p:cNvSpPr>
            <a:spLocks noGrp="1"/>
          </p:cNvSpPr>
          <p:nvPr>
            <p:ph type="body" sz="quarter" idx="21" hasCustomPrompt="1"/>
          </p:nvPr>
        </p:nvSpPr>
        <p:spPr>
          <a:xfrm>
            <a:off x="9578340" y="5425440"/>
            <a:ext cx="3044952" cy="274320"/>
          </a:xfrm>
        </p:spPr>
        <p:txBody>
          <a:bodyPr anchor="ctr">
            <a:noAutofit/>
          </a:bodyPr>
          <a:lstStyle>
            <a:lvl1pPr marL="0" indent="0" algn="ctr">
              <a:buNone/>
              <a:defRPr sz="1800" spc="30" baseline="0"/>
            </a:lvl1pPr>
          </a:lstStyle>
          <a:p>
            <a:pPr lvl="0"/>
            <a:r>
              <a:rPr lang="en-US" dirty="0"/>
              <a:t>Title</a:t>
            </a:r>
          </a:p>
        </p:txBody>
      </p:sp>
      <p:sp>
        <p:nvSpPr>
          <p:cNvPr id="12" name="Picture Placeholder 16"/>
          <p:cNvSpPr>
            <a:spLocks noGrp="1"/>
          </p:cNvSpPr>
          <p:nvPr>
            <p:ph type="pic" sz="quarter" idx="27"/>
          </p:nvPr>
        </p:nvSpPr>
        <p:spPr>
          <a:xfrm>
            <a:off x="9578340"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0" name="Text Placeholder 18"/>
          <p:cNvSpPr>
            <a:spLocks noGrp="1"/>
          </p:cNvSpPr>
          <p:nvPr>
            <p:ph type="body" sz="quarter" idx="33" hasCustomPrompt="1"/>
          </p:nvPr>
        </p:nvSpPr>
        <p:spPr>
          <a:xfrm>
            <a:off x="9578340" y="8685276"/>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1" name="Text Placeholder 20"/>
          <p:cNvSpPr>
            <a:spLocks noGrp="1"/>
          </p:cNvSpPr>
          <p:nvPr>
            <p:ph type="body" sz="quarter" idx="34" hasCustomPrompt="1"/>
          </p:nvPr>
        </p:nvSpPr>
        <p:spPr>
          <a:xfrm>
            <a:off x="9578340" y="9323832"/>
            <a:ext cx="3044952" cy="274320"/>
          </a:xfrm>
        </p:spPr>
        <p:txBody>
          <a:bodyPr anchor="ctr">
            <a:noAutofit/>
          </a:bodyPr>
          <a:lstStyle>
            <a:lvl1pPr marL="0" indent="0" algn="ctr">
              <a:buNone/>
              <a:defRPr sz="1800" spc="30" baseline="0"/>
            </a:lvl1pPr>
          </a:lstStyle>
          <a:p>
            <a:pPr lvl="0"/>
            <a:r>
              <a:rPr lang="en-US" dirty="0"/>
              <a:t>Title</a:t>
            </a:r>
          </a:p>
        </p:txBody>
      </p:sp>
      <p:sp>
        <p:nvSpPr>
          <p:cNvPr id="29" name="Picture Placeholder 16"/>
          <p:cNvSpPr>
            <a:spLocks noGrp="1"/>
          </p:cNvSpPr>
          <p:nvPr>
            <p:ph type="pic" sz="quarter" idx="23"/>
          </p:nvPr>
        </p:nvSpPr>
        <p:spPr>
          <a:xfrm>
            <a:off x="13414248"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8" name="Text Placeholder 18"/>
          <p:cNvSpPr>
            <a:spLocks noGrp="1"/>
          </p:cNvSpPr>
          <p:nvPr>
            <p:ph type="body" sz="quarter" idx="22" hasCustomPrompt="1"/>
          </p:nvPr>
        </p:nvSpPr>
        <p:spPr>
          <a:xfrm>
            <a:off x="13414248" y="4786884"/>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p:cNvSpPr>
            <a:spLocks noGrp="1"/>
          </p:cNvSpPr>
          <p:nvPr>
            <p:ph type="body" sz="quarter" idx="24" hasCustomPrompt="1"/>
          </p:nvPr>
        </p:nvSpPr>
        <p:spPr>
          <a:xfrm>
            <a:off x="13414248" y="5425440"/>
            <a:ext cx="3044952" cy="274320"/>
          </a:xfrm>
        </p:spPr>
        <p:txBody>
          <a:bodyPr anchor="ctr">
            <a:noAutofit/>
          </a:bodyPr>
          <a:lstStyle>
            <a:lvl1pPr marL="0" indent="0" algn="ctr">
              <a:buNone/>
              <a:defRPr sz="1800" spc="30" baseline="0"/>
            </a:lvl1pPr>
          </a:lstStyle>
          <a:p>
            <a:pPr lvl="0"/>
            <a:r>
              <a:rPr lang="en-US" dirty="0"/>
              <a:t>Title</a:t>
            </a:r>
          </a:p>
        </p:txBody>
      </p:sp>
      <p:sp>
        <p:nvSpPr>
          <p:cNvPr id="13" name="Picture Placeholder 16"/>
          <p:cNvSpPr>
            <a:spLocks noGrp="1"/>
          </p:cNvSpPr>
          <p:nvPr>
            <p:ph type="pic" sz="quarter" idx="28"/>
          </p:nvPr>
        </p:nvSpPr>
        <p:spPr>
          <a:xfrm>
            <a:off x="13414248"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32" name="Text Placeholder 18"/>
          <p:cNvSpPr>
            <a:spLocks noGrp="1"/>
          </p:cNvSpPr>
          <p:nvPr>
            <p:ph type="body" sz="quarter" idx="35" hasCustomPrompt="1"/>
          </p:nvPr>
        </p:nvSpPr>
        <p:spPr>
          <a:xfrm>
            <a:off x="13414248" y="8685276"/>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3" name="Text Placeholder 20"/>
          <p:cNvSpPr>
            <a:spLocks noGrp="1"/>
          </p:cNvSpPr>
          <p:nvPr>
            <p:ph type="body" sz="quarter" idx="36" hasCustomPrompt="1"/>
          </p:nvPr>
        </p:nvSpPr>
        <p:spPr>
          <a:xfrm>
            <a:off x="13414248" y="9323832"/>
            <a:ext cx="3044952" cy="274320"/>
          </a:xfrm>
        </p:spPr>
        <p:txBody>
          <a:bodyPr anchor="ctr">
            <a:noAutofit/>
          </a:bodyPr>
          <a:lstStyle>
            <a:lvl1pPr marL="0" indent="0" algn="ctr">
              <a:buNone/>
              <a:defRPr sz="1800" spc="30" baseline="0"/>
            </a:lvl1pPr>
          </a:lstStyle>
          <a:p>
            <a:pPr lvl="0"/>
            <a:r>
              <a:rPr lang="en-US" dirty="0"/>
              <a:t>Title</a:t>
            </a:r>
          </a:p>
        </p:txBody>
      </p:sp>
    </p:spTree>
    <p:extLst>
      <p:ext uri="{BB962C8B-B14F-4D97-AF65-F5344CB8AC3E}">
        <p14:creationId xmlns:p14="http://schemas.microsoft.com/office/powerpoint/2010/main" val="2984258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16" name="Rectangle 15"/>
          <p:cNvSpPr/>
          <p:nvPr userDrawn="1"/>
        </p:nvSpPr>
        <p:spPr>
          <a:xfrm>
            <a:off x="1028007" y="5694720"/>
            <a:ext cx="3017520" cy="2276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8" name="Rectangle 17"/>
          <p:cNvSpPr/>
          <p:nvPr userDrawn="1"/>
        </p:nvSpPr>
        <p:spPr>
          <a:xfrm>
            <a:off x="4351367" y="5694720"/>
            <a:ext cx="3017520" cy="227685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20" name="Rectangle 19"/>
          <p:cNvSpPr/>
          <p:nvPr userDrawn="1"/>
        </p:nvSpPr>
        <p:spPr>
          <a:xfrm>
            <a:off x="7674726" y="5694720"/>
            <a:ext cx="3017520" cy="2276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22" name="Rectangle 21"/>
          <p:cNvSpPr/>
          <p:nvPr userDrawn="1"/>
        </p:nvSpPr>
        <p:spPr>
          <a:xfrm>
            <a:off x="14321444" y="5694720"/>
            <a:ext cx="3017520" cy="2276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24" name="Rectangle 23"/>
          <p:cNvSpPr/>
          <p:nvPr userDrawn="1"/>
        </p:nvSpPr>
        <p:spPr>
          <a:xfrm>
            <a:off x="10998086" y="5694720"/>
            <a:ext cx="3017520" cy="227685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2" name="Title 1"/>
          <p:cNvSpPr>
            <a:spLocks noGrp="1"/>
          </p:cNvSpPr>
          <p:nvPr>
            <p:ph type="title"/>
          </p:nvPr>
        </p:nvSpPr>
        <p:spPr>
          <a:xfrm>
            <a:off x="1138428" y="1261872"/>
            <a:ext cx="16006572" cy="1152144"/>
          </a:xfrm>
        </p:spPr>
        <p:txBody>
          <a:bodyPr>
            <a:noAutofit/>
          </a:bodyPr>
          <a:lstStyle>
            <a:lvl1pPr>
              <a:lnSpc>
                <a:spcPct val="100000"/>
              </a:lnSpc>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noAutofit/>
          </a:bodyPr>
          <a:lstStyle/>
          <a:p>
            <a:r>
              <a:rPr lang="en-US">
                <a:solidFill>
                  <a:srgbClr val="1F2C8F"/>
                </a:solidFill>
              </a:rPr>
              <a:t>Presentation title</a:t>
            </a:r>
            <a:endParaRPr lang="en-US" dirty="0">
              <a:solidFill>
                <a:srgbClr val="1F2C8F"/>
              </a:solidFill>
            </a:endParaRPr>
          </a:p>
        </p:txBody>
      </p:sp>
      <p:sp>
        <p:nvSpPr>
          <p:cNvPr id="5" name="Slide Number Placeholder 4"/>
          <p:cNvSpPr>
            <a:spLocks noGrp="1"/>
          </p:cNvSpPr>
          <p:nvPr>
            <p:ph type="sldNum" sz="quarter" idx="12"/>
          </p:nvPr>
        </p:nvSpPr>
        <p:spPr/>
        <p:txBody>
          <a:bodyPr>
            <a:noAutofit/>
          </a:bodyPr>
          <a:lstStyle/>
          <a:p>
            <a:fld id="{48F63A3B-78C7-47BE-AE5E-E10140E04643}" type="slidenum">
              <a:rPr lang="en-US" smtClean="0">
                <a:solidFill>
                  <a:srgbClr val="1F2C8F"/>
                </a:solidFill>
              </a:rPr>
              <a:pPr/>
              <a:t>‹#›</a:t>
            </a:fld>
            <a:endParaRPr lang="en-US" dirty="0">
              <a:solidFill>
                <a:srgbClr val="1F2C8F"/>
              </a:solidFill>
            </a:endParaRPr>
          </a:p>
        </p:txBody>
      </p:sp>
      <p:sp>
        <p:nvSpPr>
          <p:cNvPr id="46" name="Text Placeholder 2"/>
          <p:cNvSpPr>
            <a:spLocks noGrp="1"/>
          </p:cNvSpPr>
          <p:nvPr>
            <p:ph type="body" idx="1"/>
          </p:nvPr>
        </p:nvSpPr>
        <p:spPr>
          <a:xfrm>
            <a:off x="1028007" y="3737527"/>
            <a:ext cx="3017520" cy="4237760"/>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4" name="Picture Placeholder 62"/>
          <p:cNvSpPr>
            <a:spLocks noGrp="1"/>
          </p:cNvSpPr>
          <p:nvPr>
            <p:ph type="pic" sz="quarter" idx="23"/>
          </p:nvPr>
        </p:nvSpPr>
        <p:spPr>
          <a:xfrm>
            <a:off x="2008701" y="3166587"/>
            <a:ext cx="1056132" cy="10561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2" name="Text Placeholder 51"/>
          <p:cNvSpPr>
            <a:spLocks noGrp="1"/>
          </p:cNvSpPr>
          <p:nvPr>
            <p:ph type="body" sz="quarter" idx="18"/>
          </p:nvPr>
        </p:nvSpPr>
        <p:spPr>
          <a:xfrm>
            <a:off x="1096587"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47" name="Text Placeholder 4"/>
          <p:cNvSpPr>
            <a:spLocks noGrp="1"/>
          </p:cNvSpPr>
          <p:nvPr>
            <p:ph type="body" sz="quarter" idx="3"/>
          </p:nvPr>
        </p:nvSpPr>
        <p:spPr>
          <a:xfrm>
            <a:off x="4351365" y="3737527"/>
            <a:ext cx="3017520" cy="4237760"/>
          </a:xfrm>
          <a:noFill/>
          <a:ln w="12700">
            <a:solidFill>
              <a:schemeClr val="accent3"/>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8" name="Picture Placeholder 62"/>
          <p:cNvSpPr>
            <a:spLocks noGrp="1"/>
          </p:cNvSpPr>
          <p:nvPr>
            <p:ph type="pic" sz="quarter" idx="27"/>
          </p:nvPr>
        </p:nvSpPr>
        <p:spPr>
          <a:xfrm>
            <a:off x="5332061" y="3166587"/>
            <a:ext cx="1056132" cy="1056132"/>
          </a:xfrm>
          <a:prstGeom prst="ellipse">
            <a:avLst/>
          </a:prstGeom>
          <a:solidFill>
            <a:schemeClr val="accent3"/>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8" name="Text Placeholder 51"/>
          <p:cNvSpPr>
            <a:spLocks noGrp="1"/>
          </p:cNvSpPr>
          <p:nvPr>
            <p:ph type="body" sz="quarter" idx="19"/>
          </p:nvPr>
        </p:nvSpPr>
        <p:spPr>
          <a:xfrm>
            <a:off x="4419945"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48" name="Text Placeholder 4"/>
          <p:cNvSpPr>
            <a:spLocks noGrp="1"/>
          </p:cNvSpPr>
          <p:nvPr>
            <p:ph type="body" sz="quarter" idx="13"/>
          </p:nvPr>
        </p:nvSpPr>
        <p:spPr>
          <a:xfrm>
            <a:off x="7674726" y="3737527"/>
            <a:ext cx="3017520" cy="4237760"/>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7" name="Picture Placeholder 62"/>
          <p:cNvSpPr>
            <a:spLocks noGrp="1"/>
          </p:cNvSpPr>
          <p:nvPr>
            <p:ph type="pic" sz="quarter" idx="26"/>
          </p:nvPr>
        </p:nvSpPr>
        <p:spPr>
          <a:xfrm>
            <a:off x="8655420" y="3166587"/>
            <a:ext cx="1056132" cy="10561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9" name="Text Placeholder 51"/>
          <p:cNvSpPr>
            <a:spLocks noGrp="1"/>
          </p:cNvSpPr>
          <p:nvPr>
            <p:ph type="body" sz="quarter" idx="20"/>
          </p:nvPr>
        </p:nvSpPr>
        <p:spPr>
          <a:xfrm>
            <a:off x="7743306"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49" name="Text Placeholder 4"/>
          <p:cNvSpPr>
            <a:spLocks noGrp="1"/>
          </p:cNvSpPr>
          <p:nvPr>
            <p:ph type="body" sz="quarter" idx="15"/>
          </p:nvPr>
        </p:nvSpPr>
        <p:spPr>
          <a:xfrm>
            <a:off x="10998086" y="3737527"/>
            <a:ext cx="3017520" cy="4237760"/>
          </a:xfrm>
          <a:noFill/>
          <a:ln w="12700">
            <a:solidFill>
              <a:schemeClr val="accent3"/>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6" name="Picture Placeholder 62"/>
          <p:cNvSpPr>
            <a:spLocks noGrp="1"/>
          </p:cNvSpPr>
          <p:nvPr>
            <p:ph type="pic" sz="quarter" idx="25"/>
          </p:nvPr>
        </p:nvSpPr>
        <p:spPr>
          <a:xfrm>
            <a:off x="11978780" y="3166587"/>
            <a:ext cx="1056132" cy="1056132"/>
          </a:xfrm>
          <a:prstGeom prst="ellipse">
            <a:avLst/>
          </a:prstGeom>
          <a:solidFill>
            <a:schemeClr val="accent3"/>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0" name="Text Placeholder 51"/>
          <p:cNvSpPr>
            <a:spLocks noGrp="1"/>
          </p:cNvSpPr>
          <p:nvPr>
            <p:ph type="body" sz="quarter" idx="21"/>
          </p:nvPr>
        </p:nvSpPr>
        <p:spPr>
          <a:xfrm>
            <a:off x="11066666"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50" name="Text Placeholder 4"/>
          <p:cNvSpPr>
            <a:spLocks noGrp="1"/>
          </p:cNvSpPr>
          <p:nvPr>
            <p:ph type="body" sz="quarter" idx="17"/>
          </p:nvPr>
        </p:nvSpPr>
        <p:spPr>
          <a:xfrm>
            <a:off x="14321444" y="3737527"/>
            <a:ext cx="3017520" cy="4237760"/>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5" name="Picture Placeholder 62"/>
          <p:cNvSpPr>
            <a:spLocks noGrp="1"/>
          </p:cNvSpPr>
          <p:nvPr>
            <p:ph type="pic" sz="quarter" idx="24"/>
          </p:nvPr>
        </p:nvSpPr>
        <p:spPr>
          <a:xfrm>
            <a:off x="15302138" y="3166587"/>
            <a:ext cx="1056132" cy="10561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1" name="Text Placeholder 51"/>
          <p:cNvSpPr>
            <a:spLocks noGrp="1"/>
          </p:cNvSpPr>
          <p:nvPr>
            <p:ph type="body" sz="quarter" idx="22"/>
          </p:nvPr>
        </p:nvSpPr>
        <p:spPr>
          <a:xfrm>
            <a:off x="14390024"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Tree>
    <p:extLst>
      <p:ext uri="{BB962C8B-B14F-4D97-AF65-F5344CB8AC3E}">
        <p14:creationId xmlns:p14="http://schemas.microsoft.com/office/powerpoint/2010/main" val="5982637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9" name="Freeform: Shape 28"/>
          <p:cNvSpPr/>
          <p:nvPr userDrawn="1"/>
        </p:nvSpPr>
        <p:spPr>
          <a:xfrm>
            <a:off x="0" y="0"/>
            <a:ext cx="4257675" cy="4286937"/>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26" name="Freeform: Shape 25"/>
          <p:cNvSpPr/>
          <p:nvPr userDrawn="1"/>
        </p:nvSpPr>
        <p:spPr>
          <a:xfrm>
            <a:off x="2" y="-1"/>
            <a:ext cx="2955941" cy="2985401"/>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rgbClr val="F5CDCE"/>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16" name="Freeform: Shape 15"/>
          <p:cNvSpPr/>
          <p:nvPr userDrawn="1"/>
        </p:nvSpPr>
        <p:spPr>
          <a:xfrm>
            <a:off x="2" y="2"/>
            <a:ext cx="1505174" cy="1519523"/>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2" name="Title 1"/>
          <p:cNvSpPr>
            <a:spLocks noGrp="1"/>
          </p:cNvSpPr>
          <p:nvPr>
            <p:ph type="title"/>
          </p:nvPr>
        </p:nvSpPr>
        <p:spPr/>
        <p:txBody>
          <a:bodyPr/>
          <a:lstStyle>
            <a:lvl1pPr>
              <a:lnSpc>
                <a:spcPct val="100000"/>
              </a:lnSpc>
              <a:defRPr>
                <a:solidFill>
                  <a:schemeClr val="accent6"/>
                </a:solidFill>
              </a:defRPr>
            </a:lvl1p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1F2C8F"/>
                </a:solidFill>
              </a:rPr>
              <a:pPr/>
              <a:t>‹#›</a:t>
            </a:fld>
            <a:endParaRPr lang="en-US" dirty="0">
              <a:solidFill>
                <a:srgbClr val="1F2C8F"/>
              </a:solidFill>
            </a:endParaRPr>
          </a:p>
        </p:txBody>
      </p:sp>
      <p:sp>
        <p:nvSpPr>
          <p:cNvPr id="30" name="Image 2" descr="preencoded.png"/>
          <p:cNvSpPr/>
          <p:nvPr/>
        </p:nvSpPr>
        <p:spPr>
          <a:xfrm>
            <a:off x="2187499" y="885200"/>
            <a:ext cx="1162532" cy="116253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pPr defTabSz="685800"/>
            <a:endParaRPr lang="en-US" sz="2700" dirty="0">
              <a:solidFill>
                <a:srgbClr val="000000"/>
              </a:solidFill>
            </a:endParaRPr>
          </a:p>
        </p:txBody>
      </p:sp>
      <p:sp>
        <p:nvSpPr>
          <p:cNvPr id="31" name="Text Placeholder 2"/>
          <p:cNvSpPr>
            <a:spLocks noGrp="1"/>
          </p:cNvSpPr>
          <p:nvPr>
            <p:ph type="body" idx="1" hasCustomPrompt="1"/>
          </p:nvPr>
        </p:nvSpPr>
        <p:spPr>
          <a:xfrm>
            <a:off x="1028007" y="4526280"/>
            <a:ext cx="2990088" cy="836676"/>
          </a:xfrm>
          <a:solidFill>
            <a:schemeClr val="accent3"/>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2" name="Text Placeholder 4"/>
          <p:cNvSpPr>
            <a:spLocks noGrp="1"/>
          </p:cNvSpPr>
          <p:nvPr>
            <p:ph type="body" sz="quarter" idx="3" hasCustomPrompt="1"/>
          </p:nvPr>
        </p:nvSpPr>
        <p:spPr>
          <a:xfrm>
            <a:off x="4351367" y="4526280"/>
            <a:ext cx="2990088" cy="836676"/>
          </a:xfrm>
          <a:solidFill>
            <a:schemeClr val="accent1"/>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3" name="Text Placeholder 4"/>
          <p:cNvSpPr>
            <a:spLocks noGrp="1"/>
          </p:cNvSpPr>
          <p:nvPr>
            <p:ph type="body" sz="quarter" idx="13" hasCustomPrompt="1"/>
          </p:nvPr>
        </p:nvSpPr>
        <p:spPr>
          <a:xfrm>
            <a:off x="7674726" y="4526280"/>
            <a:ext cx="2990088" cy="836676"/>
          </a:xfrm>
          <a:solidFill>
            <a:schemeClr val="accent3"/>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4" name="Text Placeholder 4"/>
          <p:cNvSpPr>
            <a:spLocks noGrp="1"/>
          </p:cNvSpPr>
          <p:nvPr>
            <p:ph type="body" sz="quarter" idx="15" hasCustomPrompt="1"/>
          </p:nvPr>
        </p:nvSpPr>
        <p:spPr>
          <a:xfrm>
            <a:off x="10998086" y="4526280"/>
            <a:ext cx="2990088" cy="836676"/>
          </a:xfrm>
          <a:solidFill>
            <a:schemeClr val="accent1"/>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5" name="Text Placeholder 4"/>
          <p:cNvSpPr>
            <a:spLocks noGrp="1"/>
          </p:cNvSpPr>
          <p:nvPr>
            <p:ph type="body" sz="quarter" idx="17" hasCustomPrompt="1"/>
          </p:nvPr>
        </p:nvSpPr>
        <p:spPr>
          <a:xfrm>
            <a:off x="14321444" y="4526280"/>
            <a:ext cx="2990088" cy="836676"/>
          </a:xfrm>
          <a:solidFill>
            <a:schemeClr val="accent3"/>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6" name="Text Placeholder 51"/>
          <p:cNvSpPr>
            <a:spLocks noGrp="1"/>
          </p:cNvSpPr>
          <p:nvPr>
            <p:ph type="body" sz="quarter" idx="18"/>
          </p:nvPr>
        </p:nvSpPr>
        <p:spPr>
          <a:xfrm>
            <a:off x="1028007"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37" name="Text Placeholder 51"/>
          <p:cNvSpPr>
            <a:spLocks noGrp="1"/>
          </p:cNvSpPr>
          <p:nvPr>
            <p:ph type="body" sz="quarter" idx="19"/>
          </p:nvPr>
        </p:nvSpPr>
        <p:spPr>
          <a:xfrm>
            <a:off x="4351367"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38" name="Text Placeholder 51"/>
          <p:cNvSpPr>
            <a:spLocks noGrp="1"/>
          </p:cNvSpPr>
          <p:nvPr>
            <p:ph type="body" sz="quarter" idx="20"/>
          </p:nvPr>
        </p:nvSpPr>
        <p:spPr>
          <a:xfrm>
            <a:off x="7674726"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39" name="Text Placeholder 51"/>
          <p:cNvSpPr>
            <a:spLocks noGrp="1"/>
          </p:cNvSpPr>
          <p:nvPr>
            <p:ph type="body" sz="quarter" idx="21"/>
          </p:nvPr>
        </p:nvSpPr>
        <p:spPr>
          <a:xfrm>
            <a:off x="10998086"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40" name="Text Placeholder 51"/>
          <p:cNvSpPr>
            <a:spLocks noGrp="1"/>
          </p:cNvSpPr>
          <p:nvPr>
            <p:ph type="body" sz="quarter" idx="22"/>
          </p:nvPr>
        </p:nvSpPr>
        <p:spPr>
          <a:xfrm>
            <a:off x="14321444"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cxnSp>
        <p:nvCxnSpPr>
          <p:cNvPr id="42" name="Straight Connector 41"/>
          <p:cNvCxnSpPr/>
          <p:nvPr userDrawn="1"/>
        </p:nvCxnSpPr>
        <p:spPr>
          <a:xfrm>
            <a:off x="1109097" y="6281522"/>
            <a:ext cx="16218540" cy="0"/>
          </a:xfrm>
          <a:prstGeom prst="line">
            <a:avLst/>
          </a:prstGeom>
          <a:ln w="127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90070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0" name="Title 19"/>
          <p:cNvSpPr>
            <a:spLocks noGrp="1"/>
          </p:cNvSpPr>
          <p:nvPr>
            <p:ph type="title"/>
          </p:nvPr>
        </p:nvSpPr>
        <p:spPr>
          <a:xfrm>
            <a:off x="5980176" y="1865376"/>
            <a:ext cx="12248388" cy="1152144"/>
          </a:xfrm>
        </p:spPr>
        <p:txBody>
          <a:bodyPr>
            <a:noAutofit/>
          </a:bodyPr>
          <a:lstStyle>
            <a:lvl1pPr algn="l">
              <a:lnSpc>
                <a:spcPct val="100000"/>
              </a:lnSpc>
              <a:defRPr/>
            </a:lvl1pPr>
          </a:lstStyle>
          <a:p>
            <a:r>
              <a:rPr lang="en-US"/>
              <a:t>Click to edit Master title style</a:t>
            </a:r>
            <a:endParaRPr lang="en-US" dirty="0"/>
          </a:p>
        </p:txBody>
      </p:sp>
      <p:sp>
        <p:nvSpPr>
          <p:cNvPr id="11" name="Image 0" descr="preencoded.png"/>
          <p:cNvSpPr/>
          <p:nvPr userDrawn="1"/>
        </p:nvSpPr>
        <p:spPr>
          <a:xfrm>
            <a:off x="-8352" y="-4176"/>
            <a:ext cx="5164932" cy="10337006"/>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pPr defTabSz="685800"/>
            <a:endParaRPr lang="en-US" sz="2700" dirty="0">
              <a:solidFill>
                <a:srgbClr val="000000"/>
              </a:solidFill>
            </a:endParaRPr>
          </a:p>
        </p:txBody>
      </p:sp>
      <p:pic>
        <p:nvPicPr>
          <p:cNvPr id="13" name="Image 1" descr="preencoded.png"/>
          <p:cNvPicPr>
            <a:picLocks noChangeAspect="1"/>
          </p:cNvPicPr>
          <p:nvPr userDrawn="1"/>
        </p:nvPicPr>
        <p:blipFill>
          <a:blip r:embed="rId2" cstate="screen"/>
          <a:srcRect/>
          <a:stretch>
            <a:fillRect/>
          </a:stretch>
        </p:blipFill>
        <p:spPr>
          <a:xfrm>
            <a:off x="2554967" y="-4176"/>
            <a:ext cx="2601615" cy="7750970"/>
          </a:xfrm>
          <a:prstGeom prst="rect">
            <a:avLst/>
          </a:prstGeom>
        </p:spPr>
      </p:pic>
      <p:sp>
        <p:nvSpPr>
          <p:cNvPr id="39" name="Freeform: Shape 38"/>
          <p:cNvSpPr/>
          <p:nvPr/>
        </p:nvSpPr>
        <p:spPr>
          <a:xfrm>
            <a:off x="2582432" y="-4176"/>
            <a:ext cx="2574173" cy="2581280"/>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pPr defTabSz="685800"/>
            <a:endParaRPr lang="en-US" sz="2700" dirty="0">
              <a:solidFill>
                <a:srgbClr val="000000"/>
              </a:solidFill>
            </a:endParaRPr>
          </a:p>
        </p:txBody>
      </p:sp>
      <p:sp>
        <p:nvSpPr>
          <p:cNvPr id="17" name="Image 5" descr="preencoded.png"/>
          <p:cNvSpPr/>
          <p:nvPr userDrawn="1"/>
        </p:nvSpPr>
        <p:spPr>
          <a:xfrm>
            <a:off x="-8352" y="5160756"/>
            <a:ext cx="5164932" cy="5172075"/>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pPr defTabSz="685800"/>
            <a:endParaRPr lang="en-US" sz="2700" dirty="0">
              <a:solidFill>
                <a:srgbClr val="000000"/>
              </a:solidFill>
            </a:endParaRPr>
          </a:p>
        </p:txBody>
      </p:sp>
      <p:pic>
        <p:nvPicPr>
          <p:cNvPr id="19" name="Image 6" descr="preencoded.png"/>
          <p:cNvPicPr>
            <a:picLocks noChangeAspect="1"/>
          </p:cNvPicPr>
          <p:nvPr userDrawn="1"/>
        </p:nvPicPr>
        <p:blipFill>
          <a:blip r:embed="rId3" cstate="screen"/>
          <a:srcRect/>
          <a:stretch>
            <a:fillRect/>
          </a:stretch>
        </p:blipFill>
        <p:spPr>
          <a:xfrm>
            <a:off x="2577686" y="5160757"/>
            <a:ext cx="2578895" cy="2586038"/>
          </a:xfrm>
          <a:prstGeom prst="rect">
            <a:avLst/>
          </a:prstGeom>
        </p:spPr>
      </p:pic>
      <p:sp>
        <p:nvSpPr>
          <p:cNvPr id="3" name="Text Placeholder 2"/>
          <p:cNvSpPr>
            <a:spLocks noGrp="1"/>
          </p:cNvSpPr>
          <p:nvPr>
            <p:ph type="body" idx="1"/>
          </p:nvPr>
        </p:nvSpPr>
        <p:spPr>
          <a:xfrm>
            <a:off x="5966460" y="3496056"/>
            <a:ext cx="5733288" cy="617220"/>
          </a:xfrm>
        </p:spPr>
        <p:txBody>
          <a:bodyPr anchor="t">
            <a:noAutofit/>
          </a:bodyPr>
          <a:lstStyle>
            <a:lvl1pPr marL="0" indent="0">
              <a:spcBef>
                <a:spcPts val="0"/>
              </a:spcBef>
              <a:buNone/>
              <a:defRPr sz="2700" b="1" cap="all" baseline="0">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5527548" y="4315968"/>
            <a:ext cx="5612892" cy="5526882"/>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070080" y="3496056"/>
            <a:ext cx="5733288" cy="617220"/>
          </a:xfrm>
        </p:spPr>
        <p:txBody>
          <a:bodyPr anchor="t">
            <a:noAutofit/>
          </a:bodyPr>
          <a:lstStyle>
            <a:lvl1pPr marL="0" indent="0">
              <a:spcBef>
                <a:spcPts val="0"/>
              </a:spcBef>
              <a:buNone/>
              <a:defRPr sz="2700" b="1" cap="all" baseline="0">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11631168" y="4315968"/>
            <a:ext cx="5612892" cy="5526882"/>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noAutofit/>
          </a:bodyPr>
          <a:lstStyle/>
          <a:p>
            <a:fld id="{48F63A3B-78C7-47BE-AE5E-E10140E04643}" type="slidenum">
              <a:rPr lang="en-US" dirty="0">
                <a:solidFill>
                  <a:srgbClr val="1F2C8F"/>
                </a:solidFill>
              </a:rPr>
              <a:pPr/>
              <a:t>‹#›</a:t>
            </a:fld>
            <a:endParaRPr lang="en-US" dirty="0">
              <a:solidFill>
                <a:srgbClr val="1F2C8F"/>
              </a:solidFill>
            </a:endParaRPr>
          </a:p>
        </p:txBody>
      </p:sp>
    </p:spTree>
    <p:extLst>
      <p:ext uri="{BB962C8B-B14F-4D97-AF65-F5344CB8AC3E}">
        <p14:creationId xmlns:p14="http://schemas.microsoft.com/office/powerpoint/2010/main" val="17190752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38428" y="1851660"/>
            <a:ext cx="16006572" cy="1152144"/>
          </a:xfrm>
        </p:spPr>
        <p:txBody>
          <a:bodyPr>
            <a:noAutofit/>
          </a:bodyPr>
          <a:lstStyle>
            <a:lvl1pPr>
              <a:lnSpc>
                <a:spcPct val="100000"/>
              </a:lnSpc>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noAutofit/>
          </a:bodyPr>
          <a:lstStyle/>
          <a:p>
            <a:r>
              <a:rPr lang="en-US">
                <a:solidFill>
                  <a:srgbClr val="1F2C8F"/>
                </a:solidFill>
              </a:rPr>
              <a:t>Presentation title</a:t>
            </a:r>
            <a:endParaRPr lang="en-US" dirty="0">
              <a:solidFill>
                <a:srgbClr val="1F2C8F"/>
              </a:solidFill>
            </a:endParaRPr>
          </a:p>
        </p:txBody>
      </p:sp>
      <p:sp>
        <p:nvSpPr>
          <p:cNvPr id="5" name="Slide Number Placeholder 4"/>
          <p:cNvSpPr>
            <a:spLocks noGrp="1"/>
          </p:cNvSpPr>
          <p:nvPr>
            <p:ph type="sldNum" sz="quarter" idx="12"/>
          </p:nvPr>
        </p:nvSpPr>
        <p:spPr/>
        <p:txBody>
          <a:bodyPr>
            <a:noAutofit/>
          </a:bodyPr>
          <a:lstStyle/>
          <a:p>
            <a:fld id="{48F63A3B-78C7-47BE-AE5E-E10140E04643}" type="slidenum">
              <a:rPr lang="en-US" smtClean="0">
                <a:solidFill>
                  <a:srgbClr val="1F2C8F"/>
                </a:solidFill>
              </a:rPr>
              <a:pPr/>
              <a:t>‹#›</a:t>
            </a:fld>
            <a:endParaRPr lang="en-US" dirty="0">
              <a:solidFill>
                <a:srgbClr val="1F2C8F"/>
              </a:solidFill>
            </a:endParaRPr>
          </a:p>
        </p:txBody>
      </p:sp>
      <p:sp>
        <p:nvSpPr>
          <p:cNvPr id="46" name="Text Placeholder 2"/>
          <p:cNvSpPr>
            <a:spLocks noGrp="1"/>
          </p:cNvSpPr>
          <p:nvPr>
            <p:ph type="body" idx="1"/>
          </p:nvPr>
        </p:nvSpPr>
        <p:spPr>
          <a:xfrm>
            <a:off x="1069848" y="4114800"/>
            <a:ext cx="4992624" cy="5335524"/>
          </a:xfrm>
          <a:noFill/>
          <a:ln w="12700">
            <a:solidFill>
              <a:schemeClr val="accent3"/>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4" name="Picture Placeholder 62"/>
          <p:cNvSpPr>
            <a:spLocks noGrp="1" noChangeAspect="1"/>
          </p:cNvSpPr>
          <p:nvPr>
            <p:ph type="pic" sz="quarter" idx="23"/>
          </p:nvPr>
        </p:nvSpPr>
        <p:spPr>
          <a:xfrm>
            <a:off x="2866644" y="3387852"/>
            <a:ext cx="1399032" cy="1399032"/>
          </a:xfrm>
          <a:prstGeom prst="ellipse">
            <a:avLst/>
          </a:prstGeom>
          <a:solidFill>
            <a:schemeClr val="accent3"/>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2" name="Text Placeholder 51"/>
          <p:cNvSpPr>
            <a:spLocks noGrp="1"/>
          </p:cNvSpPr>
          <p:nvPr>
            <p:ph type="body" sz="quarter" idx="18"/>
          </p:nvPr>
        </p:nvSpPr>
        <p:spPr>
          <a:xfrm>
            <a:off x="1488186" y="5925312"/>
            <a:ext cx="4155948" cy="3310128"/>
          </a:xfrm>
          <a:noFill/>
        </p:spPr>
        <p:txBody>
          <a:bodyPr lIns="91440" rIns="91440" anchor="t">
            <a:noAutofit/>
          </a:bodyPr>
          <a:lstStyle>
            <a:lvl1pPr marL="521018" indent="-521018" algn="l">
              <a:spcBef>
                <a:spcPts val="540"/>
              </a:spcBef>
              <a:buFont typeface="Arial" panose="020B0604020202020204" pitchFamily="34" charset="0"/>
              <a:buChar char="•"/>
              <a:defRPr sz="2250"/>
            </a:lvl1pPr>
          </a:lstStyle>
          <a:p>
            <a:pPr lvl="0"/>
            <a:r>
              <a:rPr lang="en-US"/>
              <a:t>Click to edit Master text styles</a:t>
            </a:r>
          </a:p>
        </p:txBody>
      </p:sp>
      <p:sp>
        <p:nvSpPr>
          <p:cNvPr id="49" name="Text Placeholder 4"/>
          <p:cNvSpPr>
            <a:spLocks noGrp="1"/>
          </p:cNvSpPr>
          <p:nvPr>
            <p:ph type="body" sz="quarter" idx="15"/>
          </p:nvPr>
        </p:nvSpPr>
        <p:spPr>
          <a:xfrm>
            <a:off x="6665976" y="4114800"/>
            <a:ext cx="4992624" cy="5335524"/>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6" name="Picture Placeholder 62"/>
          <p:cNvSpPr>
            <a:spLocks noGrp="1" noChangeAspect="1"/>
          </p:cNvSpPr>
          <p:nvPr>
            <p:ph type="pic" sz="quarter" idx="25"/>
          </p:nvPr>
        </p:nvSpPr>
        <p:spPr>
          <a:xfrm>
            <a:off x="8462772" y="3387852"/>
            <a:ext cx="1399032" cy="13990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0" name="Text Placeholder 51"/>
          <p:cNvSpPr>
            <a:spLocks noGrp="1"/>
          </p:cNvSpPr>
          <p:nvPr>
            <p:ph type="body" sz="quarter" idx="21"/>
          </p:nvPr>
        </p:nvSpPr>
        <p:spPr>
          <a:xfrm>
            <a:off x="7084314" y="5925312"/>
            <a:ext cx="4155948" cy="3310128"/>
          </a:xfrm>
          <a:noFill/>
        </p:spPr>
        <p:txBody>
          <a:bodyPr lIns="91440" rIns="91440" anchor="t">
            <a:noAutofit/>
          </a:bodyPr>
          <a:lstStyle>
            <a:lvl1pPr marL="521018" indent="-521018" algn="l">
              <a:spcBef>
                <a:spcPts val="540"/>
              </a:spcBef>
              <a:buFont typeface="Arial" panose="020B0604020202020204" pitchFamily="34" charset="0"/>
              <a:buChar char="•"/>
              <a:defRPr sz="2250"/>
            </a:lvl1pPr>
          </a:lstStyle>
          <a:p>
            <a:pPr lvl="0"/>
            <a:r>
              <a:rPr lang="en-US"/>
              <a:t>Click to edit Master text styles</a:t>
            </a:r>
          </a:p>
        </p:txBody>
      </p:sp>
      <p:sp>
        <p:nvSpPr>
          <p:cNvPr id="50" name="Text Placeholder 4"/>
          <p:cNvSpPr>
            <a:spLocks noGrp="1"/>
          </p:cNvSpPr>
          <p:nvPr>
            <p:ph type="body" sz="quarter" idx="17"/>
          </p:nvPr>
        </p:nvSpPr>
        <p:spPr>
          <a:xfrm>
            <a:off x="12138660" y="4114800"/>
            <a:ext cx="4992624" cy="5335524"/>
          </a:xfrm>
          <a:noFill/>
          <a:ln w="12700">
            <a:solidFill>
              <a:schemeClr val="accent4"/>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5" name="Picture Placeholder 62"/>
          <p:cNvSpPr>
            <a:spLocks noGrp="1" noChangeAspect="1"/>
          </p:cNvSpPr>
          <p:nvPr>
            <p:ph type="pic" sz="quarter" idx="24"/>
          </p:nvPr>
        </p:nvSpPr>
        <p:spPr>
          <a:xfrm>
            <a:off x="13935456" y="3387852"/>
            <a:ext cx="1399032" cy="1399032"/>
          </a:xfrm>
          <a:prstGeom prst="ellipse">
            <a:avLst/>
          </a:prstGeom>
          <a:solidFill>
            <a:schemeClr val="accent4"/>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1" name="Text Placeholder 51"/>
          <p:cNvSpPr>
            <a:spLocks noGrp="1"/>
          </p:cNvSpPr>
          <p:nvPr>
            <p:ph type="body" sz="quarter" idx="22"/>
          </p:nvPr>
        </p:nvSpPr>
        <p:spPr>
          <a:xfrm>
            <a:off x="12556998" y="5925312"/>
            <a:ext cx="4155948" cy="3310128"/>
          </a:xfrm>
          <a:noFill/>
        </p:spPr>
        <p:txBody>
          <a:bodyPr lIns="91440" rIns="91440" anchor="t">
            <a:noAutofit/>
          </a:bodyPr>
          <a:lstStyle>
            <a:lvl1pPr marL="521018" indent="-521018" algn="l">
              <a:spcBef>
                <a:spcPts val="540"/>
              </a:spcBef>
              <a:buFont typeface="Arial" panose="020B0604020202020204" pitchFamily="34" charset="0"/>
              <a:buChar char="•"/>
              <a:defRPr sz="2250"/>
            </a:lvl1pPr>
          </a:lstStyle>
          <a:p>
            <a:pPr lvl="0"/>
            <a:r>
              <a:rPr lang="en-US"/>
              <a:t>Click to edit Master text styles</a:t>
            </a:r>
          </a:p>
        </p:txBody>
      </p:sp>
    </p:spTree>
    <p:extLst>
      <p:ext uri="{BB962C8B-B14F-4D97-AF65-F5344CB8AC3E}">
        <p14:creationId xmlns:p14="http://schemas.microsoft.com/office/powerpoint/2010/main" val="36228829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Summary">
    <p:spTree>
      <p:nvGrpSpPr>
        <p:cNvPr id="1" name=""/>
        <p:cNvGrpSpPr/>
        <p:nvPr/>
      </p:nvGrpSpPr>
      <p:grpSpPr>
        <a:xfrm>
          <a:off x="0" y="0"/>
          <a:ext cx="0" cy="0"/>
          <a:chOff x="0" y="0"/>
          <a:chExt cx="0" cy="0"/>
        </a:xfrm>
      </p:grpSpPr>
      <p:sp>
        <p:nvSpPr>
          <p:cNvPr id="24" name="Image 2" descr="preencoded.png"/>
          <p:cNvSpPr/>
          <p:nvPr/>
        </p:nvSpPr>
        <p:spPr>
          <a:xfrm>
            <a:off x="13137358" y="-21431"/>
            <a:ext cx="5150645" cy="5179218"/>
          </a:xfrm>
          <a:custGeom>
            <a:avLst/>
            <a:gdLst>
              <a:gd name="connsiteX0" fmla="*/ 3433763 w 3433763"/>
              <a:gd name="connsiteY0" fmla="*/ 0 h 3452812"/>
              <a:gd name="connsiteX1" fmla="*/ 3433763 w 3433763"/>
              <a:gd name="connsiteY1" fmla="*/ 3452813 h 3452812"/>
              <a:gd name="connsiteX2" fmla="*/ 0 w 3433763"/>
              <a:gd name="connsiteY2" fmla="*/ 3452813 h 3452812"/>
              <a:gd name="connsiteX3" fmla="*/ 3433763 w 3433763"/>
              <a:gd name="connsiteY3" fmla="*/ 0 h 3452812"/>
            </a:gdLst>
            <a:ahLst/>
            <a:cxnLst>
              <a:cxn ang="0">
                <a:pos x="connsiteX0" y="connsiteY0"/>
              </a:cxn>
              <a:cxn ang="0">
                <a:pos x="connsiteX1" y="connsiteY1"/>
              </a:cxn>
              <a:cxn ang="0">
                <a:pos x="connsiteX2" y="connsiteY2"/>
              </a:cxn>
              <a:cxn ang="0">
                <a:pos x="connsiteX3" y="connsiteY3"/>
              </a:cxn>
            </a:cxnLst>
            <a:rect l="l" t="t" r="r" b="b"/>
            <a:pathLst>
              <a:path w="3433763" h="3452812">
                <a:moveTo>
                  <a:pt x="3433763" y="0"/>
                </a:moveTo>
                <a:lnTo>
                  <a:pt x="3433763" y="3452813"/>
                </a:lnTo>
                <a:lnTo>
                  <a:pt x="0" y="3452813"/>
                </a:lnTo>
                <a:cubicBezTo>
                  <a:pt x="0" y="1545912"/>
                  <a:pt x="1537383" y="0"/>
                  <a:pt x="3433763" y="0"/>
                </a:cubicBezTo>
                <a:close/>
              </a:path>
            </a:pathLst>
          </a:custGeom>
          <a:solidFill>
            <a:schemeClr val="accent1"/>
          </a:solidFill>
          <a:ln w="4756" cap="flat">
            <a:noFill/>
            <a:prstDash val="solid"/>
            <a:miter/>
          </a:ln>
        </p:spPr>
        <p:txBody>
          <a:bodyPr rtlCol="0" anchor="ctr"/>
          <a:lstStyle/>
          <a:p>
            <a:pPr defTabSz="685800"/>
            <a:endParaRPr lang="en-US" sz="2700" dirty="0">
              <a:solidFill>
                <a:srgbClr val="000000"/>
              </a:solidFill>
            </a:endParaRPr>
          </a:p>
        </p:txBody>
      </p:sp>
      <p:sp>
        <p:nvSpPr>
          <p:cNvPr id="25" name="Image 3" descr="preencoded.png"/>
          <p:cNvSpPr/>
          <p:nvPr/>
        </p:nvSpPr>
        <p:spPr>
          <a:xfrm>
            <a:off x="13137358" y="5157788"/>
            <a:ext cx="5150645" cy="5150643"/>
          </a:xfrm>
          <a:custGeom>
            <a:avLst/>
            <a:gdLst>
              <a:gd name="connsiteX0" fmla="*/ 0 w 3433763"/>
              <a:gd name="connsiteY0" fmla="*/ 0 h 3433762"/>
              <a:gd name="connsiteX1" fmla="*/ 3433763 w 3433763"/>
              <a:gd name="connsiteY1" fmla="*/ 0 h 3433762"/>
              <a:gd name="connsiteX2" fmla="*/ 3433763 w 3433763"/>
              <a:gd name="connsiteY2" fmla="*/ 3433763 h 3433762"/>
              <a:gd name="connsiteX3" fmla="*/ 0 w 3433763"/>
              <a:gd name="connsiteY3" fmla="*/ 0 h 3433762"/>
            </a:gdLst>
            <a:ahLst/>
            <a:cxnLst>
              <a:cxn ang="0">
                <a:pos x="connsiteX0" y="connsiteY0"/>
              </a:cxn>
              <a:cxn ang="0">
                <a:pos x="connsiteX1" y="connsiteY1"/>
              </a:cxn>
              <a:cxn ang="0">
                <a:pos x="connsiteX2" y="connsiteY2"/>
              </a:cxn>
              <a:cxn ang="0">
                <a:pos x="connsiteX3" y="connsiteY3"/>
              </a:cxn>
            </a:cxnLst>
            <a:rect l="l" t="t" r="r" b="b"/>
            <a:pathLst>
              <a:path w="3433763" h="3433762">
                <a:moveTo>
                  <a:pt x="0" y="0"/>
                </a:moveTo>
                <a:lnTo>
                  <a:pt x="3433763" y="0"/>
                </a:lnTo>
                <a:lnTo>
                  <a:pt x="3433763" y="3433763"/>
                </a:lnTo>
                <a:cubicBezTo>
                  <a:pt x="1537383" y="3433763"/>
                  <a:pt x="0" y="1896380"/>
                  <a:pt x="0" y="0"/>
                </a:cubicBezTo>
                <a:close/>
              </a:path>
            </a:pathLst>
          </a:custGeom>
          <a:solidFill>
            <a:schemeClr val="accent2"/>
          </a:solidFill>
          <a:ln w="4756" cap="flat">
            <a:noFill/>
            <a:prstDash val="solid"/>
            <a:miter/>
          </a:ln>
        </p:spPr>
        <p:txBody>
          <a:bodyPr rtlCol="0" anchor="ctr"/>
          <a:lstStyle/>
          <a:p>
            <a:pPr defTabSz="685800"/>
            <a:endParaRPr lang="en-US" sz="2700" dirty="0">
              <a:solidFill>
                <a:srgbClr val="000000"/>
              </a:solidFill>
            </a:endParaRPr>
          </a:p>
        </p:txBody>
      </p:sp>
      <p:sp>
        <p:nvSpPr>
          <p:cNvPr id="26" name="Image 4" descr="preencoded.png"/>
          <p:cNvSpPr/>
          <p:nvPr/>
        </p:nvSpPr>
        <p:spPr>
          <a:xfrm flipV="1">
            <a:off x="14987588" y="1871663"/>
            <a:ext cx="3300413" cy="3271838"/>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pPr defTabSz="685800"/>
            <a:endParaRPr lang="en-US" sz="2700" dirty="0">
              <a:solidFill>
                <a:srgbClr val="000000"/>
              </a:solidFill>
            </a:endParaRPr>
          </a:p>
        </p:txBody>
      </p:sp>
      <p:sp>
        <p:nvSpPr>
          <p:cNvPr id="53" name="Image 7" descr="preencoded.png"/>
          <p:cNvSpPr/>
          <p:nvPr/>
        </p:nvSpPr>
        <p:spPr>
          <a:xfrm flipV="1">
            <a:off x="-30129" y="6870077"/>
            <a:ext cx="3416922" cy="3416922"/>
          </a:xfrm>
          <a:custGeom>
            <a:avLst/>
            <a:gdLst>
              <a:gd name="connsiteX0" fmla="*/ 0 w 2277948"/>
              <a:gd name="connsiteY0" fmla="*/ 2277948 h 2277948"/>
              <a:gd name="connsiteX1" fmla="*/ 2277948 w 2277948"/>
              <a:gd name="connsiteY1" fmla="*/ 0 h 2277948"/>
              <a:gd name="connsiteX2" fmla="*/ 0 w 2277948"/>
              <a:gd name="connsiteY2" fmla="*/ 0 h 2277948"/>
              <a:gd name="connsiteX3" fmla="*/ 0 w 2277948"/>
              <a:gd name="connsiteY3" fmla="*/ 2277948 h 2277948"/>
            </a:gdLst>
            <a:ahLst/>
            <a:cxnLst>
              <a:cxn ang="0">
                <a:pos x="connsiteX0" y="connsiteY0"/>
              </a:cxn>
              <a:cxn ang="0">
                <a:pos x="connsiteX1" y="connsiteY1"/>
              </a:cxn>
              <a:cxn ang="0">
                <a:pos x="connsiteX2" y="connsiteY2"/>
              </a:cxn>
              <a:cxn ang="0">
                <a:pos x="connsiteX3" y="connsiteY3"/>
              </a:cxn>
            </a:cxnLst>
            <a:rect l="l" t="t" r="r" b="b"/>
            <a:pathLst>
              <a:path w="2277948" h="2277948">
                <a:moveTo>
                  <a:pt x="0" y="2277948"/>
                </a:moveTo>
                <a:cubicBezTo>
                  <a:pt x="1258034" y="2277948"/>
                  <a:pt x="2277948" y="1258034"/>
                  <a:pt x="2277948" y="0"/>
                </a:cubicBezTo>
                <a:lnTo>
                  <a:pt x="0" y="0"/>
                </a:lnTo>
                <a:lnTo>
                  <a:pt x="0" y="2277948"/>
                </a:lnTo>
                <a:close/>
              </a:path>
            </a:pathLst>
          </a:custGeom>
          <a:solidFill>
            <a:schemeClr val="accent4"/>
          </a:solidFill>
          <a:ln w="5083" cap="flat">
            <a:noFill/>
            <a:prstDash val="solid"/>
            <a:miter/>
          </a:ln>
        </p:spPr>
        <p:txBody>
          <a:bodyPr rtlCol="0" anchor="ctr"/>
          <a:lstStyle/>
          <a:p>
            <a:pPr defTabSz="685800"/>
            <a:endParaRPr lang="en-US" sz="2700" dirty="0">
              <a:solidFill>
                <a:srgbClr val="000000"/>
              </a:solidFill>
            </a:endParaRPr>
          </a:p>
        </p:txBody>
      </p:sp>
      <p:pic>
        <p:nvPicPr>
          <p:cNvPr id="21" name="Image 2" descr="preencoded.png"/>
          <p:cNvPicPr>
            <a:picLocks noChangeAspect="1"/>
          </p:cNvPicPr>
          <p:nvPr userDrawn="1"/>
        </p:nvPicPr>
        <p:blipFill>
          <a:blip r:embed="rId2" cstate="screen"/>
          <a:srcRect/>
          <a:stretch>
            <a:fillRect/>
          </a:stretch>
        </p:blipFill>
        <p:spPr>
          <a:xfrm>
            <a:off x="14987829" y="5161904"/>
            <a:ext cx="3300171" cy="3300171"/>
          </a:xfrm>
          <a:prstGeom prst="rect">
            <a:avLst/>
          </a:prstGeom>
        </p:spPr>
      </p:pic>
      <p:sp>
        <p:nvSpPr>
          <p:cNvPr id="54" name="Image 2" descr="preencoded.png"/>
          <p:cNvSpPr/>
          <p:nvPr/>
        </p:nvSpPr>
        <p:spPr>
          <a:xfrm>
            <a:off x="2561939" y="8501425"/>
            <a:ext cx="1162532" cy="116253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pPr defTabSz="685800"/>
            <a:endParaRPr lang="en-US" sz="2700" dirty="0">
              <a:solidFill>
                <a:srgbClr val="000000"/>
              </a:solidFill>
            </a:endParaRPr>
          </a:p>
        </p:txBody>
      </p:sp>
      <p:sp>
        <p:nvSpPr>
          <p:cNvPr id="2" name="Title 1"/>
          <p:cNvSpPr>
            <a:spLocks noGrp="1"/>
          </p:cNvSpPr>
          <p:nvPr>
            <p:ph type="title"/>
          </p:nvPr>
        </p:nvSpPr>
        <p:spPr>
          <a:xfrm>
            <a:off x="2263140" y="2825496"/>
            <a:ext cx="10149840" cy="1152144"/>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p:ph idx="1"/>
          </p:nvPr>
        </p:nvSpPr>
        <p:spPr>
          <a:xfrm>
            <a:off x="2263140" y="4256532"/>
            <a:ext cx="8819388" cy="4050792"/>
          </a:xfrm>
        </p:spPr>
        <p:txBody>
          <a:bodyPr>
            <a:noAutofit/>
          </a:bodyPr>
          <a:lstStyle>
            <a:lvl1pPr marL="0" indent="0">
              <a:buNone/>
              <a:defRPr sz="2250"/>
            </a:lvl1pPr>
            <a:lvl2pPr>
              <a:defRPr sz="2250"/>
            </a:lvl2pPr>
            <a:lvl3pPr>
              <a:defRPr sz="2250"/>
            </a:lvl3pPr>
            <a:lvl4pPr>
              <a:defRPr sz="2250"/>
            </a:lvl4pPr>
            <a:lvl5pPr>
              <a:defRPr sz="22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solidFill>
                  <a:srgbClr val="1F2C8F"/>
                </a:solidFill>
              </a:rPr>
              <a:pPr/>
              <a:t>‹#›</a:t>
            </a:fld>
            <a:endParaRPr lang="en-US" dirty="0">
              <a:solidFill>
                <a:srgbClr val="1F2C8F"/>
              </a:solidFill>
            </a:endParaRPr>
          </a:p>
        </p:txBody>
      </p:sp>
      <p:sp>
        <p:nvSpPr>
          <p:cNvPr id="4" name="Footer Placeholder 3"/>
          <p:cNvSpPr>
            <a:spLocks noGrp="1"/>
          </p:cNvSpPr>
          <p:nvPr>
            <p:ph type="ftr" sz="quarter" idx="13"/>
          </p:nvPr>
        </p:nvSpPr>
        <p:spPr/>
        <p:txBody>
          <a:bodyPr/>
          <a:lstStyle/>
          <a:p>
            <a:r>
              <a:rPr lang="en-US">
                <a:solidFill>
                  <a:srgbClr val="1F2C8F"/>
                </a:solidFill>
              </a:rPr>
              <a:t>Presentation title</a:t>
            </a:r>
            <a:endParaRPr lang="en-US" dirty="0">
              <a:solidFill>
                <a:srgbClr val="1F2C8F"/>
              </a:solidFill>
            </a:endParaRPr>
          </a:p>
        </p:txBody>
      </p:sp>
    </p:spTree>
    <p:extLst>
      <p:ext uri="{BB962C8B-B14F-4D97-AF65-F5344CB8AC3E}">
        <p14:creationId xmlns:p14="http://schemas.microsoft.com/office/powerpoint/2010/main" val="25681881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p:cNvSpPr/>
          <p:nvPr userDrawn="1"/>
        </p:nvSpPr>
        <p:spPr>
          <a:xfrm>
            <a:off x="0" y="0"/>
            <a:ext cx="13423107" cy="10287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19" name="Freeform: Shape 18" descr="preencoded.png"/>
          <p:cNvSpPr/>
          <p:nvPr userDrawn="1"/>
        </p:nvSpPr>
        <p:spPr>
          <a:xfrm>
            <a:off x="11307939" y="19714"/>
            <a:ext cx="6980061" cy="10247576"/>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pPr defTabSz="685800"/>
            <a:endParaRPr lang="en-US" sz="2700" dirty="0">
              <a:solidFill>
                <a:srgbClr val="000000"/>
              </a:solidFill>
            </a:endParaRPr>
          </a:p>
        </p:txBody>
      </p:sp>
      <p:pic>
        <p:nvPicPr>
          <p:cNvPr id="9" name="Image 2" descr="preencoded.png"/>
          <p:cNvPicPr>
            <a:picLocks noChangeAspect="1"/>
          </p:cNvPicPr>
          <p:nvPr userDrawn="1"/>
        </p:nvPicPr>
        <p:blipFill>
          <a:blip r:embed="rId2" cstate="screen"/>
          <a:srcRect/>
          <a:stretch>
            <a:fillRect/>
          </a:stretch>
        </p:blipFill>
        <p:spPr>
          <a:xfrm>
            <a:off x="13105851" y="-37561"/>
            <a:ext cx="5148287" cy="5148287"/>
          </a:xfrm>
          <a:prstGeom prst="rect">
            <a:avLst/>
          </a:prstGeom>
        </p:spPr>
      </p:pic>
      <p:sp>
        <p:nvSpPr>
          <p:cNvPr id="2" name="Title 1"/>
          <p:cNvSpPr>
            <a:spLocks noGrp="1"/>
          </p:cNvSpPr>
          <p:nvPr>
            <p:ph type="ctrTitle"/>
          </p:nvPr>
        </p:nvSpPr>
        <p:spPr>
          <a:xfrm>
            <a:off x="2290572" y="2962656"/>
            <a:ext cx="6254496" cy="1001268"/>
          </a:xfrm>
        </p:spPr>
        <p:txBody>
          <a:bodyPr tIns="0" anchor="ctr">
            <a:no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318004" y="4270248"/>
            <a:ext cx="6254496" cy="3264408"/>
          </a:xfrm>
        </p:spPr>
        <p:txBody>
          <a:bodyPr lIns="91440" tIns="0" rIns="91440" bIns="0">
            <a:noAutofit/>
          </a:bodyPr>
          <a:lstStyle>
            <a:lvl1pPr marL="0" indent="0" algn="l">
              <a:spcBef>
                <a:spcPts val="863"/>
              </a:spcBef>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Tree>
    <p:extLst>
      <p:ext uri="{BB962C8B-B14F-4D97-AF65-F5344CB8AC3E}">
        <p14:creationId xmlns:p14="http://schemas.microsoft.com/office/powerpoint/2010/main" val="39579711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Image 0" descr="preencoded.png"/>
          <p:cNvSpPr/>
          <p:nvPr userDrawn="1"/>
        </p:nvSpPr>
        <p:spPr>
          <a:xfrm>
            <a:off x="-8352" y="-4176"/>
            <a:ext cx="5164932" cy="10337006"/>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pPr defTabSz="685800"/>
            <a:endParaRPr lang="en-US" sz="2700" dirty="0">
              <a:solidFill>
                <a:srgbClr val="000000"/>
              </a:solidFill>
            </a:endParaRPr>
          </a:p>
        </p:txBody>
      </p:sp>
      <p:pic>
        <p:nvPicPr>
          <p:cNvPr id="11" name="Image 1" descr="preencoded.png"/>
          <p:cNvPicPr>
            <a:picLocks noChangeAspect="1"/>
          </p:cNvPicPr>
          <p:nvPr userDrawn="1"/>
        </p:nvPicPr>
        <p:blipFill>
          <a:blip r:embed="rId2" cstate="screen"/>
          <a:srcRect/>
          <a:stretch>
            <a:fillRect/>
          </a:stretch>
        </p:blipFill>
        <p:spPr>
          <a:xfrm>
            <a:off x="2554967" y="-4176"/>
            <a:ext cx="2601615" cy="7750970"/>
          </a:xfrm>
          <a:prstGeom prst="rect">
            <a:avLst/>
          </a:prstGeom>
        </p:spPr>
      </p:pic>
      <p:sp>
        <p:nvSpPr>
          <p:cNvPr id="13" name="Freeform: Shape 12"/>
          <p:cNvSpPr/>
          <p:nvPr userDrawn="1"/>
        </p:nvSpPr>
        <p:spPr>
          <a:xfrm>
            <a:off x="2582432" y="-4176"/>
            <a:ext cx="2574173" cy="2581280"/>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pPr defTabSz="685800"/>
            <a:endParaRPr lang="en-US" sz="2700" dirty="0">
              <a:solidFill>
                <a:srgbClr val="000000"/>
              </a:solidFill>
            </a:endParaRPr>
          </a:p>
        </p:txBody>
      </p:sp>
      <p:sp>
        <p:nvSpPr>
          <p:cNvPr id="15" name="Image 5" descr="preencoded.png"/>
          <p:cNvSpPr/>
          <p:nvPr userDrawn="1"/>
        </p:nvSpPr>
        <p:spPr>
          <a:xfrm>
            <a:off x="-8352" y="5160756"/>
            <a:ext cx="5164932" cy="5172075"/>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pPr defTabSz="685800"/>
            <a:endParaRPr lang="en-US" sz="2700" dirty="0">
              <a:solidFill>
                <a:srgbClr val="000000"/>
              </a:solidFill>
            </a:endParaRPr>
          </a:p>
        </p:txBody>
      </p:sp>
      <p:pic>
        <p:nvPicPr>
          <p:cNvPr id="17" name="Image 6" descr="preencoded.png"/>
          <p:cNvPicPr>
            <a:picLocks noChangeAspect="1"/>
          </p:cNvPicPr>
          <p:nvPr userDrawn="1"/>
        </p:nvPicPr>
        <p:blipFill>
          <a:blip r:embed="rId3" cstate="screen"/>
          <a:srcRect/>
          <a:stretch>
            <a:fillRect/>
          </a:stretch>
        </p:blipFill>
        <p:spPr>
          <a:xfrm>
            <a:off x="2577686" y="5160757"/>
            <a:ext cx="2578895" cy="2586038"/>
          </a:xfrm>
          <a:prstGeom prst="rect">
            <a:avLst/>
          </a:prstGeom>
        </p:spPr>
      </p:pic>
      <p:sp>
        <p:nvSpPr>
          <p:cNvPr id="6" name="Footer Placeholder 5"/>
          <p:cNvSpPr>
            <a:spLocks noGrp="1"/>
          </p:cNvSpPr>
          <p:nvPr>
            <p:ph type="ftr" sz="quarter" idx="11"/>
          </p:nvPr>
        </p:nvSpPr>
        <p:spPr/>
        <p:txBody>
          <a:bodyPr/>
          <a:lstStyle/>
          <a:p>
            <a:r>
              <a:rPr lang="en-US">
                <a:solidFill>
                  <a:srgbClr val="1F2C8F"/>
                </a:solidFill>
              </a:rPr>
              <a:t>Presentation title</a:t>
            </a:r>
            <a:endParaRPr lang="en-US" dirty="0">
              <a:solidFill>
                <a:srgbClr val="1F2C8F"/>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srgbClr val="1F2C8F"/>
                </a:solidFill>
              </a:rPr>
              <a:pPr/>
              <a:t>‹#›</a:t>
            </a:fld>
            <a:endParaRPr lang="en-US" dirty="0">
              <a:solidFill>
                <a:srgbClr val="1F2C8F"/>
              </a:solidFill>
            </a:endParaRPr>
          </a:p>
        </p:txBody>
      </p:sp>
      <p:sp>
        <p:nvSpPr>
          <p:cNvPr id="18" name="Title 19"/>
          <p:cNvSpPr>
            <a:spLocks noGrp="1"/>
          </p:cNvSpPr>
          <p:nvPr>
            <p:ph type="title"/>
          </p:nvPr>
        </p:nvSpPr>
        <p:spPr>
          <a:xfrm>
            <a:off x="5980176" y="1865376"/>
            <a:ext cx="12248388" cy="1152144"/>
          </a:xfrm>
        </p:spPr>
        <p:txBody>
          <a:bodyPr>
            <a:noAutofit/>
          </a:bodyPr>
          <a:lstStyle>
            <a:lvl1pPr algn="l">
              <a:lnSpc>
                <a:spcPct val="100000"/>
              </a:lnSpc>
              <a:defRPr/>
            </a:lvl1pPr>
          </a:lstStyle>
          <a:p>
            <a:r>
              <a:rPr lang="en-US"/>
              <a:t>Click to edit Master title style</a:t>
            </a:r>
            <a:endParaRPr lang="en-US" dirty="0"/>
          </a:p>
        </p:txBody>
      </p:sp>
      <p:sp>
        <p:nvSpPr>
          <p:cNvPr id="19" name="Content Placeholder 3"/>
          <p:cNvSpPr>
            <a:spLocks noGrp="1"/>
          </p:cNvSpPr>
          <p:nvPr>
            <p:ph sz="half" idx="2"/>
          </p:nvPr>
        </p:nvSpPr>
        <p:spPr>
          <a:xfrm>
            <a:off x="5527548" y="3383280"/>
            <a:ext cx="5612892" cy="6459570"/>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5"/>
          <p:cNvSpPr>
            <a:spLocks noGrp="1"/>
          </p:cNvSpPr>
          <p:nvPr>
            <p:ph sz="quarter" idx="4"/>
          </p:nvPr>
        </p:nvSpPr>
        <p:spPr>
          <a:xfrm>
            <a:off x="11631168" y="3383280"/>
            <a:ext cx="5612892" cy="6459570"/>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785293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Shape 6"/>
          <p:cNvSpPr/>
          <p:nvPr userDrawn="1"/>
        </p:nvSpPr>
        <p:spPr>
          <a:xfrm>
            <a:off x="2" y="0"/>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9" name="Freeform: Shape 8"/>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a:solidFill>
                  <a:srgbClr val="1F2C8F"/>
                </a:solidFill>
              </a:rPr>
              <a:t>Presentation title</a:t>
            </a:r>
            <a:endParaRPr lang="en-US" dirty="0">
              <a:solidFill>
                <a:srgbClr val="1F2C8F"/>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dirty="0">
                <a:solidFill>
                  <a:srgbClr val="1F2C8F"/>
                </a:solidFill>
              </a:rPr>
              <a:pPr/>
              <a:t>‹#›</a:t>
            </a:fld>
            <a:endParaRPr lang="en-US" dirty="0">
              <a:solidFill>
                <a:srgbClr val="1F2C8F"/>
              </a:solidFill>
            </a:endParaRPr>
          </a:p>
        </p:txBody>
      </p:sp>
    </p:spTree>
    <p:extLst>
      <p:ext uri="{BB962C8B-B14F-4D97-AF65-F5344CB8AC3E}">
        <p14:creationId xmlns:p14="http://schemas.microsoft.com/office/powerpoint/2010/main" val="3714429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Shape 5"/>
          <p:cNvSpPr/>
          <p:nvPr userDrawn="1"/>
        </p:nvSpPr>
        <p:spPr>
          <a:xfrm>
            <a:off x="2" y="0"/>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8" name="Freeform: Shape 7"/>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3" name="Footer Placeholder 2"/>
          <p:cNvSpPr>
            <a:spLocks noGrp="1"/>
          </p:cNvSpPr>
          <p:nvPr>
            <p:ph type="ftr" sz="quarter" idx="11"/>
          </p:nvPr>
        </p:nvSpPr>
        <p:spPr/>
        <p:txBody>
          <a:bodyPr/>
          <a:lstStyle/>
          <a:p>
            <a:r>
              <a:rPr lang="en-US">
                <a:solidFill>
                  <a:srgbClr val="1F2C8F"/>
                </a:solidFill>
              </a:rPr>
              <a:t>Presentation title</a:t>
            </a:r>
            <a:endParaRPr lang="en-US" dirty="0">
              <a:solidFill>
                <a:srgbClr val="1F2C8F"/>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dirty="0">
                <a:solidFill>
                  <a:srgbClr val="1F2C8F"/>
                </a:solidFill>
              </a:rPr>
              <a:pPr/>
              <a:t>‹#›</a:t>
            </a:fld>
            <a:endParaRPr lang="en-US" dirty="0">
              <a:solidFill>
                <a:srgbClr val="1F2C8F"/>
              </a:solidFill>
            </a:endParaRPr>
          </a:p>
        </p:txBody>
      </p:sp>
    </p:spTree>
    <p:extLst>
      <p:ext uri="{BB962C8B-B14F-4D97-AF65-F5344CB8AC3E}">
        <p14:creationId xmlns:p14="http://schemas.microsoft.com/office/powerpoint/2010/main" val="2824124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solidFill>
                  <a:srgbClr val="1F2C8F"/>
                </a:solidFill>
              </a:rPr>
              <a:t>Presentation title</a:t>
            </a:r>
            <a:endParaRPr lang="en-US" dirty="0">
              <a:solidFill>
                <a:srgbClr val="1F2C8F"/>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srgbClr val="1F2C8F"/>
                </a:solidFill>
              </a:rPr>
              <a:pPr/>
              <a:t>‹#›</a:t>
            </a:fld>
            <a:endParaRPr lang="en-US" dirty="0">
              <a:solidFill>
                <a:srgbClr val="1F2C8F"/>
              </a:solidFill>
            </a:endParaRPr>
          </a:p>
        </p:txBody>
      </p:sp>
    </p:spTree>
    <p:extLst>
      <p:ext uri="{BB962C8B-B14F-4D97-AF65-F5344CB8AC3E}">
        <p14:creationId xmlns:p14="http://schemas.microsoft.com/office/powerpoint/2010/main" val="1206896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solidFill>
                  <a:srgbClr val="1F2C8F"/>
                </a:solidFill>
              </a:rPr>
              <a:t>Presentation title</a:t>
            </a:r>
            <a:endParaRPr lang="en-US" dirty="0">
              <a:solidFill>
                <a:srgbClr val="1F2C8F"/>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srgbClr val="1F2C8F"/>
                </a:solidFill>
              </a:rPr>
              <a:pPr/>
              <a:t>‹#›</a:t>
            </a:fld>
            <a:endParaRPr lang="en-US" dirty="0">
              <a:solidFill>
                <a:srgbClr val="1F2C8F"/>
              </a:solidFill>
            </a:endParaRPr>
          </a:p>
        </p:txBody>
      </p:sp>
    </p:spTree>
    <p:extLst>
      <p:ext uri="{BB962C8B-B14F-4D97-AF65-F5344CB8AC3E}">
        <p14:creationId xmlns:p14="http://schemas.microsoft.com/office/powerpoint/2010/main" val="41734294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03645-DCFE-47FC-8A66-F9A45A422ED9}"/>
              </a:ext>
            </a:extLst>
          </p:cNvPr>
          <p:cNvSpPr>
            <a:spLocks noGrp="1"/>
          </p:cNvSpPr>
          <p:nvPr>
            <p:ph type="ctrTitle"/>
          </p:nvPr>
        </p:nvSpPr>
        <p:spPr>
          <a:xfrm>
            <a:off x="4831725" y="1870710"/>
            <a:ext cx="11837640" cy="5176266"/>
          </a:xfrm>
        </p:spPr>
        <p:txBody>
          <a:bodyPr anchor="t"/>
          <a:lstStyle>
            <a:lvl1pPr algn="l">
              <a:defRPr sz="9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AD509FA-7BD7-4D45-998F-0E43038F179C}"/>
              </a:ext>
            </a:extLst>
          </p:cNvPr>
          <p:cNvSpPr>
            <a:spLocks noGrp="1"/>
          </p:cNvSpPr>
          <p:nvPr>
            <p:ph type="subTitle" idx="1"/>
          </p:nvPr>
        </p:nvSpPr>
        <p:spPr>
          <a:xfrm>
            <a:off x="4831725" y="7227189"/>
            <a:ext cx="11837640" cy="1903476"/>
          </a:xfrm>
        </p:spPr>
        <p:txBody>
          <a:bodyPr anchor="b"/>
          <a:lstStyle>
            <a:lvl1pPr marL="0" indent="0" algn="l">
              <a:buNone/>
              <a:defRPr sz="3600"/>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en-US"/>
              <a:t>Click to edit Master subtitle style</a:t>
            </a:r>
            <a:endParaRPr lang="en-US" dirty="0"/>
          </a:p>
        </p:txBody>
      </p:sp>
      <p:sp>
        <p:nvSpPr>
          <p:cNvPr id="9" name="Rectangle 8">
            <a:extLst>
              <a:ext uri="{FF2B5EF4-FFF2-40B4-BE49-F238E27FC236}">
                <a16:creationId xmlns:a16="http://schemas.microsoft.com/office/drawing/2014/main" id="{2D03A0B2-4A2F-D846-A5E6-FB7CB9A031F7}"/>
              </a:ext>
            </a:extLst>
          </p:cNvPr>
          <p:cNvSpPr/>
          <p:nvPr/>
        </p:nvSpPr>
        <p:spPr>
          <a:xfrm>
            <a:off x="3" y="2063240"/>
            <a:ext cx="4156047" cy="8223758"/>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FFFFF"/>
              </a:solidFill>
            </a:endParaRPr>
          </a:p>
        </p:txBody>
      </p:sp>
      <p:sp>
        <p:nvSpPr>
          <p:cNvPr id="10" name="Rectangle 9">
            <a:extLst>
              <a:ext uri="{FF2B5EF4-FFF2-40B4-BE49-F238E27FC236}">
                <a16:creationId xmlns:a16="http://schemas.microsoft.com/office/drawing/2014/main" id="{7F573F1D-73A7-FB41-BCAD-FC9AA7DEF4F5}"/>
              </a:ext>
            </a:extLst>
          </p:cNvPr>
          <p:cNvSpPr/>
          <p:nvPr/>
        </p:nvSpPr>
        <p:spPr>
          <a:xfrm>
            <a:off x="2" y="-3"/>
            <a:ext cx="2060351" cy="10286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FFFFF"/>
              </a:solidFill>
            </a:endParaRPr>
          </a:p>
        </p:txBody>
      </p:sp>
      <p:sp>
        <p:nvSpPr>
          <p:cNvPr id="7" name="Date Placeholder 6">
            <a:extLst>
              <a:ext uri="{FF2B5EF4-FFF2-40B4-BE49-F238E27FC236}">
                <a16:creationId xmlns:a16="http://schemas.microsoft.com/office/drawing/2014/main" id="{DDCFA51C-E4FE-4BF2-A2DD-E32DE57D8AD0}"/>
              </a:ext>
            </a:extLst>
          </p:cNvPr>
          <p:cNvSpPr>
            <a:spLocks noGrp="1"/>
          </p:cNvSpPr>
          <p:nvPr>
            <p:ph type="dt" sz="half" idx="10"/>
          </p:nvPr>
        </p:nvSpPr>
        <p:spPr/>
        <p:txBody>
          <a:bodyPr/>
          <a:lstStyle/>
          <a:p>
            <a:fld id="{1449AA12-8195-4182-A7AC-2E7E59DFBDAF}" type="datetimeFigureOut">
              <a:rPr lang="en-US" smtClean="0">
                <a:solidFill>
                  <a:srgbClr val="FFFFFF">
                    <a:tint val="75000"/>
                  </a:srgbClr>
                </a:solidFill>
              </a:rPr>
              <a:pPr/>
              <a:t>15/01/2025</a:t>
            </a:fld>
            <a:endParaRPr lang="en-US">
              <a:solidFill>
                <a:srgbClr val="FFFFFF">
                  <a:tint val="75000"/>
                </a:srgbClr>
              </a:solidFill>
            </a:endParaRPr>
          </a:p>
        </p:txBody>
      </p:sp>
      <p:sp>
        <p:nvSpPr>
          <p:cNvPr id="8" name="Footer Placeholder 7">
            <a:extLst>
              <a:ext uri="{FF2B5EF4-FFF2-40B4-BE49-F238E27FC236}">
                <a16:creationId xmlns:a16="http://schemas.microsoft.com/office/drawing/2014/main" id="{5A438448-FC2D-4A2F-B7C0-04AC50311EAA}"/>
              </a:ext>
            </a:extLst>
          </p:cNvPr>
          <p:cNvSpPr>
            <a:spLocks noGrp="1"/>
          </p:cNvSpPr>
          <p:nvPr>
            <p:ph type="ftr" sz="quarter" idx="11"/>
          </p:nvPr>
        </p:nvSpPr>
        <p:spPr>
          <a:xfrm>
            <a:off x="4831725" y="9439277"/>
            <a:ext cx="6172200" cy="547688"/>
          </a:xfrm>
        </p:spPr>
        <p:txBody>
          <a:bodyPr/>
          <a:lstStyle/>
          <a:p>
            <a:endParaRPr lang="en-US" dirty="0">
              <a:solidFill>
                <a:srgbClr val="FFFFFF">
                  <a:tint val="75000"/>
                </a:srgbClr>
              </a:solidFill>
            </a:endParaRPr>
          </a:p>
        </p:txBody>
      </p:sp>
      <p:sp>
        <p:nvSpPr>
          <p:cNvPr id="11" name="Slide Number Placeholder 10">
            <a:extLst>
              <a:ext uri="{FF2B5EF4-FFF2-40B4-BE49-F238E27FC236}">
                <a16:creationId xmlns:a16="http://schemas.microsoft.com/office/drawing/2014/main" id="{3B07C67E-EAD9-47D8-9559-4E091BC03BA8}"/>
              </a:ext>
            </a:extLst>
          </p:cNvPr>
          <p:cNvSpPr>
            <a:spLocks noGrp="1"/>
          </p:cNvSpPr>
          <p:nvPr>
            <p:ph type="sldNum" sz="quarter" idx="12"/>
          </p:nvPr>
        </p:nvSpPr>
        <p:spPr/>
        <p:txBody>
          <a:bodyPr/>
          <a:lstStyle/>
          <a:p>
            <a:fld id="{14DFC975-2FD7-44A5-9E78-ECBA46156075}"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41532529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C5DD8-8608-4B55-96D8-0AB848C028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A3CC0B-7B21-422D-937D-FBD49EE939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A0EAFA-89BC-43E9-8EB9-B6B3CD136E43}"/>
              </a:ext>
            </a:extLst>
          </p:cNvPr>
          <p:cNvSpPr>
            <a:spLocks noGrp="1"/>
          </p:cNvSpPr>
          <p:nvPr>
            <p:ph type="dt" sz="half" idx="10"/>
          </p:nvPr>
        </p:nvSpPr>
        <p:spPr/>
        <p:txBody>
          <a:bodyPr/>
          <a:lstStyle/>
          <a:p>
            <a:fld id="{1449AA12-8195-4182-A7AC-2E7E59DFBDAF}" type="datetimeFigureOut">
              <a:rPr lang="en-US" smtClean="0">
                <a:solidFill>
                  <a:srgbClr val="FFFFFF">
                    <a:tint val="75000"/>
                  </a:srgbClr>
                </a:solidFill>
              </a:rPr>
              <a:pPr/>
              <a:t>15/01/2025</a:t>
            </a:fld>
            <a:endParaRPr lang="en-US">
              <a:solidFill>
                <a:srgbClr val="FFFFFF">
                  <a:tint val="75000"/>
                </a:srgbClr>
              </a:solidFill>
            </a:endParaRPr>
          </a:p>
        </p:txBody>
      </p:sp>
      <p:sp>
        <p:nvSpPr>
          <p:cNvPr id="5" name="Footer Placeholder 4">
            <a:extLst>
              <a:ext uri="{FF2B5EF4-FFF2-40B4-BE49-F238E27FC236}">
                <a16:creationId xmlns:a16="http://schemas.microsoft.com/office/drawing/2014/main" id="{A3850944-70C2-487F-A102-58CDFB94C3C6}"/>
              </a:ext>
            </a:extLst>
          </p:cNvPr>
          <p:cNvSpPr>
            <a:spLocks noGrp="1"/>
          </p:cNvSpPr>
          <p:nvPr>
            <p:ph type="ftr" sz="quarter" idx="11"/>
          </p:nvPr>
        </p:nvSpPr>
        <p:spPr/>
        <p:txBody>
          <a:bodyPr/>
          <a:lstStyle/>
          <a:p>
            <a:endParaRPr lang="en-US">
              <a:solidFill>
                <a:srgbClr val="FFFFFF">
                  <a:tint val="75000"/>
                </a:srgbClr>
              </a:solidFill>
            </a:endParaRPr>
          </a:p>
        </p:txBody>
      </p:sp>
      <p:sp>
        <p:nvSpPr>
          <p:cNvPr id="6" name="Slide Number Placeholder 5">
            <a:extLst>
              <a:ext uri="{FF2B5EF4-FFF2-40B4-BE49-F238E27FC236}">
                <a16:creationId xmlns:a16="http://schemas.microsoft.com/office/drawing/2014/main" id="{5177B7B8-A972-455E-9D8C-9B8026A5306D}"/>
              </a:ext>
            </a:extLst>
          </p:cNvPr>
          <p:cNvSpPr>
            <a:spLocks noGrp="1"/>
          </p:cNvSpPr>
          <p:nvPr>
            <p:ph type="sldNum" sz="quarter" idx="12"/>
          </p:nvPr>
        </p:nvSpPr>
        <p:spPr/>
        <p:txBody>
          <a:bodyPr/>
          <a:lstStyle/>
          <a:p>
            <a:fld id="{14DFC975-2FD7-44A5-9E78-ECBA46156075}" type="slidenum">
              <a:rPr lang="en-US" smtClean="0">
                <a:solidFill>
                  <a:srgbClr val="FFFFFF">
                    <a:tint val="75000"/>
                  </a:srgbClr>
                </a:solidFill>
              </a:rPr>
              <a:pPr/>
              <a:t>‹#›</a:t>
            </a:fld>
            <a:endParaRPr lang="en-US">
              <a:solidFill>
                <a:srgbClr val="FFFFFF">
                  <a:tint val="75000"/>
                </a:srgbClr>
              </a:solidFill>
            </a:endParaRPr>
          </a:p>
        </p:txBody>
      </p:sp>
      <p:sp>
        <p:nvSpPr>
          <p:cNvPr id="51" name="Rectangle 50">
            <a:extLst>
              <a:ext uri="{FF2B5EF4-FFF2-40B4-BE49-F238E27FC236}">
                <a16:creationId xmlns:a16="http://schemas.microsoft.com/office/drawing/2014/main" id="{CCC95119-6D9D-3542-9E0E-4171B33DC9CA}"/>
              </a:ext>
            </a:extLst>
          </p:cNvPr>
          <p:cNvSpPr/>
          <p:nvPr/>
        </p:nvSpPr>
        <p:spPr>
          <a:xfrm>
            <a:off x="0" y="847732"/>
            <a:ext cx="1700784" cy="9439271"/>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FFFFF"/>
              </a:solidFill>
            </a:endParaRPr>
          </a:p>
        </p:txBody>
      </p:sp>
      <p:sp>
        <p:nvSpPr>
          <p:cNvPr id="52" name="Rectangle 51">
            <a:extLst>
              <a:ext uri="{FF2B5EF4-FFF2-40B4-BE49-F238E27FC236}">
                <a16:creationId xmlns:a16="http://schemas.microsoft.com/office/drawing/2014/main" id="{EFC92F19-7317-314C-81B7-43B8B687F4E4}"/>
              </a:ext>
            </a:extLst>
          </p:cNvPr>
          <p:cNvSpPr/>
          <p:nvPr/>
        </p:nvSpPr>
        <p:spPr>
          <a:xfrm>
            <a:off x="0" y="-3"/>
            <a:ext cx="847725" cy="10286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FFFFF"/>
              </a:solidFill>
            </a:endParaRPr>
          </a:p>
        </p:txBody>
      </p:sp>
    </p:spTree>
    <p:extLst>
      <p:ext uri="{BB962C8B-B14F-4D97-AF65-F5344CB8AC3E}">
        <p14:creationId xmlns:p14="http://schemas.microsoft.com/office/powerpoint/2010/main" val="3891220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087F2-AA0E-4F0C-9AD6-2353021573D7}"/>
              </a:ext>
            </a:extLst>
          </p:cNvPr>
          <p:cNvSpPr>
            <a:spLocks noGrp="1"/>
          </p:cNvSpPr>
          <p:nvPr>
            <p:ph type="title"/>
          </p:nvPr>
        </p:nvSpPr>
        <p:spPr>
          <a:xfrm>
            <a:off x="4831725" y="1877511"/>
            <a:ext cx="11837640" cy="4372032"/>
          </a:xfrm>
        </p:spPr>
        <p:txBody>
          <a:bodyPr anchor="t"/>
          <a:lstStyle>
            <a:lvl1pPr>
              <a:defRPr sz="81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7937807-96B8-4061-A845-1287216BF53B}"/>
              </a:ext>
            </a:extLst>
          </p:cNvPr>
          <p:cNvSpPr>
            <a:spLocks noGrp="1"/>
          </p:cNvSpPr>
          <p:nvPr>
            <p:ph type="body" idx="1"/>
          </p:nvPr>
        </p:nvSpPr>
        <p:spPr>
          <a:xfrm>
            <a:off x="4831725" y="7227189"/>
            <a:ext cx="11837640" cy="1907286"/>
          </a:xfrm>
        </p:spPr>
        <p:txBody>
          <a:bodyPr anchor="b"/>
          <a:lstStyle>
            <a:lvl1pPr marL="0" indent="0">
              <a:buNone/>
              <a:defRPr sz="3600">
                <a:solidFill>
                  <a:schemeClr val="tx1">
                    <a:tint val="75000"/>
                  </a:schemeClr>
                </a:solidFill>
              </a:defRPr>
            </a:lvl1pPr>
            <a:lvl2pPr marL="685835" indent="0">
              <a:buNone/>
              <a:defRPr sz="3000">
                <a:solidFill>
                  <a:schemeClr val="tx1">
                    <a:tint val="75000"/>
                  </a:schemeClr>
                </a:solidFill>
              </a:defRPr>
            </a:lvl2pPr>
            <a:lvl3pPr marL="1371669" indent="0">
              <a:buNone/>
              <a:defRPr sz="2700">
                <a:solidFill>
                  <a:schemeClr val="tx1">
                    <a:tint val="75000"/>
                  </a:schemeClr>
                </a:solidFill>
              </a:defRPr>
            </a:lvl3pPr>
            <a:lvl4pPr marL="2057504" indent="0">
              <a:buNone/>
              <a:defRPr sz="2400">
                <a:solidFill>
                  <a:schemeClr val="tx1">
                    <a:tint val="75000"/>
                  </a:schemeClr>
                </a:solidFill>
              </a:defRPr>
            </a:lvl4pPr>
            <a:lvl5pPr marL="2743337" indent="0">
              <a:buNone/>
              <a:defRPr sz="2400">
                <a:solidFill>
                  <a:schemeClr val="tx1">
                    <a:tint val="75000"/>
                  </a:schemeClr>
                </a:solidFill>
              </a:defRPr>
            </a:lvl5pPr>
            <a:lvl6pPr marL="3429171" indent="0">
              <a:buNone/>
              <a:defRPr sz="2400">
                <a:solidFill>
                  <a:schemeClr val="tx1">
                    <a:tint val="75000"/>
                  </a:schemeClr>
                </a:solidFill>
              </a:defRPr>
            </a:lvl6pPr>
            <a:lvl7pPr marL="4115006" indent="0">
              <a:buNone/>
              <a:defRPr sz="2400">
                <a:solidFill>
                  <a:schemeClr val="tx1">
                    <a:tint val="75000"/>
                  </a:schemeClr>
                </a:solidFill>
              </a:defRPr>
            </a:lvl7pPr>
            <a:lvl8pPr marL="4800840" indent="0">
              <a:buNone/>
              <a:defRPr sz="2400">
                <a:solidFill>
                  <a:schemeClr val="tx1">
                    <a:tint val="75000"/>
                  </a:schemeClr>
                </a:solidFill>
              </a:defRPr>
            </a:lvl8pPr>
            <a:lvl9pPr marL="5486675"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2AF346-9503-4767-BCB4-84B823E27419}"/>
              </a:ext>
            </a:extLst>
          </p:cNvPr>
          <p:cNvSpPr>
            <a:spLocks noGrp="1"/>
          </p:cNvSpPr>
          <p:nvPr>
            <p:ph type="dt" sz="half" idx="10"/>
          </p:nvPr>
        </p:nvSpPr>
        <p:spPr/>
        <p:txBody>
          <a:bodyPr/>
          <a:lstStyle/>
          <a:p>
            <a:fld id="{1449AA12-8195-4182-A7AC-2E7E59DFBDAF}" type="datetimeFigureOut">
              <a:rPr lang="en-US" smtClean="0">
                <a:solidFill>
                  <a:srgbClr val="FFFFFF">
                    <a:tint val="75000"/>
                  </a:srgbClr>
                </a:solidFill>
              </a:rPr>
              <a:pPr/>
              <a:t>15/01/2025</a:t>
            </a:fld>
            <a:endParaRPr lang="en-US">
              <a:solidFill>
                <a:srgbClr val="FFFFFF">
                  <a:tint val="75000"/>
                </a:srgbClr>
              </a:solidFill>
            </a:endParaRPr>
          </a:p>
        </p:txBody>
      </p:sp>
      <p:sp>
        <p:nvSpPr>
          <p:cNvPr id="5" name="Footer Placeholder 4">
            <a:extLst>
              <a:ext uri="{FF2B5EF4-FFF2-40B4-BE49-F238E27FC236}">
                <a16:creationId xmlns:a16="http://schemas.microsoft.com/office/drawing/2014/main" id="{5259605B-A39D-4BEE-B46F-16CF13FA0BA7}"/>
              </a:ext>
            </a:extLst>
          </p:cNvPr>
          <p:cNvSpPr>
            <a:spLocks noGrp="1"/>
          </p:cNvSpPr>
          <p:nvPr>
            <p:ph type="ftr" sz="quarter" idx="11"/>
          </p:nvPr>
        </p:nvSpPr>
        <p:spPr>
          <a:xfrm>
            <a:off x="4831725" y="9439277"/>
            <a:ext cx="6172200" cy="547688"/>
          </a:xfrm>
        </p:spPr>
        <p:txBody>
          <a:bodyPr/>
          <a:lstStyle/>
          <a:p>
            <a:endParaRPr lang="en-US">
              <a:solidFill>
                <a:srgbClr val="FFFFFF">
                  <a:tint val="75000"/>
                </a:srgbClr>
              </a:solidFill>
            </a:endParaRPr>
          </a:p>
        </p:txBody>
      </p:sp>
      <p:sp>
        <p:nvSpPr>
          <p:cNvPr id="6" name="Slide Number Placeholder 5">
            <a:extLst>
              <a:ext uri="{FF2B5EF4-FFF2-40B4-BE49-F238E27FC236}">
                <a16:creationId xmlns:a16="http://schemas.microsoft.com/office/drawing/2014/main" id="{2575834A-942D-410B-A430-43F9E01FC5F9}"/>
              </a:ext>
            </a:extLst>
          </p:cNvPr>
          <p:cNvSpPr>
            <a:spLocks noGrp="1"/>
          </p:cNvSpPr>
          <p:nvPr>
            <p:ph type="sldNum" sz="quarter" idx="12"/>
          </p:nvPr>
        </p:nvSpPr>
        <p:spPr/>
        <p:txBody>
          <a:bodyPr/>
          <a:lstStyle/>
          <a:p>
            <a:fld id="{14DFC975-2FD7-44A5-9E78-ECBA46156075}" type="slidenum">
              <a:rPr lang="en-US" smtClean="0">
                <a:solidFill>
                  <a:srgbClr val="FFFFFF">
                    <a:tint val="75000"/>
                  </a:srgbClr>
                </a:solidFill>
              </a:rPr>
              <a:pPr/>
              <a:t>‹#›</a:t>
            </a:fld>
            <a:endParaRPr lang="en-US">
              <a:solidFill>
                <a:srgbClr val="FFFFFF">
                  <a:tint val="75000"/>
                </a:srgbClr>
              </a:solidFill>
            </a:endParaRPr>
          </a:p>
        </p:txBody>
      </p:sp>
      <p:sp>
        <p:nvSpPr>
          <p:cNvPr id="9" name="Rectangle 8">
            <a:extLst>
              <a:ext uri="{FF2B5EF4-FFF2-40B4-BE49-F238E27FC236}">
                <a16:creationId xmlns:a16="http://schemas.microsoft.com/office/drawing/2014/main" id="{4AD199D5-C485-D449-9804-F755E0907B51}"/>
              </a:ext>
            </a:extLst>
          </p:cNvPr>
          <p:cNvSpPr/>
          <p:nvPr/>
        </p:nvSpPr>
        <p:spPr>
          <a:xfrm>
            <a:off x="3" y="2063240"/>
            <a:ext cx="4156047" cy="8223758"/>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FFFFF"/>
              </a:solidFill>
            </a:endParaRPr>
          </a:p>
        </p:txBody>
      </p:sp>
      <p:sp>
        <p:nvSpPr>
          <p:cNvPr id="10" name="Rectangle 9">
            <a:extLst>
              <a:ext uri="{FF2B5EF4-FFF2-40B4-BE49-F238E27FC236}">
                <a16:creationId xmlns:a16="http://schemas.microsoft.com/office/drawing/2014/main" id="{4290D1A7-C550-2540-86C9-EB0FB2EB2E71}"/>
              </a:ext>
            </a:extLst>
          </p:cNvPr>
          <p:cNvSpPr/>
          <p:nvPr/>
        </p:nvSpPr>
        <p:spPr>
          <a:xfrm>
            <a:off x="2" y="-3"/>
            <a:ext cx="2060351" cy="10286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FFFFF"/>
              </a:solidFill>
            </a:endParaRPr>
          </a:p>
        </p:txBody>
      </p:sp>
    </p:spTree>
    <p:extLst>
      <p:ext uri="{BB962C8B-B14F-4D97-AF65-F5344CB8AC3E}">
        <p14:creationId xmlns:p14="http://schemas.microsoft.com/office/powerpoint/2010/main" val="41828454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FCAD2-C321-4E81-AEBE-696A90E2D9A4}"/>
              </a:ext>
            </a:extLst>
          </p:cNvPr>
          <p:cNvSpPr>
            <a:spLocks noGrp="1"/>
          </p:cNvSpPr>
          <p:nvPr>
            <p:ph type="title"/>
          </p:nvPr>
        </p:nvSpPr>
        <p:spPr>
          <a:xfrm>
            <a:off x="2381565" y="683045"/>
            <a:ext cx="14230035" cy="232562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EF20CD1-0E09-4415-911C-0F5B7341DD80}"/>
              </a:ext>
            </a:extLst>
          </p:cNvPr>
          <p:cNvSpPr>
            <a:spLocks noGrp="1"/>
          </p:cNvSpPr>
          <p:nvPr>
            <p:ph sz="half" idx="1"/>
          </p:nvPr>
        </p:nvSpPr>
        <p:spPr>
          <a:xfrm>
            <a:off x="2381566" y="3240026"/>
            <a:ext cx="6638156" cy="5890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A963EDD-031A-49CA-9130-067550BD0D55}"/>
              </a:ext>
            </a:extLst>
          </p:cNvPr>
          <p:cNvSpPr>
            <a:spLocks noGrp="1"/>
          </p:cNvSpPr>
          <p:nvPr>
            <p:ph sz="half" idx="2"/>
          </p:nvPr>
        </p:nvSpPr>
        <p:spPr>
          <a:xfrm>
            <a:off x="9973447" y="3240026"/>
            <a:ext cx="6638156" cy="58906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0808E79-A0BE-49F3-AE92-7EE5CC78F1A6}"/>
              </a:ext>
            </a:extLst>
          </p:cNvPr>
          <p:cNvSpPr>
            <a:spLocks noGrp="1"/>
          </p:cNvSpPr>
          <p:nvPr>
            <p:ph type="dt" sz="half" idx="10"/>
          </p:nvPr>
        </p:nvSpPr>
        <p:spPr/>
        <p:txBody>
          <a:bodyPr/>
          <a:lstStyle/>
          <a:p>
            <a:fld id="{1449AA12-8195-4182-A7AC-2E7E59DFBDAF}" type="datetimeFigureOut">
              <a:rPr lang="en-US" smtClean="0">
                <a:solidFill>
                  <a:srgbClr val="FFFFFF">
                    <a:tint val="75000"/>
                  </a:srgbClr>
                </a:solidFill>
              </a:rPr>
              <a:pPr/>
              <a:t>15/01/2025</a:t>
            </a:fld>
            <a:endParaRPr lang="en-US">
              <a:solidFill>
                <a:srgbClr val="FFFFFF">
                  <a:tint val="75000"/>
                </a:srgbClr>
              </a:solidFill>
            </a:endParaRPr>
          </a:p>
        </p:txBody>
      </p:sp>
      <p:sp>
        <p:nvSpPr>
          <p:cNvPr id="6" name="Footer Placeholder 5">
            <a:extLst>
              <a:ext uri="{FF2B5EF4-FFF2-40B4-BE49-F238E27FC236}">
                <a16:creationId xmlns:a16="http://schemas.microsoft.com/office/drawing/2014/main" id="{2898B87C-BF1E-47CF-9A4E-FD4BE32C0505}"/>
              </a:ext>
            </a:extLst>
          </p:cNvPr>
          <p:cNvSpPr>
            <a:spLocks noGrp="1"/>
          </p:cNvSpPr>
          <p:nvPr>
            <p:ph type="ftr" sz="quarter" idx="11"/>
          </p:nvPr>
        </p:nvSpPr>
        <p:spPr/>
        <p:txBody>
          <a:bodyPr/>
          <a:lstStyle/>
          <a:p>
            <a:endParaRPr lang="en-US">
              <a:solidFill>
                <a:srgbClr val="FFFFFF">
                  <a:tint val="75000"/>
                </a:srgbClr>
              </a:solidFill>
            </a:endParaRPr>
          </a:p>
        </p:txBody>
      </p:sp>
      <p:sp>
        <p:nvSpPr>
          <p:cNvPr id="7" name="Slide Number Placeholder 6">
            <a:extLst>
              <a:ext uri="{FF2B5EF4-FFF2-40B4-BE49-F238E27FC236}">
                <a16:creationId xmlns:a16="http://schemas.microsoft.com/office/drawing/2014/main" id="{AAC06E71-46F6-469C-A9CA-E707EBE51B58}"/>
              </a:ext>
            </a:extLst>
          </p:cNvPr>
          <p:cNvSpPr>
            <a:spLocks noGrp="1"/>
          </p:cNvSpPr>
          <p:nvPr>
            <p:ph type="sldNum" sz="quarter" idx="12"/>
          </p:nvPr>
        </p:nvSpPr>
        <p:spPr/>
        <p:txBody>
          <a:bodyPr/>
          <a:lstStyle/>
          <a:p>
            <a:fld id="{14DFC975-2FD7-44A5-9E78-ECBA46156075}" type="slidenum">
              <a:rPr lang="en-US" smtClean="0">
                <a:solidFill>
                  <a:srgbClr val="FFFFFF">
                    <a:tint val="75000"/>
                  </a:srgbClr>
                </a:solidFill>
              </a:rPr>
              <a:pPr/>
              <a:t>‹#›</a:t>
            </a:fld>
            <a:endParaRPr lang="en-US">
              <a:solidFill>
                <a:srgbClr val="FFFFFF">
                  <a:tint val="75000"/>
                </a:srgbClr>
              </a:solidFill>
            </a:endParaRPr>
          </a:p>
        </p:txBody>
      </p:sp>
      <p:sp>
        <p:nvSpPr>
          <p:cNvPr id="10" name="Rectangle 9">
            <a:extLst>
              <a:ext uri="{FF2B5EF4-FFF2-40B4-BE49-F238E27FC236}">
                <a16:creationId xmlns:a16="http://schemas.microsoft.com/office/drawing/2014/main" id="{052659F6-6B3B-A545-A45F-FAD238210D47}"/>
              </a:ext>
            </a:extLst>
          </p:cNvPr>
          <p:cNvSpPr/>
          <p:nvPr/>
        </p:nvSpPr>
        <p:spPr>
          <a:xfrm>
            <a:off x="0" y="847732"/>
            <a:ext cx="1700784" cy="9439271"/>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FFFFF"/>
              </a:solidFill>
            </a:endParaRPr>
          </a:p>
        </p:txBody>
      </p:sp>
      <p:sp>
        <p:nvSpPr>
          <p:cNvPr id="11" name="Rectangle 10">
            <a:extLst>
              <a:ext uri="{FF2B5EF4-FFF2-40B4-BE49-F238E27FC236}">
                <a16:creationId xmlns:a16="http://schemas.microsoft.com/office/drawing/2014/main" id="{B80637F8-15DE-2240-8BF8-D6E57A337B1A}"/>
              </a:ext>
            </a:extLst>
          </p:cNvPr>
          <p:cNvSpPr/>
          <p:nvPr/>
        </p:nvSpPr>
        <p:spPr>
          <a:xfrm>
            <a:off x="0" y="-3"/>
            <a:ext cx="847725" cy="10286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FFFFF"/>
              </a:solidFill>
            </a:endParaRPr>
          </a:p>
        </p:txBody>
      </p:sp>
    </p:spTree>
    <p:extLst>
      <p:ext uri="{BB962C8B-B14F-4D97-AF65-F5344CB8AC3E}">
        <p14:creationId xmlns:p14="http://schemas.microsoft.com/office/powerpoint/2010/main" val="34186789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3B26D-64DE-4314-8BD2-25FD618FB46D}"/>
              </a:ext>
            </a:extLst>
          </p:cNvPr>
          <p:cNvSpPr>
            <a:spLocks noGrp="1"/>
          </p:cNvSpPr>
          <p:nvPr>
            <p:ph type="title"/>
          </p:nvPr>
        </p:nvSpPr>
        <p:spPr>
          <a:xfrm>
            <a:off x="2386584" y="685800"/>
            <a:ext cx="14282781" cy="233172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9D77613-5CEE-4B05-A937-CD43EAAABF38}"/>
              </a:ext>
            </a:extLst>
          </p:cNvPr>
          <p:cNvSpPr>
            <a:spLocks noGrp="1"/>
          </p:cNvSpPr>
          <p:nvPr>
            <p:ph type="body" idx="1"/>
          </p:nvPr>
        </p:nvSpPr>
        <p:spPr>
          <a:xfrm>
            <a:off x="2386586" y="3247629"/>
            <a:ext cx="6638544" cy="1235868"/>
          </a:xfrm>
        </p:spPr>
        <p:txBody>
          <a:bodyPr anchor="b">
            <a:normAutofit/>
          </a:bodyPr>
          <a:lstStyle>
            <a:lvl1pPr marL="0" indent="0">
              <a:buNone/>
              <a:defRPr sz="33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43E4779-3B5A-4993-9C7F-FB19F1633F5D}"/>
              </a:ext>
            </a:extLst>
          </p:cNvPr>
          <p:cNvSpPr>
            <a:spLocks noGrp="1"/>
          </p:cNvSpPr>
          <p:nvPr>
            <p:ph sz="half" idx="2"/>
          </p:nvPr>
        </p:nvSpPr>
        <p:spPr>
          <a:xfrm>
            <a:off x="2386586" y="4483497"/>
            <a:ext cx="6638546" cy="4647168"/>
          </a:xfrm>
        </p:spPr>
        <p:txBody>
          <a:bodyPr/>
          <a:lstStyle>
            <a:lvl1pPr>
              <a:defRPr sz="3000"/>
            </a:lvl1pPr>
            <a:lvl2pPr>
              <a:defRPr sz="2700"/>
            </a:lvl2pPr>
            <a:lvl3pPr>
              <a:defRPr sz="2400"/>
            </a:lvl3pPr>
            <a:lvl4pPr>
              <a:defRPr sz="21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B51081A-685C-4C18-9AE9-425106A02F6B}"/>
              </a:ext>
            </a:extLst>
          </p:cNvPr>
          <p:cNvSpPr>
            <a:spLocks noGrp="1"/>
          </p:cNvSpPr>
          <p:nvPr>
            <p:ph type="body" sz="quarter" idx="3"/>
          </p:nvPr>
        </p:nvSpPr>
        <p:spPr>
          <a:xfrm>
            <a:off x="10030821" y="3247629"/>
            <a:ext cx="6638544" cy="1235868"/>
          </a:xfrm>
        </p:spPr>
        <p:txBody>
          <a:bodyPr anchor="b">
            <a:normAutofit/>
          </a:bodyPr>
          <a:lstStyle>
            <a:lvl1pPr marL="0" indent="0">
              <a:buNone/>
              <a:defRPr sz="33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780F424-FE3A-4B7D-B60C-7AEA2118A585}"/>
              </a:ext>
            </a:extLst>
          </p:cNvPr>
          <p:cNvSpPr>
            <a:spLocks noGrp="1"/>
          </p:cNvSpPr>
          <p:nvPr>
            <p:ph sz="quarter" idx="4"/>
          </p:nvPr>
        </p:nvSpPr>
        <p:spPr>
          <a:xfrm>
            <a:off x="10030821" y="4483497"/>
            <a:ext cx="6638544" cy="4647168"/>
          </a:xfrm>
        </p:spPr>
        <p:txBody>
          <a:bodyPr/>
          <a:lstStyle>
            <a:lvl1pPr>
              <a:defRPr sz="3000"/>
            </a:lvl1pPr>
            <a:lvl2pPr>
              <a:defRPr sz="2700"/>
            </a:lvl2pPr>
            <a:lvl3pPr>
              <a:defRPr sz="2400"/>
            </a:lvl3pPr>
            <a:lvl4pPr>
              <a:defRPr sz="21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864D2A96-CD7D-41BC-BDBE-5E29B7C0B325}"/>
              </a:ext>
            </a:extLst>
          </p:cNvPr>
          <p:cNvSpPr>
            <a:spLocks noGrp="1"/>
          </p:cNvSpPr>
          <p:nvPr>
            <p:ph type="dt" sz="half" idx="10"/>
          </p:nvPr>
        </p:nvSpPr>
        <p:spPr/>
        <p:txBody>
          <a:bodyPr/>
          <a:lstStyle/>
          <a:p>
            <a:fld id="{1449AA12-8195-4182-A7AC-2E7E59DFBDAF}" type="datetimeFigureOut">
              <a:rPr lang="en-US" smtClean="0">
                <a:solidFill>
                  <a:srgbClr val="FFFFFF">
                    <a:tint val="75000"/>
                  </a:srgbClr>
                </a:solidFill>
              </a:rPr>
              <a:pPr/>
              <a:t>15/01/2025</a:t>
            </a:fld>
            <a:endParaRPr lang="en-US">
              <a:solidFill>
                <a:srgbClr val="FFFFFF">
                  <a:tint val="75000"/>
                </a:srgbClr>
              </a:solidFill>
            </a:endParaRPr>
          </a:p>
        </p:txBody>
      </p:sp>
      <p:sp>
        <p:nvSpPr>
          <p:cNvPr id="8" name="Footer Placeholder 7">
            <a:extLst>
              <a:ext uri="{FF2B5EF4-FFF2-40B4-BE49-F238E27FC236}">
                <a16:creationId xmlns:a16="http://schemas.microsoft.com/office/drawing/2014/main" id="{2CD1471D-6DDE-4E56-84E9-48136966A935}"/>
              </a:ext>
            </a:extLst>
          </p:cNvPr>
          <p:cNvSpPr>
            <a:spLocks noGrp="1"/>
          </p:cNvSpPr>
          <p:nvPr>
            <p:ph type="ftr" sz="quarter" idx="11"/>
          </p:nvPr>
        </p:nvSpPr>
        <p:spPr/>
        <p:txBody>
          <a:bodyPr/>
          <a:lstStyle/>
          <a:p>
            <a:endParaRPr lang="en-US">
              <a:solidFill>
                <a:srgbClr val="FFFFFF">
                  <a:tint val="75000"/>
                </a:srgbClr>
              </a:solidFill>
            </a:endParaRPr>
          </a:p>
        </p:txBody>
      </p:sp>
      <p:sp>
        <p:nvSpPr>
          <p:cNvPr id="9" name="Slide Number Placeholder 8">
            <a:extLst>
              <a:ext uri="{FF2B5EF4-FFF2-40B4-BE49-F238E27FC236}">
                <a16:creationId xmlns:a16="http://schemas.microsoft.com/office/drawing/2014/main" id="{6CA3F451-CF28-4F57-B844-52A665440A02}"/>
              </a:ext>
            </a:extLst>
          </p:cNvPr>
          <p:cNvSpPr>
            <a:spLocks noGrp="1"/>
          </p:cNvSpPr>
          <p:nvPr>
            <p:ph type="sldNum" sz="quarter" idx="12"/>
          </p:nvPr>
        </p:nvSpPr>
        <p:spPr/>
        <p:txBody>
          <a:bodyPr/>
          <a:lstStyle/>
          <a:p>
            <a:fld id="{14DFC975-2FD7-44A5-9E78-ECBA46156075}" type="slidenum">
              <a:rPr lang="en-US" smtClean="0">
                <a:solidFill>
                  <a:srgbClr val="FFFFFF">
                    <a:tint val="75000"/>
                  </a:srgbClr>
                </a:solidFill>
              </a:rPr>
              <a:pPr/>
              <a:t>‹#›</a:t>
            </a:fld>
            <a:endParaRPr lang="en-US">
              <a:solidFill>
                <a:srgbClr val="FFFFFF">
                  <a:tint val="75000"/>
                </a:srgbClr>
              </a:solidFill>
            </a:endParaRPr>
          </a:p>
        </p:txBody>
      </p:sp>
      <p:sp>
        <p:nvSpPr>
          <p:cNvPr id="12" name="Rectangle 11">
            <a:extLst>
              <a:ext uri="{FF2B5EF4-FFF2-40B4-BE49-F238E27FC236}">
                <a16:creationId xmlns:a16="http://schemas.microsoft.com/office/drawing/2014/main" id="{2D1FA03E-7A83-AB41-BB4B-25B04946559A}"/>
              </a:ext>
            </a:extLst>
          </p:cNvPr>
          <p:cNvSpPr/>
          <p:nvPr/>
        </p:nvSpPr>
        <p:spPr>
          <a:xfrm>
            <a:off x="0" y="847732"/>
            <a:ext cx="1700784" cy="9439271"/>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FFFFF"/>
              </a:solidFill>
            </a:endParaRPr>
          </a:p>
        </p:txBody>
      </p:sp>
      <p:sp>
        <p:nvSpPr>
          <p:cNvPr id="13" name="Rectangle 12">
            <a:extLst>
              <a:ext uri="{FF2B5EF4-FFF2-40B4-BE49-F238E27FC236}">
                <a16:creationId xmlns:a16="http://schemas.microsoft.com/office/drawing/2014/main" id="{17702630-3C98-A142-9D04-1D852974DC26}"/>
              </a:ext>
            </a:extLst>
          </p:cNvPr>
          <p:cNvSpPr/>
          <p:nvPr/>
        </p:nvSpPr>
        <p:spPr>
          <a:xfrm>
            <a:off x="0" y="-3"/>
            <a:ext cx="847725" cy="10286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FFFFF"/>
              </a:solidFill>
            </a:endParaRPr>
          </a:p>
        </p:txBody>
      </p:sp>
    </p:spTree>
    <p:extLst>
      <p:ext uri="{BB962C8B-B14F-4D97-AF65-F5344CB8AC3E}">
        <p14:creationId xmlns:p14="http://schemas.microsoft.com/office/powerpoint/2010/main" val="11432243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22D7A-4502-49C3-BAFB-6D46F7A2E2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AB67EE-A167-43D1-9C58-7B736CF28B64}"/>
              </a:ext>
            </a:extLst>
          </p:cNvPr>
          <p:cNvSpPr>
            <a:spLocks noGrp="1"/>
          </p:cNvSpPr>
          <p:nvPr>
            <p:ph type="dt" sz="half" idx="10"/>
          </p:nvPr>
        </p:nvSpPr>
        <p:spPr/>
        <p:txBody>
          <a:bodyPr/>
          <a:lstStyle/>
          <a:p>
            <a:fld id="{1449AA12-8195-4182-A7AC-2E7E59DFBDAF}" type="datetimeFigureOut">
              <a:rPr lang="en-US" smtClean="0">
                <a:solidFill>
                  <a:srgbClr val="FFFFFF">
                    <a:tint val="75000"/>
                  </a:srgbClr>
                </a:solidFill>
              </a:rPr>
              <a:pPr/>
              <a:t>15/01/2025</a:t>
            </a:fld>
            <a:endParaRPr lang="en-US">
              <a:solidFill>
                <a:srgbClr val="FFFFFF">
                  <a:tint val="75000"/>
                </a:srgbClr>
              </a:solidFill>
            </a:endParaRPr>
          </a:p>
        </p:txBody>
      </p:sp>
      <p:sp>
        <p:nvSpPr>
          <p:cNvPr id="4" name="Footer Placeholder 3">
            <a:extLst>
              <a:ext uri="{FF2B5EF4-FFF2-40B4-BE49-F238E27FC236}">
                <a16:creationId xmlns:a16="http://schemas.microsoft.com/office/drawing/2014/main" id="{3C5605B7-599B-450E-9E8D-2A9AE3F30FF4}"/>
              </a:ext>
            </a:extLst>
          </p:cNvPr>
          <p:cNvSpPr>
            <a:spLocks noGrp="1"/>
          </p:cNvSpPr>
          <p:nvPr>
            <p:ph type="ftr" sz="quarter" idx="11"/>
          </p:nvPr>
        </p:nvSpPr>
        <p:spPr/>
        <p:txBody>
          <a:bodyPr/>
          <a:lstStyle/>
          <a:p>
            <a:endParaRPr lang="en-US">
              <a:solidFill>
                <a:srgbClr val="FFFFFF">
                  <a:tint val="75000"/>
                </a:srgbClr>
              </a:solidFill>
            </a:endParaRPr>
          </a:p>
        </p:txBody>
      </p:sp>
      <p:sp>
        <p:nvSpPr>
          <p:cNvPr id="5" name="Slide Number Placeholder 4">
            <a:extLst>
              <a:ext uri="{FF2B5EF4-FFF2-40B4-BE49-F238E27FC236}">
                <a16:creationId xmlns:a16="http://schemas.microsoft.com/office/drawing/2014/main" id="{875BD2B1-8C5F-430B-A0F2-CD5281AB75E2}"/>
              </a:ext>
            </a:extLst>
          </p:cNvPr>
          <p:cNvSpPr>
            <a:spLocks noGrp="1"/>
          </p:cNvSpPr>
          <p:nvPr>
            <p:ph type="sldNum" sz="quarter" idx="12"/>
          </p:nvPr>
        </p:nvSpPr>
        <p:spPr/>
        <p:txBody>
          <a:bodyPr/>
          <a:lstStyle/>
          <a:p>
            <a:fld id="{14DFC975-2FD7-44A5-9E78-ECBA46156075}" type="slidenum">
              <a:rPr lang="en-US" smtClean="0">
                <a:solidFill>
                  <a:srgbClr val="FFFFFF">
                    <a:tint val="75000"/>
                  </a:srgbClr>
                </a:solidFill>
              </a:rPr>
              <a:pPr/>
              <a:t>‹#›</a:t>
            </a:fld>
            <a:endParaRPr lang="en-US">
              <a:solidFill>
                <a:srgbClr val="FFFFFF">
                  <a:tint val="75000"/>
                </a:srgbClr>
              </a:solidFill>
            </a:endParaRPr>
          </a:p>
        </p:txBody>
      </p:sp>
      <p:sp>
        <p:nvSpPr>
          <p:cNvPr id="8" name="Rectangle 7">
            <a:extLst>
              <a:ext uri="{FF2B5EF4-FFF2-40B4-BE49-F238E27FC236}">
                <a16:creationId xmlns:a16="http://schemas.microsoft.com/office/drawing/2014/main" id="{1DBA877B-B45A-BD48-8FC8-E752E7D7174F}"/>
              </a:ext>
            </a:extLst>
          </p:cNvPr>
          <p:cNvSpPr/>
          <p:nvPr/>
        </p:nvSpPr>
        <p:spPr>
          <a:xfrm>
            <a:off x="0" y="847732"/>
            <a:ext cx="1700784" cy="9439271"/>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FFFFF"/>
              </a:solidFill>
            </a:endParaRPr>
          </a:p>
        </p:txBody>
      </p:sp>
      <p:sp>
        <p:nvSpPr>
          <p:cNvPr id="9" name="Rectangle 8">
            <a:extLst>
              <a:ext uri="{FF2B5EF4-FFF2-40B4-BE49-F238E27FC236}">
                <a16:creationId xmlns:a16="http://schemas.microsoft.com/office/drawing/2014/main" id="{DBF3343D-2AFA-B544-B40A-315F5EC680B6}"/>
              </a:ext>
            </a:extLst>
          </p:cNvPr>
          <p:cNvSpPr/>
          <p:nvPr/>
        </p:nvSpPr>
        <p:spPr>
          <a:xfrm>
            <a:off x="0" y="-3"/>
            <a:ext cx="847725" cy="10286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FFFFF"/>
              </a:solidFill>
            </a:endParaRPr>
          </a:p>
        </p:txBody>
      </p:sp>
    </p:spTree>
    <p:extLst>
      <p:ext uri="{BB962C8B-B14F-4D97-AF65-F5344CB8AC3E}">
        <p14:creationId xmlns:p14="http://schemas.microsoft.com/office/powerpoint/2010/main" val="6392850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308016-71BA-4CD3-918D-51613F7F4DF5}"/>
              </a:ext>
            </a:extLst>
          </p:cNvPr>
          <p:cNvSpPr>
            <a:spLocks noGrp="1"/>
          </p:cNvSpPr>
          <p:nvPr>
            <p:ph type="dt" sz="half" idx="10"/>
          </p:nvPr>
        </p:nvSpPr>
        <p:spPr/>
        <p:txBody>
          <a:bodyPr/>
          <a:lstStyle/>
          <a:p>
            <a:fld id="{1449AA12-8195-4182-A7AC-2E7E59DFBDAF}" type="datetimeFigureOut">
              <a:rPr lang="en-US" smtClean="0">
                <a:solidFill>
                  <a:srgbClr val="FFFFFF">
                    <a:tint val="75000"/>
                  </a:srgbClr>
                </a:solidFill>
              </a:rPr>
              <a:pPr/>
              <a:t>15/01/2025</a:t>
            </a:fld>
            <a:endParaRPr lang="en-US">
              <a:solidFill>
                <a:srgbClr val="FFFFFF">
                  <a:tint val="75000"/>
                </a:srgbClr>
              </a:solidFill>
            </a:endParaRPr>
          </a:p>
        </p:txBody>
      </p:sp>
      <p:sp>
        <p:nvSpPr>
          <p:cNvPr id="3" name="Footer Placeholder 2">
            <a:extLst>
              <a:ext uri="{FF2B5EF4-FFF2-40B4-BE49-F238E27FC236}">
                <a16:creationId xmlns:a16="http://schemas.microsoft.com/office/drawing/2014/main" id="{95B24F46-0425-47C6-9FFB-F69AFFFE89D7}"/>
              </a:ext>
            </a:extLst>
          </p:cNvPr>
          <p:cNvSpPr>
            <a:spLocks noGrp="1"/>
          </p:cNvSpPr>
          <p:nvPr>
            <p:ph type="ftr" sz="quarter" idx="11"/>
          </p:nvPr>
        </p:nvSpPr>
        <p:spPr/>
        <p:txBody>
          <a:bodyPr/>
          <a:lstStyle/>
          <a:p>
            <a:endParaRPr lang="en-US">
              <a:solidFill>
                <a:srgbClr val="FFFFFF">
                  <a:tint val="75000"/>
                </a:srgbClr>
              </a:solidFill>
            </a:endParaRPr>
          </a:p>
        </p:txBody>
      </p:sp>
      <p:sp>
        <p:nvSpPr>
          <p:cNvPr id="4" name="Slide Number Placeholder 3">
            <a:extLst>
              <a:ext uri="{FF2B5EF4-FFF2-40B4-BE49-F238E27FC236}">
                <a16:creationId xmlns:a16="http://schemas.microsoft.com/office/drawing/2014/main" id="{A3CE7A99-1593-4189-A514-8209CC32A2EA}"/>
              </a:ext>
            </a:extLst>
          </p:cNvPr>
          <p:cNvSpPr>
            <a:spLocks noGrp="1"/>
          </p:cNvSpPr>
          <p:nvPr>
            <p:ph type="sldNum" sz="quarter" idx="12"/>
          </p:nvPr>
        </p:nvSpPr>
        <p:spPr/>
        <p:txBody>
          <a:bodyPr/>
          <a:lstStyle/>
          <a:p>
            <a:fld id="{14DFC975-2FD7-44A5-9E78-ECBA46156075}" type="slidenum">
              <a:rPr lang="en-US" smtClean="0">
                <a:solidFill>
                  <a:srgbClr val="FFFFFF">
                    <a:tint val="75000"/>
                  </a:srgbClr>
                </a:solidFill>
              </a:rPr>
              <a:pPr/>
              <a:t>‹#›</a:t>
            </a:fld>
            <a:endParaRPr lang="en-US">
              <a:solidFill>
                <a:srgbClr val="FFFFFF">
                  <a:tint val="75000"/>
                </a:srgbClr>
              </a:solidFill>
            </a:endParaRPr>
          </a:p>
        </p:txBody>
      </p:sp>
      <p:sp>
        <p:nvSpPr>
          <p:cNvPr id="7" name="Rectangle 6">
            <a:extLst>
              <a:ext uri="{FF2B5EF4-FFF2-40B4-BE49-F238E27FC236}">
                <a16:creationId xmlns:a16="http://schemas.microsoft.com/office/drawing/2014/main" id="{11C15DFD-AB97-AB43-A6C9-2808708C91B4}"/>
              </a:ext>
            </a:extLst>
          </p:cNvPr>
          <p:cNvSpPr/>
          <p:nvPr/>
        </p:nvSpPr>
        <p:spPr>
          <a:xfrm>
            <a:off x="0" y="847732"/>
            <a:ext cx="1700784" cy="9439271"/>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FFFFF"/>
              </a:solidFill>
            </a:endParaRPr>
          </a:p>
        </p:txBody>
      </p:sp>
      <p:sp>
        <p:nvSpPr>
          <p:cNvPr id="8" name="Rectangle 7">
            <a:extLst>
              <a:ext uri="{FF2B5EF4-FFF2-40B4-BE49-F238E27FC236}">
                <a16:creationId xmlns:a16="http://schemas.microsoft.com/office/drawing/2014/main" id="{4A05BA89-ECA6-2247-ABBB-3C67160202E9}"/>
              </a:ext>
            </a:extLst>
          </p:cNvPr>
          <p:cNvSpPr/>
          <p:nvPr/>
        </p:nvSpPr>
        <p:spPr>
          <a:xfrm>
            <a:off x="0" y="-3"/>
            <a:ext cx="847725" cy="10286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FFFFF"/>
              </a:solidFill>
            </a:endParaRPr>
          </a:p>
        </p:txBody>
      </p:sp>
    </p:spTree>
    <p:extLst>
      <p:ext uri="{BB962C8B-B14F-4D97-AF65-F5344CB8AC3E}">
        <p14:creationId xmlns:p14="http://schemas.microsoft.com/office/powerpoint/2010/main" val="3974832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E933B-3FC6-4B08-9FBE-2DD48307A4D4}"/>
              </a:ext>
            </a:extLst>
          </p:cNvPr>
          <p:cNvSpPr>
            <a:spLocks noGrp="1"/>
          </p:cNvSpPr>
          <p:nvPr>
            <p:ph type="title"/>
          </p:nvPr>
        </p:nvSpPr>
        <p:spPr>
          <a:xfrm>
            <a:off x="2381568" y="683043"/>
            <a:ext cx="6065160" cy="2376768"/>
          </a:xfrm>
        </p:spPr>
        <p:txBody>
          <a:bodyPr anchor="b"/>
          <a:lstStyle>
            <a:lvl1pPr>
              <a:defRPr sz="4800"/>
            </a:lvl1pPr>
          </a:lstStyle>
          <a:p>
            <a:r>
              <a:rPr lang="en-US" dirty="0"/>
              <a:t>Click to edit Master title style</a:t>
            </a:r>
          </a:p>
        </p:txBody>
      </p:sp>
      <p:sp>
        <p:nvSpPr>
          <p:cNvPr id="3" name="Content Placeholder 2">
            <a:extLst>
              <a:ext uri="{FF2B5EF4-FFF2-40B4-BE49-F238E27FC236}">
                <a16:creationId xmlns:a16="http://schemas.microsoft.com/office/drawing/2014/main" id="{377FBD4A-4514-4DCE-8F18-914DF3F4EED1}"/>
              </a:ext>
            </a:extLst>
          </p:cNvPr>
          <p:cNvSpPr>
            <a:spLocks noGrp="1"/>
          </p:cNvSpPr>
          <p:nvPr>
            <p:ph idx="1"/>
          </p:nvPr>
        </p:nvSpPr>
        <p:spPr>
          <a:xfrm>
            <a:off x="9406848" y="847727"/>
            <a:ext cx="8037576" cy="8282940"/>
          </a:xfrm>
        </p:spPr>
        <p:txBody>
          <a:bodyPr>
            <a:normAutofit/>
          </a:bodyPr>
          <a:lstStyle>
            <a:lvl1pPr>
              <a:defRPr sz="3300"/>
            </a:lvl1pPr>
            <a:lvl2pPr>
              <a:defRPr sz="2850"/>
            </a:lvl2pPr>
            <a:lvl3pPr>
              <a:defRPr sz="2550"/>
            </a:lvl3pPr>
            <a:lvl4pPr>
              <a:defRPr sz="2250"/>
            </a:lvl4pPr>
            <a:lvl5pPr>
              <a:defRPr sz="2250"/>
            </a:lvl5pPr>
            <a:lvl6pPr>
              <a:defRPr sz="3000"/>
            </a:lvl6pPr>
            <a:lvl7pPr>
              <a:defRPr sz="3000"/>
            </a:lvl7pPr>
            <a:lvl8pPr>
              <a:defRPr sz="3000"/>
            </a:lvl8pPr>
            <a:lvl9pPr>
              <a:defRPr sz="3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AF18C85-0675-4202-B796-352766854939}"/>
              </a:ext>
            </a:extLst>
          </p:cNvPr>
          <p:cNvSpPr>
            <a:spLocks noGrp="1"/>
          </p:cNvSpPr>
          <p:nvPr>
            <p:ph type="body" sz="half" idx="2"/>
          </p:nvPr>
        </p:nvSpPr>
        <p:spPr>
          <a:xfrm>
            <a:off x="2381568" y="3059811"/>
            <a:ext cx="6065160" cy="5743671"/>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310079E5-F934-4D04-866F-F7CB5B08ACC4}"/>
              </a:ext>
            </a:extLst>
          </p:cNvPr>
          <p:cNvSpPr>
            <a:spLocks noGrp="1"/>
          </p:cNvSpPr>
          <p:nvPr>
            <p:ph type="dt" sz="half" idx="10"/>
          </p:nvPr>
        </p:nvSpPr>
        <p:spPr/>
        <p:txBody>
          <a:bodyPr/>
          <a:lstStyle/>
          <a:p>
            <a:fld id="{1449AA12-8195-4182-A7AC-2E7E59DFBDAF}" type="datetimeFigureOut">
              <a:rPr lang="en-US" smtClean="0">
                <a:solidFill>
                  <a:srgbClr val="FFFFFF">
                    <a:tint val="75000"/>
                  </a:srgbClr>
                </a:solidFill>
              </a:rPr>
              <a:pPr/>
              <a:t>15/01/2025</a:t>
            </a:fld>
            <a:endParaRPr lang="en-US">
              <a:solidFill>
                <a:srgbClr val="FFFFFF">
                  <a:tint val="75000"/>
                </a:srgbClr>
              </a:solidFill>
            </a:endParaRPr>
          </a:p>
        </p:txBody>
      </p:sp>
      <p:sp>
        <p:nvSpPr>
          <p:cNvPr id="6" name="Footer Placeholder 5">
            <a:extLst>
              <a:ext uri="{FF2B5EF4-FFF2-40B4-BE49-F238E27FC236}">
                <a16:creationId xmlns:a16="http://schemas.microsoft.com/office/drawing/2014/main" id="{E705FC94-7915-439A-B937-F02D1BB03A0B}"/>
              </a:ext>
            </a:extLst>
          </p:cNvPr>
          <p:cNvSpPr>
            <a:spLocks noGrp="1"/>
          </p:cNvSpPr>
          <p:nvPr>
            <p:ph type="ftr" sz="quarter" idx="11"/>
          </p:nvPr>
        </p:nvSpPr>
        <p:spPr/>
        <p:txBody>
          <a:bodyPr/>
          <a:lstStyle/>
          <a:p>
            <a:endParaRPr lang="en-US">
              <a:solidFill>
                <a:srgbClr val="FFFFFF">
                  <a:tint val="75000"/>
                </a:srgbClr>
              </a:solidFill>
            </a:endParaRPr>
          </a:p>
        </p:txBody>
      </p:sp>
      <p:sp>
        <p:nvSpPr>
          <p:cNvPr id="7" name="Slide Number Placeholder 6">
            <a:extLst>
              <a:ext uri="{FF2B5EF4-FFF2-40B4-BE49-F238E27FC236}">
                <a16:creationId xmlns:a16="http://schemas.microsoft.com/office/drawing/2014/main" id="{21B69B19-4156-4584-B1DC-4F42F200B915}"/>
              </a:ext>
            </a:extLst>
          </p:cNvPr>
          <p:cNvSpPr>
            <a:spLocks noGrp="1"/>
          </p:cNvSpPr>
          <p:nvPr>
            <p:ph type="sldNum" sz="quarter" idx="12"/>
          </p:nvPr>
        </p:nvSpPr>
        <p:spPr/>
        <p:txBody>
          <a:bodyPr/>
          <a:lstStyle/>
          <a:p>
            <a:fld id="{14DFC975-2FD7-44A5-9E78-ECBA46156075}" type="slidenum">
              <a:rPr lang="en-US" smtClean="0">
                <a:solidFill>
                  <a:srgbClr val="FFFFFF">
                    <a:tint val="75000"/>
                  </a:srgbClr>
                </a:solidFill>
              </a:rPr>
              <a:pPr/>
              <a:t>‹#›</a:t>
            </a:fld>
            <a:endParaRPr lang="en-US">
              <a:solidFill>
                <a:srgbClr val="FFFFFF">
                  <a:tint val="75000"/>
                </a:srgbClr>
              </a:solidFill>
            </a:endParaRPr>
          </a:p>
        </p:txBody>
      </p:sp>
      <p:sp>
        <p:nvSpPr>
          <p:cNvPr id="10" name="Rectangle 9">
            <a:extLst>
              <a:ext uri="{FF2B5EF4-FFF2-40B4-BE49-F238E27FC236}">
                <a16:creationId xmlns:a16="http://schemas.microsoft.com/office/drawing/2014/main" id="{DC1B6031-8ABE-F648-8E05-3D08D0D54B53}"/>
              </a:ext>
            </a:extLst>
          </p:cNvPr>
          <p:cNvSpPr/>
          <p:nvPr/>
        </p:nvSpPr>
        <p:spPr>
          <a:xfrm>
            <a:off x="0" y="847732"/>
            <a:ext cx="1700784" cy="9439271"/>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FFFFF"/>
              </a:solidFill>
            </a:endParaRPr>
          </a:p>
        </p:txBody>
      </p:sp>
      <p:sp>
        <p:nvSpPr>
          <p:cNvPr id="11" name="Rectangle 10">
            <a:extLst>
              <a:ext uri="{FF2B5EF4-FFF2-40B4-BE49-F238E27FC236}">
                <a16:creationId xmlns:a16="http://schemas.microsoft.com/office/drawing/2014/main" id="{0DABD855-35E6-BE4F-8B03-FD12DDB32E10}"/>
              </a:ext>
            </a:extLst>
          </p:cNvPr>
          <p:cNvSpPr/>
          <p:nvPr/>
        </p:nvSpPr>
        <p:spPr>
          <a:xfrm>
            <a:off x="0" y="-3"/>
            <a:ext cx="847725" cy="10286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FFFFF"/>
              </a:solidFill>
            </a:endParaRPr>
          </a:p>
        </p:txBody>
      </p:sp>
    </p:spTree>
    <p:extLst>
      <p:ext uri="{BB962C8B-B14F-4D97-AF65-F5344CB8AC3E}">
        <p14:creationId xmlns:p14="http://schemas.microsoft.com/office/powerpoint/2010/main" val="7011031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E1F3B-090C-4BB5-84BE-8ED0FC5981A5}"/>
              </a:ext>
            </a:extLst>
          </p:cNvPr>
          <p:cNvSpPr>
            <a:spLocks noGrp="1"/>
          </p:cNvSpPr>
          <p:nvPr>
            <p:ph type="title"/>
          </p:nvPr>
        </p:nvSpPr>
        <p:spPr>
          <a:xfrm>
            <a:off x="2381567" y="683043"/>
            <a:ext cx="6065154" cy="2376768"/>
          </a:xfrm>
        </p:spPr>
        <p:txBody>
          <a:bodyPr anchor="b"/>
          <a:lstStyle>
            <a:lvl1pPr>
              <a:defRPr sz="4800"/>
            </a:lvl1pPr>
          </a:lstStyle>
          <a:p>
            <a:r>
              <a:rPr lang="en-US" dirty="0"/>
              <a:t>Click to edit Master title style</a:t>
            </a:r>
          </a:p>
        </p:txBody>
      </p:sp>
      <p:sp>
        <p:nvSpPr>
          <p:cNvPr id="3" name="Picture Placeholder 2">
            <a:extLst>
              <a:ext uri="{FF2B5EF4-FFF2-40B4-BE49-F238E27FC236}">
                <a16:creationId xmlns:a16="http://schemas.microsoft.com/office/drawing/2014/main" id="{9397C49E-9426-4B24-B2A7-C54B89DA60A3}"/>
              </a:ext>
            </a:extLst>
          </p:cNvPr>
          <p:cNvSpPr>
            <a:spLocks noGrp="1"/>
          </p:cNvSpPr>
          <p:nvPr>
            <p:ph type="pic" idx="1"/>
          </p:nvPr>
        </p:nvSpPr>
        <p:spPr>
          <a:xfrm>
            <a:off x="9406850" y="847727"/>
            <a:ext cx="8033411" cy="8284016"/>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id="{DBC7F011-0A5F-44E9-88CD-C95A33351B45}"/>
              </a:ext>
            </a:extLst>
          </p:cNvPr>
          <p:cNvSpPr>
            <a:spLocks noGrp="1"/>
          </p:cNvSpPr>
          <p:nvPr>
            <p:ph type="body" sz="half" idx="2"/>
          </p:nvPr>
        </p:nvSpPr>
        <p:spPr>
          <a:xfrm>
            <a:off x="2381567" y="3059811"/>
            <a:ext cx="6065154" cy="5743671"/>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D721C85-27BB-4533-A21B-C379FE03A944}"/>
              </a:ext>
            </a:extLst>
          </p:cNvPr>
          <p:cNvSpPr>
            <a:spLocks noGrp="1"/>
          </p:cNvSpPr>
          <p:nvPr>
            <p:ph type="dt" sz="half" idx="10"/>
          </p:nvPr>
        </p:nvSpPr>
        <p:spPr/>
        <p:txBody>
          <a:bodyPr/>
          <a:lstStyle/>
          <a:p>
            <a:fld id="{1449AA12-8195-4182-A7AC-2E7E59DFBDAF}" type="datetimeFigureOut">
              <a:rPr lang="en-US" smtClean="0">
                <a:solidFill>
                  <a:srgbClr val="FFFFFF">
                    <a:tint val="75000"/>
                  </a:srgbClr>
                </a:solidFill>
              </a:rPr>
              <a:pPr/>
              <a:t>15/01/2025</a:t>
            </a:fld>
            <a:endParaRPr lang="en-US">
              <a:solidFill>
                <a:srgbClr val="FFFFFF">
                  <a:tint val="75000"/>
                </a:srgbClr>
              </a:solidFill>
            </a:endParaRPr>
          </a:p>
        </p:txBody>
      </p:sp>
      <p:sp>
        <p:nvSpPr>
          <p:cNvPr id="6" name="Footer Placeholder 5">
            <a:extLst>
              <a:ext uri="{FF2B5EF4-FFF2-40B4-BE49-F238E27FC236}">
                <a16:creationId xmlns:a16="http://schemas.microsoft.com/office/drawing/2014/main" id="{35018850-01F1-4247-9BFD-1DDC5DDDC38F}"/>
              </a:ext>
            </a:extLst>
          </p:cNvPr>
          <p:cNvSpPr>
            <a:spLocks noGrp="1"/>
          </p:cNvSpPr>
          <p:nvPr>
            <p:ph type="ftr" sz="quarter" idx="11"/>
          </p:nvPr>
        </p:nvSpPr>
        <p:spPr/>
        <p:txBody>
          <a:bodyPr/>
          <a:lstStyle/>
          <a:p>
            <a:endParaRPr lang="en-US">
              <a:solidFill>
                <a:srgbClr val="FFFFFF">
                  <a:tint val="75000"/>
                </a:srgbClr>
              </a:solidFill>
            </a:endParaRPr>
          </a:p>
        </p:txBody>
      </p:sp>
      <p:sp>
        <p:nvSpPr>
          <p:cNvPr id="7" name="Slide Number Placeholder 6">
            <a:extLst>
              <a:ext uri="{FF2B5EF4-FFF2-40B4-BE49-F238E27FC236}">
                <a16:creationId xmlns:a16="http://schemas.microsoft.com/office/drawing/2014/main" id="{06B365A9-4C28-480F-B370-2DFF234B73F7}"/>
              </a:ext>
            </a:extLst>
          </p:cNvPr>
          <p:cNvSpPr>
            <a:spLocks noGrp="1"/>
          </p:cNvSpPr>
          <p:nvPr>
            <p:ph type="sldNum" sz="quarter" idx="12"/>
          </p:nvPr>
        </p:nvSpPr>
        <p:spPr/>
        <p:txBody>
          <a:bodyPr/>
          <a:lstStyle/>
          <a:p>
            <a:fld id="{14DFC975-2FD7-44A5-9E78-ECBA46156075}" type="slidenum">
              <a:rPr lang="en-US" smtClean="0">
                <a:solidFill>
                  <a:srgbClr val="FFFFFF">
                    <a:tint val="75000"/>
                  </a:srgbClr>
                </a:solidFill>
              </a:rPr>
              <a:pPr/>
              <a:t>‹#›</a:t>
            </a:fld>
            <a:endParaRPr lang="en-US">
              <a:solidFill>
                <a:srgbClr val="FFFFFF">
                  <a:tint val="75000"/>
                </a:srgbClr>
              </a:solidFill>
            </a:endParaRPr>
          </a:p>
        </p:txBody>
      </p:sp>
      <p:sp>
        <p:nvSpPr>
          <p:cNvPr id="10" name="Rectangle 9">
            <a:extLst>
              <a:ext uri="{FF2B5EF4-FFF2-40B4-BE49-F238E27FC236}">
                <a16:creationId xmlns:a16="http://schemas.microsoft.com/office/drawing/2014/main" id="{920EAFF3-0A84-F84B-90E4-A596F00B3DC2}"/>
              </a:ext>
            </a:extLst>
          </p:cNvPr>
          <p:cNvSpPr/>
          <p:nvPr/>
        </p:nvSpPr>
        <p:spPr>
          <a:xfrm>
            <a:off x="0" y="847732"/>
            <a:ext cx="1700784" cy="9439271"/>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FFFFF"/>
              </a:solidFill>
            </a:endParaRPr>
          </a:p>
        </p:txBody>
      </p:sp>
      <p:sp>
        <p:nvSpPr>
          <p:cNvPr id="11" name="Rectangle 10">
            <a:extLst>
              <a:ext uri="{FF2B5EF4-FFF2-40B4-BE49-F238E27FC236}">
                <a16:creationId xmlns:a16="http://schemas.microsoft.com/office/drawing/2014/main" id="{F8392559-3C15-B249-93C9-B0F7E9E5DDD8}"/>
              </a:ext>
            </a:extLst>
          </p:cNvPr>
          <p:cNvSpPr/>
          <p:nvPr/>
        </p:nvSpPr>
        <p:spPr>
          <a:xfrm>
            <a:off x="0" y="-3"/>
            <a:ext cx="847725" cy="10286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FFFFF"/>
              </a:solidFill>
            </a:endParaRPr>
          </a:p>
        </p:txBody>
      </p:sp>
    </p:spTree>
    <p:extLst>
      <p:ext uri="{BB962C8B-B14F-4D97-AF65-F5344CB8AC3E}">
        <p14:creationId xmlns:p14="http://schemas.microsoft.com/office/powerpoint/2010/main" val="29999037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53B0-59B2-4B39-93E0-DCFBB932C82A}"/>
              </a:ext>
            </a:extLst>
          </p:cNvPr>
          <p:cNvSpPr>
            <a:spLocks noGrp="1"/>
          </p:cNvSpPr>
          <p:nvPr>
            <p:ph type="title"/>
          </p:nvPr>
        </p:nvSpPr>
        <p:spPr>
          <a:xfrm>
            <a:off x="2381565" y="683045"/>
            <a:ext cx="14287800" cy="2325629"/>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18C5F7B-98AC-425B-80BD-6C6F3032D0CE}"/>
              </a:ext>
            </a:extLst>
          </p:cNvPr>
          <p:cNvSpPr>
            <a:spLocks noGrp="1"/>
          </p:cNvSpPr>
          <p:nvPr>
            <p:ph type="body" orient="vert" idx="1"/>
          </p:nvPr>
        </p:nvSpPr>
        <p:spPr>
          <a:xfrm>
            <a:off x="2381565" y="3240024"/>
            <a:ext cx="14287800" cy="58892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C88C2EE-2433-424A-878C-24514FF5D44F}"/>
              </a:ext>
            </a:extLst>
          </p:cNvPr>
          <p:cNvSpPr>
            <a:spLocks noGrp="1"/>
          </p:cNvSpPr>
          <p:nvPr>
            <p:ph type="dt" sz="half" idx="10"/>
          </p:nvPr>
        </p:nvSpPr>
        <p:spPr/>
        <p:txBody>
          <a:bodyPr/>
          <a:lstStyle/>
          <a:p>
            <a:fld id="{1449AA12-8195-4182-A7AC-2E7E59DFBDAF}" type="datetimeFigureOut">
              <a:rPr lang="en-US" smtClean="0">
                <a:solidFill>
                  <a:srgbClr val="FFFFFF">
                    <a:tint val="75000"/>
                  </a:srgbClr>
                </a:solidFill>
              </a:rPr>
              <a:pPr/>
              <a:t>15/01/2025</a:t>
            </a:fld>
            <a:endParaRPr lang="en-US">
              <a:solidFill>
                <a:srgbClr val="FFFFFF">
                  <a:tint val="75000"/>
                </a:srgbClr>
              </a:solidFill>
            </a:endParaRPr>
          </a:p>
        </p:txBody>
      </p:sp>
      <p:sp>
        <p:nvSpPr>
          <p:cNvPr id="5" name="Footer Placeholder 4">
            <a:extLst>
              <a:ext uri="{FF2B5EF4-FFF2-40B4-BE49-F238E27FC236}">
                <a16:creationId xmlns:a16="http://schemas.microsoft.com/office/drawing/2014/main" id="{1FFEFD20-ADE2-40F3-A071-6D1E97F8FB35}"/>
              </a:ext>
            </a:extLst>
          </p:cNvPr>
          <p:cNvSpPr>
            <a:spLocks noGrp="1"/>
          </p:cNvSpPr>
          <p:nvPr>
            <p:ph type="ftr" sz="quarter" idx="11"/>
          </p:nvPr>
        </p:nvSpPr>
        <p:spPr/>
        <p:txBody>
          <a:bodyPr/>
          <a:lstStyle/>
          <a:p>
            <a:endParaRPr lang="en-US">
              <a:solidFill>
                <a:srgbClr val="FFFFFF">
                  <a:tint val="75000"/>
                </a:srgbClr>
              </a:solidFill>
            </a:endParaRPr>
          </a:p>
        </p:txBody>
      </p:sp>
      <p:sp>
        <p:nvSpPr>
          <p:cNvPr id="6" name="Slide Number Placeholder 5">
            <a:extLst>
              <a:ext uri="{FF2B5EF4-FFF2-40B4-BE49-F238E27FC236}">
                <a16:creationId xmlns:a16="http://schemas.microsoft.com/office/drawing/2014/main" id="{0EB7D1D5-5E92-48E1-9475-EC122D3FE613}"/>
              </a:ext>
            </a:extLst>
          </p:cNvPr>
          <p:cNvSpPr>
            <a:spLocks noGrp="1"/>
          </p:cNvSpPr>
          <p:nvPr>
            <p:ph type="sldNum" sz="quarter" idx="12"/>
          </p:nvPr>
        </p:nvSpPr>
        <p:spPr/>
        <p:txBody>
          <a:bodyPr/>
          <a:lstStyle/>
          <a:p>
            <a:fld id="{14DFC975-2FD7-44A5-9E78-ECBA46156075}" type="slidenum">
              <a:rPr lang="en-US" smtClean="0">
                <a:solidFill>
                  <a:srgbClr val="FFFFFF">
                    <a:tint val="75000"/>
                  </a:srgbClr>
                </a:solidFill>
              </a:rPr>
              <a:pPr/>
              <a:t>‹#›</a:t>
            </a:fld>
            <a:endParaRPr lang="en-US">
              <a:solidFill>
                <a:srgbClr val="FFFFFF">
                  <a:tint val="75000"/>
                </a:srgbClr>
              </a:solidFill>
            </a:endParaRPr>
          </a:p>
        </p:txBody>
      </p:sp>
      <p:sp>
        <p:nvSpPr>
          <p:cNvPr id="9" name="Rectangle 8">
            <a:extLst>
              <a:ext uri="{FF2B5EF4-FFF2-40B4-BE49-F238E27FC236}">
                <a16:creationId xmlns:a16="http://schemas.microsoft.com/office/drawing/2014/main" id="{60FCF945-5CF3-5542-A36A-9CBB738E735E}"/>
              </a:ext>
            </a:extLst>
          </p:cNvPr>
          <p:cNvSpPr/>
          <p:nvPr/>
        </p:nvSpPr>
        <p:spPr>
          <a:xfrm>
            <a:off x="0" y="847732"/>
            <a:ext cx="1700784" cy="9439271"/>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FFFFF"/>
              </a:solidFill>
            </a:endParaRPr>
          </a:p>
        </p:txBody>
      </p:sp>
      <p:sp>
        <p:nvSpPr>
          <p:cNvPr id="10" name="Rectangle 9">
            <a:extLst>
              <a:ext uri="{FF2B5EF4-FFF2-40B4-BE49-F238E27FC236}">
                <a16:creationId xmlns:a16="http://schemas.microsoft.com/office/drawing/2014/main" id="{53C7D61B-66C5-4341-8F2D-129A9E4D8283}"/>
              </a:ext>
            </a:extLst>
          </p:cNvPr>
          <p:cNvSpPr/>
          <p:nvPr/>
        </p:nvSpPr>
        <p:spPr>
          <a:xfrm>
            <a:off x="0" y="-3"/>
            <a:ext cx="847725" cy="10286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FFFFF"/>
              </a:solidFill>
            </a:endParaRPr>
          </a:p>
        </p:txBody>
      </p:sp>
    </p:spTree>
    <p:extLst>
      <p:ext uri="{BB962C8B-B14F-4D97-AF65-F5344CB8AC3E}">
        <p14:creationId xmlns:p14="http://schemas.microsoft.com/office/powerpoint/2010/main" val="33895031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47FBCF-6EDB-4883-92D4-612F4D1C5589}"/>
              </a:ext>
            </a:extLst>
          </p:cNvPr>
          <p:cNvSpPr>
            <a:spLocks noGrp="1"/>
          </p:cNvSpPr>
          <p:nvPr>
            <p:ph type="title" orient="vert"/>
          </p:nvPr>
        </p:nvSpPr>
        <p:spPr>
          <a:xfrm>
            <a:off x="13269570" y="847726"/>
            <a:ext cx="3399795" cy="841772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D2DF8-B588-416F-AA11-9F3A0DDE6765}"/>
              </a:ext>
            </a:extLst>
          </p:cNvPr>
          <p:cNvSpPr>
            <a:spLocks noGrp="1"/>
          </p:cNvSpPr>
          <p:nvPr>
            <p:ph type="body" orient="vert" idx="1"/>
          </p:nvPr>
        </p:nvSpPr>
        <p:spPr>
          <a:xfrm>
            <a:off x="2381567" y="847726"/>
            <a:ext cx="10633394" cy="8417720"/>
          </a:xfrm>
        </p:spPr>
        <p:txBody>
          <a:bodyPr vert="eaVert"/>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72F7B1D-405D-4EE7-9A23-3F21916C9503}"/>
              </a:ext>
            </a:extLst>
          </p:cNvPr>
          <p:cNvSpPr>
            <a:spLocks noGrp="1"/>
          </p:cNvSpPr>
          <p:nvPr>
            <p:ph type="dt" sz="half" idx="10"/>
          </p:nvPr>
        </p:nvSpPr>
        <p:spPr/>
        <p:txBody>
          <a:bodyPr/>
          <a:lstStyle/>
          <a:p>
            <a:fld id="{1449AA12-8195-4182-A7AC-2E7E59DFBDAF}" type="datetimeFigureOut">
              <a:rPr lang="en-US" smtClean="0">
                <a:solidFill>
                  <a:srgbClr val="FFFFFF">
                    <a:tint val="75000"/>
                  </a:srgbClr>
                </a:solidFill>
              </a:rPr>
              <a:pPr/>
              <a:t>15/01/2025</a:t>
            </a:fld>
            <a:endParaRPr lang="en-US">
              <a:solidFill>
                <a:srgbClr val="FFFFFF">
                  <a:tint val="75000"/>
                </a:srgbClr>
              </a:solidFill>
            </a:endParaRPr>
          </a:p>
        </p:txBody>
      </p:sp>
      <p:sp>
        <p:nvSpPr>
          <p:cNvPr id="5" name="Footer Placeholder 4">
            <a:extLst>
              <a:ext uri="{FF2B5EF4-FFF2-40B4-BE49-F238E27FC236}">
                <a16:creationId xmlns:a16="http://schemas.microsoft.com/office/drawing/2014/main" id="{D27B9304-686C-431A-8E7F-D9DD19F4DF01}"/>
              </a:ext>
            </a:extLst>
          </p:cNvPr>
          <p:cNvSpPr>
            <a:spLocks noGrp="1"/>
          </p:cNvSpPr>
          <p:nvPr>
            <p:ph type="ftr" sz="quarter" idx="11"/>
          </p:nvPr>
        </p:nvSpPr>
        <p:spPr/>
        <p:txBody>
          <a:bodyPr/>
          <a:lstStyle/>
          <a:p>
            <a:endParaRPr lang="en-US">
              <a:solidFill>
                <a:srgbClr val="FFFFFF">
                  <a:tint val="75000"/>
                </a:srgbClr>
              </a:solidFill>
            </a:endParaRPr>
          </a:p>
        </p:txBody>
      </p:sp>
      <p:sp>
        <p:nvSpPr>
          <p:cNvPr id="6" name="Slide Number Placeholder 5">
            <a:extLst>
              <a:ext uri="{FF2B5EF4-FFF2-40B4-BE49-F238E27FC236}">
                <a16:creationId xmlns:a16="http://schemas.microsoft.com/office/drawing/2014/main" id="{4BFA240B-DB2E-46ED-8AC6-744B2C1C70E3}"/>
              </a:ext>
            </a:extLst>
          </p:cNvPr>
          <p:cNvSpPr>
            <a:spLocks noGrp="1"/>
          </p:cNvSpPr>
          <p:nvPr>
            <p:ph type="sldNum" sz="quarter" idx="12"/>
          </p:nvPr>
        </p:nvSpPr>
        <p:spPr/>
        <p:txBody>
          <a:bodyPr/>
          <a:lstStyle/>
          <a:p>
            <a:fld id="{14DFC975-2FD7-44A5-9E78-ECBA46156075}" type="slidenum">
              <a:rPr lang="en-US" smtClean="0">
                <a:solidFill>
                  <a:srgbClr val="FFFFFF">
                    <a:tint val="75000"/>
                  </a:srgbClr>
                </a:solidFill>
              </a:rPr>
              <a:pPr/>
              <a:t>‹#›</a:t>
            </a:fld>
            <a:endParaRPr lang="en-US">
              <a:solidFill>
                <a:srgbClr val="FFFFFF">
                  <a:tint val="75000"/>
                </a:srgbClr>
              </a:solidFill>
            </a:endParaRPr>
          </a:p>
        </p:txBody>
      </p:sp>
      <p:sp>
        <p:nvSpPr>
          <p:cNvPr id="9" name="Rectangle 8">
            <a:extLst>
              <a:ext uri="{FF2B5EF4-FFF2-40B4-BE49-F238E27FC236}">
                <a16:creationId xmlns:a16="http://schemas.microsoft.com/office/drawing/2014/main" id="{2F275F2C-778B-864A-8379-6D0726B18FDC}"/>
              </a:ext>
            </a:extLst>
          </p:cNvPr>
          <p:cNvSpPr/>
          <p:nvPr/>
        </p:nvSpPr>
        <p:spPr>
          <a:xfrm>
            <a:off x="0" y="847732"/>
            <a:ext cx="1700784" cy="9439271"/>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FFFFF"/>
              </a:solidFill>
            </a:endParaRPr>
          </a:p>
        </p:txBody>
      </p:sp>
      <p:sp>
        <p:nvSpPr>
          <p:cNvPr id="10" name="Rectangle 9">
            <a:extLst>
              <a:ext uri="{FF2B5EF4-FFF2-40B4-BE49-F238E27FC236}">
                <a16:creationId xmlns:a16="http://schemas.microsoft.com/office/drawing/2014/main" id="{F70051C8-76B3-384B-BCF1-60BB80301FCD}"/>
              </a:ext>
            </a:extLst>
          </p:cNvPr>
          <p:cNvSpPr/>
          <p:nvPr/>
        </p:nvSpPr>
        <p:spPr>
          <a:xfrm>
            <a:off x="0" y="-3"/>
            <a:ext cx="847725" cy="10286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FFFFF"/>
              </a:solidFill>
            </a:endParaRPr>
          </a:p>
        </p:txBody>
      </p:sp>
    </p:spTree>
    <p:extLst>
      <p:ext uri="{BB962C8B-B14F-4D97-AF65-F5344CB8AC3E}">
        <p14:creationId xmlns:p14="http://schemas.microsoft.com/office/powerpoint/2010/main" val="38618575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1"/>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3BB504A-11D5-4594-99D7-C9A16AF1D067}" type="datetimeFigureOut">
              <a:rPr lang="en-US" smtClean="0"/>
              <a:t>15/01/2025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6536132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t>15/01/2025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21329047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2"/>
          </a:xfrm>
        </p:spPr>
        <p:txBody>
          <a:bodyPr anchor="t"/>
          <a:lstStyle>
            <a:lvl1pPr algn="l">
              <a:defRPr sz="8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0"/>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BB504A-11D5-4594-99D7-C9A16AF1D067}" type="datetimeFigureOut">
              <a:rPr lang="en-US" smtClean="0"/>
              <a:t>15/01/2025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2114115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2"/>
            <a:ext cx="8077200" cy="6788944"/>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2"/>
            <a:ext cx="8077200" cy="6788944"/>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BB504A-11D5-4594-99D7-C9A16AF1D067}" type="datetimeFigureOut">
              <a:rPr lang="en-US" smtClean="0"/>
              <a:t>15/01/2025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42832149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914400" y="3262312"/>
            <a:ext cx="8080376"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7" y="2302670"/>
            <a:ext cx="8083550"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9290057" y="3262312"/>
            <a:ext cx="8083550"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BB504A-11D5-4594-99D7-C9A16AF1D067}" type="datetimeFigureOut">
              <a:rPr lang="en-US" smtClean="0"/>
              <a:t>15/01/2025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12644025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BB504A-11D5-4594-99D7-C9A16AF1D067}" type="datetimeFigureOut">
              <a:rPr lang="en-US" smtClean="0"/>
              <a:t>15/01/2025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1813584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BB504A-11D5-4594-99D7-C9A16AF1D067}" type="datetimeFigureOut">
              <a:rPr lang="en-US" smtClean="0"/>
              <a:t>15/01/2025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5116546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7" y="409574"/>
            <a:ext cx="6016626" cy="1743076"/>
          </a:xfrm>
        </p:spPr>
        <p:txBody>
          <a:bodyPr anchor="b"/>
          <a:lstStyle>
            <a:lvl1pPr algn="l">
              <a:defRPr sz="4000" b="1"/>
            </a:lvl1pPr>
          </a:lstStyle>
          <a:p>
            <a:r>
              <a:rPr lang="en-US"/>
              <a:t>Click to edit Master title style</a:t>
            </a:r>
          </a:p>
        </p:txBody>
      </p:sp>
      <p:sp>
        <p:nvSpPr>
          <p:cNvPr id="3" name="Content Placeholder 2"/>
          <p:cNvSpPr>
            <a:spLocks noGrp="1"/>
          </p:cNvSpPr>
          <p:nvPr>
            <p:ph idx="1"/>
          </p:nvPr>
        </p:nvSpPr>
        <p:spPr>
          <a:xfrm>
            <a:off x="7150100" y="409579"/>
            <a:ext cx="10223500" cy="877967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7" y="2152655"/>
            <a:ext cx="6016626" cy="70365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t>15/01/2025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28775488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8"/>
          </a:xfrm>
        </p:spPr>
        <p:txBody>
          <a:bodyPr anchor="b"/>
          <a:lstStyle>
            <a:lvl1pPr algn="l">
              <a:defRPr sz="4000" b="1"/>
            </a:lvl1pPr>
          </a:lstStyle>
          <a:p>
            <a:r>
              <a:rPr lang="en-US"/>
              <a:t>Click to edit Master title style</a:t>
            </a:r>
          </a:p>
        </p:txBody>
      </p:sp>
      <p:sp>
        <p:nvSpPr>
          <p:cNvPr id="3" name="Picture Placeholder 2"/>
          <p:cNvSpPr>
            <a:spLocks noGrp="1"/>
          </p:cNvSpPr>
          <p:nvPr>
            <p:ph type="pic" idx="1"/>
          </p:nvPr>
        </p:nvSpPr>
        <p:spPr>
          <a:xfrm>
            <a:off x="3584576" y="919162"/>
            <a:ext cx="10972800" cy="61722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3584576" y="8051009"/>
            <a:ext cx="10972800" cy="12072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t>15/01/2025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3758077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t>15/01/2025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20295802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60"/>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60"/>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t>15/01/2025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9519450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6"/>
        <p:cNvGrpSpPr/>
        <p:nvPr/>
      </p:nvGrpSpPr>
      <p:grpSpPr>
        <a:xfrm>
          <a:off x="0" y="0"/>
          <a:ext cx="0" cy="0"/>
          <a:chOff x="0" y="0"/>
          <a:chExt cx="0" cy="0"/>
        </a:xfrm>
      </p:grpSpPr>
      <p:sp>
        <p:nvSpPr>
          <p:cNvPr id="67" name="Google Shape;67;p3"/>
          <p:cNvSpPr/>
          <p:nvPr/>
        </p:nvSpPr>
        <p:spPr>
          <a:xfrm>
            <a:off x="-723900" y="-495300"/>
            <a:ext cx="6477000" cy="11125200"/>
          </a:xfrm>
          <a:prstGeom prst="rect">
            <a:avLst/>
          </a:pr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68" name="Google Shape;68;p3"/>
          <p:cNvSpPr txBox="1">
            <a:spLocks noGrp="1"/>
          </p:cNvSpPr>
          <p:nvPr>
            <p:ph type="title"/>
          </p:nvPr>
        </p:nvSpPr>
        <p:spPr>
          <a:xfrm>
            <a:off x="8127450" y="4301700"/>
            <a:ext cx="8720400" cy="16836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7200">
                <a:solidFill>
                  <a:schemeClr val="accent2"/>
                </a:solidFill>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69" name="Google Shape;69;p3"/>
          <p:cNvSpPr txBox="1">
            <a:spLocks noGrp="1"/>
          </p:cNvSpPr>
          <p:nvPr>
            <p:ph type="title" idx="2" hasCustomPrompt="1"/>
          </p:nvPr>
        </p:nvSpPr>
        <p:spPr>
          <a:xfrm>
            <a:off x="8127600" y="2675651"/>
            <a:ext cx="8720400" cy="1683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11991">
                <a:solidFill>
                  <a:schemeClr val="accent2"/>
                </a:solidFill>
              </a:defRPr>
            </a:lvl1pPr>
            <a:lvl2pPr lvl="1" algn="ctr" rtl="0">
              <a:spcBef>
                <a:spcPts val="0"/>
              </a:spcBef>
              <a:spcAft>
                <a:spcPts val="0"/>
              </a:spcAft>
              <a:buSzPts val="6000"/>
              <a:buNone/>
              <a:defRPr sz="11991"/>
            </a:lvl2pPr>
            <a:lvl3pPr lvl="2" algn="ctr" rtl="0">
              <a:spcBef>
                <a:spcPts val="0"/>
              </a:spcBef>
              <a:spcAft>
                <a:spcPts val="0"/>
              </a:spcAft>
              <a:buSzPts val="6000"/>
              <a:buNone/>
              <a:defRPr sz="11991"/>
            </a:lvl3pPr>
            <a:lvl4pPr lvl="3" algn="ctr" rtl="0">
              <a:spcBef>
                <a:spcPts val="0"/>
              </a:spcBef>
              <a:spcAft>
                <a:spcPts val="0"/>
              </a:spcAft>
              <a:buSzPts val="6000"/>
              <a:buNone/>
              <a:defRPr sz="11991"/>
            </a:lvl4pPr>
            <a:lvl5pPr lvl="4" algn="ctr" rtl="0">
              <a:spcBef>
                <a:spcPts val="0"/>
              </a:spcBef>
              <a:spcAft>
                <a:spcPts val="0"/>
              </a:spcAft>
              <a:buSzPts val="6000"/>
              <a:buNone/>
              <a:defRPr sz="11991"/>
            </a:lvl5pPr>
            <a:lvl6pPr lvl="5" algn="ctr" rtl="0">
              <a:spcBef>
                <a:spcPts val="0"/>
              </a:spcBef>
              <a:spcAft>
                <a:spcPts val="0"/>
              </a:spcAft>
              <a:buSzPts val="6000"/>
              <a:buNone/>
              <a:defRPr sz="11991"/>
            </a:lvl6pPr>
            <a:lvl7pPr lvl="6" algn="ctr" rtl="0">
              <a:spcBef>
                <a:spcPts val="0"/>
              </a:spcBef>
              <a:spcAft>
                <a:spcPts val="0"/>
              </a:spcAft>
              <a:buSzPts val="6000"/>
              <a:buNone/>
              <a:defRPr sz="11991"/>
            </a:lvl7pPr>
            <a:lvl8pPr lvl="7" algn="ctr" rtl="0">
              <a:spcBef>
                <a:spcPts val="0"/>
              </a:spcBef>
              <a:spcAft>
                <a:spcPts val="0"/>
              </a:spcAft>
              <a:buSzPts val="6000"/>
              <a:buNone/>
              <a:defRPr sz="11991"/>
            </a:lvl8pPr>
            <a:lvl9pPr lvl="8" algn="ctr" rtl="0">
              <a:spcBef>
                <a:spcPts val="0"/>
              </a:spcBef>
              <a:spcAft>
                <a:spcPts val="0"/>
              </a:spcAft>
              <a:buSzPts val="6000"/>
              <a:buNone/>
              <a:defRPr sz="11991"/>
            </a:lvl9pPr>
          </a:lstStyle>
          <a:p>
            <a:r>
              <a:t>xx%</a:t>
            </a:r>
          </a:p>
        </p:txBody>
      </p:sp>
      <p:sp>
        <p:nvSpPr>
          <p:cNvPr id="70" name="Google Shape;70;p3"/>
          <p:cNvSpPr txBox="1">
            <a:spLocks noGrp="1"/>
          </p:cNvSpPr>
          <p:nvPr>
            <p:ph type="subTitle" idx="1"/>
          </p:nvPr>
        </p:nvSpPr>
        <p:spPr>
          <a:xfrm>
            <a:off x="8127600" y="6264350"/>
            <a:ext cx="8720400" cy="1426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71" name="Google Shape;71;p3"/>
          <p:cNvSpPr/>
          <p:nvPr/>
        </p:nvSpPr>
        <p:spPr>
          <a:xfrm>
            <a:off x="8623400" y="393209"/>
            <a:ext cx="1640988" cy="1373600"/>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72" name="Google Shape;72;p3"/>
          <p:cNvSpPr/>
          <p:nvPr/>
        </p:nvSpPr>
        <p:spPr>
          <a:xfrm>
            <a:off x="538629" y="8759933"/>
            <a:ext cx="901374" cy="894143"/>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73" name="Google Shape;73;p3"/>
          <p:cNvSpPr/>
          <p:nvPr/>
        </p:nvSpPr>
        <p:spPr>
          <a:xfrm rot="-757690" flipH="1">
            <a:off x="11014603" y="1326779"/>
            <a:ext cx="2488028" cy="2084039"/>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74" name="Google Shape;74;p3"/>
          <p:cNvSpPr/>
          <p:nvPr/>
        </p:nvSpPr>
        <p:spPr>
          <a:xfrm>
            <a:off x="16134752" y="8202300"/>
            <a:ext cx="1082606" cy="1004700"/>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32874896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5"/>
        <p:cNvGrpSpPr/>
        <p:nvPr/>
      </p:nvGrpSpPr>
      <p:grpSpPr>
        <a:xfrm>
          <a:off x="0" y="0"/>
          <a:ext cx="0" cy="0"/>
          <a:chOff x="0" y="0"/>
          <a:chExt cx="0" cy="0"/>
        </a:xfrm>
      </p:grpSpPr>
      <p:sp>
        <p:nvSpPr>
          <p:cNvPr id="76" name="Google Shape;76;p4"/>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7" name="Google Shape;77;p4"/>
          <p:cNvSpPr txBox="1">
            <a:spLocks noGrp="1"/>
          </p:cNvSpPr>
          <p:nvPr>
            <p:ph type="body" idx="1"/>
          </p:nvPr>
        </p:nvSpPr>
        <p:spPr>
          <a:xfrm>
            <a:off x="1440002" y="2304950"/>
            <a:ext cx="15408000" cy="6832800"/>
          </a:xfrm>
          <a:prstGeom prst="rect">
            <a:avLst/>
          </a:prstGeom>
        </p:spPr>
        <p:txBody>
          <a:bodyPr spcFirstLastPara="1" wrap="square" lIns="91425" tIns="91425" rIns="91425" bIns="91425" anchor="t" anchorCtr="0">
            <a:noAutofit/>
          </a:bodyPr>
          <a:lstStyle>
            <a:lvl1pPr marL="914424" lvl="0" indent="-635016" rtl="0">
              <a:lnSpc>
                <a:spcPct val="115000"/>
              </a:lnSpc>
              <a:spcBef>
                <a:spcPts val="0"/>
              </a:spcBef>
              <a:spcAft>
                <a:spcPts val="0"/>
              </a:spcAft>
              <a:buClr>
                <a:srgbClr val="434343"/>
              </a:buClr>
              <a:buSzPts val="1400"/>
              <a:buChar char="●"/>
              <a:defRPr sz="2801">
                <a:solidFill>
                  <a:srgbClr val="434343"/>
                </a:solidFill>
              </a:defRPr>
            </a:lvl1pPr>
            <a:lvl2pPr marL="1827576" lvl="1" indent="-635016" rtl="0">
              <a:lnSpc>
                <a:spcPct val="115000"/>
              </a:lnSpc>
              <a:spcBef>
                <a:spcPts val="3200"/>
              </a:spcBef>
              <a:spcAft>
                <a:spcPts val="0"/>
              </a:spcAft>
              <a:buClr>
                <a:srgbClr val="434343"/>
              </a:buClr>
              <a:buSzPts val="1400"/>
              <a:buChar char="○"/>
              <a:defRPr>
                <a:solidFill>
                  <a:srgbClr val="434343"/>
                </a:solidFill>
              </a:defRPr>
            </a:lvl2pPr>
            <a:lvl3pPr marL="2741999" lvl="2" indent="-635016" rtl="0">
              <a:lnSpc>
                <a:spcPct val="115000"/>
              </a:lnSpc>
              <a:spcBef>
                <a:spcPts val="3200"/>
              </a:spcBef>
              <a:spcAft>
                <a:spcPts val="0"/>
              </a:spcAft>
              <a:buClr>
                <a:srgbClr val="434343"/>
              </a:buClr>
              <a:buSzPts val="1400"/>
              <a:buChar char="■"/>
              <a:defRPr>
                <a:solidFill>
                  <a:srgbClr val="434343"/>
                </a:solidFill>
              </a:defRPr>
            </a:lvl3pPr>
            <a:lvl4pPr marL="3655152" lvl="3" indent="-635016" rtl="0">
              <a:lnSpc>
                <a:spcPct val="115000"/>
              </a:lnSpc>
              <a:spcBef>
                <a:spcPts val="3200"/>
              </a:spcBef>
              <a:spcAft>
                <a:spcPts val="0"/>
              </a:spcAft>
              <a:buClr>
                <a:srgbClr val="434343"/>
              </a:buClr>
              <a:buSzPts val="1400"/>
              <a:buChar char="●"/>
              <a:defRPr>
                <a:solidFill>
                  <a:srgbClr val="434343"/>
                </a:solidFill>
              </a:defRPr>
            </a:lvl4pPr>
            <a:lvl5pPr marL="4569576" lvl="4" indent="-635016" rtl="0">
              <a:lnSpc>
                <a:spcPct val="115000"/>
              </a:lnSpc>
              <a:spcBef>
                <a:spcPts val="3200"/>
              </a:spcBef>
              <a:spcAft>
                <a:spcPts val="0"/>
              </a:spcAft>
              <a:buClr>
                <a:srgbClr val="434343"/>
              </a:buClr>
              <a:buSzPts val="1400"/>
              <a:buChar char="○"/>
              <a:defRPr>
                <a:solidFill>
                  <a:srgbClr val="434343"/>
                </a:solidFill>
              </a:defRPr>
            </a:lvl5pPr>
            <a:lvl6pPr marL="5483997" lvl="5" indent="-635016" rtl="0">
              <a:lnSpc>
                <a:spcPct val="115000"/>
              </a:lnSpc>
              <a:spcBef>
                <a:spcPts val="3200"/>
              </a:spcBef>
              <a:spcAft>
                <a:spcPts val="0"/>
              </a:spcAft>
              <a:buClr>
                <a:srgbClr val="434343"/>
              </a:buClr>
              <a:buSzPts val="1400"/>
              <a:buChar char="■"/>
              <a:defRPr>
                <a:solidFill>
                  <a:srgbClr val="434343"/>
                </a:solidFill>
              </a:defRPr>
            </a:lvl6pPr>
            <a:lvl7pPr marL="6397151" lvl="6" indent="-635016" rtl="0">
              <a:lnSpc>
                <a:spcPct val="115000"/>
              </a:lnSpc>
              <a:spcBef>
                <a:spcPts val="3200"/>
              </a:spcBef>
              <a:spcAft>
                <a:spcPts val="0"/>
              </a:spcAft>
              <a:buClr>
                <a:srgbClr val="434343"/>
              </a:buClr>
              <a:buSzPts val="1400"/>
              <a:buChar char="●"/>
              <a:defRPr>
                <a:solidFill>
                  <a:srgbClr val="434343"/>
                </a:solidFill>
              </a:defRPr>
            </a:lvl7pPr>
            <a:lvl8pPr marL="7311573" lvl="7" indent="-635016" rtl="0">
              <a:lnSpc>
                <a:spcPct val="115000"/>
              </a:lnSpc>
              <a:spcBef>
                <a:spcPts val="3200"/>
              </a:spcBef>
              <a:spcAft>
                <a:spcPts val="0"/>
              </a:spcAft>
              <a:buClr>
                <a:srgbClr val="434343"/>
              </a:buClr>
              <a:buSzPts val="1400"/>
              <a:buChar char="○"/>
              <a:defRPr>
                <a:solidFill>
                  <a:srgbClr val="434343"/>
                </a:solidFill>
              </a:defRPr>
            </a:lvl8pPr>
            <a:lvl9pPr marL="8224725" lvl="8" indent="-635016" rtl="0">
              <a:lnSpc>
                <a:spcPct val="115000"/>
              </a:lnSpc>
              <a:spcBef>
                <a:spcPts val="3200"/>
              </a:spcBef>
              <a:spcAft>
                <a:spcPts val="3200"/>
              </a:spcAft>
              <a:buClr>
                <a:srgbClr val="434343"/>
              </a:buClr>
              <a:buSzPts val="1400"/>
              <a:buChar char="■"/>
              <a:defRPr>
                <a:solidFill>
                  <a:srgbClr val="434343"/>
                </a:solidFill>
              </a:defRPr>
            </a:lvl9pPr>
          </a:lstStyle>
          <a:p>
            <a:endParaRPr/>
          </a:p>
        </p:txBody>
      </p:sp>
      <p:sp>
        <p:nvSpPr>
          <p:cNvPr id="78" name="Google Shape;78;p4"/>
          <p:cNvSpPr/>
          <p:nvPr/>
        </p:nvSpPr>
        <p:spPr>
          <a:xfrm>
            <a:off x="15572612" y="1082410"/>
            <a:ext cx="2095728" cy="1373633"/>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79" name="Google Shape;79;p4"/>
          <p:cNvSpPr/>
          <p:nvPr/>
        </p:nvSpPr>
        <p:spPr>
          <a:xfrm>
            <a:off x="16728984" y="8773837"/>
            <a:ext cx="883464" cy="819836"/>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80" name="Google Shape;80;p4"/>
          <p:cNvSpPr/>
          <p:nvPr/>
        </p:nvSpPr>
        <p:spPr>
          <a:xfrm>
            <a:off x="16214702" y="4919191"/>
            <a:ext cx="1266720" cy="1060421"/>
          </a:xfrm>
          <a:custGeom>
            <a:avLst/>
            <a:gdLst/>
            <a:ahLst/>
            <a:cxnLst/>
            <a:rect l="l" t="t" r="r" b="b"/>
            <a:pathLst>
              <a:path w="73969" h="27472" extrusionOk="0">
                <a:moveTo>
                  <a:pt x="29896" y="0"/>
                </a:moveTo>
                <a:lnTo>
                  <a:pt x="27258" y="11290"/>
                </a:lnTo>
                <a:lnTo>
                  <a:pt x="0" y="13519"/>
                </a:lnTo>
                <a:lnTo>
                  <a:pt x="24286" y="18230"/>
                </a:lnTo>
                <a:lnTo>
                  <a:pt x="22919" y="27471"/>
                </a:lnTo>
                <a:lnTo>
                  <a:pt x="38034" y="19780"/>
                </a:lnTo>
                <a:lnTo>
                  <a:pt x="39353" y="20069"/>
                </a:lnTo>
                <a:lnTo>
                  <a:pt x="42833" y="20814"/>
                </a:lnTo>
                <a:lnTo>
                  <a:pt x="47745" y="21859"/>
                </a:lnTo>
                <a:lnTo>
                  <a:pt x="50510" y="22442"/>
                </a:lnTo>
                <a:lnTo>
                  <a:pt x="53339" y="23037"/>
                </a:lnTo>
                <a:lnTo>
                  <a:pt x="56184" y="23626"/>
                </a:lnTo>
                <a:lnTo>
                  <a:pt x="58902" y="24185"/>
                </a:lnTo>
                <a:lnTo>
                  <a:pt x="61445" y="24695"/>
                </a:lnTo>
                <a:lnTo>
                  <a:pt x="63702" y="25140"/>
                </a:lnTo>
                <a:lnTo>
                  <a:pt x="64687" y="25326"/>
                </a:lnTo>
                <a:lnTo>
                  <a:pt x="65577" y="25488"/>
                </a:lnTo>
                <a:lnTo>
                  <a:pt x="66356" y="25621"/>
                </a:lnTo>
                <a:lnTo>
                  <a:pt x="66992" y="25729"/>
                </a:lnTo>
                <a:lnTo>
                  <a:pt x="67500" y="25801"/>
                </a:lnTo>
                <a:lnTo>
                  <a:pt x="67691" y="25825"/>
                </a:lnTo>
                <a:lnTo>
                  <a:pt x="67850" y="25837"/>
                </a:lnTo>
                <a:lnTo>
                  <a:pt x="67961" y="25837"/>
                </a:lnTo>
                <a:lnTo>
                  <a:pt x="68025" y="25831"/>
                </a:lnTo>
                <a:lnTo>
                  <a:pt x="68057" y="25825"/>
                </a:lnTo>
                <a:lnTo>
                  <a:pt x="68057" y="25819"/>
                </a:lnTo>
                <a:lnTo>
                  <a:pt x="68057" y="25807"/>
                </a:lnTo>
                <a:lnTo>
                  <a:pt x="68041" y="25789"/>
                </a:lnTo>
                <a:lnTo>
                  <a:pt x="67755" y="25566"/>
                </a:lnTo>
                <a:lnTo>
                  <a:pt x="67182" y="25152"/>
                </a:lnTo>
                <a:lnTo>
                  <a:pt x="65434" y="23896"/>
                </a:lnTo>
                <a:lnTo>
                  <a:pt x="63082" y="22232"/>
                </a:lnTo>
                <a:lnTo>
                  <a:pt x="60475" y="20381"/>
                </a:lnTo>
                <a:lnTo>
                  <a:pt x="55675" y="16998"/>
                </a:lnTo>
                <a:lnTo>
                  <a:pt x="53514" y="15484"/>
                </a:lnTo>
                <a:lnTo>
                  <a:pt x="73969" y="9464"/>
                </a:lnTo>
                <a:lnTo>
                  <a:pt x="46330" y="10305"/>
                </a:lnTo>
                <a:lnTo>
                  <a:pt x="2989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81" name="Google Shape;81;p4"/>
          <p:cNvGrpSpPr/>
          <p:nvPr/>
        </p:nvGrpSpPr>
        <p:grpSpPr>
          <a:xfrm>
            <a:off x="1440011" y="1082387"/>
            <a:ext cx="883430" cy="760751"/>
            <a:chOff x="-13144872" y="3615925"/>
            <a:chExt cx="441715" cy="380375"/>
          </a:xfrm>
        </p:grpSpPr>
        <p:sp>
          <p:nvSpPr>
            <p:cNvPr id="82" name="Google Shape;82;p4"/>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83" name="Google Shape;83;p4"/>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84" name="Google Shape;84;p4"/>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85" name="Google Shape;85;p4"/>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86" name="Google Shape;86;p4"/>
          <p:cNvSpPr/>
          <p:nvPr/>
        </p:nvSpPr>
        <p:spPr>
          <a:xfrm>
            <a:off x="479537" y="6670709"/>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21847422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7"/>
        <p:cNvGrpSpPr/>
        <p:nvPr/>
      </p:nvGrpSpPr>
      <p:grpSpPr>
        <a:xfrm>
          <a:off x="0" y="0"/>
          <a:ext cx="0" cy="0"/>
          <a:chOff x="0" y="0"/>
          <a:chExt cx="0" cy="0"/>
        </a:xfrm>
      </p:grpSpPr>
      <p:sp>
        <p:nvSpPr>
          <p:cNvPr id="88" name="Google Shape;88;p5"/>
          <p:cNvSpPr txBox="1">
            <a:spLocks noGrp="1"/>
          </p:cNvSpPr>
          <p:nvPr>
            <p:ph type="subTitle" idx="1"/>
          </p:nvPr>
        </p:nvSpPr>
        <p:spPr>
          <a:xfrm>
            <a:off x="2626650" y="4658100"/>
            <a:ext cx="5815200" cy="142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Font typeface="Bebas Neue" panose="020B0604020202020204"/>
              <a:buNone/>
              <a:defRPr sz="4800">
                <a:solidFill>
                  <a:schemeClr val="accent2"/>
                </a:solidFill>
                <a:latin typeface="Titan One"/>
                <a:ea typeface="Titan One"/>
                <a:cs typeface="Titan One"/>
                <a:sym typeface="Titan One"/>
              </a:defRPr>
            </a:lvl1pPr>
            <a:lvl2pPr lvl="1" algn="ctr">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2pPr>
            <a:lvl3pPr lvl="2" algn="ctr">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3pPr>
            <a:lvl4pPr lvl="3" algn="ctr">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4pPr>
            <a:lvl5pPr lvl="4" algn="ctr">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5pPr>
            <a:lvl6pPr lvl="5" algn="ctr">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6pPr>
            <a:lvl7pPr lvl="6" algn="ctr">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7pPr>
            <a:lvl8pPr lvl="7" algn="ctr">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8pPr>
            <a:lvl9pPr lvl="8" algn="ctr">
              <a:lnSpc>
                <a:spcPct val="100000"/>
              </a:lnSpc>
              <a:spcBef>
                <a:spcPts val="3200"/>
              </a:spcBef>
              <a:spcAft>
                <a:spcPts val="320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89" name="Google Shape;89;p5"/>
          <p:cNvSpPr txBox="1">
            <a:spLocks noGrp="1"/>
          </p:cNvSpPr>
          <p:nvPr>
            <p:ph type="subTitle" idx="2"/>
          </p:nvPr>
        </p:nvSpPr>
        <p:spPr>
          <a:xfrm>
            <a:off x="9846150" y="4658100"/>
            <a:ext cx="58152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panose="020B0604020202020204"/>
              <a:buNone/>
              <a:defRPr sz="4800">
                <a:solidFill>
                  <a:schemeClr val="accent2"/>
                </a:solidFill>
                <a:latin typeface="Titan One"/>
                <a:ea typeface="Titan One"/>
                <a:cs typeface="Titan One"/>
                <a:sym typeface="Titan One"/>
              </a:defRPr>
            </a:lvl1pPr>
            <a:lvl2pPr lvl="1" algn="ctr" rtl="0">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2pPr>
            <a:lvl3pPr lvl="2" algn="ctr" rtl="0">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3pPr>
            <a:lvl4pPr lvl="3" algn="ctr" rtl="0">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4pPr>
            <a:lvl5pPr lvl="4" algn="ctr" rtl="0">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5pPr>
            <a:lvl6pPr lvl="5" algn="ctr" rtl="0">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6pPr>
            <a:lvl7pPr lvl="6" algn="ctr" rtl="0">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7pPr>
            <a:lvl8pPr lvl="7" algn="ctr" rtl="0">
              <a:lnSpc>
                <a:spcPct val="100000"/>
              </a:lnSpc>
              <a:spcBef>
                <a:spcPts val="3200"/>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8pPr>
            <a:lvl9pPr lvl="8" algn="ctr" rtl="0">
              <a:lnSpc>
                <a:spcPct val="100000"/>
              </a:lnSpc>
              <a:spcBef>
                <a:spcPts val="3200"/>
              </a:spcBef>
              <a:spcAft>
                <a:spcPts val="320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90" name="Google Shape;90;p5"/>
          <p:cNvSpPr txBox="1">
            <a:spLocks noGrp="1"/>
          </p:cNvSpPr>
          <p:nvPr>
            <p:ph type="subTitle" idx="3"/>
          </p:nvPr>
        </p:nvSpPr>
        <p:spPr>
          <a:xfrm>
            <a:off x="2338350" y="5886150"/>
            <a:ext cx="6391800" cy="213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3200"/>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91" name="Google Shape;91;p5"/>
          <p:cNvSpPr txBox="1">
            <a:spLocks noGrp="1"/>
          </p:cNvSpPr>
          <p:nvPr>
            <p:ph type="subTitle" idx="4"/>
          </p:nvPr>
        </p:nvSpPr>
        <p:spPr>
          <a:xfrm>
            <a:off x="9557850" y="5886150"/>
            <a:ext cx="6391800" cy="213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3200"/>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92" name="Google Shape;92;p5"/>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5"/>
          <p:cNvSpPr/>
          <p:nvPr/>
        </p:nvSpPr>
        <p:spPr>
          <a:xfrm rot="10800000">
            <a:off x="15072073" y="2610458"/>
            <a:ext cx="1775933" cy="976140"/>
          </a:xfrm>
          <a:custGeom>
            <a:avLst/>
            <a:gdLst/>
            <a:ahLst/>
            <a:cxnLst/>
            <a:rect l="l" t="t" r="r" b="b"/>
            <a:pathLst>
              <a:path w="71871" h="159892" extrusionOk="0">
                <a:moveTo>
                  <a:pt x="62104" y="49078"/>
                </a:moveTo>
                <a:lnTo>
                  <a:pt x="62191" y="49114"/>
                </a:lnTo>
                <a:lnTo>
                  <a:pt x="62279" y="49151"/>
                </a:lnTo>
                <a:lnTo>
                  <a:pt x="62359" y="49223"/>
                </a:lnTo>
                <a:lnTo>
                  <a:pt x="62432" y="49331"/>
                </a:lnTo>
                <a:lnTo>
                  <a:pt x="62505" y="49440"/>
                </a:lnTo>
                <a:lnTo>
                  <a:pt x="62578" y="49585"/>
                </a:lnTo>
                <a:lnTo>
                  <a:pt x="62644" y="49729"/>
                </a:lnTo>
                <a:lnTo>
                  <a:pt x="62709" y="49910"/>
                </a:lnTo>
                <a:lnTo>
                  <a:pt x="62768" y="50127"/>
                </a:lnTo>
                <a:lnTo>
                  <a:pt x="62819" y="50344"/>
                </a:lnTo>
                <a:lnTo>
                  <a:pt x="62877" y="50597"/>
                </a:lnTo>
                <a:lnTo>
                  <a:pt x="62921" y="50850"/>
                </a:lnTo>
                <a:lnTo>
                  <a:pt x="62972" y="51140"/>
                </a:lnTo>
                <a:lnTo>
                  <a:pt x="63038" y="51682"/>
                </a:lnTo>
                <a:lnTo>
                  <a:pt x="63103" y="52261"/>
                </a:lnTo>
                <a:lnTo>
                  <a:pt x="63154" y="52912"/>
                </a:lnTo>
                <a:lnTo>
                  <a:pt x="63205" y="53599"/>
                </a:lnTo>
                <a:lnTo>
                  <a:pt x="63242" y="54358"/>
                </a:lnTo>
                <a:lnTo>
                  <a:pt x="63264" y="55190"/>
                </a:lnTo>
                <a:lnTo>
                  <a:pt x="63286" y="56022"/>
                </a:lnTo>
                <a:lnTo>
                  <a:pt x="63300" y="56962"/>
                </a:lnTo>
                <a:lnTo>
                  <a:pt x="63300" y="57903"/>
                </a:lnTo>
                <a:lnTo>
                  <a:pt x="63293" y="58915"/>
                </a:lnTo>
                <a:lnTo>
                  <a:pt x="63278" y="59928"/>
                </a:lnTo>
                <a:lnTo>
                  <a:pt x="63256" y="61013"/>
                </a:lnTo>
                <a:lnTo>
                  <a:pt x="63227" y="62170"/>
                </a:lnTo>
                <a:lnTo>
                  <a:pt x="63184" y="63328"/>
                </a:lnTo>
                <a:lnTo>
                  <a:pt x="63140" y="64521"/>
                </a:lnTo>
                <a:lnTo>
                  <a:pt x="63081" y="65751"/>
                </a:lnTo>
                <a:lnTo>
                  <a:pt x="62848" y="64847"/>
                </a:lnTo>
                <a:lnTo>
                  <a:pt x="62622" y="63943"/>
                </a:lnTo>
                <a:lnTo>
                  <a:pt x="62410" y="62966"/>
                </a:lnTo>
                <a:lnTo>
                  <a:pt x="62213" y="61990"/>
                </a:lnTo>
                <a:lnTo>
                  <a:pt x="62031" y="60977"/>
                </a:lnTo>
                <a:lnTo>
                  <a:pt x="61863" y="59964"/>
                </a:lnTo>
                <a:lnTo>
                  <a:pt x="61710" y="58988"/>
                </a:lnTo>
                <a:lnTo>
                  <a:pt x="61571" y="57975"/>
                </a:lnTo>
                <a:lnTo>
                  <a:pt x="61455" y="56999"/>
                </a:lnTo>
                <a:lnTo>
                  <a:pt x="61353" y="56022"/>
                </a:lnTo>
                <a:lnTo>
                  <a:pt x="61272" y="55118"/>
                </a:lnTo>
                <a:lnTo>
                  <a:pt x="61207" y="54214"/>
                </a:lnTo>
                <a:lnTo>
                  <a:pt x="61156" y="53382"/>
                </a:lnTo>
                <a:lnTo>
                  <a:pt x="61141" y="52948"/>
                </a:lnTo>
                <a:lnTo>
                  <a:pt x="61134" y="52586"/>
                </a:lnTo>
                <a:lnTo>
                  <a:pt x="61127" y="52189"/>
                </a:lnTo>
                <a:lnTo>
                  <a:pt x="61127" y="51827"/>
                </a:lnTo>
                <a:lnTo>
                  <a:pt x="61134" y="51501"/>
                </a:lnTo>
                <a:lnTo>
                  <a:pt x="61148" y="51176"/>
                </a:lnTo>
                <a:lnTo>
                  <a:pt x="61156" y="50959"/>
                </a:lnTo>
                <a:lnTo>
                  <a:pt x="61178" y="50670"/>
                </a:lnTo>
                <a:lnTo>
                  <a:pt x="61214" y="50380"/>
                </a:lnTo>
                <a:lnTo>
                  <a:pt x="61236" y="50236"/>
                </a:lnTo>
                <a:lnTo>
                  <a:pt x="61272" y="50055"/>
                </a:lnTo>
                <a:lnTo>
                  <a:pt x="61309" y="49910"/>
                </a:lnTo>
                <a:lnTo>
                  <a:pt x="61353" y="49765"/>
                </a:lnTo>
                <a:lnTo>
                  <a:pt x="61404" y="49621"/>
                </a:lnTo>
                <a:lnTo>
                  <a:pt x="61469" y="49476"/>
                </a:lnTo>
                <a:lnTo>
                  <a:pt x="61542" y="49368"/>
                </a:lnTo>
                <a:lnTo>
                  <a:pt x="61623" y="49259"/>
                </a:lnTo>
                <a:lnTo>
                  <a:pt x="61717" y="49187"/>
                </a:lnTo>
                <a:lnTo>
                  <a:pt x="61827" y="49114"/>
                </a:lnTo>
                <a:lnTo>
                  <a:pt x="62016" y="49078"/>
                </a:lnTo>
                <a:close/>
                <a:moveTo>
                  <a:pt x="9388" y="48970"/>
                </a:moveTo>
                <a:lnTo>
                  <a:pt x="9534" y="49006"/>
                </a:lnTo>
                <a:lnTo>
                  <a:pt x="9680" y="49078"/>
                </a:lnTo>
                <a:lnTo>
                  <a:pt x="9833" y="49187"/>
                </a:lnTo>
                <a:lnTo>
                  <a:pt x="9994" y="49368"/>
                </a:lnTo>
                <a:lnTo>
                  <a:pt x="10154" y="49621"/>
                </a:lnTo>
                <a:lnTo>
                  <a:pt x="10315" y="49874"/>
                </a:lnTo>
                <a:lnTo>
                  <a:pt x="10475" y="50236"/>
                </a:lnTo>
                <a:lnTo>
                  <a:pt x="10636" y="50633"/>
                </a:lnTo>
                <a:lnTo>
                  <a:pt x="10796" y="51067"/>
                </a:lnTo>
                <a:lnTo>
                  <a:pt x="10949" y="51574"/>
                </a:lnTo>
                <a:lnTo>
                  <a:pt x="11102" y="52152"/>
                </a:lnTo>
                <a:lnTo>
                  <a:pt x="11248" y="52767"/>
                </a:lnTo>
                <a:lnTo>
                  <a:pt x="11380" y="53454"/>
                </a:lnTo>
                <a:lnTo>
                  <a:pt x="11511" y="54178"/>
                </a:lnTo>
                <a:lnTo>
                  <a:pt x="11635" y="54973"/>
                </a:lnTo>
                <a:lnTo>
                  <a:pt x="11744" y="55805"/>
                </a:lnTo>
                <a:lnTo>
                  <a:pt x="11832" y="56637"/>
                </a:lnTo>
                <a:lnTo>
                  <a:pt x="11912" y="57505"/>
                </a:lnTo>
                <a:lnTo>
                  <a:pt x="11970" y="58409"/>
                </a:lnTo>
                <a:lnTo>
                  <a:pt x="12022" y="59313"/>
                </a:lnTo>
                <a:lnTo>
                  <a:pt x="12051" y="60217"/>
                </a:lnTo>
                <a:lnTo>
                  <a:pt x="12073" y="61158"/>
                </a:lnTo>
                <a:lnTo>
                  <a:pt x="12080" y="62134"/>
                </a:lnTo>
                <a:lnTo>
                  <a:pt x="12073" y="63111"/>
                </a:lnTo>
                <a:lnTo>
                  <a:pt x="12051" y="64123"/>
                </a:lnTo>
                <a:lnTo>
                  <a:pt x="12014" y="65136"/>
                </a:lnTo>
                <a:lnTo>
                  <a:pt x="11963" y="66185"/>
                </a:lnTo>
                <a:lnTo>
                  <a:pt x="11905" y="67234"/>
                </a:lnTo>
                <a:lnTo>
                  <a:pt x="11825" y="68283"/>
                </a:lnTo>
                <a:lnTo>
                  <a:pt x="11730" y="69368"/>
                </a:lnTo>
                <a:lnTo>
                  <a:pt x="11628" y="70452"/>
                </a:lnTo>
                <a:lnTo>
                  <a:pt x="11511" y="71574"/>
                </a:lnTo>
                <a:lnTo>
                  <a:pt x="11387" y="72586"/>
                </a:lnTo>
                <a:lnTo>
                  <a:pt x="11248" y="73599"/>
                </a:lnTo>
                <a:lnTo>
                  <a:pt x="11110" y="74503"/>
                </a:lnTo>
                <a:lnTo>
                  <a:pt x="10957" y="75371"/>
                </a:lnTo>
                <a:lnTo>
                  <a:pt x="10796" y="76203"/>
                </a:lnTo>
                <a:lnTo>
                  <a:pt x="10628" y="76962"/>
                </a:lnTo>
                <a:lnTo>
                  <a:pt x="10446" y="77650"/>
                </a:lnTo>
                <a:lnTo>
                  <a:pt x="10264" y="78301"/>
                </a:lnTo>
                <a:lnTo>
                  <a:pt x="10081" y="76456"/>
                </a:lnTo>
                <a:lnTo>
                  <a:pt x="9906" y="74684"/>
                </a:lnTo>
                <a:lnTo>
                  <a:pt x="9746" y="72948"/>
                </a:lnTo>
                <a:lnTo>
                  <a:pt x="9593" y="71284"/>
                </a:lnTo>
                <a:lnTo>
                  <a:pt x="9323" y="68246"/>
                </a:lnTo>
                <a:lnTo>
                  <a:pt x="9104" y="65534"/>
                </a:lnTo>
                <a:lnTo>
                  <a:pt x="8929" y="63328"/>
                </a:lnTo>
                <a:lnTo>
                  <a:pt x="8797" y="61628"/>
                </a:lnTo>
                <a:lnTo>
                  <a:pt x="8688" y="60145"/>
                </a:lnTo>
                <a:lnTo>
                  <a:pt x="8622" y="59386"/>
                </a:lnTo>
                <a:lnTo>
                  <a:pt x="8557" y="58626"/>
                </a:lnTo>
                <a:lnTo>
                  <a:pt x="8506" y="57903"/>
                </a:lnTo>
                <a:lnTo>
                  <a:pt x="8462" y="57179"/>
                </a:lnTo>
                <a:lnTo>
                  <a:pt x="8418" y="56492"/>
                </a:lnTo>
                <a:lnTo>
                  <a:pt x="8389" y="55841"/>
                </a:lnTo>
                <a:lnTo>
                  <a:pt x="8360" y="55226"/>
                </a:lnTo>
                <a:lnTo>
                  <a:pt x="8345" y="54612"/>
                </a:lnTo>
                <a:lnTo>
                  <a:pt x="8331" y="54069"/>
                </a:lnTo>
                <a:lnTo>
                  <a:pt x="8331" y="53527"/>
                </a:lnTo>
                <a:lnTo>
                  <a:pt x="8338" y="53020"/>
                </a:lnTo>
                <a:lnTo>
                  <a:pt x="8345" y="52514"/>
                </a:lnTo>
                <a:lnTo>
                  <a:pt x="8367" y="52080"/>
                </a:lnTo>
                <a:lnTo>
                  <a:pt x="8389" y="51646"/>
                </a:lnTo>
                <a:lnTo>
                  <a:pt x="8425" y="51248"/>
                </a:lnTo>
                <a:lnTo>
                  <a:pt x="8469" y="50887"/>
                </a:lnTo>
                <a:lnTo>
                  <a:pt x="8513" y="50597"/>
                </a:lnTo>
                <a:lnTo>
                  <a:pt x="8557" y="50344"/>
                </a:lnTo>
                <a:lnTo>
                  <a:pt x="8608" y="50091"/>
                </a:lnTo>
                <a:lnTo>
                  <a:pt x="8666" y="49874"/>
                </a:lnTo>
                <a:lnTo>
                  <a:pt x="8725" y="49693"/>
                </a:lnTo>
                <a:lnTo>
                  <a:pt x="8790" y="49548"/>
                </a:lnTo>
                <a:lnTo>
                  <a:pt x="8849" y="49404"/>
                </a:lnTo>
                <a:lnTo>
                  <a:pt x="8914" y="49295"/>
                </a:lnTo>
                <a:lnTo>
                  <a:pt x="9045" y="49114"/>
                </a:lnTo>
                <a:lnTo>
                  <a:pt x="9169" y="49042"/>
                </a:lnTo>
                <a:lnTo>
                  <a:pt x="9286" y="48970"/>
                </a:lnTo>
                <a:close/>
                <a:moveTo>
                  <a:pt x="20439" y="72369"/>
                </a:moveTo>
                <a:lnTo>
                  <a:pt x="20570" y="72405"/>
                </a:lnTo>
                <a:lnTo>
                  <a:pt x="20702" y="72478"/>
                </a:lnTo>
                <a:lnTo>
                  <a:pt x="20840" y="72586"/>
                </a:lnTo>
                <a:lnTo>
                  <a:pt x="20979" y="72731"/>
                </a:lnTo>
                <a:lnTo>
                  <a:pt x="21110" y="72876"/>
                </a:lnTo>
                <a:lnTo>
                  <a:pt x="21256" y="73056"/>
                </a:lnTo>
                <a:lnTo>
                  <a:pt x="21395" y="73237"/>
                </a:lnTo>
                <a:lnTo>
                  <a:pt x="21533" y="73490"/>
                </a:lnTo>
                <a:lnTo>
                  <a:pt x="21672" y="73744"/>
                </a:lnTo>
                <a:lnTo>
                  <a:pt x="21810" y="74033"/>
                </a:lnTo>
                <a:lnTo>
                  <a:pt x="21949" y="74322"/>
                </a:lnTo>
                <a:lnTo>
                  <a:pt x="22088" y="74648"/>
                </a:lnTo>
                <a:lnTo>
                  <a:pt x="22219" y="75009"/>
                </a:lnTo>
                <a:lnTo>
                  <a:pt x="22350" y="75371"/>
                </a:lnTo>
                <a:lnTo>
                  <a:pt x="22482" y="75769"/>
                </a:lnTo>
                <a:lnTo>
                  <a:pt x="22613" y="76167"/>
                </a:lnTo>
                <a:lnTo>
                  <a:pt x="22737" y="76601"/>
                </a:lnTo>
                <a:lnTo>
                  <a:pt x="22861" y="77071"/>
                </a:lnTo>
                <a:lnTo>
                  <a:pt x="22978" y="77541"/>
                </a:lnTo>
                <a:lnTo>
                  <a:pt x="23094" y="78047"/>
                </a:lnTo>
                <a:lnTo>
                  <a:pt x="23204" y="78554"/>
                </a:lnTo>
                <a:lnTo>
                  <a:pt x="23306" y="79060"/>
                </a:lnTo>
                <a:lnTo>
                  <a:pt x="23408" y="79639"/>
                </a:lnTo>
                <a:lnTo>
                  <a:pt x="23503" y="80181"/>
                </a:lnTo>
                <a:lnTo>
                  <a:pt x="23598" y="80760"/>
                </a:lnTo>
                <a:lnTo>
                  <a:pt x="23678" y="81375"/>
                </a:lnTo>
                <a:lnTo>
                  <a:pt x="23758" y="81990"/>
                </a:lnTo>
                <a:lnTo>
                  <a:pt x="23831" y="82604"/>
                </a:lnTo>
                <a:lnTo>
                  <a:pt x="23889" y="83255"/>
                </a:lnTo>
                <a:lnTo>
                  <a:pt x="23948" y="83906"/>
                </a:lnTo>
                <a:lnTo>
                  <a:pt x="23999" y="84557"/>
                </a:lnTo>
                <a:lnTo>
                  <a:pt x="24035" y="85245"/>
                </a:lnTo>
                <a:lnTo>
                  <a:pt x="24072" y="85932"/>
                </a:lnTo>
                <a:lnTo>
                  <a:pt x="24094" y="86619"/>
                </a:lnTo>
                <a:lnTo>
                  <a:pt x="24108" y="87306"/>
                </a:lnTo>
                <a:lnTo>
                  <a:pt x="24115" y="87993"/>
                </a:lnTo>
                <a:lnTo>
                  <a:pt x="24115" y="88680"/>
                </a:lnTo>
                <a:lnTo>
                  <a:pt x="24108" y="89404"/>
                </a:lnTo>
                <a:lnTo>
                  <a:pt x="24094" y="90091"/>
                </a:lnTo>
                <a:lnTo>
                  <a:pt x="24064" y="90814"/>
                </a:lnTo>
                <a:lnTo>
                  <a:pt x="24035" y="91537"/>
                </a:lnTo>
                <a:lnTo>
                  <a:pt x="23991" y="92261"/>
                </a:lnTo>
                <a:lnTo>
                  <a:pt x="23948" y="92984"/>
                </a:lnTo>
                <a:lnTo>
                  <a:pt x="23889" y="93707"/>
                </a:lnTo>
                <a:lnTo>
                  <a:pt x="23824" y="94431"/>
                </a:lnTo>
                <a:lnTo>
                  <a:pt x="23751" y="95154"/>
                </a:lnTo>
                <a:lnTo>
                  <a:pt x="23670" y="95914"/>
                </a:lnTo>
                <a:lnTo>
                  <a:pt x="23583" y="96637"/>
                </a:lnTo>
                <a:lnTo>
                  <a:pt x="23488" y="97396"/>
                </a:lnTo>
                <a:lnTo>
                  <a:pt x="23386" y="98120"/>
                </a:lnTo>
                <a:lnTo>
                  <a:pt x="23269" y="98879"/>
                </a:lnTo>
                <a:lnTo>
                  <a:pt x="23153" y="99639"/>
                </a:lnTo>
                <a:lnTo>
                  <a:pt x="23021" y="100362"/>
                </a:lnTo>
                <a:lnTo>
                  <a:pt x="22890" y="101122"/>
                </a:lnTo>
                <a:lnTo>
                  <a:pt x="22744" y="101881"/>
                </a:lnTo>
                <a:lnTo>
                  <a:pt x="22591" y="102640"/>
                </a:lnTo>
                <a:lnTo>
                  <a:pt x="22438" y="103400"/>
                </a:lnTo>
                <a:lnTo>
                  <a:pt x="22270" y="104159"/>
                </a:lnTo>
                <a:lnTo>
                  <a:pt x="22095" y="104919"/>
                </a:lnTo>
                <a:lnTo>
                  <a:pt x="21913" y="105678"/>
                </a:lnTo>
                <a:lnTo>
                  <a:pt x="21723" y="106438"/>
                </a:lnTo>
                <a:lnTo>
                  <a:pt x="21526" y="107234"/>
                </a:lnTo>
                <a:lnTo>
                  <a:pt x="21322" y="107993"/>
                </a:lnTo>
                <a:lnTo>
                  <a:pt x="21139" y="108608"/>
                </a:lnTo>
                <a:lnTo>
                  <a:pt x="20964" y="109223"/>
                </a:lnTo>
                <a:lnTo>
                  <a:pt x="20789" y="109801"/>
                </a:lnTo>
                <a:lnTo>
                  <a:pt x="20614" y="110308"/>
                </a:lnTo>
                <a:lnTo>
                  <a:pt x="20432" y="110814"/>
                </a:lnTo>
                <a:lnTo>
                  <a:pt x="20257" y="111284"/>
                </a:lnTo>
                <a:lnTo>
                  <a:pt x="20082" y="111718"/>
                </a:lnTo>
                <a:lnTo>
                  <a:pt x="19907" y="112116"/>
                </a:lnTo>
                <a:lnTo>
                  <a:pt x="19834" y="110669"/>
                </a:lnTo>
                <a:lnTo>
                  <a:pt x="19768" y="109223"/>
                </a:lnTo>
                <a:lnTo>
                  <a:pt x="19710" y="107776"/>
                </a:lnTo>
                <a:lnTo>
                  <a:pt x="19659" y="106329"/>
                </a:lnTo>
                <a:lnTo>
                  <a:pt x="19564" y="103436"/>
                </a:lnTo>
                <a:lnTo>
                  <a:pt x="19484" y="100579"/>
                </a:lnTo>
                <a:lnTo>
                  <a:pt x="19418" y="97794"/>
                </a:lnTo>
                <a:lnTo>
                  <a:pt x="19367" y="95046"/>
                </a:lnTo>
                <a:lnTo>
                  <a:pt x="19323" y="92405"/>
                </a:lnTo>
                <a:lnTo>
                  <a:pt x="19294" y="89874"/>
                </a:lnTo>
                <a:lnTo>
                  <a:pt x="19279" y="87451"/>
                </a:lnTo>
                <a:lnTo>
                  <a:pt x="19265" y="85172"/>
                </a:lnTo>
                <a:lnTo>
                  <a:pt x="19265" y="83038"/>
                </a:lnTo>
                <a:lnTo>
                  <a:pt x="19265" y="81085"/>
                </a:lnTo>
                <a:lnTo>
                  <a:pt x="19279" y="77830"/>
                </a:lnTo>
                <a:lnTo>
                  <a:pt x="19301" y="75480"/>
                </a:lnTo>
                <a:lnTo>
                  <a:pt x="19308" y="75118"/>
                </a:lnTo>
                <a:lnTo>
                  <a:pt x="19323" y="74756"/>
                </a:lnTo>
                <a:lnTo>
                  <a:pt x="19345" y="74431"/>
                </a:lnTo>
                <a:lnTo>
                  <a:pt x="19374" y="74105"/>
                </a:lnTo>
                <a:lnTo>
                  <a:pt x="19418" y="73852"/>
                </a:lnTo>
                <a:lnTo>
                  <a:pt x="19462" y="73599"/>
                </a:lnTo>
                <a:lnTo>
                  <a:pt x="19513" y="73346"/>
                </a:lnTo>
                <a:lnTo>
                  <a:pt x="19571" y="73129"/>
                </a:lnTo>
                <a:lnTo>
                  <a:pt x="19637" y="72948"/>
                </a:lnTo>
                <a:lnTo>
                  <a:pt x="19710" y="72803"/>
                </a:lnTo>
                <a:lnTo>
                  <a:pt x="19790" y="72659"/>
                </a:lnTo>
                <a:lnTo>
                  <a:pt x="19885" y="72550"/>
                </a:lnTo>
                <a:lnTo>
                  <a:pt x="19980" y="72478"/>
                </a:lnTo>
                <a:lnTo>
                  <a:pt x="20082" y="72405"/>
                </a:lnTo>
                <a:lnTo>
                  <a:pt x="20191" y="72369"/>
                </a:lnTo>
                <a:close/>
                <a:moveTo>
                  <a:pt x="35436" y="99024"/>
                </a:moveTo>
                <a:lnTo>
                  <a:pt x="35677" y="99132"/>
                </a:lnTo>
                <a:lnTo>
                  <a:pt x="35910" y="99313"/>
                </a:lnTo>
                <a:lnTo>
                  <a:pt x="36129" y="99494"/>
                </a:lnTo>
                <a:lnTo>
                  <a:pt x="36341" y="99711"/>
                </a:lnTo>
                <a:lnTo>
                  <a:pt x="36538" y="99964"/>
                </a:lnTo>
                <a:lnTo>
                  <a:pt x="36720" y="100254"/>
                </a:lnTo>
                <a:lnTo>
                  <a:pt x="36888" y="100543"/>
                </a:lnTo>
                <a:lnTo>
                  <a:pt x="37048" y="100905"/>
                </a:lnTo>
                <a:lnTo>
                  <a:pt x="37187" y="101266"/>
                </a:lnTo>
                <a:lnTo>
                  <a:pt x="37318" y="101628"/>
                </a:lnTo>
                <a:lnTo>
                  <a:pt x="37435" y="102062"/>
                </a:lnTo>
                <a:lnTo>
                  <a:pt x="37530" y="102496"/>
                </a:lnTo>
                <a:lnTo>
                  <a:pt x="37617" y="102930"/>
                </a:lnTo>
                <a:lnTo>
                  <a:pt x="37683" y="103436"/>
                </a:lnTo>
                <a:lnTo>
                  <a:pt x="37734" y="103906"/>
                </a:lnTo>
                <a:lnTo>
                  <a:pt x="37763" y="104449"/>
                </a:lnTo>
                <a:lnTo>
                  <a:pt x="37778" y="104774"/>
                </a:lnTo>
                <a:lnTo>
                  <a:pt x="37785" y="105208"/>
                </a:lnTo>
                <a:lnTo>
                  <a:pt x="37785" y="105751"/>
                </a:lnTo>
                <a:lnTo>
                  <a:pt x="37763" y="106366"/>
                </a:lnTo>
                <a:lnTo>
                  <a:pt x="37727" y="107089"/>
                </a:lnTo>
                <a:lnTo>
                  <a:pt x="37668" y="107885"/>
                </a:lnTo>
                <a:lnTo>
                  <a:pt x="37632" y="108319"/>
                </a:lnTo>
                <a:lnTo>
                  <a:pt x="37581" y="108789"/>
                </a:lnTo>
                <a:lnTo>
                  <a:pt x="37530" y="109295"/>
                </a:lnTo>
                <a:lnTo>
                  <a:pt x="37464" y="109801"/>
                </a:lnTo>
                <a:lnTo>
                  <a:pt x="37398" y="110344"/>
                </a:lnTo>
                <a:lnTo>
                  <a:pt x="37311" y="110923"/>
                </a:lnTo>
                <a:lnTo>
                  <a:pt x="37223" y="111501"/>
                </a:lnTo>
                <a:lnTo>
                  <a:pt x="37121" y="112116"/>
                </a:lnTo>
                <a:lnTo>
                  <a:pt x="37012" y="112767"/>
                </a:lnTo>
                <a:lnTo>
                  <a:pt x="36888" y="113418"/>
                </a:lnTo>
                <a:lnTo>
                  <a:pt x="36756" y="114105"/>
                </a:lnTo>
                <a:lnTo>
                  <a:pt x="36603" y="114829"/>
                </a:lnTo>
                <a:lnTo>
                  <a:pt x="36443" y="115552"/>
                </a:lnTo>
                <a:lnTo>
                  <a:pt x="36275" y="116311"/>
                </a:lnTo>
                <a:lnTo>
                  <a:pt x="36085" y="117107"/>
                </a:lnTo>
                <a:lnTo>
                  <a:pt x="35881" y="117903"/>
                </a:lnTo>
                <a:lnTo>
                  <a:pt x="35662" y="118734"/>
                </a:lnTo>
                <a:lnTo>
                  <a:pt x="35429" y="119602"/>
                </a:lnTo>
                <a:lnTo>
                  <a:pt x="35181" y="120470"/>
                </a:lnTo>
                <a:lnTo>
                  <a:pt x="34918" y="121375"/>
                </a:lnTo>
                <a:lnTo>
                  <a:pt x="34816" y="119602"/>
                </a:lnTo>
                <a:lnTo>
                  <a:pt x="34729" y="117830"/>
                </a:lnTo>
                <a:lnTo>
                  <a:pt x="34656" y="116131"/>
                </a:lnTo>
                <a:lnTo>
                  <a:pt x="34597" y="114503"/>
                </a:lnTo>
                <a:lnTo>
                  <a:pt x="34554" y="112912"/>
                </a:lnTo>
                <a:lnTo>
                  <a:pt x="34524" y="111393"/>
                </a:lnTo>
                <a:lnTo>
                  <a:pt x="34510" y="109910"/>
                </a:lnTo>
                <a:lnTo>
                  <a:pt x="34502" y="108536"/>
                </a:lnTo>
                <a:lnTo>
                  <a:pt x="34510" y="107234"/>
                </a:lnTo>
                <a:lnTo>
                  <a:pt x="34532" y="106004"/>
                </a:lnTo>
                <a:lnTo>
                  <a:pt x="34561" y="104847"/>
                </a:lnTo>
                <a:lnTo>
                  <a:pt x="34605" y="103798"/>
                </a:lnTo>
                <a:lnTo>
                  <a:pt x="34656" y="102857"/>
                </a:lnTo>
                <a:lnTo>
                  <a:pt x="34721" y="101989"/>
                </a:lnTo>
                <a:lnTo>
                  <a:pt x="34787" y="101230"/>
                </a:lnTo>
                <a:lnTo>
                  <a:pt x="34831" y="100905"/>
                </a:lnTo>
                <a:lnTo>
                  <a:pt x="34867" y="100579"/>
                </a:lnTo>
                <a:lnTo>
                  <a:pt x="34926" y="100217"/>
                </a:lnTo>
                <a:lnTo>
                  <a:pt x="34984" y="99892"/>
                </a:lnTo>
                <a:lnTo>
                  <a:pt x="35050" y="99603"/>
                </a:lnTo>
                <a:lnTo>
                  <a:pt x="35115" y="99386"/>
                </a:lnTo>
                <a:lnTo>
                  <a:pt x="35188" y="99241"/>
                </a:lnTo>
                <a:lnTo>
                  <a:pt x="35268" y="99132"/>
                </a:lnTo>
                <a:lnTo>
                  <a:pt x="35349" y="99060"/>
                </a:lnTo>
                <a:lnTo>
                  <a:pt x="35436" y="99024"/>
                </a:lnTo>
                <a:close/>
                <a:moveTo>
                  <a:pt x="50236" y="88644"/>
                </a:moveTo>
                <a:lnTo>
                  <a:pt x="50331" y="88680"/>
                </a:lnTo>
                <a:lnTo>
                  <a:pt x="50513" y="88789"/>
                </a:lnTo>
                <a:lnTo>
                  <a:pt x="50696" y="89006"/>
                </a:lnTo>
                <a:lnTo>
                  <a:pt x="50878" y="89295"/>
                </a:lnTo>
                <a:lnTo>
                  <a:pt x="51053" y="89657"/>
                </a:lnTo>
                <a:lnTo>
                  <a:pt x="51228" y="90127"/>
                </a:lnTo>
                <a:lnTo>
                  <a:pt x="51396" y="90633"/>
                </a:lnTo>
                <a:lnTo>
                  <a:pt x="51564" y="91248"/>
                </a:lnTo>
                <a:lnTo>
                  <a:pt x="51724" y="91935"/>
                </a:lnTo>
                <a:lnTo>
                  <a:pt x="51885" y="92695"/>
                </a:lnTo>
                <a:lnTo>
                  <a:pt x="52031" y="93527"/>
                </a:lnTo>
                <a:lnTo>
                  <a:pt x="52176" y="94395"/>
                </a:lnTo>
                <a:lnTo>
                  <a:pt x="52315" y="95371"/>
                </a:lnTo>
                <a:lnTo>
                  <a:pt x="52446" y="96420"/>
                </a:lnTo>
                <a:lnTo>
                  <a:pt x="52519" y="96999"/>
                </a:lnTo>
                <a:lnTo>
                  <a:pt x="52585" y="97650"/>
                </a:lnTo>
                <a:lnTo>
                  <a:pt x="52651" y="98337"/>
                </a:lnTo>
                <a:lnTo>
                  <a:pt x="52716" y="99024"/>
                </a:lnTo>
                <a:lnTo>
                  <a:pt x="52775" y="99747"/>
                </a:lnTo>
                <a:lnTo>
                  <a:pt x="52833" y="100471"/>
                </a:lnTo>
                <a:lnTo>
                  <a:pt x="52884" y="101266"/>
                </a:lnTo>
                <a:lnTo>
                  <a:pt x="52935" y="102062"/>
                </a:lnTo>
                <a:lnTo>
                  <a:pt x="52986" y="102857"/>
                </a:lnTo>
                <a:lnTo>
                  <a:pt x="53030" y="103689"/>
                </a:lnTo>
                <a:lnTo>
                  <a:pt x="53066" y="104557"/>
                </a:lnTo>
                <a:lnTo>
                  <a:pt x="53103" y="105461"/>
                </a:lnTo>
                <a:lnTo>
                  <a:pt x="53132" y="106329"/>
                </a:lnTo>
                <a:lnTo>
                  <a:pt x="53154" y="107270"/>
                </a:lnTo>
                <a:lnTo>
                  <a:pt x="53176" y="108210"/>
                </a:lnTo>
                <a:lnTo>
                  <a:pt x="53190" y="109150"/>
                </a:lnTo>
                <a:lnTo>
                  <a:pt x="53198" y="110127"/>
                </a:lnTo>
                <a:lnTo>
                  <a:pt x="53198" y="111103"/>
                </a:lnTo>
                <a:lnTo>
                  <a:pt x="53198" y="112116"/>
                </a:lnTo>
                <a:lnTo>
                  <a:pt x="53190" y="113129"/>
                </a:lnTo>
                <a:lnTo>
                  <a:pt x="53168" y="114141"/>
                </a:lnTo>
                <a:lnTo>
                  <a:pt x="53147" y="115190"/>
                </a:lnTo>
                <a:lnTo>
                  <a:pt x="53117" y="116239"/>
                </a:lnTo>
                <a:lnTo>
                  <a:pt x="53081" y="117288"/>
                </a:lnTo>
                <a:lnTo>
                  <a:pt x="53037" y="118337"/>
                </a:lnTo>
                <a:lnTo>
                  <a:pt x="52986" y="119422"/>
                </a:lnTo>
                <a:lnTo>
                  <a:pt x="52928" y="120507"/>
                </a:lnTo>
                <a:lnTo>
                  <a:pt x="52855" y="121592"/>
                </a:lnTo>
                <a:lnTo>
                  <a:pt x="52782" y="122713"/>
                </a:lnTo>
                <a:lnTo>
                  <a:pt x="52694" y="123798"/>
                </a:lnTo>
                <a:lnTo>
                  <a:pt x="52600" y="124919"/>
                </a:lnTo>
                <a:lnTo>
                  <a:pt x="52497" y="126004"/>
                </a:lnTo>
                <a:lnTo>
                  <a:pt x="52286" y="125751"/>
                </a:lnTo>
                <a:lnTo>
                  <a:pt x="52074" y="125425"/>
                </a:lnTo>
                <a:lnTo>
                  <a:pt x="51877" y="125027"/>
                </a:lnTo>
                <a:lnTo>
                  <a:pt x="51680" y="124557"/>
                </a:lnTo>
                <a:lnTo>
                  <a:pt x="51484" y="124051"/>
                </a:lnTo>
                <a:lnTo>
                  <a:pt x="51301" y="123508"/>
                </a:lnTo>
                <a:lnTo>
                  <a:pt x="51119" y="122894"/>
                </a:lnTo>
                <a:lnTo>
                  <a:pt x="50944" y="122206"/>
                </a:lnTo>
                <a:lnTo>
                  <a:pt x="50769" y="121483"/>
                </a:lnTo>
                <a:lnTo>
                  <a:pt x="50608" y="120724"/>
                </a:lnTo>
                <a:lnTo>
                  <a:pt x="50448" y="119928"/>
                </a:lnTo>
                <a:lnTo>
                  <a:pt x="50295" y="119096"/>
                </a:lnTo>
                <a:lnTo>
                  <a:pt x="50149" y="118228"/>
                </a:lnTo>
                <a:lnTo>
                  <a:pt x="50003" y="117360"/>
                </a:lnTo>
                <a:lnTo>
                  <a:pt x="49871" y="116420"/>
                </a:lnTo>
                <a:lnTo>
                  <a:pt x="49740" y="115480"/>
                </a:lnTo>
                <a:lnTo>
                  <a:pt x="49616" y="114503"/>
                </a:lnTo>
                <a:lnTo>
                  <a:pt x="49499" y="113527"/>
                </a:lnTo>
                <a:lnTo>
                  <a:pt x="49390" y="112514"/>
                </a:lnTo>
                <a:lnTo>
                  <a:pt x="49288" y="111501"/>
                </a:lnTo>
                <a:lnTo>
                  <a:pt x="49193" y="110452"/>
                </a:lnTo>
                <a:lnTo>
                  <a:pt x="49106" y="109404"/>
                </a:lnTo>
                <a:lnTo>
                  <a:pt x="49018" y="108391"/>
                </a:lnTo>
                <a:lnTo>
                  <a:pt x="48945" y="107342"/>
                </a:lnTo>
                <a:lnTo>
                  <a:pt x="48879" y="106293"/>
                </a:lnTo>
                <a:lnTo>
                  <a:pt x="48821" y="105281"/>
                </a:lnTo>
                <a:lnTo>
                  <a:pt x="48770" y="104232"/>
                </a:lnTo>
                <a:lnTo>
                  <a:pt x="48719" y="103219"/>
                </a:lnTo>
                <a:lnTo>
                  <a:pt x="48683" y="102243"/>
                </a:lnTo>
                <a:lnTo>
                  <a:pt x="48653" y="101230"/>
                </a:lnTo>
                <a:lnTo>
                  <a:pt x="48639" y="100290"/>
                </a:lnTo>
                <a:lnTo>
                  <a:pt x="48624" y="99349"/>
                </a:lnTo>
                <a:lnTo>
                  <a:pt x="48617" y="98662"/>
                </a:lnTo>
                <a:lnTo>
                  <a:pt x="48617" y="97939"/>
                </a:lnTo>
                <a:lnTo>
                  <a:pt x="48624" y="97179"/>
                </a:lnTo>
                <a:lnTo>
                  <a:pt x="48639" y="96384"/>
                </a:lnTo>
                <a:lnTo>
                  <a:pt x="48661" y="95588"/>
                </a:lnTo>
                <a:lnTo>
                  <a:pt x="48690" y="94792"/>
                </a:lnTo>
                <a:lnTo>
                  <a:pt x="48726" y="93961"/>
                </a:lnTo>
                <a:lnTo>
                  <a:pt x="48785" y="93201"/>
                </a:lnTo>
                <a:lnTo>
                  <a:pt x="48850" y="92442"/>
                </a:lnTo>
                <a:lnTo>
                  <a:pt x="48887" y="92080"/>
                </a:lnTo>
                <a:lnTo>
                  <a:pt x="48923" y="91718"/>
                </a:lnTo>
                <a:lnTo>
                  <a:pt x="48974" y="91393"/>
                </a:lnTo>
                <a:lnTo>
                  <a:pt x="49018" y="91067"/>
                </a:lnTo>
                <a:lnTo>
                  <a:pt x="49076" y="90742"/>
                </a:lnTo>
                <a:lnTo>
                  <a:pt x="49135" y="90452"/>
                </a:lnTo>
                <a:lnTo>
                  <a:pt x="49193" y="90163"/>
                </a:lnTo>
                <a:lnTo>
                  <a:pt x="49259" y="89910"/>
                </a:lnTo>
                <a:lnTo>
                  <a:pt x="49332" y="89657"/>
                </a:lnTo>
                <a:lnTo>
                  <a:pt x="49412" y="89476"/>
                </a:lnTo>
                <a:lnTo>
                  <a:pt x="49492" y="89259"/>
                </a:lnTo>
                <a:lnTo>
                  <a:pt x="49580" y="89114"/>
                </a:lnTo>
                <a:lnTo>
                  <a:pt x="49667" y="88970"/>
                </a:lnTo>
                <a:lnTo>
                  <a:pt x="49769" y="88861"/>
                </a:lnTo>
                <a:lnTo>
                  <a:pt x="49864" y="88753"/>
                </a:lnTo>
                <a:lnTo>
                  <a:pt x="49959" y="88716"/>
                </a:lnTo>
                <a:lnTo>
                  <a:pt x="50047" y="88680"/>
                </a:lnTo>
                <a:lnTo>
                  <a:pt x="50141" y="88644"/>
                </a:lnTo>
                <a:close/>
                <a:moveTo>
                  <a:pt x="17682" y="5100"/>
                </a:moveTo>
                <a:lnTo>
                  <a:pt x="18936" y="5136"/>
                </a:lnTo>
                <a:lnTo>
                  <a:pt x="20220" y="5245"/>
                </a:lnTo>
                <a:lnTo>
                  <a:pt x="21519" y="5426"/>
                </a:lnTo>
                <a:lnTo>
                  <a:pt x="22839" y="5679"/>
                </a:lnTo>
                <a:lnTo>
                  <a:pt x="24181" y="6004"/>
                </a:lnTo>
                <a:lnTo>
                  <a:pt x="25523" y="6366"/>
                </a:lnTo>
                <a:lnTo>
                  <a:pt x="26880" y="6764"/>
                </a:lnTo>
                <a:lnTo>
                  <a:pt x="28244" y="7198"/>
                </a:lnTo>
                <a:lnTo>
                  <a:pt x="29615" y="7668"/>
                </a:lnTo>
                <a:lnTo>
                  <a:pt x="30979" y="8174"/>
                </a:lnTo>
                <a:lnTo>
                  <a:pt x="32343" y="8717"/>
                </a:lnTo>
                <a:lnTo>
                  <a:pt x="33700" y="9259"/>
                </a:lnTo>
                <a:lnTo>
                  <a:pt x="36377" y="10416"/>
                </a:lnTo>
                <a:lnTo>
                  <a:pt x="39003" y="11574"/>
                </a:lnTo>
                <a:lnTo>
                  <a:pt x="42307" y="13020"/>
                </a:lnTo>
                <a:lnTo>
                  <a:pt x="43912" y="13671"/>
                </a:lnTo>
                <a:lnTo>
                  <a:pt x="45473" y="14322"/>
                </a:lnTo>
                <a:lnTo>
                  <a:pt x="46990" y="14901"/>
                </a:lnTo>
                <a:lnTo>
                  <a:pt x="48449" y="15371"/>
                </a:lnTo>
                <a:lnTo>
                  <a:pt x="49850" y="15805"/>
                </a:lnTo>
                <a:lnTo>
                  <a:pt x="51177" y="16131"/>
                </a:lnTo>
                <a:lnTo>
                  <a:pt x="52176" y="16384"/>
                </a:lnTo>
                <a:lnTo>
                  <a:pt x="53161" y="16673"/>
                </a:lnTo>
                <a:lnTo>
                  <a:pt x="54117" y="16999"/>
                </a:lnTo>
                <a:lnTo>
                  <a:pt x="55058" y="17397"/>
                </a:lnTo>
                <a:lnTo>
                  <a:pt x="55969" y="17831"/>
                </a:lnTo>
                <a:lnTo>
                  <a:pt x="56867" y="18337"/>
                </a:lnTo>
                <a:lnTo>
                  <a:pt x="57742" y="18879"/>
                </a:lnTo>
                <a:lnTo>
                  <a:pt x="58588" y="19458"/>
                </a:lnTo>
                <a:lnTo>
                  <a:pt x="59412" y="20073"/>
                </a:lnTo>
                <a:lnTo>
                  <a:pt x="60215" y="20760"/>
                </a:lnTo>
                <a:lnTo>
                  <a:pt x="60988" y="21447"/>
                </a:lnTo>
                <a:lnTo>
                  <a:pt x="61739" y="22207"/>
                </a:lnTo>
                <a:lnTo>
                  <a:pt x="62469" y="23038"/>
                </a:lnTo>
                <a:lnTo>
                  <a:pt x="63169" y="23870"/>
                </a:lnTo>
                <a:lnTo>
                  <a:pt x="63840" y="24738"/>
                </a:lnTo>
                <a:lnTo>
                  <a:pt x="64489" y="25679"/>
                </a:lnTo>
                <a:lnTo>
                  <a:pt x="65102" y="26619"/>
                </a:lnTo>
                <a:lnTo>
                  <a:pt x="65693" y="27632"/>
                </a:lnTo>
                <a:lnTo>
                  <a:pt x="66254" y="28680"/>
                </a:lnTo>
                <a:lnTo>
                  <a:pt x="66524" y="29223"/>
                </a:lnTo>
                <a:lnTo>
                  <a:pt x="66787" y="29765"/>
                </a:lnTo>
                <a:lnTo>
                  <a:pt x="67042" y="30308"/>
                </a:lnTo>
                <a:lnTo>
                  <a:pt x="67283" y="30850"/>
                </a:lnTo>
                <a:lnTo>
                  <a:pt x="67524" y="31429"/>
                </a:lnTo>
                <a:lnTo>
                  <a:pt x="67757" y="32008"/>
                </a:lnTo>
                <a:lnTo>
                  <a:pt x="67983" y="32586"/>
                </a:lnTo>
                <a:lnTo>
                  <a:pt x="68195" y="33201"/>
                </a:lnTo>
                <a:lnTo>
                  <a:pt x="68406" y="33780"/>
                </a:lnTo>
                <a:lnTo>
                  <a:pt x="68603" y="34395"/>
                </a:lnTo>
                <a:lnTo>
                  <a:pt x="68793" y="35010"/>
                </a:lnTo>
                <a:lnTo>
                  <a:pt x="68982" y="35661"/>
                </a:lnTo>
                <a:lnTo>
                  <a:pt x="69158" y="36275"/>
                </a:lnTo>
                <a:lnTo>
                  <a:pt x="69325" y="36926"/>
                </a:lnTo>
                <a:lnTo>
                  <a:pt x="69478" y="37577"/>
                </a:lnTo>
                <a:lnTo>
                  <a:pt x="69632" y="38228"/>
                </a:lnTo>
                <a:lnTo>
                  <a:pt x="69778" y="38915"/>
                </a:lnTo>
                <a:lnTo>
                  <a:pt x="69909" y="39566"/>
                </a:lnTo>
                <a:lnTo>
                  <a:pt x="70033" y="40254"/>
                </a:lnTo>
                <a:lnTo>
                  <a:pt x="70150" y="40941"/>
                </a:lnTo>
                <a:lnTo>
                  <a:pt x="70259" y="41628"/>
                </a:lnTo>
                <a:lnTo>
                  <a:pt x="70361" y="42351"/>
                </a:lnTo>
                <a:lnTo>
                  <a:pt x="70449" y="43038"/>
                </a:lnTo>
                <a:lnTo>
                  <a:pt x="70529" y="43762"/>
                </a:lnTo>
                <a:lnTo>
                  <a:pt x="70602" y="44485"/>
                </a:lnTo>
                <a:lnTo>
                  <a:pt x="70667" y="45208"/>
                </a:lnTo>
                <a:lnTo>
                  <a:pt x="70704" y="45751"/>
                </a:lnTo>
                <a:lnTo>
                  <a:pt x="70740" y="46257"/>
                </a:lnTo>
                <a:lnTo>
                  <a:pt x="70770" y="46800"/>
                </a:lnTo>
                <a:lnTo>
                  <a:pt x="70791" y="47342"/>
                </a:lnTo>
                <a:lnTo>
                  <a:pt x="70813" y="47885"/>
                </a:lnTo>
                <a:lnTo>
                  <a:pt x="70828" y="48427"/>
                </a:lnTo>
                <a:lnTo>
                  <a:pt x="70835" y="48970"/>
                </a:lnTo>
                <a:lnTo>
                  <a:pt x="70842" y="49512"/>
                </a:lnTo>
                <a:lnTo>
                  <a:pt x="70842" y="50055"/>
                </a:lnTo>
                <a:lnTo>
                  <a:pt x="70835" y="50597"/>
                </a:lnTo>
                <a:lnTo>
                  <a:pt x="70821" y="51176"/>
                </a:lnTo>
                <a:lnTo>
                  <a:pt x="70806" y="51718"/>
                </a:lnTo>
                <a:lnTo>
                  <a:pt x="70784" y="52297"/>
                </a:lnTo>
                <a:lnTo>
                  <a:pt x="70762" y="52840"/>
                </a:lnTo>
                <a:lnTo>
                  <a:pt x="70726" y="53418"/>
                </a:lnTo>
                <a:lnTo>
                  <a:pt x="70689" y="53961"/>
                </a:lnTo>
                <a:lnTo>
                  <a:pt x="70653" y="54539"/>
                </a:lnTo>
                <a:lnTo>
                  <a:pt x="70602" y="55118"/>
                </a:lnTo>
                <a:lnTo>
                  <a:pt x="70500" y="56275"/>
                </a:lnTo>
                <a:lnTo>
                  <a:pt x="70368" y="57433"/>
                </a:lnTo>
                <a:lnTo>
                  <a:pt x="70222" y="58626"/>
                </a:lnTo>
                <a:lnTo>
                  <a:pt x="70055" y="59820"/>
                </a:lnTo>
                <a:lnTo>
                  <a:pt x="69865" y="61013"/>
                </a:lnTo>
                <a:lnTo>
                  <a:pt x="69661" y="62207"/>
                </a:lnTo>
                <a:lnTo>
                  <a:pt x="69435" y="63436"/>
                </a:lnTo>
                <a:lnTo>
                  <a:pt x="69282" y="64160"/>
                </a:lnTo>
                <a:lnTo>
                  <a:pt x="69136" y="64847"/>
                </a:lnTo>
                <a:lnTo>
                  <a:pt x="68982" y="65498"/>
                </a:lnTo>
                <a:lnTo>
                  <a:pt x="68829" y="66113"/>
                </a:lnTo>
                <a:lnTo>
                  <a:pt x="68669" y="66727"/>
                </a:lnTo>
                <a:lnTo>
                  <a:pt x="68516" y="67270"/>
                </a:lnTo>
                <a:lnTo>
                  <a:pt x="68355" y="67776"/>
                </a:lnTo>
                <a:lnTo>
                  <a:pt x="68195" y="68246"/>
                </a:lnTo>
                <a:lnTo>
                  <a:pt x="68027" y="68680"/>
                </a:lnTo>
                <a:lnTo>
                  <a:pt x="67866" y="69078"/>
                </a:lnTo>
                <a:lnTo>
                  <a:pt x="67699" y="69440"/>
                </a:lnTo>
                <a:lnTo>
                  <a:pt x="67531" y="69765"/>
                </a:lnTo>
                <a:lnTo>
                  <a:pt x="67363" y="70055"/>
                </a:lnTo>
                <a:lnTo>
                  <a:pt x="67188" y="70308"/>
                </a:lnTo>
                <a:lnTo>
                  <a:pt x="67020" y="70525"/>
                </a:lnTo>
                <a:lnTo>
                  <a:pt x="66845" y="70706"/>
                </a:lnTo>
                <a:lnTo>
                  <a:pt x="66670" y="70850"/>
                </a:lnTo>
                <a:lnTo>
                  <a:pt x="66495" y="70959"/>
                </a:lnTo>
                <a:lnTo>
                  <a:pt x="66320" y="70995"/>
                </a:lnTo>
                <a:lnTo>
                  <a:pt x="66145" y="71031"/>
                </a:lnTo>
                <a:lnTo>
                  <a:pt x="65970" y="71031"/>
                </a:lnTo>
                <a:lnTo>
                  <a:pt x="65795" y="70995"/>
                </a:lnTo>
                <a:lnTo>
                  <a:pt x="65612" y="70923"/>
                </a:lnTo>
                <a:lnTo>
                  <a:pt x="65437" y="70778"/>
                </a:lnTo>
                <a:lnTo>
                  <a:pt x="65255" y="70633"/>
                </a:lnTo>
                <a:lnTo>
                  <a:pt x="65080" y="70452"/>
                </a:lnTo>
                <a:lnTo>
                  <a:pt x="64898" y="70199"/>
                </a:lnTo>
                <a:lnTo>
                  <a:pt x="64715" y="69946"/>
                </a:lnTo>
                <a:lnTo>
                  <a:pt x="64540" y="69657"/>
                </a:lnTo>
                <a:lnTo>
                  <a:pt x="64358" y="69295"/>
                </a:lnTo>
                <a:lnTo>
                  <a:pt x="64176" y="68934"/>
                </a:lnTo>
                <a:lnTo>
                  <a:pt x="64000" y="68500"/>
                </a:lnTo>
                <a:lnTo>
                  <a:pt x="64088" y="66836"/>
                </a:lnTo>
                <a:lnTo>
                  <a:pt x="64161" y="65172"/>
                </a:lnTo>
                <a:lnTo>
                  <a:pt x="64219" y="63617"/>
                </a:lnTo>
                <a:lnTo>
                  <a:pt x="64270" y="62062"/>
                </a:lnTo>
                <a:lnTo>
                  <a:pt x="64300" y="60579"/>
                </a:lnTo>
                <a:lnTo>
                  <a:pt x="64321" y="59169"/>
                </a:lnTo>
                <a:lnTo>
                  <a:pt x="64329" y="57794"/>
                </a:lnTo>
                <a:lnTo>
                  <a:pt x="64321" y="56492"/>
                </a:lnTo>
                <a:lnTo>
                  <a:pt x="64307" y="55226"/>
                </a:lnTo>
                <a:lnTo>
                  <a:pt x="64270" y="54033"/>
                </a:lnTo>
                <a:lnTo>
                  <a:pt x="64227" y="52876"/>
                </a:lnTo>
                <a:lnTo>
                  <a:pt x="64168" y="51791"/>
                </a:lnTo>
                <a:lnTo>
                  <a:pt x="64095" y="50778"/>
                </a:lnTo>
                <a:lnTo>
                  <a:pt x="64008" y="49838"/>
                </a:lnTo>
                <a:lnTo>
                  <a:pt x="63957" y="49368"/>
                </a:lnTo>
                <a:lnTo>
                  <a:pt x="63906" y="48934"/>
                </a:lnTo>
                <a:lnTo>
                  <a:pt x="63855" y="48500"/>
                </a:lnTo>
                <a:lnTo>
                  <a:pt x="63796" y="48102"/>
                </a:lnTo>
                <a:lnTo>
                  <a:pt x="63709" y="47559"/>
                </a:lnTo>
                <a:lnTo>
                  <a:pt x="63614" y="47053"/>
                </a:lnTo>
                <a:lnTo>
                  <a:pt x="63519" y="46583"/>
                </a:lnTo>
                <a:lnTo>
                  <a:pt x="63410" y="46149"/>
                </a:lnTo>
                <a:lnTo>
                  <a:pt x="63300" y="45751"/>
                </a:lnTo>
                <a:lnTo>
                  <a:pt x="63184" y="45389"/>
                </a:lnTo>
                <a:lnTo>
                  <a:pt x="63067" y="45064"/>
                </a:lnTo>
                <a:lnTo>
                  <a:pt x="62936" y="44811"/>
                </a:lnTo>
                <a:lnTo>
                  <a:pt x="62804" y="44557"/>
                </a:lnTo>
                <a:lnTo>
                  <a:pt x="62666" y="44377"/>
                </a:lnTo>
                <a:lnTo>
                  <a:pt x="62527" y="44196"/>
                </a:lnTo>
                <a:lnTo>
                  <a:pt x="62381" y="44087"/>
                </a:lnTo>
                <a:lnTo>
                  <a:pt x="62228" y="44015"/>
                </a:lnTo>
                <a:lnTo>
                  <a:pt x="62067" y="43979"/>
                </a:lnTo>
                <a:lnTo>
                  <a:pt x="61907" y="43979"/>
                </a:lnTo>
                <a:lnTo>
                  <a:pt x="61739" y="44051"/>
                </a:lnTo>
                <a:lnTo>
                  <a:pt x="61579" y="44123"/>
                </a:lnTo>
                <a:lnTo>
                  <a:pt x="61426" y="44268"/>
                </a:lnTo>
                <a:lnTo>
                  <a:pt x="61287" y="44449"/>
                </a:lnTo>
                <a:lnTo>
                  <a:pt x="61148" y="44666"/>
                </a:lnTo>
                <a:lnTo>
                  <a:pt x="61017" y="44919"/>
                </a:lnTo>
                <a:lnTo>
                  <a:pt x="60893" y="45208"/>
                </a:lnTo>
                <a:lnTo>
                  <a:pt x="60784" y="45534"/>
                </a:lnTo>
                <a:lnTo>
                  <a:pt x="60674" y="45896"/>
                </a:lnTo>
                <a:lnTo>
                  <a:pt x="60579" y="46293"/>
                </a:lnTo>
                <a:lnTo>
                  <a:pt x="60485" y="46727"/>
                </a:lnTo>
                <a:lnTo>
                  <a:pt x="60404" y="47234"/>
                </a:lnTo>
                <a:lnTo>
                  <a:pt x="60339" y="47740"/>
                </a:lnTo>
                <a:lnTo>
                  <a:pt x="60273" y="48283"/>
                </a:lnTo>
                <a:lnTo>
                  <a:pt x="60222" y="48825"/>
                </a:lnTo>
                <a:lnTo>
                  <a:pt x="60178" y="49440"/>
                </a:lnTo>
                <a:lnTo>
                  <a:pt x="60142" y="50091"/>
                </a:lnTo>
                <a:lnTo>
                  <a:pt x="60120" y="50670"/>
                </a:lnTo>
                <a:lnTo>
                  <a:pt x="60105" y="51248"/>
                </a:lnTo>
                <a:lnTo>
                  <a:pt x="60105" y="51863"/>
                </a:lnTo>
                <a:lnTo>
                  <a:pt x="60105" y="52514"/>
                </a:lnTo>
                <a:lnTo>
                  <a:pt x="60113" y="53165"/>
                </a:lnTo>
                <a:lnTo>
                  <a:pt x="60135" y="53816"/>
                </a:lnTo>
                <a:lnTo>
                  <a:pt x="60156" y="54467"/>
                </a:lnTo>
                <a:lnTo>
                  <a:pt x="60193" y="55118"/>
                </a:lnTo>
                <a:lnTo>
                  <a:pt x="60229" y="55805"/>
                </a:lnTo>
                <a:lnTo>
                  <a:pt x="60280" y="56492"/>
                </a:lnTo>
                <a:lnTo>
                  <a:pt x="60331" y="57179"/>
                </a:lnTo>
                <a:lnTo>
                  <a:pt x="60397" y="57867"/>
                </a:lnTo>
                <a:lnTo>
                  <a:pt x="60463" y="58590"/>
                </a:lnTo>
                <a:lnTo>
                  <a:pt x="60536" y="59277"/>
                </a:lnTo>
                <a:lnTo>
                  <a:pt x="60616" y="59964"/>
                </a:lnTo>
                <a:lnTo>
                  <a:pt x="60703" y="60688"/>
                </a:lnTo>
                <a:lnTo>
                  <a:pt x="60791" y="61375"/>
                </a:lnTo>
                <a:lnTo>
                  <a:pt x="60893" y="62062"/>
                </a:lnTo>
                <a:lnTo>
                  <a:pt x="60995" y="62785"/>
                </a:lnTo>
                <a:lnTo>
                  <a:pt x="61105" y="63472"/>
                </a:lnTo>
                <a:lnTo>
                  <a:pt x="61214" y="64123"/>
                </a:lnTo>
                <a:lnTo>
                  <a:pt x="61338" y="64811"/>
                </a:lnTo>
                <a:lnTo>
                  <a:pt x="61462" y="65498"/>
                </a:lnTo>
                <a:lnTo>
                  <a:pt x="61593" y="66149"/>
                </a:lnTo>
                <a:lnTo>
                  <a:pt x="61725" y="66800"/>
                </a:lnTo>
                <a:lnTo>
                  <a:pt x="61863" y="67415"/>
                </a:lnTo>
                <a:lnTo>
                  <a:pt x="62002" y="68029"/>
                </a:lnTo>
                <a:lnTo>
                  <a:pt x="62148" y="68644"/>
                </a:lnTo>
                <a:lnTo>
                  <a:pt x="62301" y="69223"/>
                </a:lnTo>
                <a:lnTo>
                  <a:pt x="62454" y="69802"/>
                </a:lnTo>
                <a:lnTo>
                  <a:pt x="62615" y="70380"/>
                </a:lnTo>
                <a:lnTo>
                  <a:pt x="62775" y="70923"/>
                </a:lnTo>
                <a:lnTo>
                  <a:pt x="62680" y="72261"/>
                </a:lnTo>
                <a:lnTo>
                  <a:pt x="62578" y="73635"/>
                </a:lnTo>
                <a:lnTo>
                  <a:pt x="62469" y="75009"/>
                </a:lnTo>
                <a:lnTo>
                  <a:pt x="62352" y="76384"/>
                </a:lnTo>
                <a:lnTo>
                  <a:pt x="62228" y="77794"/>
                </a:lnTo>
                <a:lnTo>
                  <a:pt x="62104" y="79205"/>
                </a:lnTo>
                <a:lnTo>
                  <a:pt x="61965" y="80651"/>
                </a:lnTo>
                <a:lnTo>
                  <a:pt x="61819" y="82062"/>
                </a:lnTo>
                <a:lnTo>
                  <a:pt x="61674" y="83509"/>
                </a:lnTo>
                <a:lnTo>
                  <a:pt x="61520" y="84955"/>
                </a:lnTo>
                <a:lnTo>
                  <a:pt x="61360" y="86402"/>
                </a:lnTo>
                <a:lnTo>
                  <a:pt x="61192" y="87885"/>
                </a:lnTo>
                <a:lnTo>
                  <a:pt x="61017" y="89331"/>
                </a:lnTo>
                <a:lnTo>
                  <a:pt x="60842" y="90814"/>
                </a:lnTo>
                <a:lnTo>
                  <a:pt x="60660" y="92261"/>
                </a:lnTo>
                <a:lnTo>
                  <a:pt x="60470" y="93744"/>
                </a:lnTo>
                <a:lnTo>
                  <a:pt x="60076" y="96673"/>
                </a:lnTo>
                <a:lnTo>
                  <a:pt x="59660" y="99639"/>
                </a:lnTo>
                <a:lnTo>
                  <a:pt x="59230" y="102568"/>
                </a:lnTo>
                <a:lnTo>
                  <a:pt x="58778" y="105461"/>
                </a:lnTo>
                <a:lnTo>
                  <a:pt x="58304" y="108355"/>
                </a:lnTo>
                <a:lnTo>
                  <a:pt x="57822" y="111176"/>
                </a:lnTo>
                <a:lnTo>
                  <a:pt x="57319" y="113997"/>
                </a:lnTo>
                <a:lnTo>
                  <a:pt x="57064" y="115371"/>
                </a:lnTo>
                <a:lnTo>
                  <a:pt x="56801" y="116745"/>
                </a:lnTo>
                <a:lnTo>
                  <a:pt x="56597" y="117758"/>
                </a:lnTo>
                <a:lnTo>
                  <a:pt x="56400" y="118734"/>
                </a:lnTo>
                <a:lnTo>
                  <a:pt x="56196" y="119639"/>
                </a:lnTo>
                <a:lnTo>
                  <a:pt x="55991" y="120507"/>
                </a:lnTo>
                <a:lnTo>
                  <a:pt x="55794" y="121302"/>
                </a:lnTo>
                <a:lnTo>
                  <a:pt x="55590" y="122026"/>
                </a:lnTo>
                <a:lnTo>
                  <a:pt x="55393" y="122713"/>
                </a:lnTo>
                <a:lnTo>
                  <a:pt x="55189" y="123328"/>
                </a:lnTo>
                <a:lnTo>
                  <a:pt x="54992" y="123906"/>
                </a:lnTo>
                <a:lnTo>
                  <a:pt x="54788" y="124413"/>
                </a:lnTo>
                <a:lnTo>
                  <a:pt x="54591" y="124847"/>
                </a:lnTo>
                <a:lnTo>
                  <a:pt x="54394" y="125244"/>
                </a:lnTo>
                <a:lnTo>
                  <a:pt x="54190" y="125570"/>
                </a:lnTo>
                <a:lnTo>
                  <a:pt x="53993" y="125859"/>
                </a:lnTo>
                <a:lnTo>
                  <a:pt x="53796" y="126076"/>
                </a:lnTo>
                <a:lnTo>
                  <a:pt x="53599" y="126221"/>
                </a:lnTo>
                <a:lnTo>
                  <a:pt x="53686" y="125208"/>
                </a:lnTo>
                <a:lnTo>
                  <a:pt x="53759" y="124159"/>
                </a:lnTo>
                <a:lnTo>
                  <a:pt x="53832" y="123111"/>
                </a:lnTo>
                <a:lnTo>
                  <a:pt x="53898" y="122098"/>
                </a:lnTo>
                <a:lnTo>
                  <a:pt x="53956" y="121013"/>
                </a:lnTo>
                <a:lnTo>
                  <a:pt x="54007" y="119964"/>
                </a:lnTo>
                <a:lnTo>
                  <a:pt x="54058" y="118915"/>
                </a:lnTo>
                <a:lnTo>
                  <a:pt x="54102" y="117866"/>
                </a:lnTo>
                <a:lnTo>
                  <a:pt x="54131" y="116782"/>
                </a:lnTo>
                <a:lnTo>
                  <a:pt x="54168" y="115733"/>
                </a:lnTo>
                <a:lnTo>
                  <a:pt x="54190" y="114648"/>
                </a:lnTo>
                <a:lnTo>
                  <a:pt x="54204" y="113599"/>
                </a:lnTo>
                <a:lnTo>
                  <a:pt x="54219" y="112514"/>
                </a:lnTo>
                <a:lnTo>
                  <a:pt x="54226" y="111465"/>
                </a:lnTo>
                <a:lnTo>
                  <a:pt x="54226" y="110416"/>
                </a:lnTo>
                <a:lnTo>
                  <a:pt x="54219" y="109367"/>
                </a:lnTo>
                <a:lnTo>
                  <a:pt x="54212" y="108319"/>
                </a:lnTo>
                <a:lnTo>
                  <a:pt x="54190" y="107270"/>
                </a:lnTo>
                <a:lnTo>
                  <a:pt x="54168" y="106257"/>
                </a:lnTo>
                <a:lnTo>
                  <a:pt x="54139" y="105208"/>
                </a:lnTo>
                <a:lnTo>
                  <a:pt x="54102" y="104196"/>
                </a:lnTo>
                <a:lnTo>
                  <a:pt x="54066" y="103183"/>
                </a:lnTo>
                <a:lnTo>
                  <a:pt x="54015" y="102206"/>
                </a:lnTo>
                <a:lnTo>
                  <a:pt x="53964" y="101194"/>
                </a:lnTo>
                <a:lnTo>
                  <a:pt x="53905" y="100217"/>
                </a:lnTo>
                <a:lnTo>
                  <a:pt x="53840" y="99277"/>
                </a:lnTo>
                <a:lnTo>
                  <a:pt x="53774" y="98301"/>
                </a:lnTo>
                <a:lnTo>
                  <a:pt x="53694" y="97360"/>
                </a:lnTo>
                <a:lnTo>
                  <a:pt x="53613" y="96456"/>
                </a:lnTo>
                <a:lnTo>
                  <a:pt x="53526" y="95552"/>
                </a:lnTo>
                <a:lnTo>
                  <a:pt x="53431" y="94684"/>
                </a:lnTo>
                <a:lnTo>
                  <a:pt x="53329" y="93780"/>
                </a:lnTo>
                <a:lnTo>
                  <a:pt x="53176" y="92622"/>
                </a:lnTo>
                <a:lnTo>
                  <a:pt x="53023" y="91501"/>
                </a:lnTo>
                <a:lnTo>
                  <a:pt x="52855" y="90452"/>
                </a:lnTo>
                <a:lnTo>
                  <a:pt x="52680" y="89440"/>
                </a:lnTo>
                <a:lnTo>
                  <a:pt x="52497" y="88536"/>
                </a:lnTo>
                <a:lnTo>
                  <a:pt x="52308" y="87704"/>
                </a:lnTo>
                <a:lnTo>
                  <a:pt x="52118" y="86944"/>
                </a:lnTo>
                <a:lnTo>
                  <a:pt x="51914" y="86221"/>
                </a:lnTo>
                <a:lnTo>
                  <a:pt x="51710" y="85606"/>
                </a:lnTo>
                <a:lnTo>
                  <a:pt x="51498" y="85064"/>
                </a:lnTo>
                <a:lnTo>
                  <a:pt x="51287" y="84630"/>
                </a:lnTo>
                <a:lnTo>
                  <a:pt x="51068" y="84232"/>
                </a:lnTo>
                <a:lnTo>
                  <a:pt x="50842" y="83943"/>
                </a:lnTo>
                <a:lnTo>
                  <a:pt x="50623" y="83726"/>
                </a:lnTo>
                <a:lnTo>
                  <a:pt x="50389" y="83581"/>
                </a:lnTo>
                <a:lnTo>
                  <a:pt x="50280" y="83581"/>
                </a:lnTo>
                <a:lnTo>
                  <a:pt x="50163" y="83545"/>
                </a:lnTo>
                <a:lnTo>
                  <a:pt x="50010" y="83581"/>
                </a:lnTo>
                <a:lnTo>
                  <a:pt x="49864" y="83617"/>
                </a:lnTo>
                <a:lnTo>
                  <a:pt x="49718" y="83726"/>
                </a:lnTo>
                <a:lnTo>
                  <a:pt x="49565" y="83834"/>
                </a:lnTo>
                <a:lnTo>
                  <a:pt x="49441" y="83979"/>
                </a:lnTo>
                <a:lnTo>
                  <a:pt x="49324" y="84160"/>
                </a:lnTo>
                <a:lnTo>
                  <a:pt x="49215" y="84340"/>
                </a:lnTo>
                <a:lnTo>
                  <a:pt x="49098" y="84557"/>
                </a:lnTo>
                <a:lnTo>
                  <a:pt x="48996" y="84774"/>
                </a:lnTo>
                <a:lnTo>
                  <a:pt x="48887" y="85064"/>
                </a:lnTo>
                <a:lnTo>
                  <a:pt x="48792" y="85353"/>
                </a:lnTo>
                <a:lnTo>
                  <a:pt x="48690" y="85642"/>
                </a:lnTo>
                <a:lnTo>
                  <a:pt x="48602" y="86004"/>
                </a:lnTo>
                <a:lnTo>
                  <a:pt x="48507" y="86366"/>
                </a:lnTo>
                <a:lnTo>
                  <a:pt x="48427" y="86727"/>
                </a:lnTo>
                <a:lnTo>
                  <a:pt x="48347" y="87125"/>
                </a:lnTo>
                <a:lnTo>
                  <a:pt x="48267" y="87559"/>
                </a:lnTo>
                <a:lnTo>
                  <a:pt x="48194" y="88029"/>
                </a:lnTo>
                <a:lnTo>
                  <a:pt x="48121" y="88499"/>
                </a:lnTo>
                <a:lnTo>
                  <a:pt x="48055" y="89006"/>
                </a:lnTo>
                <a:lnTo>
                  <a:pt x="47997" y="89512"/>
                </a:lnTo>
                <a:lnTo>
                  <a:pt x="47938" y="90055"/>
                </a:lnTo>
                <a:lnTo>
                  <a:pt x="47887" y="90597"/>
                </a:lnTo>
                <a:lnTo>
                  <a:pt x="47836" y="91176"/>
                </a:lnTo>
                <a:lnTo>
                  <a:pt x="47793" y="91791"/>
                </a:lnTo>
                <a:lnTo>
                  <a:pt x="47756" y="92405"/>
                </a:lnTo>
                <a:lnTo>
                  <a:pt x="47720" y="93020"/>
                </a:lnTo>
                <a:lnTo>
                  <a:pt x="47683" y="93707"/>
                </a:lnTo>
                <a:lnTo>
                  <a:pt x="47661" y="94358"/>
                </a:lnTo>
                <a:lnTo>
                  <a:pt x="47632" y="95046"/>
                </a:lnTo>
                <a:lnTo>
                  <a:pt x="47618" y="95769"/>
                </a:lnTo>
                <a:lnTo>
                  <a:pt x="47603" y="96492"/>
                </a:lnTo>
                <a:lnTo>
                  <a:pt x="47596" y="97252"/>
                </a:lnTo>
                <a:lnTo>
                  <a:pt x="47588" y="98011"/>
                </a:lnTo>
                <a:lnTo>
                  <a:pt x="47588" y="98771"/>
                </a:lnTo>
                <a:lnTo>
                  <a:pt x="47596" y="99566"/>
                </a:lnTo>
                <a:lnTo>
                  <a:pt x="47610" y="100760"/>
                </a:lnTo>
                <a:lnTo>
                  <a:pt x="47639" y="101953"/>
                </a:lnTo>
                <a:lnTo>
                  <a:pt x="47669" y="103147"/>
                </a:lnTo>
                <a:lnTo>
                  <a:pt x="47712" y="104376"/>
                </a:lnTo>
                <a:lnTo>
                  <a:pt x="47771" y="105570"/>
                </a:lnTo>
                <a:lnTo>
                  <a:pt x="47829" y="106800"/>
                </a:lnTo>
                <a:lnTo>
                  <a:pt x="47902" y="107993"/>
                </a:lnTo>
                <a:lnTo>
                  <a:pt x="47982" y="109187"/>
                </a:lnTo>
                <a:lnTo>
                  <a:pt x="48070" y="110416"/>
                </a:lnTo>
                <a:lnTo>
                  <a:pt x="48165" y="111610"/>
                </a:lnTo>
                <a:lnTo>
                  <a:pt x="48267" y="112767"/>
                </a:lnTo>
                <a:lnTo>
                  <a:pt x="48376" y="113924"/>
                </a:lnTo>
                <a:lnTo>
                  <a:pt x="48493" y="115082"/>
                </a:lnTo>
                <a:lnTo>
                  <a:pt x="48624" y="116203"/>
                </a:lnTo>
                <a:lnTo>
                  <a:pt x="48755" y="117324"/>
                </a:lnTo>
                <a:lnTo>
                  <a:pt x="48894" y="118409"/>
                </a:lnTo>
                <a:lnTo>
                  <a:pt x="49047" y="119458"/>
                </a:lnTo>
                <a:lnTo>
                  <a:pt x="49200" y="120507"/>
                </a:lnTo>
                <a:lnTo>
                  <a:pt x="49361" y="121483"/>
                </a:lnTo>
                <a:lnTo>
                  <a:pt x="49529" y="122460"/>
                </a:lnTo>
                <a:lnTo>
                  <a:pt x="49704" y="123400"/>
                </a:lnTo>
                <a:lnTo>
                  <a:pt x="49879" y="124304"/>
                </a:lnTo>
                <a:lnTo>
                  <a:pt x="50068" y="125136"/>
                </a:lnTo>
                <a:lnTo>
                  <a:pt x="50258" y="125968"/>
                </a:lnTo>
                <a:lnTo>
                  <a:pt x="50455" y="126727"/>
                </a:lnTo>
                <a:lnTo>
                  <a:pt x="50652" y="127414"/>
                </a:lnTo>
                <a:lnTo>
                  <a:pt x="50863" y="128102"/>
                </a:lnTo>
                <a:lnTo>
                  <a:pt x="51075" y="128716"/>
                </a:lnTo>
                <a:lnTo>
                  <a:pt x="51287" y="129259"/>
                </a:lnTo>
                <a:lnTo>
                  <a:pt x="51513" y="129765"/>
                </a:lnTo>
                <a:lnTo>
                  <a:pt x="51739" y="130199"/>
                </a:lnTo>
                <a:lnTo>
                  <a:pt x="51965" y="130597"/>
                </a:lnTo>
                <a:lnTo>
                  <a:pt x="51848" y="131429"/>
                </a:lnTo>
                <a:lnTo>
                  <a:pt x="51732" y="132261"/>
                </a:lnTo>
                <a:lnTo>
                  <a:pt x="51608" y="133056"/>
                </a:lnTo>
                <a:lnTo>
                  <a:pt x="51476" y="133852"/>
                </a:lnTo>
                <a:lnTo>
                  <a:pt x="51345" y="134648"/>
                </a:lnTo>
                <a:lnTo>
                  <a:pt x="51206" y="135443"/>
                </a:lnTo>
                <a:lnTo>
                  <a:pt x="51060" y="136203"/>
                </a:lnTo>
                <a:lnTo>
                  <a:pt x="50915" y="136962"/>
                </a:lnTo>
                <a:lnTo>
                  <a:pt x="50761" y="137686"/>
                </a:lnTo>
                <a:lnTo>
                  <a:pt x="50608" y="138445"/>
                </a:lnTo>
                <a:lnTo>
                  <a:pt x="50448" y="139168"/>
                </a:lnTo>
                <a:lnTo>
                  <a:pt x="50280" y="139892"/>
                </a:lnTo>
                <a:lnTo>
                  <a:pt x="50112" y="140579"/>
                </a:lnTo>
                <a:lnTo>
                  <a:pt x="49937" y="141266"/>
                </a:lnTo>
                <a:lnTo>
                  <a:pt x="49755" y="141953"/>
                </a:lnTo>
                <a:lnTo>
                  <a:pt x="49572" y="142640"/>
                </a:lnTo>
                <a:lnTo>
                  <a:pt x="49383" y="143291"/>
                </a:lnTo>
                <a:lnTo>
                  <a:pt x="49193" y="143942"/>
                </a:lnTo>
                <a:lnTo>
                  <a:pt x="48799" y="145172"/>
                </a:lnTo>
                <a:lnTo>
                  <a:pt x="48383" y="146402"/>
                </a:lnTo>
                <a:lnTo>
                  <a:pt x="47953" y="147523"/>
                </a:lnTo>
                <a:lnTo>
                  <a:pt x="47508" y="148644"/>
                </a:lnTo>
                <a:lnTo>
                  <a:pt x="47049" y="149693"/>
                </a:lnTo>
                <a:lnTo>
                  <a:pt x="46567" y="150705"/>
                </a:lnTo>
                <a:lnTo>
                  <a:pt x="46078" y="151646"/>
                </a:lnTo>
                <a:lnTo>
                  <a:pt x="45648" y="152369"/>
                </a:lnTo>
                <a:lnTo>
                  <a:pt x="45437" y="152695"/>
                </a:lnTo>
                <a:lnTo>
                  <a:pt x="45225" y="153020"/>
                </a:lnTo>
                <a:lnTo>
                  <a:pt x="45013" y="153309"/>
                </a:lnTo>
                <a:lnTo>
                  <a:pt x="44802" y="153563"/>
                </a:lnTo>
                <a:lnTo>
                  <a:pt x="44590" y="153780"/>
                </a:lnTo>
                <a:lnTo>
                  <a:pt x="44386" y="153997"/>
                </a:lnTo>
                <a:lnTo>
                  <a:pt x="44182" y="154177"/>
                </a:lnTo>
                <a:lnTo>
                  <a:pt x="43978" y="154358"/>
                </a:lnTo>
                <a:lnTo>
                  <a:pt x="43773" y="154503"/>
                </a:lnTo>
                <a:lnTo>
                  <a:pt x="43569" y="154611"/>
                </a:lnTo>
                <a:lnTo>
                  <a:pt x="43365" y="154684"/>
                </a:lnTo>
                <a:lnTo>
                  <a:pt x="43168" y="154756"/>
                </a:lnTo>
                <a:lnTo>
                  <a:pt x="42971" y="154792"/>
                </a:lnTo>
                <a:lnTo>
                  <a:pt x="42555" y="154792"/>
                </a:lnTo>
                <a:lnTo>
                  <a:pt x="42344" y="154756"/>
                </a:lnTo>
                <a:lnTo>
                  <a:pt x="42140" y="154684"/>
                </a:lnTo>
                <a:lnTo>
                  <a:pt x="41935" y="154575"/>
                </a:lnTo>
                <a:lnTo>
                  <a:pt x="41731" y="154431"/>
                </a:lnTo>
                <a:lnTo>
                  <a:pt x="41534" y="154286"/>
                </a:lnTo>
                <a:lnTo>
                  <a:pt x="41337" y="154141"/>
                </a:lnTo>
                <a:lnTo>
                  <a:pt x="41148" y="153924"/>
                </a:lnTo>
                <a:lnTo>
                  <a:pt x="40965" y="153707"/>
                </a:lnTo>
                <a:lnTo>
                  <a:pt x="40776" y="153454"/>
                </a:lnTo>
                <a:lnTo>
                  <a:pt x="40600" y="153201"/>
                </a:lnTo>
                <a:lnTo>
                  <a:pt x="40418" y="152912"/>
                </a:lnTo>
                <a:lnTo>
                  <a:pt x="40250" y="152586"/>
                </a:lnTo>
                <a:lnTo>
                  <a:pt x="40075" y="152261"/>
                </a:lnTo>
                <a:lnTo>
                  <a:pt x="39908" y="151935"/>
                </a:lnTo>
                <a:lnTo>
                  <a:pt x="39747" y="151573"/>
                </a:lnTo>
                <a:lnTo>
                  <a:pt x="39587" y="151176"/>
                </a:lnTo>
                <a:lnTo>
                  <a:pt x="39426" y="150778"/>
                </a:lnTo>
                <a:lnTo>
                  <a:pt x="39127" y="149946"/>
                </a:lnTo>
                <a:lnTo>
                  <a:pt x="38835" y="149042"/>
                </a:lnTo>
                <a:lnTo>
                  <a:pt x="38551" y="148065"/>
                </a:lnTo>
                <a:lnTo>
                  <a:pt x="38281" y="147053"/>
                </a:lnTo>
                <a:lnTo>
                  <a:pt x="38026" y="146004"/>
                </a:lnTo>
                <a:lnTo>
                  <a:pt x="37785" y="144919"/>
                </a:lnTo>
                <a:lnTo>
                  <a:pt x="37551" y="143798"/>
                </a:lnTo>
                <a:lnTo>
                  <a:pt x="37333" y="142677"/>
                </a:lnTo>
                <a:lnTo>
                  <a:pt x="37121" y="141483"/>
                </a:lnTo>
                <a:lnTo>
                  <a:pt x="36924" y="140326"/>
                </a:lnTo>
                <a:lnTo>
                  <a:pt x="36742" y="139132"/>
                </a:lnTo>
                <a:lnTo>
                  <a:pt x="36559" y="137939"/>
                </a:lnTo>
                <a:lnTo>
                  <a:pt x="36399" y="136781"/>
                </a:lnTo>
                <a:lnTo>
                  <a:pt x="36238" y="135588"/>
                </a:lnTo>
                <a:lnTo>
                  <a:pt x="36093" y="134431"/>
                </a:lnTo>
                <a:lnTo>
                  <a:pt x="35961" y="133273"/>
                </a:lnTo>
                <a:lnTo>
                  <a:pt x="35830" y="132188"/>
                </a:lnTo>
                <a:lnTo>
                  <a:pt x="35721" y="131103"/>
                </a:lnTo>
                <a:lnTo>
                  <a:pt x="35611" y="130055"/>
                </a:lnTo>
                <a:lnTo>
                  <a:pt x="35422" y="128065"/>
                </a:lnTo>
                <a:lnTo>
                  <a:pt x="35276" y="126329"/>
                </a:lnTo>
                <a:lnTo>
                  <a:pt x="35575" y="125353"/>
                </a:lnTo>
                <a:lnTo>
                  <a:pt x="35859" y="124340"/>
                </a:lnTo>
                <a:lnTo>
                  <a:pt x="36122" y="123400"/>
                </a:lnTo>
                <a:lnTo>
                  <a:pt x="36377" y="122460"/>
                </a:lnTo>
                <a:lnTo>
                  <a:pt x="36610" y="121519"/>
                </a:lnTo>
                <a:lnTo>
                  <a:pt x="36837" y="120615"/>
                </a:lnTo>
                <a:lnTo>
                  <a:pt x="37041" y="119711"/>
                </a:lnTo>
                <a:lnTo>
                  <a:pt x="37238" y="118843"/>
                </a:lnTo>
                <a:lnTo>
                  <a:pt x="37420" y="117975"/>
                </a:lnTo>
                <a:lnTo>
                  <a:pt x="37581" y="117143"/>
                </a:lnTo>
                <a:lnTo>
                  <a:pt x="37741" y="116311"/>
                </a:lnTo>
                <a:lnTo>
                  <a:pt x="37880" y="115516"/>
                </a:lnTo>
                <a:lnTo>
                  <a:pt x="38011" y="114720"/>
                </a:lnTo>
                <a:lnTo>
                  <a:pt x="38128" y="113961"/>
                </a:lnTo>
                <a:lnTo>
                  <a:pt x="38237" y="113201"/>
                </a:lnTo>
                <a:lnTo>
                  <a:pt x="38339" y="112478"/>
                </a:lnTo>
                <a:lnTo>
                  <a:pt x="38419" y="111754"/>
                </a:lnTo>
                <a:lnTo>
                  <a:pt x="38500" y="111067"/>
                </a:lnTo>
                <a:lnTo>
                  <a:pt x="38565" y="110416"/>
                </a:lnTo>
                <a:lnTo>
                  <a:pt x="38624" y="109729"/>
                </a:lnTo>
                <a:lnTo>
                  <a:pt x="38675" y="109114"/>
                </a:lnTo>
                <a:lnTo>
                  <a:pt x="38719" y="108463"/>
                </a:lnTo>
                <a:lnTo>
                  <a:pt x="38748" y="107885"/>
                </a:lnTo>
                <a:lnTo>
                  <a:pt x="38777" y="107270"/>
                </a:lnTo>
                <a:lnTo>
                  <a:pt x="38799" y="106727"/>
                </a:lnTo>
                <a:lnTo>
                  <a:pt x="38806" y="106149"/>
                </a:lnTo>
                <a:lnTo>
                  <a:pt x="38813" y="105642"/>
                </a:lnTo>
                <a:lnTo>
                  <a:pt x="38813" y="105100"/>
                </a:lnTo>
                <a:lnTo>
                  <a:pt x="38806" y="104630"/>
                </a:lnTo>
                <a:lnTo>
                  <a:pt x="38799" y="104123"/>
                </a:lnTo>
                <a:lnTo>
                  <a:pt x="38784" y="103689"/>
                </a:lnTo>
                <a:lnTo>
                  <a:pt x="38762" y="103219"/>
                </a:lnTo>
                <a:lnTo>
                  <a:pt x="38740" y="102749"/>
                </a:lnTo>
                <a:lnTo>
                  <a:pt x="38704" y="102279"/>
                </a:lnTo>
                <a:lnTo>
                  <a:pt x="38667" y="101845"/>
                </a:lnTo>
                <a:lnTo>
                  <a:pt x="38631" y="101375"/>
                </a:lnTo>
                <a:lnTo>
                  <a:pt x="38580" y="100941"/>
                </a:lnTo>
                <a:lnTo>
                  <a:pt x="38529" y="100543"/>
                </a:lnTo>
                <a:lnTo>
                  <a:pt x="38471" y="100109"/>
                </a:lnTo>
                <a:lnTo>
                  <a:pt x="38412" y="99711"/>
                </a:lnTo>
                <a:lnTo>
                  <a:pt x="38347" y="99313"/>
                </a:lnTo>
                <a:lnTo>
                  <a:pt x="38274" y="98952"/>
                </a:lnTo>
                <a:lnTo>
                  <a:pt x="38193" y="98590"/>
                </a:lnTo>
                <a:lnTo>
                  <a:pt x="38113" y="98228"/>
                </a:lnTo>
                <a:lnTo>
                  <a:pt x="38033" y="97903"/>
                </a:lnTo>
                <a:lnTo>
                  <a:pt x="37938" y="97577"/>
                </a:lnTo>
                <a:lnTo>
                  <a:pt x="37843" y="97252"/>
                </a:lnTo>
                <a:lnTo>
                  <a:pt x="37748" y="96962"/>
                </a:lnTo>
                <a:lnTo>
                  <a:pt x="37646" y="96673"/>
                </a:lnTo>
                <a:lnTo>
                  <a:pt x="37537" y="96384"/>
                </a:lnTo>
                <a:lnTo>
                  <a:pt x="37311" y="95877"/>
                </a:lnTo>
                <a:lnTo>
                  <a:pt x="37063" y="95407"/>
                </a:lnTo>
                <a:lnTo>
                  <a:pt x="36800" y="95009"/>
                </a:lnTo>
                <a:lnTo>
                  <a:pt x="36523" y="94648"/>
                </a:lnTo>
                <a:lnTo>
                  <a:pt x="36231" y="94358"/>
                </a:lnTo>
                <a:lnTo>
                  <a:pt x="35925" y="94141"/>
                </a:lnTo>
                <a:lnTo>
                  <a:pt x="35604" y="93961"/>
                </a:lnTo>
                <a:lnTo>
                  <a:pt x="35436" y="93924"/>
                </a:lnTo>
                <a:lnTo>
                  <a:pt x="35327" y="93924"/>
                </a:lnTo>
                <a:lnTo>
                  <a:pt x="35225" y="93997"/>
                </a:lnTo>
                <a:lnTo>
                  <a:pt x="35122" y="94069"/>
                </a:lnTo>
                <a:lnTo>
                  <a:pt x="35020" y="94178"/>
                </a:lnTo>
                <a:lnTo>
                  <a:pt x="34918" y="94286"/>
                </a:lnTo>
                <a:lnTo>
                  <a:pt x="34823" y="94467"/>
                </a:lnTo>
                <a:lnTo>
                  <a:pt x="34736" y="94648"/>
                </a:lnTo>
                <a:lnTo>
                  <a:pt x="34641" y="94865"/>
                </a:lnTo>
                <a:lnTo>
                  <a:pt x="34554" y="95118"/>
                </a:lnTo>
                <a:lnTo>
                  <a:pt x="34473" y="95407"/>
                </a:lnTo>
                <a:lnTo>
                  <a:pt x="34386" y="95697"/>
                </a:lnTo>
                <a:lnTo>
                  <a:pt x="34313" y="96058"/>
                </a:lnTo>
                <a:lnTo>
                  <a:pt x="34233" y="96420"/>
                </a:lnTo>
                <a:lnTo>
                  <a:pt x="34160" y="96782"/>
                </a:lnTo>
                <a:lnTo>
                  <a:pt x="34094" y="97216"/>
                </a:lnTo>
                <a:lnTo>
                  <a:pt x="34028" y="97650"/>
                </a:lnTo>
                <a:lnTo>
                  <a:pt x="33955" y="98156"/>
                </a:lnTo>
                <a:lnTo>
                  <a:pt x="33897" y="98698"/>
                </a:lnTo>
                <a:lnTo>
                  <a:pt x="33839" y="99277"/>
                </a:lnTo>
                <a:lnTo>
                  <a:pt x="33780" y="99856"/>
                </a:lnTo>
                <a:lnTo>
                  <a:pt x="33729" y="100471"/>
                </a:lnTo>
                <a:lnTo>
                  <a:pt x="33685" y="101122"/>
                </a:lnTo>
                <a:lnTo>
                  <a:pt x="33642" y="101809"/>
                </a:lnTo>
                <a:lnTo>
                  <a:pt x="33605" y="102496"/>
                </a:lnTo>
                <a:lnTo>
                  <a:pt x="33576" y="103219"/>
                </a:lnTo>
                <a:lnTo>
                  <a:pt x="33547" y="103942"/>
                </a:lnTo>
                <a:lnTo>
                  <a:pt x="33525" y="104702"/>
                </a:lnTo>
                <a:lnTo>
                  <a:pt x="33503" y="105498"/>
                </a:lnTo>
                <a:lnTo>
                  <a:pt x="33489" y="106293"/>
                </a:lnTo>
                <a:lnTo>
                  <a:pt x="33474" y="107089"/>
                </a:lnTo>
                <a:lnTo>
                  <a:pt x="33474" y="107957"/>
                </a:lnTo>
                <a:lnTo>
                  <a:pt x="33467" y="108789"/>
                </a:lnTo>
                <a:lnTo>
                  <a:pt x="33481" y="110561"/>
                </a:lnTo>
                <a:lnTo>
                  <a:pt x="33503" y="112369"/>
                </a:lnTo>
                <a:lnTo>
                  <a:pt x="33547" y="114250"/>
                </a:lnTo>
                <a:lnTo>
                  <a:pt x="33605" y="116167"/>
                </a:lnTo>
                <a:lnTo>
                  <a:pt x="33685" y="118156"/>
                </a:lnTo>
                <a:lnTo>
                  <a:pt x="33780" y="120145"/>
                </a:lnTo>
                <a:lnTo>
                  <a:pt x="33890" y="122170"/>
                </a:lnTo>
                <a:lnTo>
                  <a:pt x="34021" y="124232"/>
                </a:lnTo>
                <a:lnTo>
                  <a:pt x="33525" y="125715"/>
                </a:lnTo>
                <a:lnTo>
                  <a:pt x="33007" y="127197"/>
                </a:lnTo>
                <a:lnTo>
                  <a:pt x="32460" y="128680"/>
                </a:lnTo>
                <a:lnTo>
                  <a:pt x="31884" y="130163"/>
                </a:lnTo>
                <a:lnTo>
                  <a:pt x="31278" y="131682"/>
                </a:lnTo>
                <a:lnTo>
                  <a:pt x="30651" y="133201"/>
                </a:lnTo>
                <a:lnTo>
                  <a:pt x="30002" y="134720"/>
                </a:lnTo>
                <a:lnTo>
                  <a:pt x="29324" y="136275"/>
                </a:lnTo>
                <a:lnTo>
                  <a:pt x="28893" y="137179"/>
                </a:lnTo>
                <a:lnTo>
                  <a:pt x="28477" y="137975"/>
                </a:lnTo>
                <a:lnTo>
                  <a:pt x="28069" y="138698"/>
                </a:lnTo>
                <a:lnTo>
                  <a:pt x="27675" y="139313"/>
                </a:lnTo>
                <a:lnTo>
                  <a:pt x="27281" y="139856"/>
                </a:lnTo>
                <a:lnTo>
                  <a:pt x="26902" y="140253"/>
                </a:lnTo>
                <a:lnTo>
                  <a:pt x="26712" y="140434"/>
                </a:lnTo>
                <a:lnTo>
                  <a:pt x="26530" y="140615"/>
                </a:lnTo>
                <a:lnTo>
                  <a:pt x="26347" y="140724"/>
                </a:lnTo>
                <a:lnTo>
                  <a:pt x="26165" y="140832"/>
                </a:lnTo>
                <a:lnTo>
                  <a:pt x="25990" y="140904"/>
                </a:lnTo>
                <a:lnTo>
                  <a:pt x="25808" y="140977"/>
                </a:lnTo>
                <a:lnTo>
                  <a:pt x="25297" y="140977"/>
                </a:lnTo>
                <a:lnTo>
                  <a:pt x="25129" y="140941"/>
                </a:lnTo>
                <a:lnTo>
                  <a:pt x="24962" y="140868"/>
                </a:lnTo>
                <a:lnTo>
                  <a:pt x="24801" y="140760"/>
                </a:lnTo>
                <a:lnTo>
                  <a:pt x="24641" y="140651"/>
                </a:lnTo>
                <a:lnTo>
                  <a:pt x="24480" y="140507"/>
                </a:lnTo>
                <a:lnTo>
                  <a:pt x="24327" y="140362"/>
                </a:lnTo>
                <a:lnTo>
                  <a:pt x="24174" y="140145"/>
                </a:lnTo>
                <a:lnTo>
                  <a:pt x="24021" y="139928"/>
                </a:lnTo>
                <a:lnTo>
                  <a:pt x="23875" y="139711"/>
                </a:lnTo>
                <a:lnTo>
                  <a:pt x="23729" y="139422"/>
                </a:lnTo>
                <a:lnTo>
                  <a:pt x="23583" y="139132"/>
                </a:lnTo>
                <a:lnTo>
                  <a:pt x="23444" y="138843"/>
                </a:lnTo>
                <a:lnTo>
                  <a:pt x="23298" y="138517"/>
                </a:lnTo>
                <a:lnTo>
                  <a:pt x="23167" y="138156"/>
                </a:lnTo>
                <a:lnTo>
                  <a:pt x="23029" y="137758"/>
                </a:lnTo>
                <a:lnTo>
                  <a:pt x="22897" y="137360"/>
                </a:lnTo>
                <a:lnTo>
                  <a:pt x="22766" y="136926"/>
                </a:lnTo>
                <a:lnTo>
                  <a:pt x="22635" y="136456"/>
                </a:lnTo>
                <a:lnTo>
                  <a:pt x="22511" y="135986"/>
                </a:lnTo>
                <a:lnTo>
                  <a:pt x="22387" y="135479"/>
                </a:lnTo>
                <a:lnTo>
                  <a:pt x="22263" y="134937"/>
                </a:lnTo>
                <a:lnTo>
                  <a:pt x="22146" y="134358"/>
                </a:lnTo>
                <a:lnTo>
                  <a:pt x="22029" y="133780"/>
                </a:lnTo>
                <a:lnTo>
                  <a:pt x="21913" y="133201"/>
                </a:lnTo>
                <a:lnTo>
                  <a:pt x="21803" y="132550"/>
                </a:lnTo>
                <a:lnTo>
                  <a:pt x="21694" y="131899"/>
                </a:lnTo>
                <a:lnTo>
                  <a:pt x="21584" y="131212"/>
                </a:lnTo>
                <a:lnTo>
                  <a:pt x="21482" y="130525"/>
                </a:lnTo>
                <a:lnTo>
                  <a:pt x="21380" y="129801"/>
                </a:lnTo>
                <a:lnTo>
                  <a:pt x="21278" y="129042"/>
                </a:lnTo>
                <a:lnTo>
                  <a:pt x="21176" y="128282"/>
                </a:lnTo>
                <a:lnTo>
                  <a:pt x="21081" y="127487"/>
                </a:lnTo>
                <a:lnTo>
                  <a:pt x="20986" y="126655"/>
                </a:lnTo>
                <a:lnTo>
                  <a:pt x="20811" y="124919"/>
                </a:lnTo>
                <a:lnTo>
                  <a:pt x="20636" y="123111"/>
                </a:lnTo>
                <a:lnTo>
                  <a:pt x="20476" y="121194"/>
                </a:lnTo>
                <a:lnTo>
                  <a:pt x="20322" y="119168"/>
                </a:lnTo>
                <a:lnTo>
                  <a:pt x="20184" y="117035"/>
                </a:lnTo>
                <a:lnTo>
                  <a:pt x="20403" y="116601"/>
                </a:lnTo>
                <a:lnTo>
                  <a:pt x="20621" y="116058"/>
                </a:lnTo>
                <a:lnTo>
                  <a:pt x="20840" y="115516"/>
                </a:lnTo>
                <a:lnTo>
                  <a:pt x="21059" y="114937"/>
                </a:lnTo>
                <a:lnTo>
                  <a:pt x="21278" y="114286"/>
                </a:lnTo>
                <a:lnTo>
                  <a:pt x="21497" y="113599"/>
                </a:lnTo>
                <a:lnTo>
                  <a:pt x="21716" y="112876"/>
                </a:lnTo>
                <a:lnTo>
                  <a:pt x="21934" y="112080"/>
                </a:lnTo>
                <a:lnTo>
                  <a:pt x="22233" y="110959"/>
                </a:lnTo>
                <a:lnTo>
                  <a:pt x="22518" y="109838"/>
                </a:lnTo>
                <a:lnTo>
                  <a:pt x="22781" y="108716"/>
                </a:lnTo>
                <a:lnTo>
                  <a:pt x="23029" y="107631"/>
                </a:lnTo>
                <a:lnTo>
                  <a:pt x="23262" y="106546"/>
                </a:lnTo>
                <a:lnTo>
                  <a:pt x="23481" y="105461"/>
                </a:lnTo>
                <a:lnTo>
                  <a:pt x="23678" y="104413"/>
                </a:lnTo>
                <a:lnTo>
                  <a:pt x="23867" y="103364"/>
                </a:lnTo>
                <a:lnTo>
                  <a:pt x="24035" y="102315"/>
                </a:lnTo>
                <a:lnTo>
                  <a:pt x="24188" y="101302"/>
                </a:lnTo>
                <a:lnTo>
                  <a:pt x="24334" y="100290"/>
                </a:lnTo>
                <a:lnTo>
                  <a:pt x="24466" y="99277"/>
                </a:lnTo>
                <a:lnTo>
                  <a:pt x="24582" y="98301"/>
                </a:lnTo>
                <a:lnTo>
                  <a:pt x="24684" y="97324"/>
                </a:lnTo>
                <a:lnTo>
                  <a:pt x="24779" y="96384"/>
                </a:lnTo>
                <a:lnTo>
                  <a:pt x="24859" y="95443"/>
                </a:lnTo>
                <a:lnTo>
                  <a:pt x="24925" y="94539"/>
                </a:lnTo>
                <a:lnTo>
                  <a:pt x="24983" y="93635"/>
                </a:lnTo>
                <a:lnTo>
                  <a:pt x="25034" y="92731"/>
                </a:lnTo>
                <a:lnTo>
                  <a:pt x="25078" y="91863"/>
                </a:lnTo>
                <a:lnTo>
                  <a:pt x="25107" y="91031"/>
                </a:lnTo>
                <a:lnTo>
                  <a:pt x="25129" y="90199"/>
                </a:lnTo>
                <a:lnTo>
                  <a:pt x="25144" y="89404"/>
                </a:lnTo>
                <a:lnTo>
                  <a:pt x="25151" y="88608"/>
                </a:lnTo>
                <a:lnTo>
                  <a:pt x="25144" y="87812"/>
                </a:lnTo>
                <a:lnTo>
                  <a:pt x="25137" y="87053"/>
                </a:lnTo>
                <a:lnTo>
                  <a:pt x="25122" y="86329"/>
                </a:lnTo>
                <a:lnTo>
                  <a:pt x="25107" y="85606"/>
                </a:lnTo>
                <a:lnTo>
                  <a:pt x="25078" y="84919"/>
                </a:lnTo>
                <a:lnTo>
                  <a:pt x="25049" y="84232"/>
                </a:lnTo>
                <a:lnTo>
                  <a:pt x="25013" y="83581"/>
                </a:lnTo>
                <a:lnTo>
                  <a:pt x="24976" y="82966"/>
                </a:lnTo>
                <a:lnTo>
                  <a:pt x="24910" y="82098"/>
                </a:lnTo>
                <a:lnTo>
                  <a:pt x="24838" y="81230"/>
                </a:lnTo>
                <a:lnTo>
                  <a:pt x="24757" y="80398"/>
                </a:lnTo>
                <a:lnTo>
                  <a:pt x="24662" y="79603"/>
                </a:lnTo>
                <a:lnTo>
                  <a:pt x="24568" y="78807"/>
                </a:lnTo>
                <a:lnTo>
                  <a:pt x="24458" y="78047"/>
                </a:lnTo>
                <a:lnTo>
                  <a:pt x="24349" y="77288"/>
                </a:lnTo>
                <a:lnTo>
                  <a:pt x="24225" y="76565"/>
                </a:lnTo>
                <a:lnTo>
                  <a:pt x="24101" y="75841"/>
                </a:lnTo>
                <a:lnTo>
                  <a:pt x="23970" y="75154"/>
                </a:lnTo>
                <a:lnTo>
                  <a:pt x="23831" y="74503"/>
                </a:lnTo>
                <a:lnTo>
                  <a:pt x="23685" y="73888"/>
                </a:lnTo>
                <a:lnTo>
                  <a:pt x="23532" y="73273"/>
                </a:lnTo>
                <a:lnTo>
                  <a:pt x="23379" y="72695"/>
                </a:lnTo>
                <a:lnTo>
                  <a:pt x="23226" y="72116"/>
                </a:lnTo>
                <a:lnTo>
                  <a:pt x="23065" y="71610"/>
                </a:lnTo>
                <a:lnTo>
                  <a:pt x="22897" y="71103"/>
                </a:lnTo>
                <a:lnTo>
                  <a:pt x="22730" y="70633"/>
                </a:lnTo>
                <a:lnTo>
                  <a:pt x="22562" y="70163"/>
                </a:lnTo>
                <a:lnTo>
                  <a:pt x="22387" y="69765"/>
                </a:lnTo>
                <a:lnTo>
                  <a:pt x="22212" y="69368"/>
                </a:lnTo>
                <a:lnTo>
                  <a:pt x="22037" y="69006"/>
                </a:lnTo>
                <a:lnTo>
                  <a:pt x="21861" y="68680"/>
                </a:lnTo>
                <a:lnTo>
                  <a:pt x="21686" y="68391"/>
                </a:lnTo>
                <a:lnTo>
                  <a:pt x="21511" y="68138"/>
                </a:lnTo>
                <a:lnTo>
                  <a:pt x="21336" y="67921"/>
                </a:lnTo>
                <a:lnTo>
                  <a:pt x="21161" y="67704"/>
                </a:lnTo>
                <a:lnTo>
                  <a:pt x="20986" y="67559"/>
                </a:lnTo>
                <a:lnTo>
                  <a:pt x="20811" y="67415"/>
                </a:lnTo>
                <a:lnTo>
                  <a:pt x="20643" y="67342"/>
                </a:lnTo>
                <a:lnTo>
                  <a:pt x="20476" y="67270"/>
                </a:lnTo>
                <a:lnTo>
                  <a:pt x="20308" y="67270"/>
                </a:lnTo>
                <a:lnTo>
                  <a:pt x="20089" y="67306"/>
                </a:lnTo>
                <a:lnTo>
                  <a:pt x="19877" y="67415"/>
                </a:lnTo>
                <a:lnTo>
                  <a:pt x="19681" y="67559"/>
                </a:lnTo>
                <a:lnTo>
                  <a:pt x="19491" y="67812"/>
                </a:lnTo>
                <a:lnTo>
                  <a:pt x="19316" y="68102"/>
                </a:lnTo>
                <a:lnTo>
                  <a:pt x="19148" y="68500"/>
                </a:lnTo>
                <a:lnTo>
                  <a:pt x="19002" y="68897"/>
                </a:lnTo>
                <a:lnTo>
                  <a:pt x="18864" y="69404"/>
                </a:lnTo>
                <a:lnTo>
                  <a:pt x="18798" y="69657"/>
                </a:lnTo>
                <a:lnTo>
                  <a:pt x="18732" y="69946"/>
                </a:lnTo>
                <a:lnTo>
                  <a:pt x="18681" y="70235"/>
                </a:lnTo>
                <a:lnTo>
                  <a:pt x="18623" y="70525"/>
                </a:lnTo>
                <a:lnTo>
                  <a:pt x="18572" y="70850"/>
                </a:lnTo>
                <a:lnTo>
                  <a:pt x="18528" y="71212"/>
                </a:lnTo>
                <a:lnTo>
                  <a:pt x="18484" y="71537"/>
                </a:lnTo>
                <a:lnTo>
                  <a:pt x="18448" y="71899"/>
                </a:lnTo>
                <a:lnTo>
                  <a:pt x="18411" y="72261"/>
                </a:lnTo>
                <a:lnTo>
                  <a:pt x="18382" y="72659"/>
                </a:lnTo>
                <a:lnTo>
                  <a:pt x="18353" y="73056"/>
                </a:lnTo>
                <a:lnTo>
                  <a:pt x="18331" y="73454"/>
                </a:lnTo>
                <a:lnTo>
                  <a:pt x="18309" y="73888"/>
                </a:lnTo>
                <a:lnTo>
                  <a:pt x="18295" y="74322"/>
                </a:lnTo>
                <a:lnTo>
                  <a:pt x="18280" y="74756"/>
                </a:lnTo>
                <a:lnTo>
                  <a:pt x="18273" y="75226"/>
                </a:lnTo>
                <a:lnTo>
                  <a:pt x="18251" y="77650"/>
                </a:lnTo>
                <a:lnTo>
                  <a:pt x="18244" y="79277"/>
                </a:lnTo>
                <a:lnTo>
                  <a:pt x="18236" y="81085"/>
                </a:lnTo>
                <a:lnTo>
                  <a:pt x="18236" y="83147"/>
                </a:lnTo>
                <a:lnTo>
                  <a:pt x="18244" y="85353"/>
                </a:lnTo>
                <a:lnTo>
                  <a:pt x="18251" y="87740"/>
                </a:lnTo>
                <a:lnTo>
                  <a:pt x="18273" y="90272"/>
                </a:lnTo>
                <a:lnTo>
                  <a:pt x="18302" y="92948"/>
                </a:lnTo>
                <a:lnTo>
                  <a:pt x="18346" y="95733"/>
                </a:lnTo>
                <a:lnTo>
                  <a:pt x="18404" y="98626"/>
                </a:lnTo>
                <a:lnTo>
                  <a:pt x="18470" y="101555"/>
                </a:lnTo>
                <a:lnTo>
                  <a:pt x="18557" y="104557"/>
                </a:lnTo>
                <a:lnTo>
                  <a:pt x="18659" y="107595"/>
                </a:lnTo>
                <a:lnTo>
                  <a:pt x="18718" y="109114"/>
                </a:lnTo>
                <a:lnTo>
                  <a:pt x="18783" y="110633"/>
                </a:lnTo>
                <a:lnTo>
                  <a:pt x="18849" y="112152"/>
                </a:lnTo>
                <a:lnTo>
                  <a:pt x="18922" y="113671"/>
                </a:lnTo>
                <a:lnTo>
                  <a:pt x="18761" y="113816"/>
                </a:lnTo>
                <a:lnTo>
                  <a:pt x="18601" y="113924"/>
                </a:lnTo>
                <a:lnTo>
                  <a:pt x="18440" y="114033"/>
                </a:lnTo>
                <a:lnTo>
                  <a:pt x="18280" y="114105"/>
                </a:lnTo>
                <a:lnTo>
                  <a:pt x="18120" y="114105"/>
                </a:lnTo>
                <a:lnTo>
                  <a:pt x="17966" y="114141"/>
                </a:lnTo>
                <a:lnTo>
                  <a:pt x="17806" y="114105"/>
                </a:lnTo>
                <a:lnTo>
                  <a:pt x="17653" y="114033"/>
                </a:lnTo>
                <a:lnTo>
                  <a:pt x="17492" y="113961"/>
                </a:lnTo>
                <a:lnTo>
                  <a:pt x="17339" y="113852"/>
                </a:lnTo>
                <a:lnTo>
                  <a:pt x="17186" y="113707"/>
                </a:lnTo>
                <a:lnTo>
                  <a:pt x="17033" y="113563"/>
                </a:lnTo>
                <a:lnTo>
                  <a:pt x="16887" y="113346"/>
                </a:lnTo>
                <a:lnTo>
                  <a:pt x="16734" y="113165"/>
                </a:lnTo>
                <a:lnTo>
                  <a:pt x="16588" y="112912"/>
                </a:lnTo>
                <a:lnTo>
                  <a:pt x="16435" y="112659"/>
                </a:lnTo>
                <a:lnTo>
                  <a:pt x="16289" y="112369"/>
                </a:lnTo>
                <a:lnTo>
                  <a:pt x="16143" y="112044"/>
                </a:lnTo>
                <a:lnTo>
                  <a:pt x="15997" y="111718"/>
                </a:lnTo>
                <a:lnTo>
                  <a:pt x="15851" y="111393"/>
                </a:lnTo>
                <a:lnTo>
                  <a:pt x="15567" y="110633"/>
                </a:lnTo>
                <a:lnTo>
                  <a:pt x="15289" y="109765"/>
                </a:lnTo>
                <a:lnTo>
                  <a:pt x="15012" y="108861"/>
                </a:lnTo>
                <a:lnTo>
                  <a:pt x="14735" y="107848"/>
                </a:lnTo>
                <a:lnTo>
                  <a:pt x="14472" y="106800"/>
                </a:lnTo>
                <a:lnTo>
                  <a:pt x="14210" y="105678"/>
                </a:lnTo>
                <a:lnTo>
                  <a:pt x="13947" y="104521"/>
                </a:lnTo>
                <a:lnTo>
                  <a:pt x="13699" y="103291"/>
                </a:lnTo>
                <a:lnTo>
                  <a:pt x="13451" y="101989"/>
                </a:lnTo>
                <a:lnTo>
                  <a:pt x="13210" y="100651"/>
                </a:lnTo>
                <a:lnTo>
                  <a:pt x="12970" y="99313"/>
                </a:lnTo>
                <a:lnTo>
                  <a:pt x="12736" y="97903"/>
                </a:lnTo>
                <a:lnTo>
                  <a:pt x="12510" y="96456"/>
                </a:lnTo>
                <a:lnTo>
                  <a:pt x="12291" y="95009"/>
                </a:lnTo>
                <a:lnTo>
                  <a:pt x="12080" y="93527"/>
                </a:lnTo>
                <a:lnTo>
                  <a:pt x="11868" y="92008"/>
                </a:lnTo>
                <a:lnTo>
                  <a:pt x="11664" y="90489"/>
                </a:lnTo>
                <a:lnTo>
                  <a:pt x="11467" y="88970"/>
                </a:lnTo>
                <a:lnTo>
                  <a:pt x="11278" y="87414"/>
                </a:lnTo>
                <a:lnTo>
                  <a:pt x="11095" y="85895"/>
                </a:lnTo>
                <a:lnTo>
                  <a:pt x="10913" y="84340"/>
                </a:lnTo>
                <a:lnTo>
                  <a:pt x="10745" y="82821"/>
                </a:lnTo>
                <a:lnTo>
                  <a:pt x="10869" y="82424"/>
                </a:lnTo>
                <a:lnTo>
                  <a:pt x="10993" y="81990"/>
                </a:lnTo>
                <a:lnTo>
                  <a:pt x="11117" y="81556"/>
                </a:lnTo>
                <a:lnTo>
                  <a:pt x="11234" y="81085"/>
                </a:lnTo>
                <a:lnTo>
                  <a:pt x="11343" y="80615"/>
                </a:lnTo>
                <a:lnTo>
                  <a:pt x="11460" y="80109"/>
                </a:lnTo>
                <a:lnTo>
                  <a:pt x="11569" y="79603"/>
                </a:lnTo>
                <a:lnTo>
                  <a:pt x="11671" y="79060"/>
                </a:lnTo>
                <a:lnTo>
                  <a:pt x="11774" y="78481"/>
                </a:lnTo>
                <a:lnTo>
                  <a:pt x="11876" y="77903"/>
                </a:lnTo>
                <a:lnTo>
                  <a:pt x="11970" y="77324"/>
                </a:lnTo>
                <a:lnTo>
                  <a:pt x="12065" y="76709"/>
                </a:lnTo>
                <a:lnTo>
                  <a:pt x="12153" y="76058"/>
                </a:lnTo>
                <a:lnTo>
                  <a:pt x="12240" y="75407"/>
                </a:lnTo>
                <a:lnTo>
                  <a:pt x="12321" y="74756"/>
                </a:lnTo>
                <a:lnTo>
                  <a:pt x="12408" y="74069"/>
                </a:lnTo>
                <a:lnTo>
                  <a:pt x="12554" y="72659"/>
                </a:lnTo>
                <a:lnTo>
                  <a:pt x="12685" y="71248"/>
                </a:lnTo>
                <a:lnTo>
                  <a:pt x="12802" y="69874"/>
                </a:lnTo>
                <a:lnTo>
                  <a:pt x="12897" y="68500"/>
                </a:lnTo>
                <a:lnTo>
                  <a:pt x="12977" y="67125"/>
                </a:lnTo>
                <a:lnTo>
                  <a:pt x="13035" y="65751"/>
                </a:lnTo>
                <a:lnTo>
                  <a:pt x="13072" y="64413"/>
                </a:lnTo>
                <a:lnTo>
                  <a:pt x="13086" y="63762"/>
                </a:lnTo>
                <a:lnTo>
                  <a:pt x="13101" y="63075"/>
                </a:lnTo>
                <a:lnTo>
                  <a:pt x="13101" y="62424"/>
                </a:lnTo>
                <a:lnTo>
                  <a:pt x="13101" y="61773"/>
                </a:lnTo>
                <a:lnTo>
                  <a:pt x="13101" y="61122"/>
                </a:lnTo>
                <a:lnTo>
                  <a:pt x="13094" y="60471"/>
                </a:lnTo>
                <a:lnTo>
                  <a:pt x="13079" y="59856"/>
                </a:lnTo>
                <a:lnTo>
                  <a:pt x="13057" y="59205"/>
                </a:lnTo>
                <a:lnTo>
                  <a:pt x="13035" y="58590"/>
                </a:lnTo>
                <a:lnTo>
                  <a:pt x="13014" y="57975"/>
                </a:lnTo>
                <a:lnTo>
                  <a:pt x="12977" y="57360"/>
                </a:lnTo>
                <a:lnTo>
                  <a:pt x="12941" y="56745"/>
                </a:lnTo>
                <a:lnTo>
                  <a:pt x="12904" y="56131"/>
                </a:lnTo>
                <a:lnTo>
                  <a:pt x="12860" y="55552"/>
                </a:lnTo>
                <a:lnTo>
                  <a:pt x="12809" y="54973"/>
                </a:lnTo>
                <a:lnTo>
                  <a:pt x="12751" y="54395"/>
                </a:lnTo>
                <a:lnTo>
                  <a:pt x="12693" y="53816"/>
                </a:lnTo>
                <a:lnTo>
                  <a:pt x="12627" y="53237"/>
                </a:lnTo>
                <a:lnTo>
                  <a:pt x="12554" y="52659"/>
                </a:lnTo>
                <a:lnTo>
                  <a:pt x="12481" y="52080"/>
                </a:lnTo>
                <a:lnTo>
                  <a:pt x="12401" y="51501"/>
                </a:lnTo>
                <a:lnTo>
                  <a:pt x="12313" y="50995"/>
                </a:lnTo>
                <a:lnTo>
                  <a:pt x="12226" y="50453"/>
                </a:lnTo>
                <a:lnTo>
                  <a:pt x="12138" y="49982"/>
                </a:lnTo>
                <a:lnTo>
                  <a:pt x="12043" y="49512"/>
                </a:lnTo>
                <a:lnTo>
                  <a:pt x="11949" y="49042"/>
                </a:lnTo>
                <a:lnTo>
                  <a:pt x="11854" y="48608"/>
                </a:lnTo>
                <a:lnTo>
                  <a:pt x="11752" y="48210"/>
                </a:lnTo>
                <a:lnTo>
                  <a:pt x="11547" y="47415"/>
                </a:lnTo>
                <a:lnTo>
                  <a:pt x="11336" y="46727"/>
                </a:lnTo>
                <a:lnTo>
                  <a:pt x="11124" y="46113"/>
                </a:lnTo>
                <a:lnTo>
                  <a:pt x="10898" y="45570"/>
                </a:lnTo>
                <a:lnTo>
                  <a:pt x="10679" y="45136"/>
                </a:lnTo>
                <a:lnTo>
                  <a:pt x="10461" y="44738"/>
                </a:lnTo>
                <a:lnTo>
                  <a:pt x="10234" y="44413"/>
                </a:lnTo>
                <a:lnTo>
                  <a:pt x="10016" y="44160"/>
                </a:lnTo>
                <a:lnTo>
                  <a:pt x="9804" y="44015"/>
                </a:lnTo>
                <a:lnTo>
                  <a:pt x="9593" y="43906"/>
                </a:lnTo>
                <a:lnTo>
                  <a:pt x="9388" y="43870"/>
                </a:lnTo>
                <a:lnTo>
                  <a:pt x="9242" y="43870"/>
                </a:lnTo>
                <a:lnTo>
                  <a:pt x="9097" y="43943"/>
                </a:lnTo>
                <a:lnTo>
                  <a:pt x="8958" y="44015"/>
                </a:lnTo>
                <a:lnTo>
                  <a:pt x="8827" y="44160"/>
                </a:lnTo>
                <a:lnTo>
                  <a:pt x="8695" y="44304"/>
                </a:lnTo>
                <a:lnTo>
                  <a:pt x="8564" y="44485"/>
                </a:lnTo>
                <a:lnTo>
                  <a:pt x="8447" y="44702"/>
                </a:lnTo>
                <a:lnTo>
                  <a:pt x="8331" y="44955"/>
                </a:lnTo>
                <a:lnTo>
                  <a:pt x="8221" y="45245"/>
                </a:lnTo>
                <a:lnTo>
                  <a:pt x="8112" y="45570"/>
                </a:lnTo>
                <a:lnTo>
                  <a:pt x="8010" y="45932"/>
                </a:lnTo>
                <a:lnTo>
                  <a:pt x="7922" y="46330"/>
                </a:lnTo>
                <a:lnTo>
                  <a:pt x="7827" y="46727"/>
                </a:lnTo>
                <a:lnTo>
                  <a:pt x="7747" y="47161"/>
                </a:lnTo>
                <a:lnTo>
                  <a:pt x="7674" y="47632"/>
                </a:lnTo>
                <a:lnTo>
                  <a:pt x="7601" y="48138"/>
                </a:lnTo>
                <a:lnTo>
                  <a:pt x="7543" y="48608"/>
                </a:lnTo>
                <a:lnTo>
                  <a:pt x="7492" y="49114"/>
                </a:lnTo>
                <a:lnTo>
                  <a:pt x="7441" y="49693"/>
                </a:lnTo>
                <a:lnTo>
                  <a:pt x="7397" y="50308"/>
                </a:lnTo>
                <a:lnTo>
                  <a:pt x="7360" y="50959"/>
                </a:lnTo>
                <a:lnTo>
                  <a:pt x="7331" y="51682"/>
                </a:lnTo>
                <a:lnTo>
                  <a:pt x="7317" y="52442"/>
                </a:lnTo>
                <a:lnTo>
                  <a:pt x="7302" y="53274"/>
                </a:lnTo>
                <a:lnTo>
                  <a:pt x="7309" y="54142"/>
                </a:lnTo>
                <a:lnTo>
                  <a:pt x="7317" y="55082"/>
                </a:lnTo>
                <a:lnTo>
                  <a:pt x="7346" y="56094"/>
                </a:lnTo>
                <a:lnTo>
                  <a:pt x="7390" y="57143"/>
                </a:lnTo>
                <a:lnTo>
                  <a:pt x="7448" y="58264"/>
                </a:lnTo>
                <a:lnTo>
                  <a:pt x="7528" y="59458"/>
                </a:lnTo>
                <a:lnTo>
                  <a:pt x="7623" y="60724"/>
                </a:lnTo>
                <a:lnTo>
                  <a:pt x="7740" y="62026"/>
                </a:lnTo>
                <a:lnTo>
                  <a:pt x="7842" y="63545"/>
                </a:lnTo>
                <a:lnTo>
                  <a:pt x="7973" y="65245"/>
                </a:lnTo>
                <a:lnTo>
                  <a:pt x="8148" y="67487"/>
                </a:lnTo>
                <a:lnTo>
                  <a:pt x="8374" y="70199"/>
                </a:lnTo>
                <a:lnTo>
                  <a:pt x="8652" y="73310"/>
                </a:lnTo>
                <a:lnTo>
                  <a:pt x="8805" y="75009"/>
                </a:lnTo>
                <a:lnTo>
                  <a:pt x="8965" y="76745"/>
                </a:lnTo>
                <a:lnTo>
                  <a:pt x="9140" y="78590"/>
                </a:lnTo>
                <a:lnTo>
                  <a:pt x="9330" y="80471"/>
                </a:lnTo>
                <a:lnTo>
                  <a:pt x="9177" y="80651"/>
                </a:lnTo>
                <a:lnTo>
                  <a:pt x="9024" y="80868"/>
                </a:lnTo>
                <a:lnTo>
                  <a:pt x="8870" y="81013"/>
                </a:lnTo>
                <a:lnTo>
                  <a:pt x="8710" y="81158"/>
                </a:lnTo>
                <a:lnTo>
                  <a:pt x="8549" y="81230"/>
                </a:lnTo>
                <a:lnTo>
                  <a:pt x="8389" y="81302"/>
                </a:lnTo>
                <a:lnTo>
                  <a:pt x="8221" y="81375"/>
                </a:lnTo>
                <a:lnTo>
                  <a:pt x="8053" y="81375"/>
                </a:lnTo>
                <a:lnTo>
                  <a:pt x="7871" y="81339"/>
                </a:lnTo>
                <a:lnTo>
                  <a:pt x="7689" y="81302"/>
                </a:lnTo>
                <a:lnTo>
                  <a:pt x="7506" y="81230"/>
                </a:lnTo>
                <a:lnTo>
                  <a:pt x="7324" y="81122"/>
                </a:lnTo>
                <a:lnTo>
                  <a:pt x="7149" y="80977"/>
                </a:lnTo>
                <a:lnTo>
                  <a:pt x="6967" y="80796"/>
                </a:lnTo>
                <a:lnTo>
                  <a:pt x="6784" y="80615"/>
                </a:lnTo>
                <a:lnTo>
                  <a:pt x="6602" y="80398"/>
                </a:lnTo>
                <a:lnTo>
                  <a:pt x="6420" y="80109"/>
                </a:lnTo>
                <a:lnTo>
                  <a:pt x="6237" y="79856"/>
                </a:lnTo>
                <a:lnTo>
                  <a:pt x="6062" y="79530"/>
                </a:lnTo>
                <a:lnTo>
                  <a:pt x="5880" y="79169"/>
                </a:lnTo>
                <a:lnTo>
                  <a:pt x="5705" y="78807"/>
                </a:lnTo>
                <a:lnTo>
                  <a:pt x="5530" y="78409"/>
                </a:lnTo>
                <a:lnTo>
                  <a:pt x="5355" y="78011"/>
                </a:lnTo>
                <a:lnTo>
                  <a:pt x="5180" y="77541"/>
                </a:lnTo>
                <a:lnTo>
                  <a:pt x="5004" y="77071"/>
                </a:lnTo>
                <a:lnTo>
                  <a:pt x="4837" y="76565"/>
                </a:lnTo>
                <a:lnTo>
                  <a:pt x="4669" y="76058"/>
                </a:lnTo>
                <a:lnTo>
                  <a:pt x="4501" y="75516"/>
                </a:lnTo>
                <a:lnTo>
                  <a:pt x="4341" y="74937"/>
                </a:lnTo>
                <a:lnTo>
                  <a:pt x="4173" y="74322"/>
                </a:lnTo>
                <a:lnTo>
                  <a:pt x="4020" y="73707"/>
                </a:lnTo>
                <a:lnTo>
                  <a:pt x="3859" y="73056"/>
                </a:lnTo>
                <a:lnTo>
                  <a:pt x="3706" y="72405"/>
                </a:lnTo>
                <a:lnTo>
                  <a:pt x="3553" y="71718"/>
                </a:lnTo>
                <a:lnTo>
                  <a:pt x="3407" y="70995"/>
                </a:lnTo>
                <a:lnTo>
                  <a:pt x="3261" y="70272"/>
                </a:lnTo>
                <a:lnTo>
                  <a:pt x="3123" y="69512"/>
                </a:lnTo>
                <a:lnTo>
                  <a:pt x="2984" y="68753"/>
                </a:lnTo>
                <a:lnTo>
                  <a:pt x="2845" y="67957"/>
                </a:lnTo>
                <a:lnTo>
                  <a:pt x="2721" y="67125"/>
                </a:lnTo>
                <a:lnTo>
                  <a:pt x="2568" y="66149"/>
                </a:lnTo>
                <a:lnTo>
                  <a:pt x="2430" y="65172"/>
                </a:lnTo>
                <a:lnTo>
                  <a:pt x="2298" y="64160"/>
                </a:lnTo>
                <a:lnTo>
                  <a:pt x="2167" y="63147"/>
                </a:lnTo>
                <a:lnTo>
                  <a:pt x="2050" y="62098"/>
                </a:lnTo>
                <a:lnTo>
                  <a:pt x="1934" y="61049"/>
                </a:lnTo>
                <a:lnTo>
                  <a:pt x="1824" y="59964"/>
                </a:lnTo>
                <a:lnTo>
                  <a:pt x="1729" y="58879"/>
                </a:lnTo>
                <a:lnTo>
                  <a:pt x="1634" y="57794"/>
                </a:lnTo>
                <a:lnTo>
                  <a:pt x="1547" y="56673"/>
                </a:lnTo>
                <a:lnTo>
                  <a:pt x="1467" y="55516"/>
                </a:lnTo>
                <a:lnTo>
                  <a:pt x="1394" y="54395"/>
                </a:lnTo>
                <a:lnTo>
                  <a:pt x="1321" y="53237"/>
                </a:lnTo>
                <a:lnTo>
                  <a:pt x="1262" y="52080"/>
                </a:lnTo>
                <a:lnTo>
                  <a:pt x="1211" y="50887"/>
                </a:lnTo>
                <a:lnTo>
                  <a:pt x="1168" y="49693"/>
                </a:lnTo>
                <a:lnTo>
                  <a:pt x="1124" y="48500"/>
                </a:lnTo>
                <a:lnTo>
                  <a:pt x="1095" y="47270"/>
                </a:lnTo>
                <a:lnTo>
                  <a:pt x="1066" y="46040"/>
                </a:lnTo>
                <a:lnTo>
                  <a:pt x="1044" y="44811"/>
                </a:lnTo>
                <a:lnTo>
                  <a:pt x="1036" y="43581"/>
                </a:lnTo>
                <a:lnTo>
                  <a:pt x="1029" y="42315"/>
                </a:lnTo>
                <a:lnTo>
                  <a:pt x="1029" y="41085"/>
                </a:lnTo>
                <a:lnTo>
                  <a:pt x="1044" y="39820"/>
                </a:lnTo>
                <a:lnTo>
                  <a:pt x="1058" y="38518"/>
                </a:lnTo>
                <a:lnTo>
                  <a:pt x="1080" y="37252"/>
                </a:lnTo>
                <a:lnTo>
                  <a:pt x="1109" y="35986"/>
                </a:lnTo>
                <a:lnTo>
                  <a:pt x="1146" y="34684"/>
                </a:lnTo>
                <a:lnTo>
                  <a:pt x="1190" y="33382"/>
                </a:lnTo>
                <a:lnTo>
                  <a:pt x="1241" y="32080"/>
                </a:lnTo>
                <a:lnTo>
                  <a:pt x="1299" y="30778"/>
                </a:lnTo>
                <a:lnTo>
                  <a:pt x="1365" y="29440"/>
                </a:lnTo>
                <a:lnTo>
                  <a:pt x="1408" y="28680"/>
                </a:lnTo>
                <a:lnTo>
                  <a:pt x="1459" y="27957"/>
                </a:lnTo>
                <a:lnTo>
                  <a:pt x="1510" y="27198"/>
                </a:lnTo>
                <a:lnTo>
                  <a:pt x="1576" y="26474"/>
                </a:lnTo>
                <a:lnTo>
                  <a:pt x="1649" y="25787"/>
                </a:lnTo>
                <a:lnTo>
                  <a:pt x="1722" y="25064"/>
                </a:lnTo>
                <a:lnTo>
                  <a:pt x="1810" y="24377"/>
                </a:lnTo>
                <a:lnTo>
                  <a:pt x="1897" y="23689"/>
                </a:lnTo>
                <a:lnTo>
                  <a:pt x="1992" y="23038"/>
                </a:lnTo>
                <a:lnTo>
                  <a:pt x="2094" y="22388"/>
                </a:lnTo>
                <a:lnTo>
                  <a:pt x="2203" y="21737"/>
                </a:lnTo>
                <a:lnTo>
                  <a:pt x="2320" y="21122"/>
                </a:lnTo>
                <a:lnTo>
                  <a:pt x="2444" y="20507"/>
                </a:lnTo>
                <a:lnTo>
                  <a:pt x="2575" y="19892"/>
                </a:lnTo>
                <a:lnTo>
                  <a:pt x="2707" y="19313"/>
                </a:lnTo>
                <a:lnTo>
                  <a:pt x="2853" y="18735"/>
                </a:lnTo>
                <a:lnTo>
                  <a:pt x="2999" y="18156"/>
                </a:lnTo>
                <a:lnTo>
                  <a:pt x="3159" y="17614"/>
                </a:lnTo>
                <a:lnTo>
                  <a:pt x="3319" y="17071"/>
                </a:lnTo>
                <a:lnTo>
                  <a:pt x="3487" y="16529"/>
                </a:lnTo>
                <a:lnTo>
                  <a:pt x="3662" y="16022"/>
                </a:lnTo>
                <a:lnTo>
                  <a:pt x="3845" y="15516"/>
                </a:lnTo>
                <a:lnTo>
                  <a:pt x="4034" y="15046"/>
                </a:lnTo>
                <a:lnTo>
                  <a:pt x="4231" y="14539"/>
                </a:lnTo>
                <a:lnTo>
                  <a:pt x="4435" y="14069"/>
                </a:lnTo>
                <a:lnTo>
                  <a:pt x="4647" y="13635"/>
                </a:lnTo>
                <a:lnTo>
                  <a:pt x="4866" y="13165"/>
                </a:lnTo>
                <a:lnTo>
                  <a:pt x="5085" y="12731"/>
                </a:lnTo>
                <a:lnTo>
                  <a:pt x="5318" y="12333"/>
                </a:lnTo>
                <a:lnTo>
                  <a:pt x="5552" y="11899"/>
                </a:lnTo>
                <a:lnTo>
                  <a:pt x="6048" y="11140"/>
                </a:lnTo>
                <a:lnTo>
                  <a:pt x="6565" y="10416"/>
                </a:lnTo>
                <a:lnTo>
                  <a:pt x="7120" y="9729"/>
                </a:lnTo>
                <a:lnTo>
                  <a:pt x="7696" y="9078"/>
                </a:lnTo>
                <a:lnTo>
                  <a:pt x="8294" y="8500"/>
                </a:lnTo>
                <a:lnTo>
                  <a:pt x="8929" y="7957"/>
                </a:lnTo>
                <a:lnTo>
                  <a:pt x="9585" y="7451"/>
                </a:lnTo>
                <a:lnTo>
                  <a:pt x="10271" y="7017"/>
                </a:lnTo>
                <a:lnTo>
                  <a:pt x="10978" y="6619"/>
                </a:lnTo>
                <a:lnTo>
                  <a:pt x="11722" y="6257"/>
                </a:lnTo>
                <a:lnTo>
                  <a:pt x="12488" y="5932"/>
                </a:lnTo>
                <a:lnTo>
                  <a:pt x="13283" y="5679"/>
                </a:lnTo>
                <a:lnTo>
                  <a:pt x="14108" y="5462"/>
                </a:lnTo>
                <a:lnTo>
                  <a:pt x="14961" y="5317"/>
                </a:lnTo>
                <a:lnTo>
                  <a:pt x="15836" y="5209"/>
                </a:lnTo>
                <a:lnTo>
                  <a:pt x="16748" y="5136"/>
                </a:lnTo>
                <a:lnTo>
                  <a:pt x="17682" y="5100"/>
                </a:lnTo>
                <a:close/>
                <a:moveTo>
                  <a:pt x="17682" y="1"/>
                </a:moveTo>
                <a:lnTo>
                  <a:pt x="16683" y="37"/>
                </a:lnTo>
                <a:lnTo>
                  <a:pt x="15720" y="109"/>
                </a:lnTo>
                <a:lnTo>
                  <a:pt x="14779" y="254"/>
                </a:lnTo>
                <a:lnTo>
                  <a:pt x="13874" y="435"/>
                </a:lnTo>
                <a:lnTo>
                  <a:pt x="12999" y="652"/>
                </a:lnTo>
                <a:lnTo>
                  <a:pt x="12153" y="941"/>
                </a:lnTo>
                <a:lnTo>
                  <a:pt x="11343" y="1303"/>
                </a:lnTo>
                <a:lnTo>
                  <a:pt x="10555" y="1700"/>
                </a:lnTo>
                <a:lnTo>
                  <a:pt x="9804" y="2171"/>
                </a:lnTo>
                <a:lnTo>
                  <a:pt x="9082" y="2677"/>
                </a:lnTo>
                <a:lnTo>
                  <a:pt x="8382" y="3219"/>
                </a:lnTo>
                <a:lnTo>
                  <a:pt x="7718" y="3834"/>
                </a:lnTo>
                <a:lnTo>
                  <a:pt x="7083" y="4521"/>
                </a:lnTo>
                <a:lnTo>
                  <a:pt x="6777" y="4883"/>
                </a:lnTo>
                <a:lnTo>
                  <a:pt x="6478" y="5245"/>
                </a:lnTo>
                <a:lnTo>
                  <a:pt x="6186" y="5643"/>
                </a:lnTo>
                <a:lnTo>
                  <a:pt x="5902" y="6040"/>
                </a:lnTo>
                <a:lnTo>
                  <a:pt x="5617" y="6438"/>
                </a:lnTo>
                <a:lnTo>
                  <a:pt x="5347" y="6872"/>
                </a:lnTo>
                <a:lnTo>
                  <a:pt x="5085" y="7306"/>
                </a:lnTo>
                <a:lnTo>
                  <a:pt x="4829" y="7776"/>
                </a:lnTo>
                <a:lnTo>
                  <a:pt x="4581" y="8246"/>
                </a:lnTo>
                <a:lnTo>
                  <a:pt x="4341" y="8753"/>
                </a:lnTo>
                <a:lnTo>
                  <a:pt x="4100" y="9223"/>
                </a:lnTo>
                <a:lnTo>
                  <a:pt x="3874" y="9729"/>
                </a:lnTo>
                <a:lnTo>
                  <a:pt x="3655" y="10272"/>
                </a:lnTo>
                <a:lnTo>
                  <a:pt x="3436" y="10814"/>
                </a:lnTo>
                <a:lnTo>
                  <a:pt x="3232" y="11357"/>
                </a:lnTo>
                <a:lnTo>
                  <a:pt x="3035" y="11935"/>
                </a:lnTo>
                <a:lnTo>
                  <a:pt x="2838" y="12514"/>
                </a:lnTo>
                <a:lnTo>
                  <a:pt x="2656" y="13129"/>
                </a:lnTo>
                <a:lnTo>
                  <a:pt x="2473" y="13744"/>
                </a:lnTo>
                <a:lnTo>
                  <a:pt x="2298" y="14359"/>
                </a:lnTo>
                <a:lnTo>
                  <a:pt x="2138" y="15010"/>
                </a:lnTo>
                <a:lnTo>
                  <a:pt x="1977" y="15661"/>
                </a:lnTo>
                <a:lnTo>
                  <a:pt x="1824" y="16348"/>
                </a:lnTo>
                <a:lnTo>
                  <a:pt x="1686" y="17035"/>
                </a:lnTo>
                <a:lnTo>
                  <a:pt x="1547" y="17722"/>
                </a:lnTo>
                <a:lnTo>
                  <a:pt x="1416" y="18445"/>
                </a:lnTo>
                <a:lnTo>
                  <a:pt x="1292" y="19169"/>
                </a:lnTo>
                <a:lnTo>
                  <a:pt x="1175" y="19928"/>
                </a:lnTo>
                <a:lnTo>
                  <a:pt x="1066" y="20688"/>
                </a:lnTo>
                <a:lnTo>
                  <a:pt x="956" y="21447"/>
                </a:lnTo>
                <a:lnTo>
                  <a:pt x="861" y="22243"/>
                </a:lnTo>
                <a:lnTo>
                  <a:pt x="774" y="23038"/>
                </a:lnTo>
                <a:lnTo>
                  <a:pt x="686" y="23870"/>
                </a:lnTo>
                <a:lnTo>
                  <a:pt x="613" y="24702"/>
                </a:lnTo>
                <a:lnTo>
                  <a:pt x="540" y="25534"/>
                </a:lnTo>
                <a:lnTo>
                  <a:pt x="475" y="26402"/>
                </a:lnTo>
                <a:lnTo>
                  <a:pt x="416" y="27306"/>
                </a:lnTo>
                <a:lnTo>
                  <a:pt x="373" y="28174"/>
                </a:lnTo>
                <a:lnTo>
                  <a:pt x="300" y="29657"/>
                </a:lnTo>
                <a:lnTo>
                  <a:pt x="234" y="31104"/>
                </a:lnTo>
                <a:lnTo>
                  <a:pt x="176" y="32550"/>
                </a:lnTo>
                <a:lnTo>
                  <a:pt x="125" y="33997"/>
                </a:lnTo>
                <a:lnTo>
                  <a:pt x="88" y="35407"/>
                </a:lnTo>
                <a:lnTo>
                  <a:pt x="52" y="36854"/>
                </a:lnTo>
                <a:lnTo>
                  <a:pt x="30" y="38265"/>
                </a:lnTo>
                <a:lnTo>
                  <a:pt x="15" y="39711"/>
                </a:lnTo>
                <a:lnTo>
                  <a:pt x="1" y="41122"/>
                </a:lnTo>
                <a:lnTo>
                  <a:pt x="1" y="42496"/>
                </a:lnTo>
                <a:lnTo>
                  <a:pt x="8" y="43906"/>
                </a:lnTo>
                <a:lnTo>
                  <a:pt x="22" y="45281"/>
                </a:lnTo>
                <a:lnTo>
                  <a:pt x="44" y="46655"/>
                </a:lnTo>
                <a:lnTo>
                  <a:pt x="74" y="48029"/>
                </a:lnTo>
                <a:lnTo>
                  <a:pt x="110" y="49368"/>
                </a:lnTo>
                <a:lnTo>
                  <a:pt x="154" y="50706"/>
                </a:lnTo>
                <a:lnTo>
                  <a:pt x="205" y="52044"/>
                </a:lnTo>
                <a:lnTo>
                  <a:pt x="270" y="53382"/>
                </a:lnTo>
                <a:lnTo>
                  <a:pt x="336" y="54684"/>
                </a:lnTo>
                <a:lnTo>
                  <a:pt x="409" y="55950"/>
                </a:lnTo>
                <a:lnTo>
                  <a:pt x="497" y="57252"/>
                </a:lnTo>
                <a:lnTo>
                  <a:pt x="584" y="58518"/>
                </a:lnTo>
                <a:lnTo>
                  <a:pt x="686" y="59747"/>
                </a:lnTo>
                <a:lnTo>
                  <a:pt x="788" y="60977"/>
                </a:lnTo>
                <a:lnTo>
                  <a:pt x="905" y="62207"/>
                </a:lnTo>
                <a:lnTo>
                  <a:pt x="1022" y="63400"/>
                </a:lnTo>
                <a:lnTo>
                  <a:pt x="1153" y="64594"/>
                </a:lnTo>
                <a:lnTo>
                  <a:pt x="1284" y="65751"/>
                </a:lnTo>
                <a:lnTo>
                  <a:pt x="1430" y="66908"/>
                </a:lnTo>
                <a:lnTo>
                  <a:pt x="1583" y="68029"/>
                </a:lnTo>
                <a:lnTo>
                  <a:pt x="1737" y="69151"/>
                </a:lnTo>
                <a:lnTo>
                  <a:pt x="1904" y="70272"/>
                </a:lnTo>
                <a:lnTo>
                  <a:pt x="2050" y="71176"/>
                </a:lnTo>
                <a:lnTo>
                  <a:pt x="2203" y="72080"/>
                </a:lnTo>
                <a:lnTo>
                  <a:pt x="2364" y="72984"/>
                </a:lnTo>
                <a:lnTo>
                  <a:pt x="2524" y="73816"/>
                </a:lnTo>
                <a:lnTo>
                  <a:pt x="2692" y="74648"/>
                </a:lnTo>
                <a:lnTo>
                  <a:pt x="2860" y="75480"/>
                </a:lnTo>
                <a:lnTo>
                  <a:pt x="3035" y="76239"/>
                </a:lnTo>
                <a:lnTo>
                  <a:pt x="3210" y="76999"/>
                </a:lnTo>
                <a:lnTo>
                  <a:pt x="3392" y="77758"/>
                </a:lnTo>
                <a:lnTo>
                  <a:pt x="3575" y="78445"/>
                </a:lnTo>
                <a:lnTo>
                  <a:pt x="3757" y="79132"/>
                </a:lnTo>
                <a:lnTo>
                  <a:pt x="3947" y="79783"/>
                </a:lnTo>
                <a:lnTo>
                  <a:pt x="4136" y="80398"/>
                </a:lnTo>
                <a:lnTo>
                  <a:pt x="4333" y="81013"/>
                </a:lnTo>
                <a:lnTo>
                  <a:pt x="4530" y="81556"/>
                </a:lnTo>
                <a:lnTo>
                  <a:pt x="4727" y="82098"/>
                </a:lnTo>
                <a:lnTo>
                  <a:pt x="4924" y="82641"/>
                </a:lnTo>
                <a:lnTo>
                  <a:pt x="5128" y="83111"/>
                </a:lnTo>
                <a:lnTo>
                  <a:pt x="5333" y="83545"/>
                </a:lnTo>
                <a:lnTo>
                  <a:pt x="5537" y="83979"/>
                </a:lnTo>
                <a:lnTo>
                  <a:pt x="5741" y="84377"/>
                </a:lnTo>
                <a:lnTo>
                  <a:pt x="5953" y="84738"/>
                </a:lnTo>
                <a:lnTo>
                  <a:pt x="6157" y="85064"/>
                </a:lnTo>
                <a:lnTo>
                  <a:pt x="6368" y="85353"/>
                </a:lnTo>
                <a:lnTo>
                  <a:pt x="6580" y="85606"/>
                </a:lnTo>
                <a:lnTo>
                  <a:pt x="6792" y="85823"/>
                </a:lnTo>
                <a:lnTo>
                  <a:pt x="7003" y="86040"/>
                </a:lnTo>
                <a:lnTo>
                  <a:pt x="7207" y="86185"/>
                </a:lnTo>
                <a:lnTo>
                  <a:pt x="7419" y="86293"/>
                </a:lnTo>
                <a:lnTo>
                  <a:pt x="7630" y="86402"/>
                </a:lnTo>
                <a:lnTo>
                  <a:pt x="7842" y="86438"/>
                </a:lnTo>
                <a:lnTo>
                  <a:pt x="8053" y="86474"/>
                </a:lnTo>
                <a:lnTo>
                  <a:pt x="8287" y="86438"/>
                </a:lnTo>
                <a:lnTo>
                  <a:pt x="8513" y="86366"/>
                </a:lnTo>
                <a:lnTo>
                  <a:pt x="8739" y="86257"/>
                </a:lnTo>
                <a:lnTo>
                  <a:pt x="8965" y="86112"/>
                </a:lnTo>
                <a:lnTo>
                  <a:pt x="9184" y="85895"/>
                </a:lnTo>
                <a:lnTo>
                  <a:pt x="9396" y="85642"/>
                </a:lnTo>
                <a:lnTo>
                  <a:pt x="9607" y="85353"/>
                </a:lnTo>
                <a:lnTo>
                  <a:pt x="9819" y="85028"/>
                </a:lnTo>
                <a:lnTo>
                  <a:pt x="9986" y="86546"/>
                </a:lnTo>
                <a:lnTo>
                  <a:pt x="10161" y="88065"/>
                </a:lnTo>
                <a:lnTo>
                  <a:pt x="10344" y="89584"/>
                </a:lnTo>
                <a:lnTo>
                  <a:pt x="10526" y="91103"/>
                </a:lnTo>
                <a:lnTo>
                  <a:pt x="10723" y="92622"/>
                </a:lnTo>
                <a:lnTo>
                  <a:pt x="10920" y="94141"/>
                </a:lnTo>
                <a:lnTo>
                  <a:pt x="11124" y="95660"/>
                </a:lnTo>
                <a:lnTo>
                  <a:pt x="11336" y="97143"/>
                </a:lnTo>
                <a:lnTo>
                  <a:pt x="11547" y="98626"/>
                </a:lnTo>
                <a:lnTo>
                  <a:pt x="11774" y="100073"/>
                </a:lnTo>
                <a:lnTo>
                  <a:pt x="12000" y="101519"/>
                </a:lnTo>
                <a:lnTo>
                  <a:pt x="12233" y="102930"/>
                </a:lnTo>
                <a:lnTo>
                  <a:pt x="12474" y="104304"/>
                </a:lnTo>
                <a:lnTo>
                  <a:pt x="12714" y="105606"/>
                </a:lnTo>
                <a:lnTo>
                  <a:pt x="12962" y="106908"/>
                </a:lnTo>
                <a:lnTo>
                  <a:pt x="13218" y="108174"/>
                </a:lnTo>
                <a:lnTo>
                  <a:pt x="13480" y="109367"/>
                </a:lnTo>
                <a:lnTo>
                  <a:pt x="13743" y="110525"/>
                </a:lnTo>
                <a:lnTo>
                  <a:pt x="14020" y="111610"/>
                </a:lnTo>
                <a:lnTo>
                  <a:pt x="14290" y="112659"/>
                </a:lnTo>
                <a:lnTo>
                  <a:pt x="14575" y="113635"/>
                </a:lnTo>
                <a:lnTo>
                  <a:pt x="14859" y="114539"/>
                </a:lnTo>
                <a:lnTo>
                  <a:pt x="15151" y="115407"/>
                </a:lnTo>
                <a:lnTo>
                  <a:pt x="15450" y="116167"/>
                </a:lnTo>
                <a:lnTo>
                  <a:pt x="15749" y="116854"/>
                </a:lnTo>
                <a:lnTo>
                  <a:pt x="16063" y="117469"/>
                </a:lnTo>
                <a:lnTo>
                  <a:pt x="16216" y="117758"/>
                </a:lnTo>
                <a:lnTo>
                  <a:pt x="16369" y="118011"/>
                </a:lnTo>
                <a:lnTo>
                  <a:pt x="16529" y="118228"/>
                </a:lnTo>
                <a:lnTo>
                  <a:pt x="16690" y="118445"/>
                </a:lnTo>
                <a:lnTo>
                  <a:pt x="16850" y="118626"/>
                </a:lnTo>
                <a:lnTo>
                  <a:pt x="17011" y="118771"/>
                </a:lnTo>
                <a:lnTo>
                  <a:pt x="17171" y="118915"/>
                </a:lnTo>
                <a:lnTo>
                  <a:pt x="17339" y="119024"/>
                </a:lnTo>
                <a:lnTo>
                  <a:pt x="17500" y="119132"/>
                </a:lnTo>
                <a:lnTo>
                  <a:pt x="17667" y="119205"/>
                </a:lnTo>
                <a:lnTo>
                  <a:pt x="17835" y="119241"/>
                </a:lnTo>
                <a:lnTo>
                  <a:pt x="18003" y="119241"/>
                </a:lnTo>
                <a:lnTo>
                  <a:pt x="18302" y="119205"/>
                </a:lnTo>
                <a:lnTo>
                  <a:pt x="18601" y="119096"/>
                </a:lnTo>
                <a:lnTo>
                  <a:pt x="18900" y="118879"/>
                </a:lnTo>
                <a:lnTo>
                  <a:pt x="19199" y="118590"/>
                </a:lnTo>
                <a:lnTo>
                  <a:pt x="19279" y="119783"/>
                </a:lnTo>
                <a:lnTo>
                  <a:pt x="19360" y="120941"/>
                </a:lnTo>
                <a:lnTo>
                  <a:pt x="19447" y="122098"/>
                </a:lnTo>
                <a:lnTo>
                  <a:pt x="19535" y="123219"/>
                </a:lnTo>
                <a:lnTo>
                  <a:pt x="19622" y="124304"/>
                </a:lnTo>
                <a:lnTo>
                  <a:pt x="19717" y="125353"/>
                </a:lnTo>
                <a:lnTo>
                  <a:pt x="19819" y="126402"/>
                </a:lnTo>
                <a:lnTo>
                  <a:pt x="19914" y="127414"/>
                </a:lnTo>
                <a:lnTo>
                  <a:pt x="20016" y="128391"/>
                </a:lnTo>
                <a:lnTo>
                  <a:pt x="20125" y="129367"/>
                </a:lnTo>
                <a:lnTo>
                  <a:pt x="20235" y="130308"/>
                </a:lnTo>
                <a:lnTo>
                  <a:pt x="20344" y="131212"/>
                </a:lnTo>
                <a:lnTo>
                  <a:pt x="20454" y="132080"/>
                </a:lnTo>
                <a:lnTo>
                  <a:pt x="20570" y="132948"/>
                </a:lnTo>
                <a:lnTo>
                  <a:pt x="20694" y="133780"/>
                </a:lnTo>
                <a:lnTo>
                  <a:pt x="20818" y="134575"/>
                </a:lnTo>
                <a:lnTo>
                  <a:pt x="20942" y="135335"/>
                </a:lnTo>
                <a:lnTo>
                  <a:pt x="21066" y="136094"/>
                </a:lnTo>
                <a:lnTo>
                  <a:pt x="21198" y="136818"/>
                </a:lnTo>
                <a:lnTo>
                  <a:pt x="21336" y="137505"/>
                </a:lnTo>
                <a:lnTo>
                  <a:pt x="21468" y="138192"/>
                </a:lnTo>
                <a:lnTo>
                  <a:pt x="21606" y="138807"/>
                </a:lnTo>
                <a:lnTo>
                  <a:pt x="21752" y="139422"/>
                </a:lnTo>
                <a:lnTo>
                  <a:pt x="21898" y="140036"/>
                </a:lnTo>
                <a:lnTo>
                  <a:pt x="22044" y="140579"/>
                </a:lnTo>
                <a:lnTo>
                  <a:pt x="22190" y="141121"/>
                </a:lnTo>
                <a:lnTo>
                  <a:pt x="22343" y="141628"/>
                </a:lnTo>
                <a:lnTo>
                  <a:pt x="22496" y="142098"/>
                </a:lnTo>
                <a:lnTo>
                  <a:pt x="22657" y="142568"/>
                </a:lnTo>
                <a:lnTo>
                  <a:pt x="22817" y="142966"/>
                </a:lnTo>
                <a:lnTo>
                  <a:pt x="22978" y="143364"/>
                </a:lnTo>
                <a:lnTo>
                  <a:pt x="23145" y="143762"/>
                </a:lnTo>
                <a:lnTo>
                  <a:pt x="23313" y="144087"/>
                </a:lnTo>
                <a:lnTo>
                  <a:pt x="23488" y="144413"/>
                </a:lnTo>
                <a:lnTo>
                  <a:pt x="23656" y="144702"/>
                </a:lnTo>
                <a:lnTo>
                  <a:pt x="23838" y="144955"/>
                </a:lnTo>
                <a:lnTo>
                  <a:pt x="24013" y="145172"/>
                </a:lnTo>
                <a:lnTo>
                  <a:pt x="24196" y="145389"/>
                </a:lnTo>
                <a:lnTo>
                  <a:pt x="24378" y="145570"/>
                </a:lnTo>
                <a:lnTo>
                  <a:pt x="24560" y="145715"/>
                </a:lnTo>
                <a:lnTo>
                  <a:pt x="24750" y="145859"/>
                </a:lnTo>
                <a:lnTo>
                  <a:pt x="24940" y="145932"/>
                </a:lnTo>
                <a:lnTo>
                  <a:pt x="25137" y="146004"/>
                </a:lnTo>
                <a:lnTo>
                  <a:pt x="25334" y="146040"/>
                </a:lnTo>
                <a:lnTo>
                  <a:pt x="25735" y="146040"/>
                </a:lnTo>
                <a:lnTo>
                  <a:pt x="25932" y="146004"/>
                </a:lnTo>
                <a:lnTo>
                  <a:pt x="26143" y="145932"/>
                </a:lnTo>
                <a:lnTo>
                  <a:pt x="26347" y="145823"/>
                </a:lnTo>
                <a:lnTo>
                  <a:pt x="26559" y="145678"/>
                </a:lnTo>
                <a:lnTo>
                  <a:pt x="26771" y="145534"/>
                </a:lnTo>
                <a:lnTo>
                  <a:pt x="26989" y="145353"/>
                </a:lnTo>
                <a:lnTo>
                  <a:pt x="27201" y="145136"/>
                </a:lnTo>
                <a:lnTo>
                  <a:pt x="27420" y="144883"/>
                </a:lnTo>
                <a:lnTo>
                  <a:pt x="27646" y="144630"/>
                </a:lnTo>
                <a:lnTo>
                  <a:pt x="27872" y="144340"/>
                </a:lnTo>
                <a:lnTo>
                  <a:pt x="28098" y="144015"/>
                </a:lnTo>
                <a:lnTo>
                  <a:pt x="28324" y="143653"/>
                </a:lnTo>
                <a:lnTo>
                  <a:pt x="28558" y="143255"/>
                </a:lnTo>
                <a:lnTo>
                  <a:pt x="28791" y="142857"/>
                </a:lnTo>
                <a:lnTo>
                  <a:pt x="29024" y="142423"/>
                </a:lnTo>
                <a:lnTo>
                  <a:pt x="29258" y="141953"/>
                </a:lnTo>
                <a:lnTo>
                  <a:pt x="29499" y="141447"/>
                </a:lnTo>
                <a:lnTo>
                  <a:pt x="29739" y="140904"/>
                </a:lnTo>
                <a:lnTo>
                  <a:pt x="30403" y="139422"/>
                </a:lnTo>
                <a:lnTo>
                  <a:pt x="31045" y="137903"/>
                </a:lnTo>
                <a:lnTo>
                  <a:pt x="31665" y="136420"/>
                </a:lnTo>
                <a:lnTo>
                  <a:pt x="32256" y="134937"/>
                </a:lnTo>
                <a:lnTo>
                  <a:pt x="32832" y="133454"/>
                </a:lnTo>
                <a:lnTo>
                  <a:pt x="33372" y="132008"/>
                </a:lnTo>
                <a:lnTo>
                  <a:pt x="33897" y="130525"/>
                </a:lnTo>
                <a:lnTo>
                  <a:pt x="34393" y="129078"/>
                </a:lnTo>
                <a:lnTo>
                  <a:pt x="34517" y="130525"/>
                </a:lnTo>
                <a:lnTo>
                  <a:pt x="34656" y="131971"/>
                </a:lnTo>
                <a:lnTo>
                  <a:pt x="34802" y="133418"/>
                </a:lnTo>
                <a:lnTo>
                  <a:pt x="34955" y="134828"/>
                </a:lnTo>
                <a:lnTo>
                  <a:pt x="35115" y="136239"/>
                </a:lnTo>
                <a:lnTo>
                  <a:pt x="35290" y="137649"/>
                </a:lnTo>
                <a:lnTo>
                  <a:pt x="35473" y="139024"/>
                </a:lnTo>
                <a:lnTo>
                  <a:pt x="35662" y="140398"/>
                </a:lnTo>
                <a:lnTo>
                  <a:pt x="35859" y="141736"/>
                </a:lnTo>
                <a:lnTo>
                  <a:pt x="36063" y="143074"/>
                </a:lnTo>
                <a:lnTo>
                  <a:pt x="36282" y="144340"/>
                </a:lnTo>
                <a:lnTo>
                  <a:pt x="36501" y="145606"/>
                </a:lnTo>
                <a:lnTo>
                  <a:pt x="36734" y="146836"/>
                </a:lnTo>
                <a:lnTo>
                  <a:pt x="36975" y="148029"/>
                </a:lnTo>
                <a:lnTo>
                  <a:pt x="37223" y="149150"/>
                </a:lnTo>
                <a:lnTo>
                  <a:pt x="37486" y="150271"/>
                </a:lnTo>
                <a:lnTo>
                  <a:pt x="37748" y="151320"/>
                </a:lnTo>
                <a:lnTo>
                  <a:pt x="38026" y="152333"/>
                </a:lnTo>
                <a:lnTo>
                  <a:pt x="38310" y="153309"/>
                </a:lnTo>
                <a:lnTo>
                  <a:pt x="38602" y="154214"/>
                </a:lnTo>
                <a:lnTo>
                  <a:pt x="38901" y="155045"/>
                </a:lnTo>
                <a:lnTo>
                  <a:pt x="39215" y="155841"/>
                </a:lnTo>
                <a:lnTo>
                  <a:pt x="39528" y="156564"/>
                </a:lnTo>
                <a:lnTo>
                  <a:pt x="39856" y="157252"/>
                </a:lnTo>
                <a:lnTo>
                  <a:pt x="40192" y="157830"/>
                </a:lnTo>
                <a:lnTo>
                  <a:pt x="40535" y="158373"/>
                </a:lnTo>
                <a:lnTo>
                  <a:pt x="40885" y="158807"/>
                </a:lnTo>
                <a:lnTo>
                  <a:pt x="41250" y="159205"/>
                </a:lnTo>
                <a:lnTo>
                  <a:pt x="41614" y="159494"/>
                </a:lnTo>
                <a:lnTo>
                  <a:pt x="41804" y="159602"/>
                </a:lnTo>
                <a:lnTo>
                  <a:pt x="41994" y="159711"/>
                </a:lnTo>
                <a:lnTo>
                  <a:pt x="42183" y="159783"/>
                </a:lnTo>
                <a:lnTo>
                  <a:pt x="42380" y="159856"/>
                </a:lnTo>
                <a:lnTo>
                  <a:pt x="42577" y="159892"/>
                </a:lnTo>
                <a:lnTo>
                  <a:pt x="42993" y="159892"/>
                </a:lnTo>
                <a:lnTo>
                  <a:pt x="43212" y="159856"/>
                </a:lnTo>
                <a:lnTo>
                  <a:pt x="43438" y="159783"/>
                </a:lnTo>
                <a:lnTo>
                  <a:pt x="43657" y="159675"/>
                </a:lnTo>
                <a:lnTo>
                  <a:pt x="43883" y="159566"/>
                </a:lnTo>
                <a:lnTo>
                  <a:pt x="44109" y="159385"/>
                </a:lnTo>
                <a:lnTo>
                  <a:pt x="44335" y="159241"/>
                </a:lnTo>
                <a:lnTo>
                  <a:pt x="44569" y="159024"/>
                </a:lnTo>
                <a:lnTo>
                  <a:pt x="44795" y="158807"/>
                </a:lnTo>
                <a:lnTo>
                  <a:pt x="45028" y="158517"/>
                </a:lnTo>
                <a:lnTo>
                  <a:pt x="45261" y="158264"/>
                </a:lnTo>
                <a:lnTo>
                  <a:pt x="45495" y="157939"/>
                </a:lnTo>
                <a:lnTo>
                  <a:pt x="45728" y="157577"/>
                </a:lnTo>
                <a:lnTo>
                  <a:pt x="45962" y="157215"/>
                </a:lnTo>
                <a:lnTo>
                  <a:pt x="46195" y="156854"/>
                </a:lnTo>
                <a:lnTo>
                  <a:pt x="46429" y="156420"/>
                </a:lnTo>
                <a:lnTo>
                  <a:pt x="46713" y="155877"/>
                </a:lnTo>
                <a:lnTo>
                  <a:pt x="46998" y="155335"/>
                </a:lnTo>
                <a:lnTo>
                  <a:pt x="47275" y="154756"/>
                </a:lnTo>
                <a:lnTo>
                  <a:pt x="47545" y="154177"/>
                </a:lnTo>
                <a:lnTo>
                  <a:pt x="47807" y="153563"/>
                </a:lnTo>
                <a:lnTo>
                  <a:pt x="48070" y="152948"/>
                </a:lnTo>
                <a:lnTo>
                  <a:pt x="48332" y="152297"/>
                </a:lnTo>
                <a:lnTo>
                  <a:pt x="48580" y="151646"/>
                </a:lnTo>
                <a:lnTo>
                  <a:pt x="48828" y="150995"/>
                </a:lnTo>
                <a:lnTo>
                  <a:pt x="49069" y="150308"/>
                </a:lnTo>
                <a:lnTo>
                  <a:pt x="49310" y="149620"/>
                </a:lnTo>
                <a:lnTo>
                  <a:pt x="49543" y="148897"/>
                </a:lnTo>
                <a:lnTo>
                  <a:pt x="49769" y="148138"/>
                </a:lnTo>
                <a:lnTo>
                  <a:pt x="49988" y="147414"/>
                </a:lnTo>
                <a:lnTo>
                  <a:pt x="50207" y="146655"/>
                </a:lnTo>
                <a:lnTo>
                  <a:pt x="50419" y="145859"/>
                </a:lnTo>
                <a:lnTo>
                  <a:pt x="50623" y="145064"/>
                </a:lnTo>
                <a:lnTo>
                  <a:pt x="50827" y="144268"/>
                </a:lnTo>
                <a:lnTo>
                  <a:pt x="51024" y="143436"/>
                </a:lnTo>
                <a:lnTo>
                  <a:pt x="51214" y="142604"/>
                </a:lnTo>
                <a:lnTo>
                  <a:pt x="51396" y="141736"/>
                </a:lnTo>
                <a:lnTo>
                  <a:pt x="51578" y="140868"/>
                </a:lnTo>
                <a:lnTo>
                  <a:pt x="51753" y="140000"/>
                </a:lnTo>
                <a:lnTo>
                  <a:pt x="51921" y="139096"/>
                </a:lnTo>
                <a:lnTo>
                  <a:pt x="52082" y="138192"/>
                </a:lnTo>
                <a:lnTo>
                  <a:pt x="52242" y="137288"/>
                </a:lnTo>
                <a:lnTo>
                  <a:pt x="52395" y="136347"/>
                </a:lnTo>
                <a:lnTo>
                  <a:pt x="52541" y="135407"/>
                </a:lnTo>
                <a:lnTo>
                  <a:pt x="52680" y="134431"/>
                </a:lnTo>
                <a:lnTo>
                  <a:pt x="52818" y="133454"/>
                </a:lnTo>
                <a:lnTo>
                  <a:pt x="52950" y="132478"/>
                </a:lnTo>
                <a:lnTo>
                  <a:pt x="53066" y="131465"/>
                </a:lnTo>
                <a:lnTo>
                  <a:pt x="53205" y="131465"/>
                </a:lnTo>
                <a:lnTo>
                  <a:pt x="53344" y="131429"/>
                </a:lnTo>
                <a:lnTo>
                  <a:pt x="53482" y="131393"/>
                </a:lnTo>
                <a:lnTo>
                  <a:pt x="53621" y="131320"/>
                </a:lnTo>
                <a:lnTo>
                  <a:pt x="53767" y="131248"/>
                </a:lnTo>
                <a:lnTo>
                  <a:pt x="53905" y="131140"/>
                </a:lnTo>
                <a:lnTo>
                  <a:pt x="54044" y="130995"/>
                </a:lnTo>
                <a:lnTo>
                  <a:pt x="54182" y="130850"/>
                </a:lnTo>
                <a:lnTo>
                  <a:pt x="54467" y="130452"/>
                </a:lnTo>
                <a:lnTo>
                  <a:pt x="54744" y="129982"/>
                </a:lnTo>
                <a:lnTo>
                  <a:pt x="55029" y="129404"/>
                </a:lnTo>
                <a:lnTo>
                  <a:pt x="55313" y="128753"/>
                </a:lnTo>
                <a:lnTo>
                  <a:pt x="55597" y="128029"/>
                </a:lnTo>
                <a:lnTo>
                  <a:pt x="55875" y="127197"/>
                </a:lnTo>
                <a:lnTo>
                  <a:pt x="56159" y="126257"/>
                </a:lnTo>
                <a:lnTo>
                  <a:pt x="56436" y="125244"/>
                </a:lnTo>
                <a:lnTo>
                  <a:pt x="56713" y="124123"/>
                </a:lnTo>
                <a:lnTo>
                  <a:pt x="56998" y="122930"/>
                </a:lnTo>
                <a:lnTo>
                  <a:pt x="57275" y="121628"/>
                </a:lnTo>
                <a:lnTo>
                  <a:pt x="57545" y="120253"/>
                </a:lnTo>
                <a:lnTo>
                  <a:pt x="58078" y="117432"/>
                </a:lnTo>
                <a:lnTo>
                  <a:pt x="58595" y="114539"/>
                </a:lnTo>
                <a:lnTo>
                  <a:pt x="59091" y="111646"/>
                </a:lnTo>
                <a:lnTo>
                  <a:pt x="59573" y="108716"/>
                </a:lnTo>
                <a:lnTo>
                  <a:pt x="60032" y="105751"/>
                </a:lnTo>
                <a:lnTo>
                  <a:pt x="60477" y="102785"/>
                </a:lnTo>
                <a:lnTo>
                  <a:pt x="60900" y="99820"/>
                </a:lnTo>
                <a:lnTo>
                  <a:pt x="61105" y="98337"/>
                </a:lnTo>
                <a:lnTo>
                  <a:pt x="61302" y="96818"/>
                </a:lnTo>
                <a:lnTo>
                  <a:pt x="61491" y="95335"/>
                </a:lnTo>
                <a:lnTo>
                  <a:pt x="61681" y="93852"/>
                </a:lnTo>
                <a:lnTo>
                  <a:pt x="61863" y="92333"/>
                </a:lnTo>
                <a:lnTo>
                  <a:pt x="62038" y="90850"/>
                </a:lnTo>
                <a:lnTo>
                  <a:pt x="62213" y="89367"/>
                </a:lnTo>
                <a:lnTo>
                  <a:pt x="62374" y="87885"/>
                </a:lnTo>
                <a:lnTo>
                  <a:pt x="62534" y="86402"/>
                </a:lnTo>
                <a:lnTo>
                  <a:pt x="62687" y="84955"/>
                </a:lnTo>
                <a:lnTo>
                  <a:pt x="62833" y="83472"/>
                </a:lnTo>
                <a:lnTo>
                  <a:pt x="62979" y="82026"/>
                </a:lnTo>
                <a:lnTo>
                  <a:pt x="63111" y="80579"/>
                </a:lnTo>
                <a:lnTo>
                  <a:pt x="63242" y="79132"/>
                </a:lnTo>
                <a:lnTo>
                  <a:pt x="63366" y="77686"/>
                </a:lnTo>
                <a:lnTo>
                  <a:pt x="63475" y="76239"/>
                </a:lnTo>
                <a:lnTo>
                  <a:pt x="63585" y="74829"/>
                </a:lnTo>
                <a:lnTo>
                  <a:pt x="63694" y="73418"/>
                </a:lnTo>
                <a:lnTo>
                  <a:pt x="63906" y="73888"/>
                </a:lnTo>
                <a:lnTo>
                  <a:pt x="64117" y="74322"/>
                </a:lnTo>
                <a:lnTo>
                  <a:pt x="64336" y="74684"/>
                </a:lnTo>
                <a:lnTo>
                  <a:pt x="64548" y="75009"/>
                </a:lnTo>
                <a:lnTo>
                  <a:pt x="64759" y="75299"/>
                </a:lnTo>
                <a:lnTo>
                  <a:pt x="64978" y="75552"/>
                </a:lnTo>
                <a:lnTo>
                  <a:pt x="65189" y="75769"/>
                </a:lnTo>
                <a:lnTo>
                  <a:pt x="65408" y="75914"/>
                </a:lnTo>
                <a:lnTo>
                  <a:pt x="65620" y="76022"/>
                </a:lnTo>
                <a:lnTo>
                  <a:pt x="65831" y="76094"/>
                </a:lnTo>
                <a:lnTo>
                  <a:pt x="66043" y="76131"/>
                </a:lnTo>
                <a:lnTo>
                  <a:pt x="66262" y="76131"/>
                </a:lnTo>
                <a:lnTo>
                  <a:pt x="66466" y="76094"/>
                </a:lnTo>
                <a:lnTo>
                  <a:pt x="66677" y="75986"/>
                </a:lnTo>
                <a:lnTo>
                  <a:pt x="66889" y="75841"/>
                </a:lnTo>
                <a:lnTo>
                  <a:pt x="67093" y="75660"/>
                </a:lnTo>
                <a:lnTo>
                  <a:pt x="67305" y="75443"/>
                </a:lnTo>
                <a:lnTo>
                  <a:pt x="67509" y="75154"/>
                </a:lnTo>
                <a:lnTo>
                  <a:pt x="67713" y="74865"/>
                </a:lnTo>
                <a:lnTo>
                  <a:pt x="67917" y="74503"/>
                </a:lnTo>
                <a:lnTo>
                  <a:pt x="68114" y="74105"/>
                </a:lnTo>
                <a:lnTo>
                  <a:pt x="68311" y="73671"/>
                </a:lnTo>
                <a:lnTo>
                  <a:pt x="68508" y="73201"/>
                </a:lnTo>
                <a:lnTo>
                  <a:pt x="68705" y="72659"/>
                </a:lnTo>
                <a:lnTo>
                  <a:pt x="68895" y="72116"/>
                </a:lnTo>
                <a:lnTo>
                  <a:pt x="69085" y="71501"/>
                </a:lnTo>
                <a:lnTo>
                  <a:pt x="69274" y="70850"/>
                </a:lnTo>
                <a:lnTo>
                  <a:pt x="69457" y="70163"/>
                </a:lnTo>
                <a:lnTo>
                  <a:pt x="69639" y="69404"/>
                </a:lnTo>
                <a:lnTo>
                  <a:pt x="69821" y="68644"/>
                </a:lnTo>
                <a:lnTo>
                  <a:pt x="69996" y="67812"/>
                </a:lnTo>
                <a:lnTo>
                  <a:pt x="70171" y="66981"/>
                </a:lnTo>
                <a:lnTo>
                  <a:pt x="70346" y="66040"/>
                </a:lnTo>
                <a:lnTo>
                  <a:pt x="70514" y="65100"/>
                </a:lnTo>
                <a:lnTo>
                  <a:pt x="70667" y="64196"/>
                </a:lnTo>
                <a:lnTo>
                  <a:pt x="70813" y="63292"/>
                </a:lnTo>
                <a:lnTo>
                  <a:pt x="70945" y="62387"/>
                </a:lnTo>
                <a:lnTo>
                  <a:pt x="71069" y="61483"/>
                </a:lnTo>
                <a:lnTo>
                  <a:pt x="71178" y="60615"/>
                </a:lnTo>
                <a:lnTo>
                  <a:pt x="71280" y="59783"/>
                </a:lnTo>
                <a:lnTo>
                  <a:pt x="71375" y="58915"/>
                </a:lnTo>
                <a:lnTo>
                  <a:pt x="71463" y="58084"/>
                </a:lnTo>
                <a:lnTo>
                  <a:pt x="71535" y="57252"/>
                </a:lnTo>
                <a:lnTo>
                  <a:pt x="71601" y="56456"/>
                </a:lnTo>
                <a:lnTo>
                  <a:pt x="71659" y="55660"/>
                </a:lnTo>
                <a:lnTo>
                  <a:pt x="71711" y="54865"/>
                </a:lnTo>
                <a:lnTo>
                  <a:pt x="71754" y="54105"/>
                </a:lnTo>
                <a:lnTo>
                  <a:pt x="71791" y="53346"/>
                </a:lnTo>
                <a:lnTo>
                  <a:pt x="71820" y="52586"/>
                </a:lnTo>
                <a:lnTo>
                  <a:pt x="71842" y="51863"/>
                </a:lnTo>
                <a:lnTo>
                  <a:pt x="71856" y="51140"/>
                </a:lnTo>
                <a:lnTo>
                  <a:pt x="71864" y="50453"/>
                </a:lnTo>
                <a:lnTo>
                  <a:pt x="71871" y="49765"/>
                </a:lnTo>
                <a:lnTo>
                  <a:pt x="71864" y="49114"/>
                </a:lnTo>
                <a:lnTo>
                  <a:pt x="71856" y="48463"/>
                </a:lnTo>
                <a:lnTo>
                  <a:pt x="71849" y="47812"/>
                </a:lnTo>
                <a:lnTo>
                  <a:pt x="71835" y="47198"/>
                </a:lnTo>
                <a:lnTo>
                  <a:pt x="71813" y="46583"/>
                </a:lnTo>
                <a:lnTo>
                  <a:pt x="71762" y="45425"/>
                </a:lnTo>
                <a:lnTo>
                  <a:pt x="71696" y="44340"/>
                </a:lnTo>
                <a:lnTo>
                  <a:pt x="71623" y="43328"/>
                </a:lnTo>
                <a:lnTo>
                  <a:pt x="71550" y="42496"/>
                </a:lnTo>
                <a:lnTo>
                  <a:pt x="71470" y="41664"/>
                </a:lnTo>
                <a:lnTo>
                  <a:pt x="71382" y="40868"/>
                </a:lnTo>
                <a:lnTo>
                  <a:pt x="71280" y="40073"/>
                </a:lnTo>
                <a:lnTo>
                  <a:pt x="71171" y="39277"/>
                </a:lnTo>
                <a:lnTo>
                  <a:pt x="71054" y="38482"/>
                </a:lnTo>
                <a:lnTo>
                  <a:pt x="70930" y="37686"/>
                </a:lnTo>
                <a:lnTo>
                  <a:pt x="70799" y="36926"/>
                </a:lnTo>
                <a:lnTo>
                  <a:pt x="70653" y="36167"/>
                </a:lnTo>
                <a:lnTo>
                  <a:pt x="70507" y="35407"/>
                </a:lnTo>
                <a:lnTo>
                  <a:pt x="70346" y="34684"/>
                </a:lnTo>
                <a:lnTo>
                  <a:pt x="70179" y="33961"/>
                </a:lnTo>
                <a:lnTo>
                  <a:pt x="70004" y="33237"/>
                </a:lnTo>
                <a:lnTo>
                  <a:pt x="69821" y="32514"/>
                </a:lnTo>
                <a:lnTo>
                  <a:pt x="69624" y="31791"/>
                </a:lnTo>
                <a:lnTo>
                  <a:pt x="69427" y="31104"/>
                </a:lnTo>
                <a:lnTo>
                  <a:pt x="69216" y="30416"/>
                </a:lnTo>
                <a:lnTo>
                  <a:pt x="68997" y="29765"/>
                </a:lnTo>
                <a:lnTo>
                  <a:pt x="68771" y="29078"/>
                </a:lnTo>
                <a:lnTo>
                  <a:pt x="68537" y="28427"/>
                </a:lnTo>
                <a:lnTo>
                  <a:pt x="68297" y="27812"/>
                </a:lnTo>
                <a:lnTo>
                  <a:pt x="68049" y="27161"/>
                </a:lnTo>
                <a:lnTo>
                  <a:pt x="67793" y="26547"/>
                </a:lnTo>
                <a:lnTo>
                  <a:pt x="67531" y="25932"/>
                </a:lnTo>
                <a:lnTo>
                  <a:pt x="67254" y="25317"/>
                </a:lnTo>
                <a:lnTo>
                  <a:pt x="66977" y="24738"/>
                </a:lnTo>
                <a:lnTo>
                  <a:pt x="66692" y="24160"/>
                </a:lnTo>
                <a:lnTo>
                  <a:pt x="66393" y="23581"/>
                </a:lnTo>
                <a:lnTo>
                  <a:pt x="66094" y="23038"/>
                </a:lnTo>
                <a:lnTo>
                  <a:pt x="65780" y="22496"/>
                </a:lnTo>
                <a:lnTo>
                  <a:pt x="65467" y="21954"/>
                </a:lnTo>
                <a:lnTo>
                  <a:pt x="65138" y="21411"/>
                </a:lnTo>
                <a:lnTo>
                  <a:pt x="64467" y="20398"/>
                </a:lnTo>
                <a:lnTo>
                  <a:pt x="63767" y="19422"/>
                </a:lnTo>
                <a:lnTo>
                  <a:pt x="63038" y="18518"/>
                </a:lnTo>
                <a:lnTo>
                  <a:pt x="62286" y="17614"/>
                </a:lnTo>
                <a:lnTo>
                  <a:pt x="61499" y="16782"/>
                </a:lnTo>
                <a:lnTo>
                  <a:pt x="60689" y="16022"/>
                </a:lnTo>
                <a:lnTo>
                  <a:pt x="59857" y="15299"/>
                </a:lnTo>
                <a:lnTo>
                  <a:pt x="58997" y="14612"/>
                </a:lnTo>
                <a:lnTo>
                  <a:pt x="58107" y="13961"/>
                </a:lnTo>
                <a:lnTo>
                  <a:pt x="57195" y="13382"/>
                </a:lnTo>
                <a:lnTo>
                  <a:pt x="56261" y="12876"/>
                </a:lnTo>
                <a:lnTo>
                  <a:pt x="55298" y="12406"/>
                </a:lnTo>
                <a:lnTo>
                  <a:pt x="54314" y="11972"/>
                </a:lnTo>
                <a:lnTo>
                  <a:pt x="53307" y="11610"/>
                </a:lnTo>
                <a:lnTo>
                  <a:pt x="52279" y="11284"/>
                </a:lnTo>
                <a:lnTo>
                  <a:pt x="51221" y="11031"/>
                </a:lnTo>
                <a:lnTo>
                  <a:pt x="49901" y="10706"/>
                </a:lnTo>
                <a:lnTo>
                  <a:pt x="48507" y="10308"/>
                </a:lnTo>
                <a:lnTo>
                  <a:pt x="47056" y="9802"/>
                </a:lnTo>
                <a:lnTo>
                  <a:pt x="45546" y="9223"/>
                </a:lnTo>
                <a:lnTo>
                  <a:pt x="43992" y="8608"/>
                </a:lnTo>
                <a:lnTo>
                  <a:pt x="42388" y="7921"/>
                </a:lnTo>
                <a:lnTo>
                  <a:pt x="39091" y="6474"/>
                </a:lnTo>
                <a:lnTo>
                  <a:pt x="36465" y="5317"/>
                </a:lnTo>
                <a:lnTo>
                  <a:pt x="33773" y="4196"/>
                </a:lnTo>
                <a:lnTo>
                  <a:pt x="32409" y="3653"/>
                </a:lnTo>
                <a:lnTo>
                  <a:pt x="31045" y="3111"/>
                </a:lnTo>
                <a:lnTo>
                  <a:pt x="29674" y="2605"/>
                </a:lnTo>
                <a:lnTo>
                  <a:pt x="28302" y="2098"/>
                </a:lnTo>
                <a:lnTo>
                  <a:pt x="26931" y="1664"/>
                </a:lnTo>
                <a:lnTo>
                  <a:pt x="25567" y="1266"/>
                </a:lnTo>
                <a:lnTo>
                  <a:pt x="24218" y="905"/>
                </a:lnTo>
                <a:lnTo>
                  <a:pt x="22875" y="579"/>
                </a:lnTo>
                <a:lnTo>
                  <a:pt x="21548" y="362"/>
                </a:lnTo>
                <a:lnTo>
                  <a:pt x="20235" y="145"/>
                </a:lnTo>
                <a:lnTo>
                  <a:pt x="18944" y="37"/>
                </a:lnTo>
                <a:lnTo>
                  <a:pt x="1768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94" name="Google Shape;94;p5"/>
          <p:cNvGrpSpPr/>
          <p:nvPr/>
        </p:nvGrpSpPr>
        <p:grpSpPr>
          <a:xfrm>
            <a:off x="8702284" y="8416427"/>
            <a:ext cx="883430" cy="865811"/>
            <a:chOff x="-13144872" y="3615925"/>
            <a:chExt cx="441715" cy="380375"/>
          </a:xfrm>
        </p:grpSpPr>
        <p:sp>
          <p:nvSpPr>
            <p:cNvPr id="95" name="Google Shape;95;p5"/>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96" name="Google Shape;96;p5"/>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97" name="Google Shape;97;p5"/>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98" name="Google Shape;98;p5"/>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99" name="Google Shape;99;p5"/>
          <p:cNvSpPr/>
          <p:nvPr/>
        </p:nvSpPr>
        <p:spPr>
          <a:xfrm rot="-1114173">
            <a:off x="1358351" y="3405257"/>
            <a:ext cx="1145360" cy="958746"/>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5980860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0"/>
        <p:cNvGrpSpPr/>
        <p:nvPr/>
      </p:nvGrpSpPr>
      <p:grpSpPr>
        <a:xfrm>
          <a:off x="0" y="0"/>
          <a:ext cx="0" cy="0"/>
          <a:chOff x="0" y="0"/>
          <a:chExt cx="0" cy="0"/>
        </a:xfrm>
      </p:grpSpPr>
      <p:sp>
        <p:nvSpPr>
          <p:cNvPr id="101" name="Google Shape;101;p6"/>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6"/>
          <p:cNvSpPr/>
          <p:nvPr/>
        </p:nvSpPr>
        <p:spPr>
          <a:xfrm>
            <a:off x="16848008" y="3108932"/>
            <a:ext cx="798668" cy="66866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03" name="Google Shape;103;p6"/>
          <p:cNvSpPr/>
          <p:nvPr/>
        </p:nvSpPr>
        <p:spPr>
          <a:xfrm>
            <a:off x="464852" y="572275"/>
            <a:ext cx="659016" cy="652608"/>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04" name="Google Shape;104;p6"/>
          <p:cNvSpPr/>
          <p:nvPr/>
        </p:nvSpPr>
        <p:spPr>
          <a:xfrm rot="-757463" flipH="1">
            <a:off x="15920156" y="685451"/>
            <a:ext cx="1855692" cy="1554582"/>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05" name="Google Shape;105;p6"/>
          <p:cNvSpPr/>
          <p:nvPr/>
        </p:nvSpPr>
        <p:spPr>
          <a:xfrm>
            <a:off x="3218804" y="338258"/>
            <a:ext cx="658836" cy="551777"/>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06" name="Google Shape;106;p6"/>
          <p:cNvSpPr/>
          <p:nvPr/>
        </p:nvSpPr>
        <p:spPr>
          <a:xfrm>
            <a:off x="607124" y="8880160"/>
            <a:ext cx="659034" cy="653714"/>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31637139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7"/>
        <p:cNvGrpSpPr/>
        <p:nvPr/>
      </p:nvGrpSpPr>
      <p:grpSpPr>
        <a:xfrm>
          <a:off x="0" y="0"/>
          <a:ext cx="0" cy="0"/>
          <a:chOff x="0" y="0"/>
          <a:chExt cx="0" cy="0"/>
        </a:xfrm>
      </p:grpSpPr>
      <p:sp>
        <p:nvSpPr>
          <p:cNvPr id="108" name="Google Shape;108;p7"/>
          <p:cNvSpPr txBox="1">
            <a:spLocks noGrp="1"/>
          </p:cNvSpPr>
          <p:nvPr>
            <p:ph type="title"/>
          </p:nvPr>
        </p:nvSpPr>
        <p:spPr>
          <a:xfrm>
            <a:off x="4767300" y="3761000"/>
            <a:ext cx="87534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9" name="Google Shape;109;p7"/>
          <p:cNvSpPr txBox="1">
            <a:spLocks noGrp="1"/>
          </p:cNvSpPr>
          <p:nvPr>
            <p:ph type="subTitle" idx="1"/>
          </p:nvPr>
        </p:nvSpPr>
        <p:spPr>
          <a:xfrm>
            <a:off x="4767300" y="4906400"/>
            <a:ext cx="8753400" cy="27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10" name="Google Shape;110;p7"/>
          <p:cNvSpPr/>
          <p:nvPr/>
        </p:nvSpPr>
        <p:spPr>
          <a:xfrm>
            <a:off x="3040898" y="1730258"/>
            <a:ext cx="1640988" cy="1373600"/>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11" name="Google Shape;111;p7"/>
          <p:cNvSpPr/>
          <p:nvPr/>
        </p:nvSpPr>
        <p:spPr>
          <a:xfrm>
            <a:off x="14424490" y="4226459"/>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12" name="Google Shape;112;p7"/>
          <p:cNvSpPr/>
          <p:nvPr/>
        </p:nvSpPr>
        <p:spPr>
          <a:xfrm>
            <a:off x="8030219" y="1372957"/>
            <a:ext cx="1913747" cy="1254068"/>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13" name="Google Shape;113;p7"/>
          <p:cNvSpPr/>
          <p:nvPr/>
        </p:nvSpPr>
        <p:spPr>
          <a:xfrm rot="-757690" flipH="1">
            <a:off x="14622203" y="246753"/>
            <a:ext cx="2488028" cy="2084039"/>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14" name="Google Shape;114;p7"/>
          <p:cNvSpPr/>
          <p:nvPr/>
        </p:nvSpPr>
        <p:spPr>
          <a:xfrm rot="-1256854">
            <a:off x="1591991" y="4121098"/>
            <a:ext cx="1266690" cy="125399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15" name="Google Shape;115;p7"/>
          <p:cNvSpPr/>
          <p:nvPr/>
        </p:nvSpPr>
        <p:spPr>
          <a:xfrm>
            <a:off x="1995177" y="7758157"/>
            <a:ext cx="901374" cy="894143"/>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16" name="Google Shape;116;p7"/>
          <p:cNvSpPr/>
          <p:nvPr/>
        </p:nvSpPr>
        <p:spPr>
          <a:xfrm>
            <a:off x="15144707" y="7563614"/>
            <a:ext cx="460391" cy="456698"/>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117" name="Google Shape;117;p7"/>
          <p:cNvGrpSpPr/>
          <p:nvPr/>
        </p:nvGrpSpPr>
        <p:grpSpPr>
          <a:xfrm>
            <a:off x="1170251" y="1079995"/>
            <a:ext cx="1110354" cy="1145312"/>
            <a:chOff x="5285884" y="-1380494"/>
            <a:chExt cx="870591" cy="898144"/>
          </a:xfrm>
        </p:grpSpPr>
        <p:sp>
          <p:nvSpPr>
            <p:cNvPr id="118" name="Google Shape;118;p7"/>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19" name="Google Shape;119;p7"/>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0" name="Google Shape;120;p7"/>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1" name="Google Shape;121;p7"/>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2" name="Google Shape;122;p7"/>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3" name="Google Shape;123;p7"/>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4" name="Google Shape;124;p7"/>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5" name="Google Shape;125;p7"/>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6" name="Google Shape;126;p7"/>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7" name="Google Shape;127;p7"/>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128" name="Google Shape;128;p7"/>
          <p:cNvGrpSpPr/>
          <p:nvPr/>
        </p:nvGrpSpPr>
        <p:grpSpPr>
          <a:xfrm>
            <a:off x="13365399" y="7914095"/>
            <a:ext cx="1110354" cy="1145312"/>
            <a:chOff x="5285884" y="-1380494"/>
            <a:chExt cx="870591" cy="898144"/>
          </a:xfrm>
        </p:grpSpPr>
        <p:sp>
          <p:nvSpPr>
            <p:cNvPr id="129" name="Google Shape;129;p7"/>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0" name="Google Shape;130;p7"/>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1" name="Google Shape;131;p7"/>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2" name="Google Shape;132;p7"/>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3" name="Google Shape;133;p7"/>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4" name="Google Shape;134;p7"/>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5" name="Google Shape;135;p7"/>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6" name="Google Shape;136;p7"/>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7" name="Google Shape;137;p7"/>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8" name="Google Shape;138;p7"/>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Tree>
    <p:extLst>
      <p:ext uri="{BB962C8B-B14F-4D97-AF65-F5344CB8AC3E}">
        <p14:creationId xmlns:p14="http://schemas.microsoft.com/office/powerpoint/2010/main" val="840512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9"/>
        <p:cNvGrpSpPr/>
        <p:nvPr/>
      </p:nvGrpSpPr>
      <p:grpSpPr>
        <a:xfrm>
          <a:off x="0" y="0"/>
          <a:ext cx="0" cy="0"/>
          <a:chOff x="0" y="0"/>
          <a:chExt cx="0" cy="0"/>
        </a:xfrm>
      </p:grpSpPr>
      <p:sp>
        <p:nvSpPr>
          <p:cNvPr id="140" name="Google Shape;140;p8"/>
          <p:cNvSpPr txBox="1">
            <a:spLocks noGrp="1"/>
          </p:cNvSpPr>
          <p:nvPr>
            <p:ph type="title"/>
          </p:nvPr>
        </p:nvSpPr>
        <p:spPr>
          <a:xfrm>
            <a:off x="2776202" y="2821650"/>
            <a:ext cx="12735600" cy="5058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4991"/>
            </a:lvl1pPr>
            <a:lvl2pPr lvl="1">
              <a:spcBef>
                <a:spcPts val="0"/>
              </a:spcBef>
              <a:spcAft>
                <a:spcPts val="0"/>
              </a:spcAft>
              <a:buSzPts val="4800"/>
              <a:buNone/>
              <a:defRPr sz="9591"/>
            </a:lvl2pPr>
            <a:lvl3pPr lvl="2">
              <a:spcBef>
                <a:spcPts val="0"/>
              </a:spcBef>
              <a:spcAft>
                <a:spcPts val="0"/>
              </a:spcAft>
              <a:buSzPts val="4800"/>
              <a:buNone/>
              <a:defRPr sz="9591"/>
            </a:lvl3pPr>
            <a:lvl4pPr lvl="3">
              <a:spcBef>
                <a:spcPts val="0"/>
              </a:spcBef>
              <a:spcAft>
                <a:spcPts val="0"/>
              </a:spcAft>
              <a:buSzPts val="4800"/>
              <a:buNone/>
              <a:defRPr sz="9591"/>
            </a:lvl4pPr>
            <a:lvl5pPr lvl="4">
              <a:spcBef>
                <a:spcPts val="0"/>
              </a:spcBef>
              <a:spcAft>
                <a:spcPts val="0"/>
              </a:spcAft>
              <a:buSzPts val="4800"/>
              <a:buNone/>
              <a:defRPr sz="9591"/>
            </a:lvl5pPr>
            <a:lvl6pPr lvl="5">
              <a:spcBef>
                <a:spcPts val="0"/>
              </a:spcBef>
              <a:spcAft>
                <a:spcPts val="0"/>
              </a:spcAft>
              <a:buSzPts val="4800"/>
              <a:buNone/>
              <a:defRPr sz="9591"/>
            </a:lvl6pPr>
            <a:lvl7pPr lvl="6">
              <a:spcBef>
                <a:spcPts val="0"/>
              </a:spcBef>
              <a:spcAft>
                <a:spcPts val="0"/>
              </a:spcAft>
              <a:buSzPts val="4800"/>
              <a:buNone/>
              <a:defRPr sz="9591"/>
            </a:lvl7pPr>
            <a:lvl8pPr lvl="7">
              <a:spcBef>
                <a:spcPts val="0"/>
              </a:spcBef>
              <a:spcAft>
                <a:spcPts val="0"/>
              </a:spcAft>
              <a:buSzPts val="4800"/>
              <a:buNone/>
              <a:defRPr sz="9591"/>
            </a:lvl8pPr>
            <a:lvl9pPr lvl="8">
              <a:spcBef>
                <a:spcPts val="0"/>
              </a:spcBef>
              <a:spcAft>
                <a:spcPts val="0"/>
              </a:spcAft>
              <a:buSzPts val="4800"/>
              <a:buNone/>
              <a:defRPr sz="9591"/>
            </a:lvl9pPr>
          </a:lstStyle>
          <a:p>
            <a:endParaRPr/>
          </a:p>
        </p:txBody>
      </p:sp>
      <p:sp>
        <p:nvSpPr>
          <p:cNvPr id="141" name="Google Shape;141;p8"/>
          <p:cNvSpPr/>
          <p:nvPr/>
        </p:nvSpPr>
        <p:spPr>
          <a:xfrm rot="-1256854">
            <a:off x="14572965" y="4788065"/>
            <a:ext cx="1266690" cy="125399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42" name="Google Shape;142;p8"/>
          <p:cNvSpPr/>
          <p:nvPr/>
        </p:nvSpPr>
        <p:spPr>
          <a:xfrm rot="-1256854">
            <a:off x="2348889" y="4497124"/>
            <a:ext cx="1266690" cy="125399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43" name="Google Shape;143;p8"/>
          <p:cNvSpPr/>
          <p:nvPr/>
        </p:nvSpPr>
        <p:spPr>
          <a:xfrm>
            <a:off x="860705" y="1522254"/>
            <a:ext cx="1982876" cy="129942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44" name="Google Shape;144;p8"/>
          <p:cNvSpPr/>
          <p:nvPr/>
        </p:nvSpPr>
        <p:spPr>
          <a:xfrm>
            <a:off x="12709807" y="430304"/>
            <a:ext cx="1982876" cy="129942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145" name="Google Shape;145;p8"/>
          <p:cNvGrpSpPr/>
          <p:nvPr/>
        </p:nvGrpSpPr>
        <p:grpSpPr>
          <a:xfrm>
            <a:off x="14097220" y="7132012"/>
            <a:ext cx="4576130" cy="3694697"/>
            <a:chOff x="6762751" y="3335150"/>
            <a:chExt cx="2574041" cy="2078241"/>
          </a:xfrm>
        </p:grpSpPr>
        <p:sp>
          <p:nvSpPr>
            <p:cNvPr id="146" name="Google Shape;146;p8"/>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47" name="Google Shape;147;p8"/>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48" name="Google Shape;148;p8"/>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49" name="Google Shape;149;p8"/>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50" name="Google Shape;150;p8"/>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51" name="Google Shape;151;p8"/>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52" name="Google Shape;152;p8"/>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53" name="Google Shape;153;p8"/>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54" name="Google Shape;154;p8"/>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55" name="Google Shape;155;p8"/>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56" name="Google Shape;156;p8"/>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157" name="Google Shape;157;p8"/>
          <p:cNvGrpSpPr/>
          <p:nvPr/>
        </p:nvGrpSpPr>
        <p:grpSpPr>
          <a:xfrm flipH="1">
            <a:off x="-186397" y="7578944"/>
            <a:ext cx="4576130" cy="3377972"/>
            <a:chOff x="6762751" y="3335150"/>
            <a:chExt cx="2574041" cy="2078241"/>
          </a:xfrm>
        </p:grpSpPr>
        <p:sp>
          <p:nvSpPr>
            <p:cNvPr id="158" name="Google Shape;158;p8"/>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59" name="Google Shape;159;p8"/>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0" name="Google Shape;160;p8"/>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1" name="Google Shape;161;p8"/>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2" name="Google Shape;162;p8"/>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3" name="Google Shape;163;p8"/>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4" name="Google Shape;164;p8"/>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5" name="Google Shape;165;p8"/>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6" name="Google Shape;166;p8"/>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7" name="Google Shape;167;p8"/>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8" name="Google Shape;168;p8"/>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Tree>
    <p:extLst>
      <p:ext uri="{BB962C8B-B14F-4D97-AF65-F5344CB8AC3E}">
        <p14:creationId xmlns:p14="http://schemas.microsoft.com/office/powerpoint/2010/main" val="532927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9"/>
        <p:cNvGrpSpPr/>
        <p:nvPr/>
      </p:nvGrpSpPr>
      <p:grpSpPr>
        <a:xfrm>
          <a:off x="0" y="0"/>
          <a:ext cx="0" cy="0"/>
          <a:chOff x="0" y="0"/>
          <a:chExt cx="0" cy="0"/>
        </a:xfrm>
      </p:grpSpPr>
      <p:sp>
        <p:nvSpPr>
          <p:cNvPr id="170" name="Google Shape;170;p9"/>
          <p:cNvSpPr txBox="1">
            <a:spLocks noGrp="1"/>
          </p:cNvSpPr>
          <p:nvPr>
            <p:ph type="title"/>
          </p:nvPr>
        </p:nvSpPr>
        <p:spPr>
          <a:xfrm>
            <a:off x="1440002" y="2420450"/>
            <a:ext cx="15408000" cy="356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8191"/>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71" name="Google Shape;171;p9"/>
          <p:cNvSpPr txBox="1">
            <a:spLocks noGrp="1"/>
          </p:cNvSpPr>
          <p:nvPr>
            <p:ph type="subTitle" idx="1"/>
          </p:nvPr>
        </p:nvSpPr>
        <p:spPr>
          <a:xfrm>
            <a:off x="4783850" y="6264350"/>
            <a:ext cx="87204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2" name="Google Shape;172;p9"/>
          <p:cNvSpPr/>
          <p:nvPr/>
        </p:nvSpPr>
        <p:spPr>
          <a:xfrm>
            <a:off x="2144758" y="901850"/>
            <a:ext cx="2442554" cy="160074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73" name="Google Shape;173;p9"/>
          <p:cNvSpPr/>
          <p:nvPr/>
        </p:nvSpPr>
        <p:spPr>
          <a:xfrm>
            <a:off x="14298650" y="673255"/>
            <a:ext cx="2925864" cy="1917521"/>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174" name="Google Shape;174;p9"/>
          <p:cNvGrpSpPr/>
          <p:nvPr/>
        </p:nvGrpSpPr>
        <p:grpSpPr>
          <a:xfrm>
            <a:off x="15144688" y="5284109"/>
            <a:ext cx="883430" cy="760751"/>
            <a:chOff x="-13144872" y="3615925"/>
            <a:chExt cx="441715" cy="380375"/>
          </a:xfrm>
        </p:grpSpPr>
        <p:sp>
          <p:nvSpPr>
            <p:cNvPr id="175" name="Google Shape;175;p9"/>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76" name="Google Shape;176;p9"/>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77" name="Google Shape;177;p9"/>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78" name="Google Shape;178;p9"/>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179" name="Google Shape;179;p9"/>
          <p:cNvGrpSpPr/>
          <p:nvPr/>
        </p:nvGrpSpPr>
        <p:grpSpPr>
          <a:xfrm>
            <a:off x="1733489" y="7691159"/>
            <a:ext cx="883430" cy="760751"/>
            <a:chOff x="-13144872" y="3615925"/>
            <a:chExt cx="441715" cy="380375"/>
          </a:xfrm>
        </p:grpSpPr>
        <p:sp>
          <p:nvSpPr>
            <p:cNvPr id="180" name="Google Shape;180;p9"/>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1" dirty="0"/>
            </a:p>
          </p:txBody>
        </p:sp>
        <p:sp>
          <p:nvSpPr>
            <p:cNvPr id="181" name="Google Shape;181;p9"/>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1" dirty="0"/>
            </a:p>
          </p:txBody>
        </p:sp>
        <p:sp>
          <p:nvSpPr>
            <p:cNvPr id="182" name="Google Shape;182;p9"/>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1" dirty="0"/>
            </a:p>
          </p:txBody>
        </p:sp>
        <p:sp>
          <p:nvSpPr>
            <p:cNvPr id="183" name="Google Shape;183;p9"/>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1" dirty="0"/>
            </a:p>
          </p:txBody>
        </p:sp>
      </p:grpSp>
      <p:sp>
        <p:nvSpPr>
          <p:cNvPr id="184" name="Google Shape;184;p9"/>
          <p:cNvSpPr/>
          <p:nvPr/>
        </p:nvSpPr>
        <p:spPr>
          <a:xfrm>
            <a:off x="3540107" y="4063864"/>
            <a:ext cx="460391" cy="456698"/>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85" name="Google Shape;185;p9"/>
          <p:cNvSpPr/>
          <p:nvPr/>
        </p:nvSpPr>
        <p:spPr>
          <a:xfrm>
            <a:off x="15144707" y="7563614"/>
            <a:ext cx="460391" cy="456698"/>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86" name="Google Shape;186;p9"/>
          <p:cNvSpPr/>
          <p:nvPr/>
        </p:nvSpPr>
        <p:spPr>
          <a:xfrm>
            <a:off x="13280567" y="8520209"/>
            <a:ext cx="1082771" cy="906164"/>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87" name="Google Shape;187;p9"/>
          <p:cNvSpPr/>
          <p:nvPr/>
        </p:nvSpPr>
        <p:spPr>
          <a:xfrm rot="3262278">
            <a:off x="1440076" y="3347768"/>
            <a:ext cx="1082729" cy="906188"/>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88" name="Google Shape;188;p9"/>
          <p:cNvSpPr/>
          <p:nvPr/>
        </p:nvSpPr>
        <p:spPr>
          <a:xfrm>
            <a:off x="9827654" y="2080400"/>
            <a:ext cx="1082606" cy="1004700"/>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28541562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9"/>
        <p:cNvGrpSpPr/>
        <p:nvPr/>
      </p:nvGrpSpPr>
      <p:grpSpPr>
        <a:xfrm>
          <a:off x="0" y="0"/>
          <a:ext cx="0" cy="0"/>
          <a:chOff x="0" y="0"/>
          <a:chExt cx="0" cy="0"/>
        </a:xfrm>
      </p:grpSpPr>
      <p:sp>
        <p:nvSpPr>
          <p:cNvPr id="190" name="Google Shape;190;p10"/>
          <p:cNvSpPr txBox="1">
            <a:spLocks noGrp="1"/>
          </p:cNvSpPr>
          <p:nvPr>
            <p:ph type="title"/>
          </p:nvPr>
        </p:nvSpPr>
        <p:spPr>
          <a:xfrm>
            <a:off x="1440002" y="2058650"/>
            <a:ext cx="6319800" cy="4068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1" name="Google Shape;191;p10"/>
          <p:cNvSpPr txBox="1">
            <a:spLocks noGrp="1"/>
          </p:cNvSpPr>
          <p:nvPr>
            <p:ph type="subTitle" idx="1"/>
          </p:nvPr>
        </p:nvSpPr>
        <p:spPr>
          <a:xfrm>
            <a:off x="1440000" y="6279250"/>
            <a:ext cx="6483000" cy="22116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sz="3200"/>
            </a:lvl1pPr>
            <a:lvl2pPr lvl="1">
              <a:spcBef>
                <a:spcPts val="3200"/>
              </a:spcBef>
              <a:spcAft>
                <a:spcPts val="0"/>
              </a:spcAft>
              <a:buSzPts val="1400"/>
              <a:buNone/>
              <a:defRPr/>
            </a:lvl2pPr>
            <a:lvl3pPr lvl="2">
              <a:spcBef>
                <a:spcPts val="3200"/>
              </a:spcBef>
              <a:spcAft>
                <a:spcPts val="0"/>
              </a:spcAft>
              <a:buSzPts val="1400"/>
              <a:buNone/>
              <a:defRPr/>
            </a:lvl3pPr>
            <a:lvl4pPr lvl="3">
              <a:spcBef>
                <a:spcPts val="3200"/>
              </a:spcBef>
              <a:spcAft>
                <a:spcPts val="0"/>
              </a:spcAft>
              <a:buSzPts val="1400"/>
              <a:buNone/>
              <a:defRPr/>
            </a:lvl4pPr>
            <a:lvl5pPr lvl="4">
              <a:spcBef>
                <a:spcPts val="3200"/>
              </a:spcBef>
              <a:spcAft>
                <a:spcPts val="0"/>
              </a:spcAft>
              <a:buSzPts val="1400"/>
              <a:buNone/>
              <a:defRPr/>
            </a:lvl5pPr>
            <a:lvl6pPr lvl="5">
              <a:spcBef>
                <a:spcPts val="3200"/>
              </a:spcBef>
              <a:spcAft>
                <a:spcPts val="0"/>
              </a:spcAft>
              <a:buSzPts val="1400"/>
              <a:buNone/>
              <a:defRPr/>
            </a:lvl6pPr>
            <a:lvl7pPr lvl="6">
              <a:spcBef>
                <a:spcPts val="3200"/>
              </a:spcBef>
              <a:spcAft>
                <a:spcPts val="0"/>
              </a:spcAft>
              <a:buSzPts val="1400"/>
              <a:buNone/>
              <a:defRPr/>
            </a:lvl7pPr>
            <a:lvl8pPr lvl="7">
              <a:spcBef>
                <a:spcPts val="3200"/>
              </a:spcBef>
              <a:spcAft>
                <a:spcPts val="0"/>
              </a:spcAft>
              <a:buSzPts val="1400"/>
              <a:buNone/>
              <a:defRPr/>
            </a:lvl8pPr>
            <a:lvl9pPr lvl="8">
              <a:spcBef>
                <a:spcPts val="3200"/>
              </a:spcBef>
              <a:spcAft>
                <a:spcPts val="3200"/>
              </a:spcAft>
              <a:buSzPts val="1400"/>
              <a:buNone/>
              <a:defRPr/>
            </a:lvl9pPr>
          </a:lstStyle>
          <a:p>
            <a:endParaRPr/>
          </a:p>
        </p:txBody>
      </p:sp>
      <p:grpSp>
        <p:nvGrpSpPr>
          <p:cNvPr id="192" name="Google Shape;192;p10"/>
          <p:cNvGrpSpPr/>
          <p:nvPr/>
        </p:nvGrpSpPr>
        <p:grpSpPr>
          <a:xfrm>
            <a:off x="16557314" y="8446259"/>
            <a:ext cx="883430" cy="760751"/>
            <a:chOff x="-13144872" y="3615925"/>
            <a:chExt cx="441715" cy="380375"/>
          </a:xfrm>
        </p:grpSpPr>
        <p:sp>
          <p:nvSpPr>
            <p:cNvPr id="193" name="Google Shape;193;p10"/>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94" name="Google Shape;194;p10"/>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95" name="Google Shape;195;p10"/>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96" name="Google Shape;196;p10"/>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197" name="Google Shape;197;p10"/>
          <p:cNvSpPr/>
          <p:nvPr/>
        </p:nvSpPr>
        <p:spPr>
          <a:xfrm>
            <a:off x="7424087" y="878681"/>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180796725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98"/>
        <p:cNvGrpSpPr/>
        <p:nvPr/>
      </p:nvGrpSpPr>
      <p:grpSpPr>
        <a:xfrm>
          <a:off x="0" y="0"/>
          <a:ext cx="0" cy="0"/>
          <a:chOff x="0" y="0"/>
          <a:chExt cx="0" cy="0"/>
        </a:xfrm>
      </p:grpSpPr>
      <p:sp>
        <p:nvSpPr>
          <p:cNvPr id="199" name="Google Shape;199;p11"/>
          <p:cNvSpPr txBox="1">
            <a:spLocks noGrp="1"/>
          </p:cNvSpPr>
          <p:nvPr>
            <p:ph type="title" hasCustomPrompt="1"/>
          </p:nvPr>
        </p:nvSpPr>
        <p:spPr>
          <a:xfrm>
            <a:off x="2568002" y="3482076"/>
            <a:ext cx="13152000" cy="2275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789"/>
            </a:lvl1pPr>
            <a:lvl2pPr lvl="1" algn="ctr">
              <a:spcBef>
                <a:spcPts val="0"/>
              </a:spcBef>
              <a:spcAft>
                <a:spcPts val="0"/>
              </a:spcAft>
              <a:buSzPts val="9600"/>
              <a:buNone/>
              <a:defRPr sz="19191"/>
            </a:lvl2pPr>
            <a:lvl3pPr lvl="2" algn="ctr">
              <a:spcBef>
                <a:spcPts val="0"/>
              </a:spcBef>
              <a:spcAft>
                <a:spcPts val="0"/>
              </a:spcAft>
              <a:buSzPts val="9600"/>
              <a:buNone/>
              <a:defRPr sz="19191"/>
            </a:lvl3pPr>
            <a:lvl4pPr lvl="3" algn="ctr">
              <a:spcBef>
                <a:spcPts val="0"/>
              </a:spcBef>
              <a:spcAft>
                <a:spcPts val="0"/>
              </a:spcAft>
              <a:buSzPts val="9600"/>
              <a:buNone/>
              <a:defRPr sz="19191"/>
            </a:lvl4pPr>
            <a:lvl5pPr lvl="4" algn="ctr">
              <a:spcBef>
                <a:spcPts val="0"/>
              </a:spcBef>
              <a:spcAft>
                <a:spcPts val="0"/>
              </a:spcAft>
              <a:buSzPts val="9600"/>
              <a:buNone/>
              <a:defRPr sz="19191"/>
            </a:lvl5pPr>
            <a:lvl6pPr lvl="5" algn="ctr">
              <a:spcBef>
                <a:spcPts val="0"/>
              </a:spcBef>
              <a:spcAft>
                <a:spcPts val="0"/>
              </a:spcAft>
              <a:buSzPts val="9600"/>
              <a:buNone/>
              <a:defRPr sz="19191"/>
            </a:lvl6pPr>
            <a:lvl7pPr lvl="6" algn="ctr">
              <a:spcBef>
                <a:spcPts val="0"/>
              </a:spcBef>
              <a:spcAft>
                <a:spcPts val="0"/>
              </a:spcAft>
              <a:buSzPts val="9600"/>
              <a:buNone/>
              <a:defRPr sz="19191"/>
            </a:lvl7pPr>
            <a:lvl8pPr lvl="7" algn="ctr">
              <a:spcBef>
                <a:spcPts val="0"/>
              </a:spcBef>
              <a:spcAft>
                <a:spcPts val="0"/>
              </a:spcAft>
              <a:buSzPts val="9600"/>
              <a:buNone/>
              <a:defRPr sz="19191"/>
            </a:lvl8pPr>
            <a:lvl9pPr lvl="8" algn="ctr">
              <a:spcBef>
                <a:spcPts val="0"/>
              </a:spcBef>
              <a:spcAft>
                <a:spcPts val="0"/>
              </a:spcAft>
              <a:buSzPts val="9600"/>
              <a:buNone/>
              <a:defRPr sz="19191"/>
            </a:lvl9pPr>
          </a:lstStyle>
          <a:p>
            <a:r>
              <a:t>xx%</a:t>
            </a:r>
          </a:p>
        </p:txBody>
      </p:sp>
      <p:sp>
        <p:nvSpPr>
          <p:cNvPr id="200" name="Google Shape;200;p11"/>
          <p:cNvSpPr txBox="1">
            <a:spLocks noGrp="1"/>
          </p:cNvSpPr>
          <p:nvPr>
            <p:ph type="subTitle" idx="1"/>
          </p:nvPr>
        </p:nvSpPr>
        <p:spPr>
          <a:xfrm>
            <a:off x="2568002" y="5757325"/>
            <a:ext cx="13152000" cy="10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3200"/>
            </a:lvl1pPr>
            <a:lvl2pPr lvl="1" algn="ctr" rtl="0">
              <a:lnSpc>
                <a:spcPct val="100000"/>
              </a:lnSpc>
              <a:spcBef>
                <a:spcPts val="320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grpSp>
        <p:nvGrpSpPr>
          <p:cNvPr id="201" name="Google Shape;201;p11"/>
          <p:cNvGrpSpPr/>
          <p:nvPr/>
        </p:nvGrpSpPr>
        <p:grpSpPr>
          <a:xfrm>
            <a:off x="2742461" y="7566059"/>
            <a:ext cx="883430" cy="760751"/>
            <a:chOff x="-13144872" y="3615925"/>
            <a:chExt cx="441715" cy="380375"/>
          </a:xfrm>
        </p:grpSpPr>
        <p:sp>
          <p:nvSpPr>
            <p:cNvPr id="202" name="Google Shape;202;p11"/>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03" name="Google Shape;203;p11"/>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04" name="Google Shape;204;p11"/>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05" name="Google Shape;205;p11"/>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206" name="Google Shape;206;p11"/>
          <p:cNvSpPr/>
          <p:nvPr/>
        </p:nvSpPr>
        <p:spPr>
          <a:xfrm>
            <a:off x="12091090" y="2037305"/>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207" name="Google Shape;207;p11"/>
          <p:cNvGrpSpPr/>
          <p:nvPr/>
        </p:nvGrpSpPr>
        <p:grpSpPr>
          <a:xfrm>
            <a:off x="7052070" y="7498951"/>
            <a:ext cx="4183848" cy="3377972"/>
            <a:chOff x="6762751" y="3335150"/>
            <a:chExt cx="2574041" cy="2078241"/>
          </a:xfrm>
        </p:grpSpPr>
        <p:sp>
          <p:nvSpPr>
            <p:cNvPr id="208" name="Google Shape;208;p11"/>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09" name="Google Shape;209;p11"/>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0" name="Google Shape;210;p11"/>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1" name="Google Shape;211;p11"/>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2" name="Google Shape;212;p11"/>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3" name="Google Shape;213;p11"/>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4" name="Google Shape;214;p11"/>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5" name="Google Shape;215;p11"/>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6" name="Google Shape;216;p11"/>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7" name="Google Shape;217;p11"/>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8" name="Google Shape;218;p11"/>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219" name="Google Shape;219;p11"/>
          <p:cNvGrpSpPr/>
          <p:nvPr/>
        </p:nvGrpSpPr>
        <p:grpSpPr>
          <a:xfrm rot="10800000">
            <a:off x="7052070" y="-705658"/>
            <a:ext cx="4183848" cy="3377972"/>
            <a:chOff x="6762751" y="3335150"/>
            <a:chExt cx="2574041" cy="2078241"/>
          </a:xfrm>
        </p:grpSpPr>
        <p:sp>
          <p:nvSpPr>
            <p:cNvPr id="220" name="Google Shape;220;p11"/>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1" name="Google Shape;221;p11"/>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2" name="Google Shape;222;p11"/>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3" name="Google Shape;223;p11"/>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4" name="Google Shape;224;p11"/>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5" name="Google Shape;225;p11"/>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6" name="Google Shape;226;p11"/>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7" name="Google Shape;227;p11"/>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8" name="Google Shape;228;p11"/>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9" name="Google Shape;229;p11"/>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30" name="Google Shape;230;p11"/>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Tree>
    <p:extLst>
      <p:ext uri="{BB962C8B-B14F-4D97-AF65-F5344CB8AC3E}">
        <p14:creationId xmlns:p14="http://schemas.microsoft.com/office/powerpoint/2010/main" val="28888072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1"/>
        <p:cNvGrpSpPr/>
        <p:nvPr/>
      </p:nvGrpSpPr>
      <p:grpSpPr>
        <a:xfrm>
          <a:off x="0" y="0"/>
          <a:ext cx="0" cy="0"/>
          <a:chOff x="0" y="0"/>
          <a:chExt cx="0" cy="0"/>
        </a:xfrm>
      </p:grpSpPr>
    </p:spTree>
    <p:extLst>
      <p:ext uri="{BB962C8B-B14F-4D97-AF65-F5344CB8AC3E}">
        <p14:creationId xmlns:p14="http://schemas.microsoft.com/office/powerpoint/2010/main" val="29127038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32"/>
        <p:cNvGrpSpPr/>
        <p:nvPr/>
      </p:nvGrpSpPr>
      <p:grpSpPr>
        <a:xfrm>
          <a:off x="0" y="0"/>
          <a:ext cx="0" cy="0"/>
          <a:chOff x="0" y="0"/>
          <a:chExt cx="0" cy="0"/>
        </a:xfrm>
      </p:grpSpPr>
      <p:sp>
        <p:nvSpPr>
          <p:cNvPr id="233" name="Google Shape;233;p13"/>
          <p:cNvSpPr txBox="1">
            <a:spLocks noGrp="1"/>
          </p:cNvSpPr>
          <p:nvPr>
            <p:ph type="title"/>
          </p:nvPr>
        </p:nvSpPr>
        <p:spPr>
          <a:xfrm>
            <a:off x="6807602" y="2266350"/>
            <a:ext cx="46728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234" name="Google Shape;234;p13"/>
          <p:cNvSpPr txBox="1">
            <a:spLocks noGrp="1"/>
          </p:cNvSpPr>
          <p:nvPr>
            <p:ph type="title" idx="2" hasCustomPrompt="1"/>
          </p:nvPr>
        </p:nvSpPr>
        <p:spPr>
          <a:xfrm>
            <a:off x="6807600" y="1080000"/>
            <a:ext cx="2550600" cy="1186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000"/>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235" name="Google Shape;235;p13"/>
          <p:cNvSpPr txBox="1">
            <a:spLocks noGrp="1"/>
          </p:cNvSpPr>
          <p:nvPr>
            <p:ph type="subTitle" idx="1"/>
          </p:nvPr>
        </p:nvSpPr>
        <p:spPr>
          <a:xfrm>
            <a:off x="6807602" y="3439399"/>
            <a:ext cx="46728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01"/>
            </a:lvl1pPr>
            <a:lvl2pPr lvl="1" rtl="0">
              <a:lnSpc>
                <a:spcPct val="100000"/>
              </a:lnSpc>
              <a:spcBef>
                <a:spcPts val="3200"/>
              </a:spcBef>
              <a:spcAft>
                <a:spcPts val="0"/>
              </a:spcAft>
              <a:buSzPts val="1400"/>
              <a:buNone/>
              <a:defRPr/>
            </a:lvl2pPr>
            <a:lvl3pPr lvl="2" rtl="0">
              <a:lnSpc>
                <a:spcPct val="100000"/>
              </a:lnSpc>
              <a:spcBef>
                <a:spcPts val="3200"/>
              </a:spcBef>
              <a:spcAft>
                <a:spcPts val="0"/>
              </a:spcAft>
              <a:buSzPts val="1400"/>
              <a:buNone/>
              <a:defRPr/>
            </a:lvl3pPr>
            <a:lvl4pPr lvl="3" rtl="0">
              <a:lnSpc>
                <a:spcPct val="100000"/>
              </a:lnSpc>
              <a:spcBef>
                <a:spcPts val="3200"/>
              </a:spcBef>
              <a:spcAft>
                <a:spcPts val="0"/>
              </a:spcAft>
              <a:buSzPts val="1400"/>
              <a:buNone/>
              <a:defRPr/>
            </a:lvl4pPr>
            <a:lvl5pPr lvl="4" rtl="0">
              <a:lnSpc>
                <a:spcPct val="100000"/>
              </a:lnSpc>
              <a:spcBef>
                <a:spcPts val="3200"/>
              </a:spcBef>
              <a:spcAft>
                <a:spcPts val="0"/>
              </a:spcAft>
              <a:buSzPts val="1400"/>
              <a:buNone/>
              <a:defRPr/>
            </a:lvl5pPr>
            <a:lvl6pPr lvl="5" rtl="0">
              <a:lnSpc>
                <a:spcPct val="100000"/>
              </a:lnSpc>
              <a:spcBef>
                <a:spcPts val="3200"/>
              </a:spcBef>
              <a:spcAft>
                <a:spcPts val="0"/>
              </a:spcAft>
              <a:buSzPts val="1400"/>
              <a:buNone/>
              <a:defRPr/>
            </a:lvl6pPr>
            <a:lvl7pPr lvl="6" rtl="0">
              <a:lnSpc>
                <a:spcPct val="100000"/>
              </a:lnSpc>
              <a:spcBef>
                <a:spcPts val="3200"/>
              </a:spcBef>
              <a:spcAft>
                <a:spcPts val="0"/>
              </a:spcAft>
              <a:buSzPts val="1400"/>
              <a:buNone/>
              <a:defRPr/>
            </a:lvl7pPr>
            <a:lvl8pPr lvl="7" rtl="0">
              <a:lnSpc>
                <a:spcPct val="100000"/>
              </a:lnSpc>
              <a:spcBef>
                <a:spcPts val="3200"/>
              </a:spcBef>
              <a:spcAft>
                <a:spcPts val="0"/>
              </a:spcAft>
              <a:buSzPts val="1400"/>
              <a:buNone/>
              <a:defRPr/>
            </a:lvl8pPr>
            <a:lvl9pPr lvl="8" rtl="0">
              <a:lnSpc>
                <a:spcPct val="100000"/>
              </a:lnSpc>
              <a:spcBef>
                <a:spcPts val="3200"/>
              </a:spcBef>
              <a:spcAft>
                <a:spcPts val="3200"/>
              </a:spcAft>
              <a:buSzPts val="1400"/>
              <a:buNone/>
              <a:defRPr/>
            </a:lvl9pPr>
          </a:lstStyle>
          <a:p>
            <a:endParaRPr/>
          </a:p>
        </p:txBody>
      </p:sp>
      <p:sp>
        <p:nvSpPr>
          <p:cNvPr id="236" name="Google Shape;236;p13"/>
          <p:cNvSpPr txBox="1">
            <a:spLocks noGrp="1"/>
          </p:cNvSpPr>
          <p:nvPr>
            <p:ph type="title" idx="3"/>
          </p:nvPr>
        </p:nvSpPr>
        <p:spPr>
          <a:xfrm>
            <a:off x="12175200" y="2678899"/>
            <a:ext cx="4672800" cy="7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solidFill>
                  <a:schemeClr val="accent2"/>
                </a:solidFill>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237" name="Google Shape;237;p13"/>
          <p:cNvSpPr txBox="1">
            <a:spLocks noGrp="1"/>
          </p:cNvSpPr>
          <p:nvPr>
            <p:ph type="title" idx="4" hasCustomPrompt="1"/>
          </p:nvPr>
        </p:nvSpPr>
        <p:spPr>
          <a:xfrm>
            <a:off x="12175200" y="1785200"/>
            <a:ext cx="2550600" cy="893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000">
                <a:solidFill>
                  <a:schemeClr val="accent6"/>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238" name="Google Shape;238;p13"/>
          <p:cNvSpPr txBox="1">
            <a:spLocks noGrp="1"/>
          </p:cNvSpPr>
          <p:nvPr>
            <p:ph type="subTitle" idx="5"/>
          </p:nvPr>
        </p:nvSpPr>
        <p:spPr>
          <a:xfrm>
            <a:off x="12175200" y="3439399"/>
            <a:ext cx="46728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01"/>
            </a:lvl1pPr>
            <a:lvl2pPr lvl="1" rtl="0">
              <a:lnSpc>
                <a:spcPct val="100000"/>
              </a:lnSpc>
              <a:spcBef>
                <a:spcPts val="3200"/>
              </a:spcBef>
              <a:spcAft>
                <a:spcPts val="0"/>
              </a:spcAft>
              <a:buSzPts val="1400"/>
              <a:buNone/>
              <a:defRPr/>
            </a:lvl2pPr>
            <a:lvl3pPr lvl="2" rtl="0">
              <a:lnSpc>
                <a:spcPct val="100000"/>
              </a:lnSpc>
              <a:spcBef>
                <a:spcPts val="3200"/>
              </a:spcBef>
              <a:spcAft>
                <a:spcPts val="0"/>
              </a:spcAft>
              <a:buSzPts val="1400"/>
              <a:buNone/>
              <a:defRPr/>
            </a:lvl3pPr>
            <a:lvl4pPr lvl="3" rtl="0">
              <a:lnSpc>
                <a:spcPct val="100000"/>
              </a:lnSpc>
              <a:spcBef>
                <a:spcPts val="3200"/>
              </a:spcBef>
              <a:spcAft>
                <a:spcPts val="0"/>
              </a:spcAft>
              <a:buSzPts val="1400"/>
              <a:buNone/>
              <a:defRPr/>
            </a:lvl4pPr>
            <a:lvl5pPr lvl="4" rtl="0">
              <a:lnSpc>
                <a:spcPct val="100000"/>
              </a:lnSpc>
              <a:spcBef>
                <a:spcPts val="3200"/>
              </a:spcBef>
              <a:spcAft>
                <a:spcPts val="0"/>
              </a:spcAft>
              <a:buSzPts val="1400"/>
              <a:buNone/>
              <a:defRPr/>
            </a:lvl5pPr>
            <a:lvl6pPr lvl="5" rtl="0">
              <a:lnSpc>
                <a:spcPct val="100000"/>
              </a:lnSpc>
              <a:spcBef>
                <a:spcPts val="3200"/>
              </a:spcBef>
              <a:spcAft>
                <a:spcPts val="0"/>
              </a:spcAft>
              <a:buSzPts val="1400"/>
              <a:buNone/>
              <a:defRPr/>
            </a:lvl6pPr>
            <a:lvl7pPr lvl="6" rtl="0">
              <a:lnSpc>
                <a:spcPct val="100000"/>
              </a:lnSpc>
              <a:spcBef>
                <a:spcPts val="3200"/>
              </a:spcBef>
              <a:spcAft>
                <a:spcPts val="0"/>
              </a:spcAft>
              <a:buSzPts val="1400"/>
              <a:buNone/>
              <a:defRPr/>
            </a:lvl7pPr>
            <a:lvl8pPr lvl="7" rtl="0">
              <a:lnSpc>
                <a:spcPct val="100000"/>
              </a:lnSpc>
              <a:spcBef>
                <a:spcPts val="3200"/>
              </a:spcBef>
              <a:spcAft>
                <a:spcPts val="0"/>
              </a:spcAft>
              <a:buSzPts val="1400"/>
              <a:buNone/>
              <a:defRPr/>
            </a:lvl8pPr>
            <a:lvl9pPr lvl="8" rtl="0">
              <a:lnSpc>
                <a:spcPct val="100000"/>
              </a:lnSpc>
              <a:spcBef>
                <a:spcPts val="3200"/>
              </a:spcBef>
              <a:spcAft>
                <a:spcPts val="3200"/>
              </a:spcAft>
              <a:buSzPts val="1400"/>
              <a:buNone/>
              <a:defRPr/>
            </a:lvl9pPr>
          </a:lstStyle>
          <a:p>
            <a:endParaRPr/>
          </a:p>
        </p:txBody>
      </p:sp>
      <p:sp>
        <p:nvSpPr>
          <p:cNvPr id="239" name="Google Shape;239;p13"/>
          <p:cNvSpPr txBox="1">
            <a:spLocks noGrp="1"/>
          </p:cNvSpPr>
          <p:nvPr>
            <p:ph type="title" idx="6"/>
          </p:nvPr>
        </p:nvSpPr>
        <p:spPr>
          <a:xfrm>
            <a:off x="6807602" y="7180350"/>
            <a:ext cx="4672800" cy="75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solidFill>
                  <a:schemeClr val="accent2"/>
                </a:solidFill>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240" name="Google Shape;240;p13"/>
          <p:cNvSpPr txBox="1">
            <a:spLocks noGrp="1"/>
          </p:cNvSpPr>
          <p:nvPr>
            <p:ph type="title" idx="7" hasCustomPrompt="1"/>
          </p:nvPr>
        </p:nvSpPr>
        <p:spPr>
          <a:xfrm>
            <a:off x="6807600" y="6280200"/>
            <a:ext cx="2550600" cy="893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000">
                <a:solidFill>
                  <a:schemeClr val="accent6"/>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241" name="Google Shape;241;p13"/>
          <p:cNvSpPr txBox="1">
            <a:spLocks noGrp="1"/>
          </p:cNvSpPr>
          <p:nvPr>
            <p:ph type="subTitle" idx="8"/>
          </p:nvPr>
        </p:nvSpPr>
        <p:spPr>
          <a:xfrm>
            <a:off x="6807602" y="7935000"/>
            <a:ext cx="46728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01"/>
            </a:lvl1pPr>
            <a:lvl2pPr lvl="1" rtl="0">
              <a:lnSpc>
                <a:spcPct val="100000"/>
              </a:lnSpc>
              <a:spcBef>
                <a:spcPts val="3200"/>
              </a:spcBef>
              <a:spcAft>
                <a:spcPts val="0"/>
              </a:spcAft>
              <a:buSzPts val="1400"/>
              <a:buNone/>
              <a:defRPr/>
            </a:lvl2pPr>
            <a:lvl3pPr lvl="2" rtl="0">
              <a:lnSpc>
                <a:spcPct val="100000"/>
              </a:lnSpc>
              <a:spcBef>
                <a:spcPts val="3200"/>
              </a:spcBef>
              <a:spcAft>
                <a:spcPts val="0"/>
              </a:spcAft>
              <a:buSzPts val="1400"/>
              <a:buNone/>
              <a:defRPr/>
            </a:lvl3pPr>
            <a:lvl4pPr lvl="3" rtl="0">
              <a:lnSpc>
                <a:spcPct val="100000"/>
              </a:lnSpc>
              <a:spcBef>
                <a:spcPts val="3200"/>
              </a:spcBef>
              <a:spcAft>
                <a:spcPts val="0"/>
              </a:spcAft>
              <a:buSzPts val="1400"/>
              <a:buNone/>
              <a:defRPr/>
            </a:lvl4pPr>
            <a:lvl5pPr lvl="4" rtl="0">
              <a:lnSpc>
                <a:spcPct val="100000"/>
              </a:lnSpc>
              <a:spcBef>
                <a:spcPts val="3200"/>
              </a:spcBef>
              <a:spcAft>
                <a:spcPts val="0"/>
              </a:spcAft>
              <a:buSzPts val="1400"/>
              <a:buNone/>
              <a:defRPr/>
            </a:lvl5pPr>
            <a:lvl6pPr lvl="5" rtl="0">
              <a:lnSpc>
                <a:spcPct val="100000"/>
              </a:lnSpc>
              <a:spcBef>
                <a:spcPts val="3200"/>
              </a:spcBef>
              <a:spcAft>
                <a:spcPts val="0"/>
              </a:spcAft>
              <a:buSzPts val="1400"/>
              <a:buNone/>
              <a:defRPr/>
            </a:lvl6pPr>
            <a:lvl7pPr lvl="6" rtl="0">
              <a:lnSpc>
                <a:spcPct val="100000"/>
              </a:lnSpc>
              <a:spcBef>
                <a:spcPts val="3200"/>
              </a:spcBef>
              <a:spcAft>
                <a:spcPts val="0"/>
              </a:spcAft>
              <a:buSzPts val="1400"/>
              <a:buNone/>
              <a:defRPr/>
            </a:lvl7pPr>
            <a:lvl8pPr lvl="7" rtl="0">
              <a:lnSpc>
                <a:spcPct val="100000"/>
              </a:lnSpc>
              <a:spcBef>
                <a:spcPts val="3200"/>
              </a:spcBef>
              <a:spcAft>
                <a:spcPts val="0"/>
              </a:spcAft>
              <a:buSzPts val="1400"/>
              <a:buNone/>
              <a:defRPr/>
            </a:lvl8pPr>
            <a:lvl9pPr lvl="8" rtl="0">
              <a:lnSpc>
                <a:spcPct val="100000"/>
              </a:lnSpc>
              <a:spcBef>
                <a:spcPts val="3200"/>
              </a:spcBef>
              <a:spcAft>
                <a:spcPts val="3200"/>
              </a:spcAft>
              <a:buSzPts val="1400"/>
              <a:buNone/>
              <a:defRPr/>
            </a:lvl9pPr>
          </a:lstStyle>
          <a:p>
            <a:endParaRPr/>
          </a:p>
        </p:txBody>
      </p:sp>
      <p:sp>
        <p:nvSpPr>
          <p:cNvPr id="242" name="Google Shape;242;p13"/>
          <p:cNvSpPr txBox="1">
            <a:spLocks noGrp="1"/>
          </p:cNvSpPr>
          <p:nvPr>
            <p:ph type="title" idx="9"/>
          </p:nvPr>
        </p:nvSpPr>
        <p:spPr>
          <a:xfrm>
            <a:off x="12175200" y="7180350"/>
            <a:ext cx="4672800" cy="7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solidFill>
                  <a:schemeClr val="accent2"/>
                </a:solidFill>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243" name="Google Shape;243;p13"/>
          <p:cNvSpPr txBox="1">
            <a:spLocks noGrp="1"/>
          </p:cNvSpPr>
          <p:nvPr>
            <p:ph type="title" idx="13" hasCustomPrompt="1"/>
          </p:nvPr>
        </p:nvSpPr>
        <p:spPr>
          <a:xfrm>
            <a:off x="12175200" y="6280200"/>
            <a:ext cx="2550600" cy="893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000">
                <a:solidFill>
                  <a:schemeClr val="accent6"/>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244" name="Google Shape;244;p13"/>
          <p:cNvSpPr txBox="1">
            <a:spLocks noGrp="1"/>
          </p:cNvSpPr>
          <p:nvPr>
            <p:ph type="subTitle" idx="14"/>
          </p:nvPr>
        </p:nvSpPr>
        <p:spPr>
          <a:xfrm>
            <a:off x="12175200" y="7935000"/>
            <a:ext cx="46728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01"/>
            </a:lvl1pPr>
            <a:lvl2pPr lvl="1" rtl="0">
              <a:lnSpc>
                <a:spcPct val="100000"/>
              </a:lnSpc>
              <a:spcBef>
                <a:spcPts val="3200"/>
              </a:spcBef>
              <a:spcAft>
                <a:spcPts val="0"/>
              </a:spcAft>
              <a:buSzPts val="1400"/>
              <a:buNone/>
              <a:defRPr/>
            </a:lvl2pPr>
            <a:lvl3pPr lvl="2" rtl="0">
              <a:lnSpc>
                <a:spcPct val="100000"/>
              </a:lnSpc>
              <a:spcBef>
                <a:spcPts val="3200"/>
              </a:spcBef>
              <a:spcAft>
                <a:spcPts val="0"/>
              </a:spcAft>
              <a:buSzPts val="1400"/>
              <a:buNone/>
              <a:defRPr/>
            </a:lvl3pPr>
            <a:lvl4pPr lvl="3" rtl="0">
              <a:lnSpc>
                <a:spcPct val="100000"/>
              </a:lnSpc>
              <a:spcBef>
                <a:spcPts val="3200"/>
              </a:spcBef>
              <a:spcAft>
                <a:spcPts val="0"/>
              </a:spcAft>
              <a:buSzPts val="1400"/>
              <a:buNone/>
              <a:defRPr/>
            </a:lvl4pPr>
            <a:lvl5pPr lvl="4" rtl="0">
              <a:lnSpc>
                <a:spcPct val="100000"/>
              </a:lnSpc>
              <a:spcBef>
                <a:spcPts val="3200"/>
              </a:spcBef>
              <a:spcAft>
                <a:spcPts val="0"/>
              </a:spcAft>
              <a:buSzPts val="1400"/>
              <a:buNone/>
              <a:defRPr/>
            </a:lvl5pPr>
            <a:lvl6pPr lvl="5" rtl="0">
              <a:lnSpc>
                <a:spcPct val="100000"/>
              </a:lnSpc>
              <a:spcBef>
                <a:spcPts val="3200"/>
              </a:spcBef>
              <a:spcAft>
                <a:spcPts val="0"/>
              </a:spcAft>
              <a:buSzPts val="1400"/>
              <a:buNone/>
              <a:defRPr/>
            </a:lvl6pPr>
            <a:lvl7pPr lvl="6" rtl="0">
              <a:lnSpc>
                <a:spcPct val="100000"/>
              </a:lnSpc>
              <a:spcBef>
                <a:spcPts val="3200"/>
              </a:spcBef>
              <a:spcAft>
                <a:spcPts val="0"/>
              </a:spcAft>
              <a:buSzPts val="1400"/>
              <a:buNone/>
              <a:defRPr/>
            </a:lvl7pPr>
            <a:lvl8pPr lvl="7" rtl="0">
              <a:lnSpc>
                <a:spcPct val="100000"/>
              </a:lnSpc>
              <a:spcBef>
                <a:spcPts val="3200"/>
              </a:spcBef>
              <a:spcAft>
                <a:spcPts val="0"/>
              </a:spcAft>
              <a:buSzPts val="1400"/>
              <a:buNone/>
              <a:defRPr/>
            </a:lvl8pPr>
            <a:lvl9pPr lvl="8" rtl="0">
              <a:lnSpc>
                <a:spcPct val="100000"/>
              </a:lnSpc>
              <a:spcBef>
                <a:spcPts val="3200"/>
              </a:spcBef>
              <a:spcAft>
                <a:spcPts val="3200"/>
              </a:spcAft>
              <a:buSzPts val="1400"/>
              <a:buNone/>
              <a:defRPr/>
            </a:lvl9pPr>
          </a:lstStyle>
          <a:p>
            <a:endParaRPr/>
          </a:p>
        </p:txBody>
      </p:sp>
      <p:sp>
        <p:nvSpPr>
          <p:cNvPr id="245" name="Google Shape;245;p13"/>
          <p:cNvSpPr txBox="1">
            <a:spLocks noGrp="1"/>
          </p:cNvSpPr>
          <p:nvPr>
            <p:ph type="title" idx="15"/>
          </p:nvPr>
        </p:nvSpPr>
        <p:spPr>
          <a:xfrm>
            <a:off x="1440002" y="4027050"/>
            <a:ext cx="4385400" cy="19620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2800"/>
              <a:buNone/>
              <a:defRPr>
                <a:latin typeface="Nunito"/>
                <a:ea typeface="Nunito"/>
                <a:cs typeface="Nunito"/>
                <a:sym typeface="Nunito"/>
              </a:defRPr>
            </a:lvl2pPr>
            <a:lvl3pPr lvl="2">
              <a:spcBef>
                <a:spcPts val="0"/>
              </a:spcBef>
              <a:spcAft>
                <a:spcPts val="0"/>
              </a:spcAft>
              <a:buSzPts val="2800"/>
              <a:buNone/>
              <a:defRPr>
                <a:latin typeface="Nunito"/>
                <a:ea typeface="Nunito"/>
                <a:cs typeface="Nunito"/>
                <a:sym typeface="Nunito"/>
              </a:defRPr>
            </a:lvl3pPr>
            <a:lvl4pPr lvl="3">
              <a:spcBef>
                <a:spcPts val="0"/>
              </a:spcBef>
              <a:spcAft>
                <a:spcPts val="0"/>
              </a:spcAft>
              <a:buSzPts val="2800"/>
              <a:buNone/>
              <a:defRPr>
                <a:latin typeface="Nunito"/>
                <a:ea typeface="Nunito"/>
                <a:cs typeface="Nunito"/>
                <a:sym typeface="Nunito"/>
              </a:defRPr>
            </a:lvl4pPr>
            <a:lvl5pPr lvl="4">
              <a:spcBef>
                <a:spcPts val="0"/>
              </a:spcBef>
              <a:spcAft>
                <a:spcPts val="0"/>
              </a:spcAft>
              <a:buSzPts val="2800"/>
              <a:buNone/>
              <a:defRPr>
                <a:latin typeface="Nunito"/>
                <a:ea typeface="Nunito"/>
                <a:cs typeface="Nunito"/>
                <a:sym typeface="Nunito"/>
              </a:defRPr>
            </a:lvl5pPr>
            <a:lvl6pPr lvl="5">
              <a:spcBef>
                <a:spcPts val="0"/>
              </a:spcBef>
              <a:spcAft>
                <a:spcPts val="0"/>
              </a:spcAft>
              <a:buSzPts val="2800"/>
              <a:buNone/>
              <a:defRPr>
                <a:latin typeface="Nunito"/>
                <a:ea typeface="Nunito"/>
                <a:cs typeface="Nunito"/>
                <a:sym typeface="Nunito"/>
              </a:defRPr>
            </a:lvl6pPr>
            <a:lvl7pPr lvl="6">
              <a:spcBef>
                <a:spcPts val="0"/>
              </a:spcBef>
              <a:spcAft>
                <a:spcPts val="0"/>
              </a:spcAft>
              <a:buSzPts val="2800"/>
              <a:buNone/>
              <a:defRPr>
                <a:latin typeface="Nunito"/>
                <a:ea typeface="Nunito"/>
                <a:cs typeface="Nunito"/>
                <a:sym typeface="Nunito"/>
              </a:defRPr>
            </a:lvl7pPr>
            <a:lvl8pPr lvl="7">
              <a:spcBef>
                <a:spcPts val="0"/>
              </a:spcBef>
              <a:spcAft>
                <a:spcPts val="0"/>
              </a:spcAft>
              <a:buSzPts val="2800"/>
              <a:buNone/>
              <a:defRPr>
                <a:latin typeface="Nunito"/>
                <a:ea typeface="Nunito"/>
                <a:cs typeface="Nunito"/>
                <a:sym typeface="Nunito"/>
              </a:defRPr>
            </a:lvl8pPr>
            <a:lvl9pPr lvl="8">
              <a:spcBef>
                <a:spcPts val="0"/>
              </a:spcBef>
              <a:spcAft>
                <a:spcPts val="0"/>
              </a:spcAft>
              <a:buSzPts val="2800"/>
              <a:buNone/>
              <a:defRPr>
                <a:latin typeface="Nunito"/>
                <a:ea typeface="Nunito"/>
                <a:cs typeface="Nunito"/>
                <a:sym typeface="Nunito"/>
              </a:defRPr>
            </a:lvl9pPr>
          </a:lstStyle>
          <a:p>
            <a:endParaRPr/>
          </a:p>
        </p:txBody>
      </p:sp>
      <p:sp>
        <p:nvSpPr>
          <p:cNvPr id="246" name="Google Shape;246;p13"/>
          <p:cNvSpPr/>
          <p:nvPr/>
        </p:nvSpPr>
        <p:spPr>
          <a:xfrm>
            <a:off x="2012714" y="2216700"/>
            <a:ext cx="561476" cy="556932"/>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47" name="Google Shape;247;p13"/>
          <p:cNvSpPr/>
          <p:nvPr/>
        </p:nvSpPr>
        <p:spPr>
          <a:xfrm>
            <a:off x="801275" y="6905258"/>
            <a:ext cx="1640988" cy="1373600"/>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248" name="Google Shape;248;p13"/>
          <p:cNvGrpSpPr/>
          <p:nvPr/>
        </p:nvGrpSpPr>
        <p:grpSpPr>
          <a:xfrm>
            <a:off x="4750390" y="7211687"/>
            <a:ext cx="883430" cy="760751"/>
            <a:chOff x="-13144872" y="3615925"/>
            <a:chExt cx="441715" cy="380375"/>
          </a:xfrm>
        </p:grpSpPr>
        <p:sp>
          <p:nvSpPr>
            <p:cNvPr id="249" name="Google Shape;249;p13"/>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50" name="Google Shape;250;p13"/>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51" name="Google Shape;251;p13"/>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52" name="Google Shape;252;p13"/>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Tree>
    <p:extLst>
      <p:ext uri="{BB962C8B-B14F-4D97-AF65-F5344CB8AC3E}">
        <p14:creationId xmlns:p14="http://schemas.microsoft.com/office/powerpoint/2010/main" val="36498502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53"/>
        <p:cNvGrpSpPr/>
        <p:nvPr/>
      </p:nvGrpSpPr>
      <p:grpSpPr>
        <a:xfrm>
          <a:off x="0" y="0"/>
          <a:ext cx="0" cy="0"/>
          <a:chOff x="0" y="0"/>
          <a:chExt cx="0" cy="0"/>
        </a:xfrm>
      </p:grpSpPr>
      <p:sp>
        <p:nvSpPr>
          <p:cNvPr id="254" name="Google Shape;254;p14"/>
          <p:cNvSpPr txBox="1">
            <a:spLocks noGrp="1"/>
          </p:cNvSpPr>
          <p:nvPr>
            <p:ph type="title"/>
          </p:nvPr>
        </p:nvSpPr>
        <p:spPr>
          <a:xfrm>
            <a:off x="11267402" y="3789300"/>
            <a:ext cx="5580600" cy="27084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None/>
              <a:defRPr>
                <a:solidFill>
                  <a:schemeClr val="accent2"/>
                </a:solidFill>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Tree>
    <p:extLst>
      <p:ext uri="{BB962C8B-B14F-4D97-AF65-F5344CB8AC3E}">
        <p14:creationId xmlns:p14="http://schemas.microsoft.com/office/powerpoint/2010/main" val="17296576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5"/>
        <p:cNvGrpSpPr/>
        <p:nvPr/>
      </p:nvGrpSpPr>
      <p:grpSpPr>
        <a:xfrm>
          <a:off x="0" y="0"/>
          <a:ext cx="0" cy="0"/>
          <a:chOff x="0" y="0"/>
          <a:chExt cx="0" cy="0"/>
        </a:xfrm>
      </p:grpSpPr>
      <p:sp>
        <p:nvSpPr>
          <p:cNvPr id="256" name="Google Shape;256;p15"/>
          <p:cNvSpPr txBox="1">
            <a:spLocks noGrp="1"/>
          </p:cNvSpPr>
          <p:nvPr>
            <p:ph type="title"/>
          </p:nvPr>
        </p:nvSpPr>
        <p:spPr>
          <a:xfrm>
            <a:off x="4580052" y="6785400"/>
            <a:ext cx="9127800" cy="1063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4200"/>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
        <p:nvSpPr>
          <p:cNvPr id="257" name="Google Shape;257;p15"/>
          <p:cNvSpPr txBox="1">
            <a:spLocks noGrp="1"/>
          </p:cNvSpPr>
          <p:nvPr>
            <p:ph type="subTitle" idx="1"/>
          </p:nvPr>
        </p:nvSpPr>
        <p:spPr>
          <a:xfrm>
            <a:off x="3469200" y="3668100"/>
            <a:ext cx="11349600" cy="247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4800"/>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58" name="Google Shape;258;p15"/>
          <p:cNvSpPr/>
          <p:nvPr/>
        </p:nvSpPr>
        <p:spPr>
          <a:xfrm rot="757378">
            <a:off x="662219" y="8590481"/>
            <a:ext cx="1499507" cy="1998935"/>
          </a:xfrm>
          <a:custGeom>
            <a:avLst/>
            <a:gdLst/>
            <a:ahLst/>
            <a:cxnLst/>
            <a:rect l="l" t="t" r="r" b="b"/>
            <a:pathLst>
              <a:path w="62240" h="36804" extrusionOk="0">
                <a:moveTo>
                  <a:pt x="21981" y="1"/>
                </a:moveTo>
                <a:lnTo>
                  <a:pt x="1" y="2218"/>
                </a:lnTo>
                <a:lnTo>
                  <a:pt x="14162" y="36803"/>
                </a:lnTo>
                <a:lnTo>
                  <a:pt x="62240" y="31948"/>
                </a:lnTo>
                <a:lnTo>
                  <a:pt x="21981" y="1"/>
                </a:lnTo>
                <a:close/>
              </a:path>
            </a:pathLst>
          </a:custGeom>
          <a:solidFill>
            <a:schemeClr val="accent2"/>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59" name="Google Shape;259;p15"/>
          <p:cNvSpPr/>
          <p:nvPr/>
        </p:nvSpPr>
        <p:spPr>
          <a:xfrm rot="757378">
            <a:off x="-465029" y="6708958"/>
            <a:ext cx="3118848" cy="2480909"/>
          </a:xfrm>
          <a:custGeom>
            <a:avLst/>
            <a:gdLst/>
            <a:ahLst/>
            <a:cxnLst/>
            <a:rect l="l" t="t" r="r" b="b"/>
            <a:pathLst>
              <a:path w="129454" h="45678" extrusionOk="0">
                <a:moveTo>
                  <a:pt x="68963" y="0"/>
                </a:moveTo>
                <a:lnTo>
                  <a:pt x="68184" y="6"/>
                </a:lnTo>
                <a:lnTo>
                  <a:pt x="67421" y="12"/>
                </a:lnTo>
                <a:lnTo>
                  <a:pt x="66674" y="24"/>
                </a:lnTo>
                <a:lnTo>
                  <a:pt x="65927" y="42"/>
                </a:lnTo>
                <a:lnTo>
                  <a:pt x="65212" y="66"/>
                </a:lnTo>
                <a:lnTo>
                  <a:pt x="64497" y="91"/>
                </a:lnTo>
                <a:lnTo>
                  <a:pt x="63797" y="121"/>
                </a:lnTo>
                <a:lnTo>
                  <a:pt x="63114" y="151"/>
                </a:lnTo>
                <a:lnTo>
                  <a:pt x="62446" y="187"/>
                </a:lnTo>
                <a:lnTo>
                  <a:pt x="61779" y="229"/>
                </a:lnTo>
                <a:lnTo>
                  <a:pt x="61127" y="271"/>
                </a:lnTo>
                <a:lnTo>
                  <a:pt x="60491" y="319"/>
                </a:lnTo>
                <a:lnTo>
                  <a:pt x="59872" y="367"/>
                </a:lnTo>
                <a:lnTo>
                  <a:pt x="59252" y="421"/>
                </a:lnTo>
                <a:lnTo>
                  <a:pt x="58648" y="481"/>
                </a:lnTo>
                <a:lnTo>
                  <a:pt x="58060" y="541"/>
                </a:lnTo>
                <a:lnTo>
                  <a:pt x="57488" y="607"/>
                </a:lnTo>
                <a:lnTo>
                  <a:pt x="56915" y="673"/>
                </a:lnTo>
                <a:lnTo>
                  <a:pt x="56375" y="745"/>
                </a:lnTo>
                <a:lnTo>
                  <a:pt x="55819" y="824"/>
                </a:lnTo>
                <a:lnTo>
                  <a:pt x="55294" y="896"/>
                </a:lnTo>
                <a:lnTo>
                  <a:pt x="54770" y="980"/>
                </a:lnTo>
                <a:lnTo>
                  <a:pt x="54261" y="1064"/>
                </a:lnTo>
                <a:lnTo>
                  <a:pt x="53769" y="1148"/>
                </a:lnTo>
                <a:lnTo>
                  <a:pt x="53292" y="1238"/>
                </a:lnTo>
                <a:lnTo>
                  <a:pt x="52815" y="1334"/>
                </a:lnTo>
                <a:lnTo>
                  <a:pt x="52338" y="1430"/>
                </a:lnTo>
                <a:lnTo>
                  <a:pt x="51893" y="1527"/>
                </a:lnTo>
                <a:lnTo>
                  <a:pt x="51448" y="1629"/>
                </a:lnTo>
                <a:lnTo>
                  <a:pt x="51019" y="1731"/>
                </a:lnTo>
                <a:lnTo>
                  <a:pt x="50590" y="1839"/>
                </a:lnTo>
                <a:lnTo>
                  <a:pt x="50192" y="1947"/>
                </a:lnTo>
                <a:lnTo>
                  <a:pt x="49779" y="2055"/>
                </a:lnTo>
                <a:lnTo>
                  <a:pt x="49398" y="2169"/>
                </a:lnTo>
                <a:lnTo>
                  <a:pt x="49016" y="2284"/>
                </a:lnTo>
                <a:lnTo>
                  <a:pt x="48651" y="2404"/>
                </a:lnTo>
                <a:lnTo>
                  <a:pt x="48285" y="2524"/>
                </a:lnTo>
                <a:lnTo>
                  <a:pt x="47936" y="2650"/>
                </a:lnTo>
                <a:lnTo>
                  <a:pt x="47602" y="2770"/>
                </a:lnTo>
                <a:lnTo>
                  <a:pt x="47268" y="2903"/>
                </a:lnTo>
                <a:lnTo>
                  <a:pt x="46950" y="3029"/>
                </a:lnTo>
                <a:lnTo>
                  <a:pt x="46632" y="3161"/>
                </a:lnTo>
                <a:lnTo>
                  <a:pt x="46346" y="3293"/>
                </a:lnTo>
                <a:lnTo>
                  <a:pt x="46044" y="3431"/>
                </a:lnTo>
                <a:lnTo>
                  <a:pt x="45758" y="3563"/>
                </a:lnTo>
                <a:lnTo>
                  <a:pt x="45488" y="3708"/>
                </a:lnTo>
                <a:lnTo>
                  <a:pt x="45234" y="3846"/>
                </a:lnTo>
                <a:lnTo>
                  <a:pt x="44979" y="3990"/>
                </a:lnTo>
                <a:lnTo>
                  <a:pt x="44725" y="4134"/>
                </a:lnTo>
                <a:lnTo>
                  <a:pt x="43994" y="4002"/>
                </a:lnTo>
                <a:lnTo>
                  <a:pt x="43247" y="3876"/>
                </a:lnTo>
                <a:lnTo>
                  <a:pt x="42468" y="3750"/>
                </a:lnTo>
                <a:lnTo>
                  <a:pt x="41658" y="3636"/>
                </a:lnTo>
                <a:lnTo>
                  <a:pt x="40815" y="3527"/>
                </a:lnTo>
                <a:lnTo>
                  <a:pt x="39957" y="3419"/>
                </a:lnTo>
                <a:lnTo>
                  <a:pt x="39067" y="3323"/>
                </a:lnTo>
                <a:lnTo>
                  <a:pt x="38145" y="3227"/>
                </a:lnTo>
                <a:lnTo>
                  <a:pt x="37398" y="3161"/>
                </a:lnTo>
                <a:lnTo>
                  <a:pt x="36651" y="3095"/>
                </a:lnTo>
                <a:lnTo>
                  <a:pt x="35904" y="3041"/>
                </a:lnTo>
                <a:lnTo>
                  <a:pt x="35173" y="2993"/>
                </a:lnTo>
                <a:lnTo>
                  <a:pt x="34458" y="2951"/>
                </a:lnTo>
                <a:lnTo>
                  <a:pt x="33727" y="2915"/>
                </a:lnTo>
                <a:lnTo>
                  <a:pt x="33027" y="2885"/>
                </a:lnTo>
                <a:lnTo>
                  <a:pt x="32312" y="2860"/>
                </a:lnTo>
                <a:lnTo>
                  <a:pt x="31613" y="2848"/>
                </a:lnTo>
                <a:lnTo>
                  <a:pt x="30929" y="2836"/>
                </a:lnTo>
                <a:lnTo>
                  <a:pt x="29563" y="2836"/>
                </a:lnTo>
                <a:lnTo>
                  <a:pt x="28895" y="2848"/>
                </a:lnTo>
                <a:lnTo>
                  <a:pt x="28228" y="2866"/>
                </a:lnTo>
                <a:lnTo>
                  <a:pt x="27560" y="2891"/>
                </a:lnTo>
                <a:lnTo>
                  <a:pt x="26908" y="2915"/>
                </a:lnTo>
                <a:lnTo>
                  <a:pt x="26273" y="2951"/>
                </a:lnTo>
                <a:lnTo>
                  <a:pt x="25637" y="2993"/>
                </a:lnTo>
                <a:lnTo>
                  <a:pt x="25001" y="3035"/>
                </a:lnTo>
                <a:lnTo>
                  <a:pt x="24381" y="3089"/>
                </a:lnTo>
                <a:lnTo>
                  <a:pt x="23761" y="3143"/>
                </a:lnTo>
                <a:lnTo>
                  <a:pt x="23158" y="3209"/>
                </a:lnTo>
                <a:lnTo>
                  <a:pt x="22554" y="3275"/>
                </a:lnTo>
                <a:lnTo>
                  <a:pt x="21966" y="3347"/>
                </a:lnTo>
                <a:lnTo>
                  <a:pt x="21377" y="3431"/>
                </a:lnTo>
                <a:lnTo>
                  <a:pt x="20805" y="3515"/>
                </a:lnTo>
                <a:lnTo>
                  <a:pt x="20233" y="3606"/>
                </a:lnTo>
                <a:lnTo>
                  <a:pt x="19661" y="3696"/>
                </a:lnTo>
                <a:lnTo>
                  <a:pt x="19105" y="3798"/>
                </a:lnTo>
                <a:lnTo>
                  <a:pt x="18548" y="3900"/>
                </a:lnTo>
                <a:lnTo>
                  <a:pt x="18008" y="4014"/>
                </a:lnTo>
                <a:lnTo>
                  <a:pt x="17484" y="4128"/>
                </a:lnTo>
                <a:lnTo>
                  <a:pt x="16959" y="4248"/>
                </a:lnTo>
                <a:lnTo>
                  <a:pt x="16435" y="4369"/>
                </a:lnTo>
                <a:lnTo>
                  <a:pt x="15926" y="4501"/>
                </a:lnTo>
                <a:lnTo>
                  <a:pt x="15417" y="4633"/>
                </a:lnTo>
                <a:lnTo>
                  <a:pt x="14909" y="4771"/>
                </a:lnTo>
                <a:lnTo>
                  <a:pt x="14432" y="4915"/>
                </a:lnTo>
                <a:lnTo>
                  <a:pt x="13939" y="5060"/>
                </a:lnTo>
                <a:lnTo>
                  <a:pt x="13462" y="5210"/>
                </a:lnTo>
                <a:lnTo>
                  <a:pt x="13002" y="5366"/>
                </a:lnTo>
                <a:lnTo>
                  <a:pt x="12541" y="5528"/>
                </a:lnTo>
                <a:lnTo>
                  <a:pt x="12096" y="5691"/>
                </a:lnTo>
                <a:lnTo>
                  <a:pt x="11651" y="5859"/>
                </a:lnTo>
                <a:lnTo>
                  <a:pt x="11206" y="6027"/>
                </a:lnTo>
                <a:lnTo>
                  <a:pt x="10792" y="6201"/>
                </a:lnTo>
                <a:lnTo>
                  <a:pt x="10363" y="6381"/>
                </a:lnTo>
                <a:lnTo>
                  <a:pt x="9950" y="6562"/>
                </a:lnTo>
                <a:lnTo>
                  <a:pt x="9553" y="6748"/>
                </a:lnTo>
                <a:lnTo>
                  <a:pt x="9155" y="6940"/>
                </a:lnTo>
                <a:lnTo>
                  <a:pt x="8758" y="7133"/>
                </a:lnTo>
                <a:lnTo>
                  <a:pt x="8377" y="7331"/>
                </a:lnTo>
                <a:lnTo>
                  <a:pt x="8011" y="7529"/>
                </a:lnTo>
                <a:lnTo>
                  <a:pt x="7645" y="7733"/>
                </a:lnTo>
                <a:lnTo>
                  <a:pt x="7296" y="7938"/>
                </a:lnTo>
                <a:lnTo>
                  <a:pt x="6946" y="8148"/>
                </a:lnTo>
                <a:lnTo>
                  <a:pt x="6596" y="8358"/>
                </a:lnTo>
                <a:lnTo>
                  <a:pt x="6279" y="8575"/>
                </a:lnTo>
                <a:lnTo>
                  <a:pt x="5945" y="8797"/>
                </a:lnTo>
                <a:lnTo>
                  <a:pt x="5627" y="9013"/>
                </a:lnTo>
                <a:lnTo>
                  <a:pt x="5325" y="9242"/>
                </a:lnTo>
                <a:lnTo>
                  <a:pt x="5023" y="9464"/>
                </a:lnTo>
                <a:lnTo>
                  <a:pt x="4737" y="9698"/>
                </a:lnTo>
                <a:lnTo>
                  <a:pt x="4451" y="9927"/>
                </a:lnTo>
                <a:lnTo>
                  <a:pt x="4181" y="10161"/>
                </a:lnTo>
                <a:lnTo>
                  <a:pt x="3910" y="10395"/>
                </a:lnTo>
                <a:lnTo>
                  <a:pt x="3656" y="10636"/>
                </a:lnTo>
                <a:lnTo>
                  <a:pt x="3418" y="10876"/>
                </a:lnTo>
                <a:lnTo>
                  <a:pt x="3179" y="11122"/>
                </a:lnTo>
                <a:lnTo>
                  <a:pt x="2941" y="11369"/>
                </a:lnTo>
                <a:lnTo>
                  <a:pt x="2718" y="11615"/>
                </a:lnTo>
                <a:lnTo>
                  <a:pt x="2496" y="11861"/>
                </a:lnTo>
                <a:lnTo>
                  <a:pt x="2305" y="12114"/>
                </a:lnTo>
                <a:lnTo>
                  <a:pt x="2099" y="12366"/>
                </a:lnTo>
                <a:lnTo>
                  <a:pt x="1908" y="12624"/>
                </a:lnTo>
                <a:lnTo>
                  <a:pt x="1733" y="12877"/>
                </a:lnTo>
                <a:lnTo>
                  <a:pt x="1399" y="13393"/>
                </a:lnTo>
                <a:lnTo>
                  <a:pt x="1097" y="13916"/>
                </a:lnTo>
                <a:lnTo>
                  <a:pt x="843" y="14445"/>
                </a:lnTo>
                <a:lnTo>
                  <a:pt x="605" y="14980"/>
                </a:lnTo>
                <a:lnTo>
                  <a:pt x="414" y="15514"/>
                </a:lnTo>
                <a:lnTo>
                  <a:pt x="271" y="16055"/>
                </a:lnTo>
                <a:lnTo>
                  <a:pt x="144" y="16596"/>
                </a:lnTo>
                <a:lnTo>
                  <a:pt x="64" y="17143"/>
                </a:lnTo>
                <a:lnTo>
                  <a:pt x="17" y="17690"/>
                </a:lnTo>
                <a:lnTo>
                  <a:pt x="1" y="18236"/>
                </a:lnTo>
                <a:lnTo>
                  <a:pt x="32" y="18789"/>
                </a:lnTo>
                <a:lnTo>
                  <a:pt x="96" y="19336"/>
                </a:lnTo>
                <a:lnTo>
                  <a:pt x="207" y="19883"/>
                </a:lnTo>
                <a:lnTo>
                  <a:pt x="271" y="20159"/>
                </a:lnTo>
                <a:lnTo>
                  <a:pt x="350" y="20429"/>
                </a:lnTo>
                <a:lnTo>
                  <a:pt x="430" y="20700"/>
                </a:lnTo>
                <a:lnTo>
                  <a:pt x="525" y="20976"/>
                </a:lnTo>
                <a:lnTo>
                  <a:pt x="620" y="21247"/>
                </a:lnTo>
                <a:lnTo>
                  <a:pt x="748" y="21517"/>
                </a:lnTo>
                <a:lnTo>
                  <a:pt x="859" y="21787"/>
                </a:lnTo>
                <a:lnTo>
                  <a:pt x="1002" y="22058"/>
                </a:lnTo>
                <a:lnTo>
                  <a:pt x="1145" y="22322"/>
                </a:lnTo>
                <a:lnTo>
                  <a:pt x="1288" y="22593"/>
                </a:lnTo>
                <a:lnTo>
                  <a:pt x="1447" y="22857"/>
                </a:lnTo>
                <a:lnTo>
                  <a:pt x="1622" y="23121"/>
                </a:lnTo>
                <a:lnTo>
                  <a:pt x="1797" y="23386"/>
                </a:lnTo>
                <a:lnTo>
                  <a:pt x="1987" y="23650"/>
                </a:lnTo>
                <a:lnTo>
                  <a:pt x="2194" y="23908"/>
                </a:lnTo>
                <a:lnTo>
                  <a:pt x="2401" y="24173"/>
                </a:lnTo>
                <a:lnTo>
                  <a:pt x="2623" y="24431"/>
                </a:lnTo>
                <a:lnTo>
                  <a:pt x="2861" y="24684"/>
                </a:lnTo>
                <a:lnTo>
                  <a:pt x="3100" y="24942"/>
                </a:lnTo>
                <a:lnTo>
                  <a:pt x="3354" y="25194"/>
                </a:lnTo>
                <a:lnTo>
                  <a:pt x="3608" y="25447"/>
                </a:lnTo>
                <a:lnTo>
                  <a:pt x="3879" y="25693"/>
                </a:lnTo>
                <a:lnTo>
                  <a:pt x="4165" y="25945"/>
                </a:lnTo>
                <a:lnTo>
                  <a:pt x="4451" y="26192"/>
                </a:lnTo>
                <a:lnTo>
                  <a:pt x="4753" y="26432"/>
                </a:lnTo>
                <a:lnTo>
                  <a:pt x="5055" y="26678"/>
                </a:lnTo>
                <a:lnTo>
                  <a:pt x="5611" y="27081"/>
                </a:lnTo>
                <a:lnTo>
                  <a:pt x="6151" y="27465"/>
                </a:lnTo>
                <a:lnTo>
                  <a:pt x="6708" y="27838"/>
                </a:lnTo>
                <a:lnTo>
                  <a:pt x="7248" y="28199"/>
                </a:lnTo>
                <a:lnTo>
                  <a:pt x="7804" y="28535"/>
                </a:lnTo>
                <a:lnTo>
                  <a:pt x="8361" y="28859"/>
                </a:lnTo>
                <a:lnTo>
                  <a:pt x="8917" y="29172"/>
                </a:lnTo>
                <a:lnTo>
                  <a:pt x="9473" y="29466"/>
                </a:lnTo>
                <a:lnTo>
                  <a:pt x="9251" y="29647"/>
                </a:lnTo>
                <a:lnTo>
                  <a:pt x="9012" y="29833"/>
                </a:lnTo>
                <a:lnTo>
                  <a:pt x="8806" y="30019"/>
                </a:lnTo>
                <a:lnTo>
                  <a:pt x="8599" y="30211"/>
                </a:lnTo>
                <a:lnTo>
                  <a:pt x="8392" y="30404"/>
                </a:lnTo>
                <a:lnTo>
                  <a:pt x="8202" y="30602"/>
                </a:lnTo>
                <a:lnTo>
                  <a:pt x="8027" y="30800"/>
                </a:lnTo>
                <a:lnTo>
                  <a:pt x="7868" y="30999"/>
                </a:lnTo>
                <a:lnTo>
                  <a:pt x="7709" y="31203"/>
                </a:lnTo>
                <a:lnTo>
                  <a:pt x="7566" y="31407"/>
                </a:lnTo>
                <a:lnTo>
                  <a:pt x="7423" y="31617"/>
                </a:lnTo>
                <a:lnTo>
                  <a:pt x="7312" y="31828"/>
                </a:lnTo>
                <a:lnTo>
                  <a:pt x="7200" y="32038"/>
                </a:lnTo>
                <a:lnTo>
                  <a:pt x="7105" y="32248"/>
                </a:lnTo>
                <a:lnTo>
                  <a:pt x="7010" y="32465"/>
                </a:lnTo>
                <a:lnTo>
                  <a:pt x="6946" y="32681"/>
                </a:lnTo>
                <a:lnTo>
                  <a:pt x="6883" y="32897"/>
                </a:lnTo>
                <a:lnTo>
                  <a:pt x="6835" y="33114"/>
                </a:lnTo>
                <a:lnTo>
                  <a:pt x="6803" y="33336"/>
                </a:lnTo>
                <a:lnTo>
                  <a:pt x="6787" y="33558"/>
                </a:lnTo>
                <a:lnTo>
                  <a:pt x="6787" y="33780"/>
                </a:lnTo>
                <a:lnTo>
                  <a:pt x="6787" y="34003"/>
                </a:lnTo>
                <a:lnTo>
                  <a:pt x="6819" y="34225"/>
                </a:lnTo>
                <a:lnTo>
                  <a:pt x="6867" y="34453"/>
                </a:lnTo>
                <a:lnTo>
                  <a:pt x="6914" y="34682"/>
                </a:lnTo>
                <a:lnTo>
                  <a:pt x="6994" y="34904"/>
                </a:lnTo>
                <a:lnTo>
                  <a:pt x="7089" y="35132"/>
                </a:lnTo>
                <a:lnTo>
                  <a:pt x="7185" y="35361"/>
                </a:lnTo>
                <a:lnTo>
                  <a:pt x="7312" y="35589"/>
                </a:lnTo>
                <a:lnTo>
                  <a:pt x="7455" y="35817"/>
                </a:lnTo>
                <a:lnTo>
                  <a:pt x="7614" y="36046"/>
                </a:lnTo>
                <a:lnTo>
                  <a:pt x="7788" y="36280"/>
                </a:lnTo>
                <a:lnTo>
                  <a:pt x="7979" y="36508"/>
                </a:lnTo>
                <a:lnTo>
                  <a:pt x="8202" y="36737"/>
                </a:lnTo>
                <a:lnTo>
                  <a:pt x="8424" y="36965"/>
                </a:lnTo>
                <a:lnTo>
                  <a:pt x="8679" y="37193"/>
                </a:lnTo>
                <a:lnTo>
                  <a:pt x="8949" y="37422"/>
                </a:lnTo>
                <a:lnTo>
                  <a:pt x="9251" y="37650"/>
                </a:lnTo>
                <a:lnTo>
                  <a:pt x="9553" y="37878"/>
                </a:lnTo>
                <a:lnTo>
                  <a:pt x="9886" y="38107"/>
                </a:lnTo>
                <a:lnTo>
                  <a:pt x="10236" y="38335"/>
                </a:lnTo>
                <a:lnTo>
                  <a:pt x="10602" y="38563"/>
                </a:lnTo>
                <a:lnTo>
                  <a:pt x="10999" y="38786"/>
                </a:lnTo>
                <a:lnTo>
                  <a:pt x="11412" y="39008"/>
                </a:lnTo>
                <a:lnTo>
                  <a:pt x="11857" y="39236"/>
                </a:lnTo>
                <a:lnTo>
                  <a:pt x="12318" y="39459"/>
                </a:lnTo>
                <a:lnTo>
                  <a:pt x="12795" y="39675"/>
                </a:lnTo>
                <a:lnTo>
                  <a:pt x="13304" y="39897"/>
                </a:lnTo>
                <a:lnTo>
                  <a:pt x="13828" y="40113"/>
                </a:lnTo>
                <a:lnTo>
                  <a:pt x="14384" y="40336"/>
                </a:lnTo>
                <a:lnTo>
                  <a:pt x="14956" y="40546"/>
                </a:lnTo>
                <a:lnTo>
                  <a:pt x="15560" y="40762"/>
                </a:lnTo>
                <a:lnTo>
                  <a:pt x="16180" y="40973"/>
                </a:lnTo>
                <a:lnTo>
                  <a:pt x="16832" y="41189"/>
                </a:lnTo>
                <a:lnTo>
                  <a:pt x="17499" y="41393"/>
                </a:lnTo>
                <a:lnTo>
                  <a:pt x="18199" y="41604"/>
                </a:lnTo>
                <a:lnTo>
                  <a:pt x="18914" y="41808"/>
                </a:lnTo>
                <a:lnTo>
                  <a:pt x="19677" y="42012"/>
                </a:lnTo>
                <a:lnTo>
                  <a:pt x="20440" y="42210"/>
                </a:lnTo>
                <a:lnTo>
                  <a:pt x="21250" y="42409"/>
                </a:lnTo>
                <a:lnTo>
                  <a:pt x="22077" y="42601"/>
                </a:lnTo>
                <a:lnTo>
                  <a:pt x="22935" y="42799"/>
                </a:lnTo>
                <a:lnTo>
                  <a:pt x="23825" y="42986"/>
                </a:lnTo>
                <a:lnTo>
                  <a:pt x="24731" y="43178"/>
                </a:lnTo>
                <a:lnTo>
                  <a:pt x="25716" y="43370"/>
                </a:lnTo>
                <a:lnTo>
                  <a:pt x="26670" y="43556"/>
                </a:lnTo>
                <a:lnTo>
                  <a:pt x="27624" y="43731"/>
                </a:lnTo>
                <a:lnTo>
                  <a:pt x="28545" y="43899"/>
                </a:lnTo>
                <a:lnTo>
                  <a:pt x="29467" y="44061"/>
                </a:lnTo>
                <a:lnTo>
                  <a:pt x="30357" y="44211"/>
                </a:lnTo>
                <a:lnTo>
                  <a:pt x="31247" y="44356"/>
                </a:lnTo>
                <a:lnTo>
                  <a:pt x="32122" y="44488"/>
                </a:lnTo>
                <a:lnTo>
                  <a:pt x="32964" y="44614"/>
                </a:lnTo>
                <a:lnTo>
                  <a:pt x="33806" y="44734"/>
                </a:lnTo>
                <a:lnTo>
                  <a:pt x="34633" y="44848"/>
                </a:lnTo>
                <a:lnTo>
                  <a:pt x="35443" y="44950"/>
                </a:lnTo>
                <a:lnTo>
                  <a:pt x="36222" y="45046"/>
                </a:lnTo>
                <a:lnTo>
                  <a:pt x="37001" y="45137"/>
                </a:lnTo>
                <a:lnTo>
                  <a:pt x="37764" y="45215"/>
                </a:lnTo>
                <a:lnTo>
                  <a:pt x="38511" y="45293"/>
                </a:lnTo>
                <a:lnTo>
                  <a:pt x="39258" y="45359"/>
                </a:lnTo>
                <a:lnTo>
                  <a:pt x="39973" y="45419"/>
                </a:lnTo>
                <a:lnTo>
                  <a:pt x="40688" y="45473"/>
                </a:lnTo>
                <a:lnTo>
                  <a:pt x="41372" y="45521"/>
                </a:lnTo>
                <a:lnTo>
                  <a:pt x="42055" y="45557"/>
                </a:lnTo>
                <a:lnTo>
                  <a:pt x="42722" y="45593"/>
                </a:lnTo>
                <a:lnTo>
                  <a:pt x="43374" y="45623"/>
                </a:lnTo>
                <a:lnTo>
                  <a:pt x="44010" y="45647"/>
                </a:lnTo>
                <a:lnTo>
                  <a:pt x="44630" y="45659"/>
                </a:lnTo>
                <a:lnTo>
                  <a:pt x="45250" y="45671"/>
                </a:lnTo>
                <a:lnTo>
                  <a:pt x="45854" y="45677"/>
                </a:lnTo>
                <a:lnTo>
                  <a:pt x="46442" y="45677"/>
                </a:lnTo>
                <a:lnTo>
                  <a:pt x="47014" y="45665"/>
                </a:lnTo>
                <a:lnTo>
                  <a:pt x="47570" y="45659"/>
                </a:lnTo>
                <a:lnTo>
                  <a:pt x="48126" y="45641"/>
                </a:lnTo>
                <a:lnTo>
                  <a:pt x="48667" y="45617"/>
                </a:lnTo>
                <a:lnTo>
                  <a:pt x="49191" y="45593"/>
                </a:lnTo>
                <a:lnTo>
                  <a:pt x="49700" y="45557"/>
                </a:lnTo>
                <a:lnTo>
                  <a:pt x="50192" y="45521"/>
                </a:lnTo>
                <a:lnTo>
                  <a:pt x="50685" y="45479"/>
                </a:lnTo>
                <a:lnTo>
                  <a:pt x="51162" y="45437"/>
                </a:lnTo>
                <a:lnTo>
                  <a:pt x="51639" y="45389"/>
                </a:lnTo>
                <a:lnTo>
                  <a:pt x="52084" y="45335"/>
                </a:lnTo>
                <a:lnTo>
                  <a:pt x="52529" y="45275"/>
                </a:lnTo>
                <a:lnTo>
                  <a:pt x="52974" y="45215"/>
                </a:lnTo>
                <a:lnTo>
                  <a:pt x="53387" y="45149"/>
                </a:lnTo>
                <a:lnTo>
                  <a:pt x="53800" y="45077"/>
                </a:lnTo>
                <a:lnTo>
                  <a:pt x="54214" y="45004"/>
                </a:lnTo>
                <a:lnTo>
                  <a:pt x="54595" y="44932"/>
                </a:lnTo>
                <a:lnTo>
                  <a:pt x="54976" y="44854"/>
                </a:lnTo>
                <a:lnTo>
                  <a:pt x="55342" y="44770"/>
                </a:lnTo>
                <a:lnTo>
                  <a:pt x="55708" y="44686"/>
                </a:lnTo>
                <a:lnTo>
                  <a:pt x="56057" y="44596"/>
                </a:lnTo>
                <a:lnTo>
                  <a:pt x="56407" y="44506"/>
                </a:lnTo>
                <a:lnTo>
                  <a:pt x="56741" y="44410"/>
                </a:lnTo>
                <a:lnTo>
                  <a:pt x="57058" y="44313"/>
                </a:lnTo>
                <a:lnTo>
                  <a:pt x="57360" y="44217"/>
                </a:lnTo>
                <a:lnTo>
                  <a:pt x="57678" y="44115"/>
                </a:lnTo>
                <a:lnTo>
                  <a:pt x="57964" y="44013"/>
                </a:lnTo>
                <a:lnTo>
                  <a:pt x="58250" y="43911"/>
                </a:lnTo>
                <a:lnTo>
                  <a:pt x="58791" y="43695"/>
                </a:lnTo>
                <a:lnTo>
                  <a:pt x="59299" y="43472"/>
                </a:lnTo>
                <a:lnTo>
                  <a:pt x="59776" y="43244"/>
                </a:lnTo>
                <a:lnTo>
                  <a:pt x="60237" y="43016"/>
                </a:lnTo>
                <a:lnTo>
                  <a:pt x="60809" y="43130"/>
                </a:lnTo>
                <a:lnTo>
                  <a:pt x="61413" y="43238"/>
                </a:lnTo>
                <a:lnTo>
                  <a:pt x="62033" y="43340"/>
                </a:lnTo>
                <a:lnTo>
                  <a:pt x="62669" y="43436"/>
                </a:lnTo>
                <a:lnTo>
                  <a:pt x="63321" y="43526"/>
                </a:lnTo>
                <a:lnTo>
                  <a:pt x="63988" y="43610"/>
                </a:lnTo>
                <a:lnTo>
                  <a:pt x="64687" y="43683"/>
                </a:lnTo>
                <a:lnTo>
                  <a:pt x="65387" y="43749"/>
                </a:lnTo>
                <a:lnTo>
                  <a:pt x="66102" y="43809"/>
                </a:lnTo>
                <a:lnTo>
                  <a:pt x="66833" y="43857"/>
                </a:lnTo>
                <a:lnTo>
                  <a:pt x="67580" y="43899"/>
                </a:lnTo>
                <a:lnTo>
                  <a:pt x="68343" y="43929"/>
                </a:lnTo>
                <a:lnTo>
                  <a:pt x="69122" y="43953"/>
                </a:lnTo>
                <a:lnTo>
                  <a:pt x="69916" y="43965"/>
                </a:lnTo>
                <a:lnTo>
                  <a:pt x="70727" y="43971"/>
                </a:lnTo>
                <a:lnTo>
                  <a:pt x="71553" y="43965"/>
                </a:lnTo>
                <a:lnTo>
                  <a:pt x="72396" y="43947"/>
                </a:lnTo>
                <a:lnTo>
                  <a:pt x="73254" y="43923"/>
                </a:lnTo>
                <a:lnTo>
                  <a:pt x="74112" y="43881"/>
                </a:lnTo>
                <a:lnTo>
                  <a:pt x="75002" y="43833"/>
                </a:lnTo>
                <a:lnTo>
                  <a:pt x="75892" y="43773"/>
                </a:lnTo>
                <a:lnTo>
                  <a:pt x="76814" y="43701"/>
                </a:lnTo>
                <a:lnTo>
                  <a:pt x="77736" y="43616"/>
                </a:lnTo>
                <a:lnTo>
                  <a:pt x="78674" y="43520"/>
                </a:lnTo>
                <a:lnTo>
                  <a:pt x="79627" y="43412"/>
                </a:lnTo>
                <a:lnTo>
                  <a:pt x="80581" y="43292"/>
                </a:lnTo>
                <a:lnTo>
                  <a:pt x="81566" y="43160"/>
                </a:lnTo>
                <a:lnTo>
                  <a:pt x="82552" y="43010"/>
                </a:lnTo>
                <a:lnTo>
                  <a:pt x="83553" y="42847"/>
                </a:lnTo>
                <a:lnTo>
                  <a:pt x="84570" y="42673"/>
                </a:lnTo>
                <a:lnTo>
                  <a:pt x="85603" y="42487"/>
                </a:lnTo>
                <a:lnTo>
                  <a:pt x="86636" y="42283"/>
                </a:lnTo>
                <a:lnTo>
                  <a:pt x="87399" y="42126"/>
                </a:lnTo>
                <a:lnTo>
                  <a:pt x="88146" y="41964"/>
                </a:lnTo>
                <a:lnTo>
                  <a:pt x="88861" y="41802"/>
                </a:lnTo>
                <a:lnTo>
                  <a:pt x="89561" y="41640"/>
                </a:lnTo>
                <a:lnTo>
                  <a:pt x="90244" y="41477"/>
                </a:lnTo>
                <a:lnTo>
                  <a:pt x="90896" y="41309"/>
                </a:lnTo>
                <a:lnTo>
                  <a:pt x="91547" y="41141"/>
                </a:lnTo>
                <a:lnTo>
                  <a:pt x="92167" y="40967"/>
                </a:lnTo>
                <a:lnTo>
                  <a:pt x="92771" y="40792"/>
                </a:lnTo>
                <a:lnTo>
                  <a:pt x="93359" y="40618"/>
                </a:lnTo>
                <a:lnTo>
                  <a:pt x="93916" y="40444"/>
                </a:lnTo>
                <a:lnTo>
                  <a:pt x="94472" y="40264"/>
                </a:lnTo>
                <a:lnTo>
                  <a:pt x="94996" y="40083"/>
                </a:lnTo>
                <a:lnTo>
                  <a:pt x="95505" y="39903"/>
                </a:lnTo>
                <a:lnTo>
                  <a:pt x="95998" y="39723"/>
                </a:lnTo>
                <a:lnTo>
                  <a:pt x="96474" y="39537"/>
                </a:lnTo>
                <a:lnTo>
                  <a:pt x="96919" y="39350"/>
                </a:lnTo>
                <a:lnTo>
                  <a:pt x="97364" y="39164"/>
                </a:lnTo>
                <a:lnTo>
                  <a:pt x="97794" y="38978"/>
                </a:lnTo>
                <a:lnTo>
                  <a:pt x="98191" y="38786"/>
                </a:lnTo>
                <a:lnTo>
                  <a:pt x="98588" y="38599"/>
                </a:lnTo>
                <a:lnTo>
                  <a:pt x="98954" y="38407"/>
                </a:lnTo>
                <a:lnTo>
                  <a:pt x="99319" y="38215"/>
                </a:lnTo>
                <a:lnTo>
                  <a:pt x="99653" y="38023"/>
                </a:lnTo>
                <a:lnTo>
                  <a:pt x="99971" y="37830"/>
                </a:lnTo>
                <a:lnTo>
                  <a:pt x="100289" y="37632"/>
                </a:lnTo>
                <a:lnTo>
                  <a:pt x="100575" y="37440"/>
                </a:lnTo>
                <a:lnTo>
                  <a:pt x="100845" y="37241"/>
                </a:lnTo>
                <a:lnTo>
                  <a:pt x="101115" y="37049"/>
                </a:lnTo>
                <a:lnTo>
                  <a:pt x="101354" y="36851"/>
                </a:lnTo>
                <a:lnTo>
                  <a:pt x="101592" y="36653"/>
                </a:lnTo>
                <a:lnTo>
                  <a:pt x="101815" y="36460"/>
                </a:lnTo>
                <a:lnTo>
                  <a:pt x="102005" y="36262"/>
                </a:lnTo>
                <a:lnTo>
                  <a:pt x="102196" y="36064"/>
                </a:lnTo>
                <a:lnTo>
                  <a:pt x="102371" y="35865"/>
                </a:lnTo>
                <a:lnTo>
                  <a:pt x="102530" y="35667"/>
                </a:lnTo>
                <a:lnTo>
                  <a:pt x="102673" y="35469"/>
                </a:lnTo>
                <a:lnTo>
                  <a:pt x="102816" y="35271"/>
                </a:lnTo>
                <a:lnTo>
                  <a:pt x="102927" y="35072"/>
                </a:lnTo>
                <a:lnTo>
                  <a:pt x="103038" y="34874"/>
                </a:lnTo>
                <a:lnTo>
                  <a:pt x="103134" y="34682"/>
                </a:lnTo>
                <a:lnTo>
                  <a:pt x="103213" y="34483"/>
                </a:lnTo>
                <a:lnTo>
                  <a:pt x="103277" y="34285"/>
                </a:lnTo>
                <a:lnTo>
                  <a:pt x="103340" y="34093"/>
                </a:lnTo>
                <a:lnTo>
                  <a:pt x="103388" y="33895"/>
                </a:lnTo>
                <a:lnTo>
                  <a:pt x="103420" y="33702"/>
                </a:lnTo>
                <a:lnTo>
                  <a:pt x="103436" y="33504"/>
                </a:lnTo>
                <a:lnTo>
                  <a:pt x="103436" y="33312"/>
                </a:lnTo>
                <a:lnTo>
                  <a:pt x="103436" y="33120"/>
                </a:lnTo>
                <a:lnTo>
                  <a:pt x="103420" y="32927"/>
                </a:lnTo>
                <a:lnTo>
                  <a:pt x="103404" y="32735"/>
                </a:lnTo>
                <a:lnTo>
                  <a:pt x="103372" y="32549"/>
                </a:lnTo>
                <a:lnTo>
                  <a:pt x="103325" y="32356"/>
                </a:lnTo>
                <a:lnTo>
                  <a:pt x="103261" y="32170"/>
                </a:lnTo>
                <a:lnTo>
                  <a:pt x="103197" y="31984"/>
                </a:lnTo>
                <a:lnTo>
                  <a:pt x="103118" y="31798"/>
                </a:lnTo>
                <a:lnTo>
                  <a:pt x="103023" y="31617"/>
                </a:lnTo>
                <a:lnTo>
                  <a:pt x="102927" y="31431"/>
                </a:lnTo>
                <a:lnTo>
                  <a:pt x="102832" y="31251"/>
                </a:lnTo>
                <a:lnTo>
                  <a:pt x="102705" y="31071"/>
                </a:lnTo>
                <a:lnTo>
                  <a:pt x="102593" y="30896"/>
                </a:lnTo>
                <a:lnTo>
                  <a:pt x="102450" y="30716"/>
                </a:lnTo>
                <a:lnTo>
                  <a:pt x="102307" y="30542"/>
                </a:lnTo>
                <a:lnTo>
                  <a:pt x="102164" y="30374"/>
                </a:lnTo>
                <a:lnTo>
                  <a:pt x="102625" y="30350"/>
                </a:lnTo>
                <a:lnTo>
                  <a:pt x="103102" y="30320"/>
                </a:lnTo>
                <a:lnTo>
                  <a:pt x="103579" y="30289"/>
                </a:lnTo>
                <a:lnTo>
                  <a:pt x="104056" y="30253"/>
                </a:lnTo>
                <a:lnTo>
                  <a:pt x="104548" y="30211"/>
                </a:lnTo>
                <a:lnTo>
                  <a:pt x="105025" y="30169"/>
                </a:lnTo>
                <a:lnTo>
                  <a:pt x="105534" y="30115"/>
                </a:lnTo>
                <a:lnTo>
                  <a:pt x="106026" y="30061"/>
                </a:lnTo>
                <a:lnTo>
                  <a:pt x="106535" y="30001"/>
                </a:lnTo>
                <a:lnTo>
                  <a:pt x="107044" y="29935"/>
                </a:lnTo>
                <a:lnTo>
                  <a:pt x="107552" y="29869"/>
                </a:lnTo>
                <a:lnTo>
                  <a:pt x="108077" y="29791"/>
                </a:lnTo>
                <a:lnTo>
                  <a:pt x="108601" y="29713"/>
                </a:lnTo>
                <a:lnTo>
                  <a:pt x="109126" y="29629"/>
                </a:lnTo>
                <a:lnTo>
                  <a:pt x="109666" y="29538"/>
                </a:lnTo>
                <a:lnTo>
                  <a:pt x="110206" y="29436"/>
                </a:lnTo>
                <a:lnTo>
                  <a:pt x="110747" y="29334"/>
                </a:lnTo>
                <a:lnTo>
                  <a:pt x="111287" y="29232"/>
                </a:lnTo>
                <a:lnTo>
                  <a:pt x="111844" y="29118"/>
                </a:lnTo>
                <a:lnTo>
                  <a:pt x="112384" y="28998"/>
                </a:lnTo>
                <a:lnTo>
                  <a:pt x="112956" y="28871"/>
                </a:lnTo>
                <a:lnTo>
                  <a:pt x="113512" y="28739"/>
                </a:lnTo>
                <a:lnTo>
                  <a:pt x="114084" y="28601"/>
                </a:lnTo>
                <a:lnTo>
                  <a:pt x="114657" y="28457"/>
                </a:lnTo>
                <a:lnTo>
                  <a:pt x="115229" y="28307"/>
                </a:lnTo>
                <a:lnTo>
                  <a:pt x="115801" y="28150"/>
                </a:lnTo>
                <a:lnTo>
                  <a:pt x="116389" y="27988"/>
                </a:lnTo>
                <a:lnTo>
                  <a:pt x="116977" y="27820"/>
                </a:lnTo>
                <a:lnTo>
                  <a:pt x="117565" y="27646"/>
                </a:lnTo>
                <a:lnTo>
                  <a:pt x="118153" y="27465"/>
                </a:lnTo>
                <a:lnTo>
                  <a:pt x="118757" y="27273"/>
                </a:lnTo>
                <a:lnTo>
                  <a:pt x="119361" y="27081"/>
                </a:lnTo>
                <a:lnTo>
                  <a:pt x="120251" y="26774"/>
                </a:lnTo>
                <a:lnTo>
                  <a:pt x="121109" y="26468"/>
                </a:lnTo>
                <a:lnTo>
                  <a:pt x="121920" y="26168"/>
                </a:lnTo>
                <a:lnTo>
                  <a:pt x="122683" y="25873"/>
                </a:lnTo>
                <a:lnTo>
                  <a:pt x="123398" y="25573"/>
                </a:lnTo>
                <a:lnTo>
                  <a:pt x="124082" y="25284"/>
                </a:lnTo>
                <a:lnTo>
                  <a:pt x="124717" y="24990"/>
                </a:lnTo>
                <a:lnTo>
                  <a:pt x="125305" y="24702"/>
                </a:lnTo>
                <a:lnTo>
                  <a:pt x="125846" y="24419"/>
                </a:lnTo>
                <a:lnTo>
                  <a:pt x="126354" y="24131"/>
                </a:lnTo>
                <a:lnTo>
                  <a:pt x="126815" y="23854"/>
                </a:lnTo>
                <a:lnTo>
                  <a:pt x="127228" y="23572"/>
                </a:lnTo>
                <a:lnTo>
                  <a:pt x="127610" y="23296"/>
                </a:lnTo>
                <a:lnTo>
                  <a:pt x="127960" y="23025"/>
                </a:lnTo>
                <a:lnTo>
                  <a:pt x="128262" y="22755"/>
                </a:lnTo>
                <a:lnTo>
                  <a:pt x="128532" y="22484"/>
                </a:lnTo>
                <a:lnTo>
                  <a:pt x="128770" y="22220"/>
                </a:lnTo>
                <a:lnTo>
                  <a:pt x="128977" y="21956"/>
                </a:lnTo>
                <a:lnTo>
                  <a:pt x="129136" y="21697"/>
                </a:lnTo>
                <a:lnTo>
                  <a:pt x="129263" y="21439"/>
                </a:lnTo>
                <a:lnTo>
                  <a:pt x="129358" y="21181"/>
                </a:lnTo>
                <a:lnTo>
                  <a:pt x="129422" y="20928"/>
                </a:lnTo>
                <a:lnTo>
                  <a:pt x="129454" y="20676"/>
                </a:lnTo>
                <a:lnTo>
                  <a:pt x="129454" y="20429"/>
                </a:lnTo>
                <a:lnTo>
                  <a:pt x="129438" y="20183"/>
                </a:lnTo>
                <a:lnTo>
                  <a:pt x="129374" y="19943"/>
                </a:lnTo>
                <a:lnTo>
                  <a:pt x="129279" y="19702"/>
                </a:lnTo>
                <a:lnTo>
                  <a:pt x="129167" y="19462"/>
                </a:lnTo>
                <a:lnTo>
                  <a:pt x="129024" y="19228"/>
                </a:lnTo>
                <a:lnTo>
                  <a:pt x="128850" y="18993"/>
                </a:lnTo>
                <a:lnTo>
                  <a:pt x="128659" y="18765"/>
                </a:lnTo>
                <a:lnTo>
                  <a:pt x="128436" y="18537"/>
                </a:lnTo>
                <a:lnTo>
                  <a:pt x="128198" y="18308"/>
                </a:lnTo>
                <a:lnTo>
                  <a:pt x="127928" y="18086"/>
                </a:lnTo>
                <a:lnTo>
                  <a:pt x="127642" y="17864"/>
                </a:lnTo>
                <a:lnTo>
                  <a:pt x="127324" y="17648"/>
                </a:lnTo>
                <a:lnTo>
                  <a:pt x="126990" y="17431"/>
                </a:lnTo>
                <a:lnTo>
                  <a:pt x="126640" y="17221"/>
                </a:lnTo>
                <a:lnTo>
                  <a:pt x="126259" y="17011"/>
                </a:lnTo>
                <a:lnTo>
                  <a:pt x="125862" y="16806"/>
                </a:lnTo>
                <a:lnTo>
                  <a:pt x="125448" y="16602"/>
                </a:lnTo>
                <a:lnTo>
                  <a:pt x="125019" y="16398"/>
                </a:lnTo>
                <a:lnTo>
                  <a:pt x="124574" y="16199"/>
                </a:lnTo>
                <a:lnTo>
                  <a:pt x="124113" y="16001"/>
                </a:lnTo>
                <a:lnTo>
                  <a:pt x="123637" y="15803"/>
                </a:lnTo>
                <a:lnTo>
                  <a:pt x="123144" y="15617"/>
                </a:lnTo>
                <a:lnTo>
                  <a:pt x="122635" y="15424"/>
                </a:lnTo>
                <a:lnTo>
                  <a:pt x="122111" y="15238"/>
                </a:lnTo>
                <a:lnTo>
                  <a:pt x="121586" y="15052"/>
                </a:lnTo>
                <a:lnTo>
                  <a:pt x="121030" y="14872"/>
                </a:lnTo>
                <a:lnTo>
                  <a:pt x="120474" y="14691"/>
                </a:lnTo>
                <a:lnTo>
                  <a:pt x="119917" y="14517"/>
                </a:lnTo>
                <a:lnTo>
                  <a:pt x="119345" y="14343"/>
                </a:lnTo>
                <a:lnTo>
                  <a:pt x="118757" y="14175"/>
                </a:lnTo>
                <a:lnTo>
                  <a:pt x="118169" y="14006"/>
                </a:lnTo>
                <a:lnTo>
                  <a:pt x="117565" y="13838"/>
                </a:lnTo>
                <a:lnTo>
                  <a:pt x="116357" y="13514"/>
                </a:lnTo>
                <a:lnTo>
                  <a:pt x="115118" y="13201"/>
                </a:lnTo>
                <a:lnTo>
                  <a:pt x="113862" y="12901"/>
                </a:lnTo>
                <a:lnTo>
                  <a:pt x="112606" y="12606"/>
                </a:lnTo>
                <a:lnTo>
                  <a:pt x="112797" y="12408"/>
                </a:lnTo>
                <a:lnTo>
                  <a:pt x="112956" y="12204"/>
                </a:lnTo>
                <a:lnTo>
                  <a:pt x="113115" y="11999"/>
                </a:lnTo>
                <a:lnTo>
                  <a:pt x="113258" y="11795"/>
                </a:lnTo>
                <a:lnTo>
                  <a:pt x="113385" y="11585"/>
                </a:lnTo>
                <a:lnTo>
                  <a:pt x="113496" y="11375"/>
                </a:lnTo>
                <a:lnTo>
                  <a:pt x="113576" y="11164"/>
                </a:lnTo>
                <a:lnTo>
                  <a:pt x="113655" y="10948"/>
                </a:lnTo>
                <a:lnTo>
                  <a:pt x="113719" y="10738"/>
                </a:lnTo>
                <a:lnTo>
                  <a:pt x="113767" y="10521"/>
                </a:lnTo>
                <a:lnTo>
                  <a:pt x="113783" y="10299"/>
                </a:lnTo>
                <a:lnTo>
                  <a:pt x="113798" y="10083"/>
                </a:lnTo>
                <a:lnTo>
                  <a:pt x="113783" y="9860"/>
                </a:lnTo>
                <a:lnTo>
                  <a:pt x="113767" y="9644"/>
                </a:lnTo>
                <a:lnTo>
                  <a:pt x="113719" y="9422"/>
                </a:lnTo>
                <a:lnTo>
                  <a:pt x="113655" y="9199"/>
                </a:lnTo>
                <a:lnTo>
                  <a:pt x="113560" y="8977"/>
                </a:lnTo>
                <a:lnTo>
                  <a:pt x="113465" y="8755"/>
                </a:lnTo>
                <a:lnTo>
                  <a:pt x="113338" y="8533"/>
                </a:lnTo>
                <a:lnTo>
                  <a:pt x="113194" y="8310"/>
                </a:lnTo>
                <a:lnTo>
                  <a:pt x="113036" y="8088"/>
                </a:lnTo>
                <a:lnTo>
                  <a:pt x="112845" y="7866"/>
                </a:lnTo>
                <a:lnTo>
                  <a:pt x="112638" y="7643"/>
                </a:lnTo>
                <a:lnTo>
                  <a:pt x="112416" y="7427"/>
                </a:lnTo>
                <a:lnTo>
                  <a:pt x="112161" y="7205"/>
                </a:lnTo>
                <a:lnTo>
                  <a:pt x="111891" y="6982"/>
                </a:lnTo>
                <a:lnTo>
                  <a:pt x="111605" y="6766"/>
                </a:lnTo>
                <a:lnTo>
                  <a:pt x="111287" y="6550"/>
                </a:lnTo>
                <a:lnTo>
                  <a:pt x="110953" y="6333"/>
                </a:lnTo>
                <a:lnTo>
                  <a:pt x="110588" y="6117"/>
                </a:lnTo>
                <a:lnTo>
                  <a:pt x="110206" y="5901"/>
                </a:lnTo>
                <a:lnTo>
                  <a:pt x="109793" y="5691"/>
                </a:lnTo>
                <a:lnTo>
                  <a:pt x="109364" y="5480"/>
                </a:lnTo>
                <a:lnTo>
                  <a:pt x="108903" y="5270"/>
                </a:lnTo>
                <a:lnTo>
                  <a:pt x="108426" y="5060"/>
                </a:lnTo>
                <a:lnTo>
                  <a:pt x="107918" y="4855"/>
                </a:lnTo>
                <a:lnTo>
                  <a:pt x="107377" y="4657"/>
                </a:lnTo>
                <a:lnTo>
                  <a:pt x="106821" y="4453"/>
                </a:lnTo>
                <a:lnTo>
                  <a:pt x="106233" y="4254"/>
                </a:lnTo>
                <a:lnTo>
                  <a:pt x="105629" y="4062"/>
                </a:lnTo>
                <a:lnTo>
                  <a:pt x="104993" y="3864"/>
                </a:lnTo>
                <a:lnTo>
                  <a:pt x="104326" y="3678"/>
                </a:lnTo>
                <a:lnTo>
                  <a:pt x="103627" y="3491"/>
                </a:lnTo>
                <a:lnTo>
                  <a:pt x="102911" y="3305"/>
                </a:lnTo>
                <a:lnTo>
                  <a:pt x="102164" y="3125"/>
                </a:lnTo>
                <a:lnTo>
                  <a:pt x="101386" y="2945"/>
                </a:lnTo>
                <a:lnTo>
                  <a:pt x="100591" y="2776"/>
                </a:lnTo>
                <a:lnTo>
                  <a:pt x="99749" y="2602"/>
                </a:lnTo>
                <a:lnTo>
                  <a:pt x="98890" y="2434"/>
                </a:lnTo>
                <a:lnTo>
                  <a:pt x="98000" y="2272"/>
                </a:lnTo>
                <a:lnTo>
                  <a:pt x="97078" y="2115"/>
                </a:lnTo>
                <a:lnTo>
                  <a:pt x="96125" y="1959"/>
                </a:lnTo>
                <a:lnTo>
                  <a:pt x="95139" y="1809"/>
                </a:lnTo>
                <a:lnTo>
                  <a:pt x="94122" y="1665"/>
                </a:lnTo>
                <a:lnTo>
                  <a:pt x="93089" y="1521"/>
                </a:lnTo>
                <a:lnTo>
                  <a:pt x="92008" y="1388"/>
                </a:lnTo>
                <a:lnTo>
                  <a:pt x="90896" y="1256"/>
                </a:lnTo>
                <a:lnTo>
                  <a:pt x="89751" y="1124"/>
                </a:lnTo>
                <a:lnTo>
                  <a:pt x="88591" y="1004"/>
                </a:lnTo>
                <a:lnTo>
                  <a:pt x="87383" y="890"/>
                </a:lnTo>
                <a:lnTo>
                  <a:pt x="86144" y="776"/>
                </a:lnTo>
                <a:lnTo>
                  <a:pt x="84872" y="667"/>
                </a:lnTo>
                <a:lnTo>
                  <a:pt x="83569" y="571"/>
                </a:lnTo>
                <a:lnTo>
                  <a:pt x="82234" y="475"/>
                </a:lnTo>
                <a:lnTo>
                  <a:pt x="81248" y="409"/>
                </a:lnTo>
                <a:lnTo>
                  <a:pt x="80279" y="349"/>
                </a:lnTo>
                <a:lnTo>
                  <a:pt x="79325" y="295"/>
                </a:lnTo>
                <a:lnTo>
                  <a:pt x="78388" y="247"/>
                </a:lnTo>
                <a:lnTo>
                  <a:pt x="77466" y="199"/>
                </a:lnTo>
                <a:lnTo>
                  <a:pt x="76544" y="157"/>
                </a:lnTo>
                <a:lnTo>
                  <a:pt x="75654" y="121"/>
                </a:lnTo>
                <a:lnTo>
                  <a:pt x="74764" y="91"/>
                </a:lnTo>
                <a:lnTo>
                  <a:pt x="73890" y="66"/>
                </a:lnTo>
                <a:lnTo>
                  <a:pt x="73047" y="42"/>
                </a:lnTo>
                <a:lnTo>
                  <a:pt x="72189" y="24"/>
                </a:lnTo>
                <a:lnTo>
                  <a:pt x="71363" y="12"/>
                </a:lnTo>
                <a:lnTo>
                  <a:pt x="70552" y="6"/>
                </a:lnTo>
                <a:lnTo>
                  <a:pt x="69742" y="0"/>
                </a:lnTo>
                <a:close/>
              </a:path>
            </a:pathLst>
          </a:custGeom>
          <a:solidFill>
            <a:schemeClr val="dk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0" name="Google Shape;260;p15"/>
          <p:cNvSpPr/>
          <p:nvPr/>
        </p:nvSpPr>
        <p:spPr>
          <a:xfrm rot="757378">
            <a:off x="21051" y="7103104"/>
            <a:ext cx="2083434" cy="1663442"/>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1" name="Google Shape;261;p15"/>
          <p:cNvSpPr/>
          <p:nvPr/>
        </p:nvSpPr>
        <p:spPr>
          <a:xfrm rot="757378">
            <a:off x="1486193" y="9080677"/>
            <a:ext cx="672416" cy="749357"/>
          </a:xfrm>
          <a:custGeom>
            <a:avLst/>
            <a:gdLst/>
            <a:ahLst/>
            <a:cxnLst/>
            <a:rect l="l" t="t" r="r" b="b"/>
            <a:pathLst>
              <a:path w="27910" h="13797" extrusionOk="0">
                <a:moveTo>
                  <a:pt x="23634" y="0"/>
                </a:moveTo>
                <a:lnTo>
                  <a:pt x="1" y="8521"/>
                </a:lnTo>
                <a:lnTo>
                  <a:pt x="7534" y="13796"/>
                </a:lnTo>
                <a:lnTo>
                  <a:pt x="27910" y="5703"/>
                </a:lnTo>
                <a:lnTo>
                  <a:pt x="23634" y="0"/>
                </a:lnTo>
                <a:close/>
              </a:path>
            </a:pathLst>
          </a:custGeom>
          <a:solidFill>
            <a:schemeClr val="accent2"/>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2" name="Google Shape;262;p15"/>
          <p:cNvSpPr/>
          <p:nvPr/>
        </p:nvSpPr>
        <p:spPr>
          <a:xfrm rot="757378">
            <a:off x="899537" y="9353137"/>
            <a:ext cx="119862" cy="199112"/>
          </a:xfrm>
          <a:custGeom>
            <a:avLst/>
            <a:gdLst/>
            <a:ahLst/>
            <a:cxnLst/>
            <a:rect l="l" t="t" r="r" b="b"/>
            <a:pathLst>
              <a:path w="4975" h="3666" extrusionOk="0">
                <a:moveTo>
                  <a:pt x="1542" y="0"/>
                </a:moveTo>
                <a:lnTo>
                  <a:pt x="1383" y="6"/>
                </a:lnTo>
                <a:lnTo>
                  <a:pt x="1224" y="19"/>
                </a:lnTo>
                <a:lnTo>
                  <a:pt x="1065" y="37"/>
                </a:lnTo>
                <a:lnTo>
                  <a:pt x="922" y="61"/>
                </a:lnTo>
                <a:lnTo>
                  <a:pt x="779" y="91"/>
                </a:lnTo>
                <a:lnTo>
                  <a:pt x="652" y="121"/>
                </a:lnTo>
                <a:lnTo>
                  <a:pt x="525" y="163"/>
                </a:lnTo>
                <a:lnTo>
                  <a:pt x="413" y="205"/>
                </a:lnTo>
                <a:lnTo>
                  <a:pt x="318" y="247"/>
                </a:lnTo>
                <a:lnTo>
                  <a:pt x="238" y="295"/>
                </a:lnTo>
                <a:lnTo>
                  <a:pt x="159" y="349"/>
                </a:lnTo>
                <a:lnTo>
                  <a:pt x="95" y="403"/>
                </a:lnTo>
                <a:lnTo>
                  <a:pt x="48" y="457"/>
                </a:lnTo>
                <a:lnTo>
                  <a:pt x="16" y="517"/>
                </a:lnTo>
                <a:lnTo>
                  <a:pt x="0" y="577"/>
                </a:lnTo>
                <a:lnTo>
                  <a:pt x="0" y="643"/>
                </a:lnTo>
                <a:lnTo>
                  <a:pt x="16" y="703"/>
                </a:lnTo>
                <a:lnTo>
                  <a:pt x="159" y="1016"/>
                </a:lnTo>
                <a:lnTo>
                  <a:pt x="302" y="1328"/>
                </a:lnTo>
                <a:lnTo>
                  <a:pt x="525" y="1701"/>
                </a:lnTo>
                <a:lnTo>
                  <a:pt x="652" y="1905"/>
                </a:lnTo>
                <a:lnTo>
                  <a:pt x="779" y="2122"/>
                </a:lnTo>
                <a:lnTo>
                  <a:pt x="938" y="2332"/>
                </a:lnTo>
                <a:lnTo>
                  <a:pt x="1097" y="2548"/>
                </a:lnTo>
                <a:lnTo>
                  <a:pt x="1287" y="2752"/>
                </a:lnTo>
                <a:lnTo>
                  <a:pt x="1478" y="2957"/>
                </a:lnTo>
                <a:lnTo>
                  <a:pt x="1685" y="3149"/>
                </a:lnTo>
                <a:lnTo>
                  <a:pt x="1891" y="3323"/>
                </a:lnTo>
                <a:lnTo>
                  <a:pt x="2019" y="3401"/>
                </a:lnTo>
                <a:lnTo>
                  <a:pt x="2162" y="3467"/>
                </a:lnTo>
                <a:lnTo>
                  <a:pt x="2321" y="3528"/>
                </a:lnTo>
                <a:lnTo>
                  <a:pt x="2511" y="3576"/>
                </a:lnTo>
                <a:lnTo>
                  <a:pt x="2702" y="3612"/>
                </a:lnTo>
                <a:lnTo>
                  <a:pt x="2909" y="3642"/>
                </a:lnTo>
                <a:lnTo>
                  <a:pt x="3131" y="3660"/>
                </a:lnTo>
                <a:lnTo>
                  <a:pt x="3354" y="3666"/>
                </a:lnTo>
                <a:lnTo>
                  <a:pt x="3528" y="3660"/>
                </a:lnTo>
                <a:lnTo>
                  <a:pt x="3719" y="3648"/>
                </a:lnTo>
                <a:lnTo>
                  <a:pt x="3894" y="3630"/>
                </a:lnTo>
                <a:lnTo>
                  <a:pt x="4069" y="3600"/>
                </a:lnTo>
                <a:lnTo>
                  <a:pt x="4212" y="3570"/>
                </a:lnTo>
                <a:lnTo>
                  <a:pt x="4355" y="3534"/>
                </a:lnTo>
                <a:lnTo>
                  <a:pt x="4466" y="3491"/>
                </a:lnTo>
                <a:lnTo>
                  <a:pt x="4577" y="3449"/>
                </a:lnTo>
                <a:lnTo>
                  <a:pt x="4673" y="3401"/>
                </a:lnTo>
                <a:lnTo>
                  <a:pt x="4768" y="3353"/>
                </a:lnTo>
                <a:lnTo>
                  <a:pt x="4832" y="3299"/>
                </a:lnTo>
                <a:lnTo>
                  <a:pt x="4895" y="3245"/>
                </a:lnTo>
                <a:lnTo>
                  <a:pt x="4927" y="3185"/>
                </a:lnTo>
                <a:lnTo>
                  <a:pt x="4959" y="3131"/>
                </a:lnTo>
                <a:lnTo>
                  <a:pt x="4975" y="3071"/>
                </a:lnTo>
                <a:lnTo>
                  <a:pt x="4975" y="3011"/>
                </a:lnTo>
                <a:lnTo>
                  <a:pt x="4959" y="2951"/>
                </a:lnTo>
                <a:lnTo>
                  <a:pt x="4911" y="2891"/>
                </a:lnTo>
                <a:lnTo>
                  <a:pt x="4863" y="2837"/>
                </a:lnTo>
                <a:lnTo>
                  <a:pt x="4800" y="2776"/>
                </a:lnTo>
                <a:lnTo>
                  <a:pt x="4657" y="2656"/>
                </a:lnTo>
                <a:lnTo>
                  <a:pt x="4514" y="2524"/>
                </a:lnTo>
                <a:lnTo>
                  <a:pt x="4371" y="2380"/>
                </a:lnTo>
                <a:lnTo>
                  <a:pt x="4244" y="2230"/>
                </a:lnTo>
                <a:lnTo>
                  <a:pt x="4005" y="1911"/>
                </a:lnTo>
                <a:lnTo>
                  <a:pt x="3783" y="1581"/>
                </a:lnTo>
                <a:lnTo>
                  <a:pt x="3592" y="1262"/>
                </a:lnTo>
                <a:lnTo>
                  <a:pt x="3433" y="968"/>
                </a:lnTo>
                <a:lnTo>
                  <a:pt x="3306" y="716"/>
                </a:lnTo>
                <a:lnTo>
                  <a:pt x="3226" y="523"/>
                </a:lnTo>
                <a:lnTo>
                  <a:pt x="3195" y="463"/>
                </a:lnTo>
                <a:lnTo>
                  <a:pt x="3147" y="403"/>
                </a:lnTo>
                <a:lnTo>
                  <a:pt x="3083" y="349"/>
                </a:lnTo>
                <a:lnTo>
                  <a:pt x="3004" y="295"/>
                </a:lnTo>
                <a:lnTo>
                  <a:pt x="2924" y="247"/>
                </a:lnTo>
                <a:lnTo>
                  <a:pt x="2813" y="199"/>
                </a:lnTo>
                <a:lnTo>
                  <a:pt x="2702" y="157"/>
                </a:lnTo>
                <a:lnTo>
                  <a:pt x="2591" y="121"/>
                </a:lnTo>
                <a:lnTo>
                  <a:pt x="2448" y="91"/>
                </a:lnTo>
                <a:lnTo>
                  <a:pt x="2321" y="61"/>
                </a:lnTo>
                <a:lnTo>
                  <a:pt x="2177" y="37"/>
                </a:lnTo>
                <a:lnTo>
                  <a:pt x="2019" y="25"/>
                </a:lnTo>
                <a:lnTo>
                  <a:pt x="1860" y="6"/>
                </a:lnTo>
                <a:lnTo>
                  <a:pt x="1701"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3" name="Google Shape;263;p15"/>
          <p:cNvSpPr/>
          <p:nvPr/>
        </p:nvSpPr>
        <p:spPr>
          <a:xfrm rot="757378">
            <a:off x="1131749" y="9619798"/>
            <a:ext cx="119498" cy="199166"/>
          </a:xfrm>
          <a:custGeom>
            <a:avLst/>
            <a:gdLst/>
            <a:ahLst/>
            <a:cxnLst/>
            <a:rect l="l" t="t" r="r" b="b"/>
            <a:pathLst>
              <a:path w="4960" h="3667" extrusionOk="0">
                <a:moveTo>
                  <a:pt x="1543" y="1"/>
                </a:moveTo>
                <a:lnTo>
                  <a:pt x="1384" y="7"/>
                </a:lnTo>
                <a:lnTo>
                  <a:pt x="1209" y="19"/>
                </a:lnTo>
                <a:lnTo>
                  <a:pt x="1066" y="37"/>
                </a:lnTo>
                <a:lnTo>
                  <a:pt x="907" y="61"/>
                </a:lnTo>
                <a:lnTo>
                  <a:pt x="764" y="91"/>
                </a:lnTo>
                <a:lnTo>
                  <a:pt x="637" y="121"/>
                </a:lnTo>
                <a:lnTo>
                  <a:pt x="525" y="163"/>
                </a:lnTo>
                <a:lnTo>
                  <a:pt x="414" y="205"/>
                </a:lnTo>
                <a:lnTo>
                  <a:pt x="319" y="247"/>
                </a:lnTo>
                <a:lnTo>
                  <a:pt x="223" y="295"/>
                </a:lnTo>
                <a:lnTo>
                  <a:pt x="144" y="349"/>
                </a:lnTo>
                <a:lnTo>
                  <a:pt x="96" y="404"/>
                </a:lnTo>
                <a:lnTo>
                  <a:pt x="49" y="464"/>
                </a:lnTo>
                <a:lnTo>
                  <a:pt x="17" y="518"/>
                </a:lnTo>
                <a:lnTo>
                  <a:pt x="1" y="578"/>
                </a:lnTo>
                <a:lnTo>
                  <a:pt x="1" y="644"/>
                </a:lnTo>
                <a:lnTo>
                  <a:pt x="17" y="704"/>
                </a:lnTo>
                <a:lnTo>
                  <a:pt x="144" y="1016"/>
                </a:lnTo>
                <a:lnTo>
                  <a:pt x="303" y="1329"/>
                </a:lnTo>
                <a:lnTo>
                  <a:pt x="509" y="1707"/>
                </a:lnTo>
                <a:lnTo>
                  <a:pt x="637" y="1912"/>
                </a:lnTo>
                <a:lnTo>
                  <a:pt x="780" y="2122"/>
                </a:lnTo>
                <a:lnTo>
                  <a:pt x="923" y="2332"/>
                </a:lnTo>
                <a:lnTo>
                  <a:pt x="1097" y="2549"/>
                </a:lnTo>
                <a:lnTo>
                  <a:pt x="1272" y="2759"/>
                </a:lnTo>
                <a:lnTo>
                  <a:pt x="1463" y="2957"/>
                </a:lnTo>
                <a:lnTo>
                  <a:pt x="1670" y="3149"/>
                </a:lnTo>
                <a:lnTo>
                  <a:pt x="1892" y="3330"/>
                </a:lnTo>
                <a:lnTo>
                  <a:pt x="2003" y="3402"/>
                </a:lnTo>
                <a:lnTo>
                  <a:pt x="2146" y="3474"/>
                </a:lnTo>
                <a:lnTo>
                  <a:pt x="2321" y="3528"/>
                </a:lnTo>
                <a:lnTo>
                  <a:pt x="2496" y="3576"/>
                </a:lnTo>
                <a:lnTo>
                  <a:pt x="2687" y="3618"/>
                </a:lnTo>
                <a:lnTo>
                  <a:pt x="2909" y="3642"/>
                </a:lnTo>
                <a:lnTo>
                  <a:pt x="3116" y="3660"/>
                </a:lnTo>
                <a:lnTo>
                  <a:pt x="3338" y="3666"/>
                </a:lnTo>
                <a:lnTo>
                  <a:pt x="3529" y="3660"/>
                </a:lnTo>
                <a:lnTo>
                  <a:pt x="3704" y="3648"/>
                </a:lnTo>
                <a:lnTo>
                  <a:pt x="3895" y="3630"/>
                </a:lnTo>
                <a:lnTo>
                  <a:pt x="4070" y="3600"/>
                </a:lnTo>
                <a:lnTo>
                  <a:pt x="4213" y="3570"/>
                </a:lnTo>
                <a:lnTo>
                  <a:pt x="4340" y="3534"/>
                </a:lnTo>
                <a:lnTo>
                  <a:pt x="4467" y="3498"/>
                </a:lnTo>
                <a:lnTo>
                  <a:pt x="4578" y="3450"/>
                </a:lnTo>
                <a:lnTo>
                  <a:pt x="4674" y="3402"/>
                </a:lnTo>
                <a:lnTo>
                  <a:pt x="4753" y="3354"/>
                </a:lnTo>
                <a:lnTo>
                  <a:pt x="4832" y="3300"/>
                </a:lnTo>
                <a:lnTo>
                  <a:pt x="4880" y="3246"/>
                </a:lnTo>
                <a:lnTo>
                  <a:pt x="4928" y="3192"/>
                </a:lnTo>
                <a:lnTo>
                  <a:pt x="4944" y="3131"/>
                </a:lnTo>
                <a:lnTo>
                  <a:pt x="4960" y="3071"/>
                </a:lnTo>
                <a:lnTo>
                  <a:pt x="4960" y="3011"/>
                </a:lnTo>
                <a:lnTo>
                  <a:pt x="4944" y="2951"/>
                </a:lnTo>
                <a:lnTo>
                  <a:pt x="4912" y="2897"/>
                </a:lnTo>
                <a:lnTo>
                  <a:pt x="4864" y="2837"/>
                </a:lnTo>
                <a:lnTo>
                  <a:pt x="4801" y="2777"/>
                </a:lnTo>
                <a:lnTo>
                  <a:pt x="4642" y="2657"/>
                </a:lnTo>
                <a:lnTo>
                  <a:pt x="4499" y="2525"/>
                </a:lnTo>
                <a:lnTo>
                  <a:pt x="4372" y="2380"/>
                </a:lnTo>
                <a:lnTo>
                  <a:pt x="4229" y="2230"/>
                </a:lnTo>
                <a:lnTo>
                  <a:pt x="3990" y="1912"/>
                </a:lnTo>
                <a:lnTo>
                  <a:pt x="3768" y="1581"/>
                </a:lnTo>
                <a:lnTo>
                  <a:pt x="3577" y="1263"/>
                </a:lnTo>
                <a:lnTo>
                  <a:pt x="3434" y="968"/>
                </a:lnTo>
                <a:lnTo>
                  <a:pt x="3307" y="716"/>
                </a:lnTo>
                <a:lnTo>
                  <a:pt x="3227" y="524"/>
                </a:lnTo>
                <a:lnTo>
                  <a:pt x="3195" y="464"/>
                </a:lnTo>
                <a:lnTo>
                  <a:pt x="3148" y="404"/>
                </a:lnTo>
                <a:lnTo>
                  <a:pt x="3084" y="349"/>
                </a:lnTo>
                <a:lnTo>
                  <a:pt x="3005" y="295"/>
                </a:lnTo>
                <a:lnTo>
                  <a:pt x="2909" y="247"/>
                </a:lnTo>
                <a:lnTo>
                  <a:pt x="2814" y="199"/>
                </a:lnTo>
                <a:lnTo>
                  <a:pt x="2703" y="163"/>
                </a:lnTo>
                <a:lnTo>
                  <a:pt x="2576" y="121"/>
                </a:lnTo>
                <a:lnTo>
                  <a:pt x="2448" y="91"/>
                </a:lnTo>
                <a:lnTo>
                  <a:pt x="2305" y="61"/>
                </a:lnTo>
                <a:lnTo>
                  <a:pt x="2162" y="43"/>
                </a:lnTo>
                <a:lnTo>
                  <a:pt x="2019" y="25"/>
                </a:lnTo>
                <a:lnTo>
                  <a:pt x="1860" y="13"/>
                </a:lnTo>
                <a:lnTo>
                  <a:pt x="1701"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4" name="Google Shape;264;p15"/>
          <p:cNvSpPr/>
          <p:nvPr/>
        </p:nvSpPr>
        <p:spPr>
          <a:xfrm rot="757378">
            <a:off x="933026" y="9722156"/>
            <a:ext cx="119886" cy="199112"/>
          </a:xfrm>
          <a:custGeom>
            <a:avLst/>
            <a:gdLst/>
            <a:ahLst/>
            <a:cxnLst/>
            <a:rect l="l" t="t" r="r" b="b"/>
            <a:pathLst>
              <a:path w="4976" h="3666"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7"/>
                </a:lnTo>
                <a:lnTo>
                  <a:pt x="1" y="578"/>
                </a:lnTo>
                <a:lnTo>
                  <a:pt x="1" y="638"/>
                </a:lnTo>
                <a:lnTo>
                  <a:pt x="16" y="704"/>
                </a:lnTo>
                <a:lnTo>
                  <a:pt x="159" y="1016"/>
                </a:lnTo>
                <a:lnTo>
                  <a:pt x="303" y="1329"/>
                </a:lnTo>
                <a:lnTo>
                  <a:pt x="525" y="1701"/>
                </a:lnTo>
                <a:lnTo>
                  <a:pt x="652" y="1905"/>
                </a:lnTo>
                <a:lnTo>
                  <a:pt x="779" y="2116"/>
                </a:lnTo>
                <a:lnTo>
                  <a:pt x="938" y="2332"/>
                </a:lnTo>
                <a:lnTo>
                  <a:pt x="1097" y="2542"/>
                </a:lnTo>
                <a:lnTo>
                  <a:pt x="1288" y="2753"/>
                </a:lnTo>
                <a:lnTo>
                  <a:pt x="1479" y="2957"/>
                </a:lnTo>
                <a:lnTo>
                  <a:pt x="1669" y="3149"/>
                </a:lnTo>
                <a:lnTo>
                  <a:pt x="1892" y="3323"/>
                </a:lnTo>
                <a:lnTo>
                  <a:pt x="2019" y="3402"/>
                </a:lnTo>
                <a:lnTo>
                  <a:pt x="2162" y="3468"/>
                </a:lnTo>
                <a:lnTo>
                  <a:pt x="2321" y="3528"/>
                </a:lnTo>
                <a:lnTo>
                  <a:pt x="2512" y="3576"/>
                </a:lnTo>
                <a:lnTo>
                  <a:pt x="2702" y="3612"/>
                </a:lnTo>
                <a:lnTo>
                  <a:pt x="2909" y="3642"/>
                </a:lnTo>
                <a:lnTo>
                  <a:pt x="3132" y="3660"/>
                </a:lnTo>
                <a:lnTo>
                  <a:pt x="3354" y="3666"/>
                </a:lnTo>
                <a:lnTo>
                  <a:pt x="3529" y="3660"/>
                </a:lnTo>
                <a:lnTo>
                  <a:pt x="3720" y="3648"/>
                </a:lnTo>
                <a:lnTo>
                  <a:pt x="3894" y="3630"/>
                </a:lnTo>
                <a:lnTo>
                  <a:pt x="4069" y="3600"/>
                </a:lnTo>
                <a:lnTo>
                  <a:pt x="4212" y="3570"/>
                </a:lnTo>
                <a:lnTo>
                  <a:pt x="4355" y="3534"/>
                </a:lnTo>
                <a:lnTo>
                  <a:pt x="4467" y="3492"/>
                </a:lnTo>
                <a:lnTo>
                  <a:pt x="4578" y="3450"/>
                </a:lnTo>
                <a:lnTo>
                  <a:pt x="4673" y="3402"/>
                </a:lnTo>
                <a:lnTo>
                  <a:pt x="4769" y="3353"/>
                </a:lnTo>
                <a:lnTo>
                  <a:pt x="4832" y="3299"/>
                </a:lnTo>
                <a:lnTo>
                  <a:pt x="4880" y="3245"/>
                </a:lnTo>
                <a:lnTo>
                  <a:pt x="4928" y="3185"/>
                </a:lnTo>
                <a:lnTo>
                  <a:pt x="4959" y="3131"/>
                </a:lnTo>
                <a:lnTo>
                  <a:pt x="4975" y="3071"/>
                </a:lnTo>
                <a:lnTo>
                  <a:pt x="4975" y="3011"/>
                </a:lnTo>
                <a:lnTo>
                  <a:pt x="4943" y="2951"/>
                </a:lnTo>
                <a:lnTo>
                  <a:pt x="4912" y="2891"/>
                </a:lnTo>
                <a:lnTo>
                  <a:pt x="4864" y="2831"/>
                </a:lnTo>
                <a:lnTo>
                  <a:pt x="4800" y="2777"/>
                </a:lnTo>
                <a:lnTo>
                  <a:pt x="4657" y="2657"/>
                </a:lnTo>
                <a:lnTo>
                  <a:pt x="4514" y="2524"/>
                </a:lnTo>
                <a:lnTo>
                  <a:pt x="4371" y="2380"/>
                </a:lnTo>
                <a:lnTo>
                  <a:pt x="4244" y="2230"/>
                </a:lnTo>
                <a:lnTo>
                  <a:pt x="3990" y="1911"/>
                </a:lnTo>
                <a:lnTo>
                  <a:pt x="3783" y="1581"/>
                </a:lnTo>
                <a:lnTo>
                  <a:pt x="3592" y="1263"/>
                </a:lnTo>
                <a:lnTo>
                  <a:pt x="3434" y="968"/>
                </a:lnTo>
                <a:lnTo>
                  <a:pt x="3306" y="716"/>
                </a:lnTo>
                <a:lnTo>
                  <a:pt x="3227" y="523"/>
                </a:lnTo>
                <a:lnTo>
                  <a:pt x="3195" y="463"/>
                </a:lnTo>
                <a:lnTo>
                  <a:pt x="3147" y="403"/>
                </a:lnTo>
                <a:lnTo>
                  <a:pt x="3084" y="349"/>
                </a:lnTo>
                <a:lnTo>
                  <a:pt x="3004" y="295"/>
                </a:lnTo>
                <a:lnTo>
                  <a:pt x="2925" y="247"/>
                </a:lnTo>
                <a:lnTo>
                  <a:pt x="2830" y="199"/>
                </a:lnTo>
                <a:lnTo>
                  <a:pt x="2718" y="157"/>
                </a:lnTo>
                <a:lnTo>
                  <a:pt x="2591" y="121"/>
                </a:lnTo>
                <a:lnTo>
                  <a:pt x="2464" y="91"/>
                </a:lnTo>
                <a:lnTo>
                  <a:pt x="2321" y="61"/>
                </a:lnTo>
                <a:lnTo>
                  <a:pt x="2178" y="37"/>
                </a:lnTo>
                <a:lnTo>
                  <a:pt x="2035" y="19"/>
                </a:lnTo>
                <a:lnTo>
                  <a:pt x="1876" y="7"/>
                </a:lnTo>
                <a:lnTo>
                  <a:pt x="1717"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5" name="Google Shape;265;p15"/>
          <p:cNvSpPr/>
          <p:nvPr/>
        </p:nvSpPr>
        <p:spPr>
          <a:xfrm rot="757378">
            <a:off x="1157126" y="9893752"/>
            <a:ext cx="119862" cy="199166"/>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6" name="Google Shape;266;p15"/>
          <p:cNvSpPr/>
          <p:nvPr/>
        </p:nvSpPr>
        <p:spPr>
          <a:xfrm rot="757378">
            <a:off x="953711" y="10032809"/>
            <a:ext cx="119862" cy="199112"/>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7" name="Google Shape;267;p15"/>
          <p:cNvSpPr/>
          <p:nvPr/>
        </p:nvSpPr>
        <p:spPr>
          <a:xfrm rot="757378">
            <a:off x="1985087" y="8548547"/>
            <a:ext cx="1482666" cy="1194450"/>
          </a:xfrm>
          <a:custGeom>
            <a:avLst/>
            <a:gdLst/>
            <a:ahLst/>
            <a:cxnLst/>
            <a:rect l="l" t="t" r="r" b="b"/>
            <a:pathLst>
              <a:path w="61541" h="21992" extrusionOk="0">
                <a:moveTo>
                  <a:pt x="26225" y="0"/>
                </a:moveTo>
                <a:lnTo>
                  <a:pt x="25430" y="13"/>
                </a:lnTo>
                <a:lnTo>
                  <a:pt x="24683" y="31"/>
                </a:lnTo>
                <a:lnTo>
                  <a:pt x="23984" y="67"/>
                </a:lnTo>
                <a:lnTo>
                  <a:pt x="23317" y="109"/>
                </a:lnTo>
                <a:lnTo>
                  <a:pt x="22713" y="163"/>
                </a:lnTo>
                <a:lnTo>
                  <a:pt x="22140" y="229"/>
                </a:lnTo>
                <a:lnTo>
                  <a:pt x="21870" y="265"/>
                </a:lnTo>
                <a:lnTo>
                  <a:pt x="21616" y="301"/>
                </a:lnTo>
                <a:lnTo>
                  <a:pt x="21362" y="343"/>
                </a:lnTo>
                <a:lnTo>
                  <a:pt x="21123" y="385"/>
                </a:lnTo>
                <a:lnTo>
                  <a:pt x="20901" y="433"/>
                </a:lnTo>
                <a:lnTo>
                  <a:pt x="20678" y="481"/>
                </a:lnTo>
                <a:lnTo>
                  <a:pt x="20472" y="529"/>
                </a:lnTo>
                <a:lnTo>
                  <a:pt x="20265" y="583"/>
                </a:lnTo>
                <a:lnTo>
                  <a:pt x="20074" y="637"/>
                </a:lnTo>
                <a:lnTo>
                  <a:pt x="19884" y="691"/>
                </a:lnTo>
                <a:lnTo>
                  <a:pt x="19709" y="752"/>
                </a:lnTo>
                <a:lnTo>
                  <a:pt x="19550" y="812"/>
                </a:lnTo>
                <a:lnTo>
                  <a:pt x="19391" y="872"/>
                </a:lnTo>
                <a:lnTo>
                  <a:pt x="19248" y="938"/>
                </a:lnTo>
                <a:lnTo>
                  <a:pt x="18978" y="1070"/>
                </a:lnTo>
                <a:lnTo>
                  <a:pt x="18739" y="1208"/>
                </a:lnTo>
                <a:lnTo>
                  <a:pt x="18517" y="1358"/>
                </a:lnTo>
                <a:lnTo>
                  <a:pt x="18342" y="1509"/>
                </a:lnTo>
                <a:lnTo>
                  <a:pt x="18199" y="1671"/>
                </a:lnTo>
                <a:lnTo>
                  <a:pt x="18072" y="1833"/>
                </a:lnTo>
                <a:lnTo>
                  <a:pt x="17976" y="2001"/>
                </a:lnTo>
                <a:lnTo>
                  <a:pt x="17913" y="2176"/>
                </a:lnTo>
                <a:lnTo>
                  <a:pt x="17865" y="2350"/>
                </a:lnTo>
                <a:lnTo>
                  <a:pt x="17849" y="2530"/>
                </a:lnTo>
                <a:lnTo>
                  <a:pt x="17849" y="2716"/>
                </a:lnTo>
                <a:lnTo>
                  <a:pt x="17865" y="2903"/>
                </a:lnTo>
                <a:lnTo>
                  <a:pt x="17897" y="3095"/>
                </a:lnTo>
                <a:lnTo>
                  <a:pt x="17198" y="2987"/>
                </a:lnTo>
                <a:lnTo>
                  <a:pt x="16466" y="2885"/>
                </a:lnTo>
                <a:lnTo>
                  <a:pt x="15688" y="2788"/>
                </a:lnTo>
                <a:lnTo>
                  <a:pt x="14877" y="2704"/>
                </a:lnTo>
                <a:lnTo>
                  <a:pt x="14162" y="2644"/>
                </a:lnTo>
                <a:lnTo>
                  <a:pt x="13494" y="2590"/>
                </a:lnTo>
                <a:lnTo>
                  <a:pt x="12827" y="2554"/>
                </a:lnTo>
                <a:lnTo>
                  <a:pt x="12175" y="2524"/>
                </a:lnTo>
                <a:lnTo>
                  <a:pt x="11540" y="2506"/>
                </a:lnTo>
                <a:lnTo>
                  <a:pt x="10936" y="2500"/>
                </a:lnTo>
                <a:lnTo>
                  <a:pt x="10332" y="2506"/>
                </a:lnTo>
                <a:lnTo>
                  <a:pt x="9759" y="2518"/>
                </a:lnTo>
                <a:lnTo>
                  <a:pt x="9203" y="2548"/>
                </a:lnTo>
                <a:lnTo>
                  <a:pt x="8663" y="2578"/>
                </a:lnTo>
                <a:lnTo>
                  <a:pt x="8138" y="2626"/>
                </a:lnTo>
                <a:lnTo>
                  <a:pt x="7630" y="2680"/>
                </a:lnTo>
                <a:lnTo>
                  <a:pt x="7137" y="2746"/>
                </a:lnTo>
                <a:lnTo>
                  <a:pt x="6660" y="2818"/>
                </a:lnTo>
                <a:lnTo>
                  <a:pt x="6199" y="2897"/>
                </a:lnTo>
                <a:lnTo>
                  <a:pt x="5770" y="2987"/>
                </a:lnTo>
                <a:lnTo>
                  <a:pt x="5341" y="3089"/>
                </a:lnTo>
                <a:lnTo>
                  <a:pt x="4928" y="3191"/>
                </a:lnTo>
                <a:lnTo>
                  <a:pt x="4546" y="3305"/>
                </a:lnTo>
                <a:lnTo>
                  <a:pt x="4165" y="3431"/>
                </a:lnTo>
                <a:lnTo>
                  <a:pt x="3815" y="3558"/>
                </a:lnTo>
                <a:lnTo>
                  <a:pt x="3466" y="3696"/>
                </a:lnTo>
                <a:lnTo>
                  <a:pt x="3148" y="3840"/>
                </a:lnTo>
                <a:lnTo>
                  <a:pt x="2846" y="3990"/>
                </a:lnTo>
                <a:lnTo>
                  <a:pt x="2544" y="4146"/>
                </a:lnTo>
                <a:lnTo>
                  <a:pt x="2274" y="4309"/>
                </a:lnTo>
                <a:lnTo>
                  <a:pt x="2019" y="4477"/>
                </a:lnTo>
                <a:lnTo>
                  <a:pt x="1765" y="4651"/>
                </a:lnTo>
                <a:lnTo>
                  <a:pt x="1542" y="4831"/>
                </a:lnTo>
                <a:lnTo>
                  <a:pt x="1336" y="5018"/>
                </a:lnTo>
                <a:lnTo>
                  <a:pt x="1145" y="5210"/>
                </a:lnTo>
                <a:lnTo>
                  <a:pt x="954" y="5402"/>
                </a:lnTo>
                <a:lnTo>
                  <a:pt x="795" y="5606"/>
                </a:lnTo>
                <a:lnTo>
                  <a:pt x="652" y="5811"/>
                </a:lnTo>
                <a:lnTo>
                  <a:pt x="509" y="6015"/>
                </a:lnTo>
                <a:lnTo>
                  <a:pt x="398" y="6231"/>
                </a:lnTo>
                <a:lnTo>
                  <a:pt x="303" y="6448"/>
                </a:lnTo>
                <a:lnTo>
                  <a:pt x="207" y="6664"/>
                </a:lnTo>
                <a:lnTo>
                  <a:pt x="144" y="6886"/>
                </a:lnTo>
                <a:lnTo>
                  <a:pt x="80" y="7115"/>
                </a:lnTo>
                <a:lnTo>
                  <a:pt x="48" y="7343"/>
                </a:lnTo>
                <a:lnTo>
                  <a:pt x="17" y="7571"/>
                </a:lnTo>
                <a:lnTo>
                  <a:pt x="1" y="7806"/>
                </a:lnTo>
                <a:lnTo>
                  <a:pt x="17" y="8040"/>
                </a:lnTo>
                <a:lnTo>
                  <a:pt x="33" y="8280"/>
                </a:lnTo>
                <a:lnTo>
                  <a:pt x="64" y="8521"/>
                </a:lnTo>
                <a:lnTo>
                  <a:pt x="112" y="8761"/>
                </a:lnTo>
                <a:lnTo>
                  <a:pt x="176" y="9001"/>
                </a:lnTo>
                <a:lnTo>
                  <a:pt x="255" y="9242"/>
                </a:lnTo>
                <a:lnTo>
                  <a:pt x="350" y="9488"/>
                </a:lnTo>
                <a:lnTo>
                  <a:pt x="462" y="9728"/>
                </a:lnTo>
                <a:lnTo>
                  <a:pt x="589" y="9969"/>
                </a:lnTo>
                <a:lnTo>
                  <a:pt x="716" y="10215"/>
                </a:lnTo>
                <a:lnTo>
                  <a:pt x="875" y="10455"/>
                </a:lnTo>
                <a:lnTo>
                  <a:pt x="1034" y="10702"/>
                </a:lnTo>
                <a:lnTo>
                  <a:pt x="1209" y="10942"/>
                </a:lnTo>
                <a:lnTo>
                  <a:pt x="1399" y="11182"/>
                </a:lnTo>
                <a:lnTo>
                  <a:pt x="1606" y="11423"/>
                </a:lnTo>
                <a:lnTo>
                  <a:pt x="1829" y="11663"/>
                </a:lnTo>
                <a:lnTo>
                  <a:pt x="2067" y="11897"/>
                </a:lnTo>
                <a:lnTo>
                  <a:pt x="2321" y="12132"/>
                </a:lnTo>
                <a:lnTo>
                  <a:pt x="2576" y="12366"/>
                </a:lnTo>
                <a:lnTo>
                  <a:pt x="2862" y="12594"/>
                </a:lnTo>
                <a:lnTo>
                  <a:pt x="3148" y="12823"/>
                </a:lnTo>
                <a:lnTo>
                  <a:pt x="3402" y="13009"/>
                </a:lnTo>
                <a:lnTo>
                  <a:pt x="3656" y="13195"/>
                </a:lnTo>
                <a:lnTo>
                  <a:pt x="3911" y="13370"/>
                </a:lnTo>
                <a:lnTo>
                  <a:pt x="4181" y="13538"/>
                </a:lnTo>
                <a:lnTo>
                  <a:pt x="4435" y="13694"/>
                </a:lnTo>
                <a:lnTo>
                  <a:pt x="4705" y="13844"/>
                </a:lnTo>
                <a:lnTo>
                  <a:pt x="4960" y="13994"/>
                </a:lnTo>
                <a:lnTo>
                  <a:pt x="5214" y="14133"/>
                </a:lnTo>
                <a:lnTo>
                  <a:pt x="5007" y="14301"/>
                </a:lnTo>
                <a:lnTo>
                  <a:pt x="4801" y="14481"/>
                </a:lnTo>
                <a:lnTo>
                  <a:pt x="4626" y="14661"/>
                </a:lnTo>
                <a:lnTo>
                  <a:pt x="4467" y="14854"/>
                </a:lnTo>
                <a:lnTo>
                  <a:pt x="4324" y="15046"/>
                </a:lnTo>
                <a:lnTo>
                  <a:pt x="4197" y="15238"/>
                </a:lnTo>
                <a:lnTo>
                  <a:pt x="4101" y="15436"/>
                </a:lnTo>
                <a:lnTo>
                  <a:pt x="4022" y="15641"/>
                </a:lnTo>
                <a:lnTo>
                  <a:pt x="3974" y="15845"/>
                </a:lnTo>
                <a:lnTo>
                  <a:pt x="3958" y="16049"/>
                </a:lnTo>
                <a:lnTo>
                  <a:pt x="3958" y="16260"/>
                </a:lnTo>
                <a:lnTo>
                  <a:pt x="3990" y="16470"/>
                </a:lnTo>
                <a:lnTo>
                  <a:pt x="4054" y="16686"/>
                </a:lnTo>
                <a:lnTo>
                  <a:pt x="4149" y="16897"/>
                </a:lnTo>
                <a:lnTo>
                  <a:pt x="4276" y="17113"/>
                </a:lnTo>
                <a:lnTo>
                  <a:pt x="4435" y="17329"/>
                </a:lnTo>
                <a:lnTo>
                  <a:pt x="4626" y="17545"/>
                </a:lnTo>
                <a:lnTo>
                  <a:pt x="4848" y="17756"/>
                </a:lnTo>
                <a:lnTo>
                  <a:pt x="5103" y="17972"/>
                </a:lnTo>
                <a:lnTo>
                  <a:pt x="5405" y="18188"/>
                </a:lnTo>
                <a:lnTo>
                  <a:pt x="5754" y="18399"/>
                </a:lnTo>
                <a:lnTo>
                  <a:pt x="6136" y="18609"/>
                </a:lnTo>
                <a:lnTo>
                  <a:pt x="6549" y="18819"/>
                </a:lnTo>
                <a:lnTo>
                  <a:pt x="7010" y="19030"/>
                </a:lnTo>
                <a:lnTo>
                  <a:pt x="7518" y="19234"/>
                </a:lnTo>
                <a:lnTo>
                  <a:pt x="8075" y="19432"/>
                </a:lnTo>
                <a:lnTo>
                  <a:pt x="8663" y="19630"/>
                </a:lnTo>
                <a:lnTo>
                  <a:pt x="9314" y="19829"/>
                </a:lnTo>
                <a:lnTo>
                  <a:pt x="9998" y="20021"/>
                </a:lnTo>
                <a:lnTo>
                  <a:pt x="10745" y="20207"/>
                </a:lnTo>
                <a:lnTo>
                  <a:pt x="11540" y="20387"/>
                </a:lnTo>
                <a:lnTo>
                  <a:pt x="12382" y="20568"/>
                </a:lnTo>
                <a:lnTo>
                  <a:pt x="13288" y="20742"/>
                </a:lnTo>
                <a:lnTo>
                  <a:pt x="14178" y="20904"/>
                </a:lnTo>
                <a:lnTo>
                  <a:pt x="15020" y="21054"/>
                </a:lnTo>
                <a:lnTo>
                  <a:pt x="15847" y="21181"/>
                </a:lnTo>
                <a:lnTo>
                  <a:pt x="16641" y="21295"/>
                </a:lnTo>
                <a:lnTo>
                  <a:pt x="17404" y="21397"/>
                </a:lnTo>
                <a:lnTo>
                  <a:pt x="18135" y="21487"/>
                </a:lnTo>
                <a:lnTo>
                  <a:pt x="18851" y="21559"/>
                </a:lnTo>
                <a:lnTo>
                  <a:pt x="19534" y="21619"/>
                </a:lnTo>
                <a:lnTo>
                  <a:pt x="20186" y="21667"/>
                </a:lnTo>
                <a:lnTo>
                  <a:pt x="20821" y="21703"/>
                </a:lnTo>
                <a:lnTo>
                  <a:pt x="21425" y="21721"/>
                </a:lnTo>
                <a:lnTo>
                  <a:pt x="22013" y="21739"/>
                </a:lnTo>
                <a:lnTo>
                  <a:pt x="22570" y="21739"/>
                </a:lnTo>
                <a:lnTo>
                  <a:pt x="23094" y="21727"/>
                </a:lnTo>
                <a:lnTo>
                  <a:pt x="23603" y="21709"/>
                </a:lnTo>
                <a:lnTo>
                  <a:pt x="24095" y="21685"/>
                </a:lnTo>
                <a:lnTo>
                  <a:pt x="24556" y="21649"/>
                </a:lnTo>
                <a:lnTo>
                  <a:pt x="25001" y="21601"/>
                </a:lnTo>
                <a:lnTo>
                  <a:pt x="25430" y="21553"/>
                </a:lnTo>
                <a:lnTo>
                  <a:pt x="25828" y="21493"/>
                </a:lnTo>
                <a:lnTo>
                  <a:pt x="26209" y="21427"/>
                </a:lnTo>
                <a:lnTo>
                  <a:pt x="26575" y="21355"/>
                </a:lnTo>
                <a:lnTo>
                  <a:pt x="26924" y="21277"/>
                </a:lnTo>
                <a:lnTo>
                  <a:pt x="27242" y="21193"/>
                </a:lnTo>
                <a:lnTo>
                  <a:pt x="27544" y="21103"/>
                </a:lnTo>
                <a:lnTo>
                  <a:pt x="27830" y="21006"/>
                </a:lnTo>
                <a:lnTo>
                  <a:pt x="28116" y="20910"/>
                </a:lnTo>
                <a:lnTo>
                  <a:pt x="28371" y="20808"/>
                </a:lnTo>
                <a:lnTo>
                  <a:pt x="28609" y="20706"/>
                </a:lnTo>
                <a:lnTo>
                  <a:pt x="28832" y="20598"/>
                </a:lnTo>
                <a:lnTo>
                  <a:pt x="29038" y="20490"/>
                </a:lnTo>
                <a:lnTo>
                  <a:pt x="29388" y="20616"/>
                </a:lnTo>
                <a:lnTo>
                  <a:pt x="29769" y="20730"/>
                </a:lnTo>
                <a:lnTo>
                  <a:pt x="30151" y="20850"/>
                </a:lnTo>
                <a:lnTo>
                  <a:pt x="30548" y="20958"/>
                </a:lnTo>
                <a:lnTo>
                  <a:pt x="30946" y="21066"/>
                </a:lnTo>
                <a:lnTo>
                  <a:pt x="31375" y="21169"/>
                </a:lnTo>
                <a:lnTo>
                  <a:pt x="31804" y="21271"/>
                </a:lnTo>
                <a:lnTo>
                  <a:pt x="32249" y="21361"/>
                </a:lnTo>
                <a:lnTo>
                  <a:pt x="32710" y="21451"/>
                </a:lnTo>
                <a:lnTo>
                  <a:pt x="33171" y="21535"/>
                </a:lnTo>
                <a:lnTo>
                  <a:pt x="33647" y="21613"/>
                </a:lnTo>
                <a:lnTo>
                  <a:pt x="34140" y="21685"/>
                </a:lnTo>
                <a:lnTo>
                  <a:pt x="34633" y="21745"/>
                </a:lnTo>
                <a:lnTo>
                  <a:pt x="35141" y="21806"/>
                </a:lnTo>
                <a:lnTo>
                  <a:pt x="35666" y="21854"/>
                </a:lnTo>
                <a:lnTo>
                  <a:pt x="36190" y="21902"/>
                </a:lnTo>
                <a:lnTo>
                  <a:pt x="36731" y="21938"/>
                </a:lnTo>
                <a:lnTo>
                  <a:pt x="37271" y="21962"/>
                </a:lnTo>
                <a:lnTo>
                  <a:pt x="37827" y="21980"/>
                </a:lnTo>
                <a:lnTo>
                  <a:pt x="38384" y="21992"/>
                </a:lnTo>
                <a:lnTo>
                  <a:pt x="38940" y="21992"/>
                </a:lnTo>
                <a:lnTo>
                  <a:pt x="39528" y="21986"/>
                </a:lnTo>
                <a:lnTo>
                  <a:pt x="40100" y="21968"/>
                </a:lnTo>
                <a:lnTo>
                  <a:pt x="40688" y="21938"/>
                </a:lnTo>
                <a:lnTo>
                  <a:pt x="41276" y="21902"/>
                </a:lnTo>
                <a:lnTo>
                  <a:pt x="41880" y="21848"/>
                </a:lnTo>
                <a:lnTo>
                  <a:pt x="42484" y="21787"/>
                </a:lnTo>
                <a:lnTo>
                  <a:pt x="43088" y="21721"/>
                </a:lnTo>
                <a:lnTo>
                  <a:pt x="43692" y="21637"/>
                </a:lnTo>
                <a:lnTo>
                  <a:pt x="44312" y="21541"/>
                </a:lnTo>
                <a:lnTo>
                  <a:pt x="44932" y="21433"/>
                </a:lnTo>
                <a:lnTo>
                  <a:pt x="45552" y="21313"/>
                </a:lnTo>
                <a:lnTo>
                  <a:pt x="45949" y="21235"/>
                </a:lnTo>
                <a:lnTo>
                  <a:pt x="46315" y="21151"/>
                </a:lnTo>
                <a:lnTo>
                  <a:pt x="46680" y="21066"/>
                </a:lnTo>
                <a:lnTo>
                  <a:pt x="47014" y="20982"/>
                </a:lnTo>
                <a:lnTo>
                  <a:pt x="47348" y="20898"/>
                </a:lnTo>
                <a:lnTo>
                  <a:pt x="47666" y="20808"/>
                </a:lnTo>
                <a:lnTo>
                  <a:pt x="47967" y="20718"/>
                </a:lnTo>
                <a:lnTo>
                  <a:pt x="48269" y="20622"/>
                </a:lnTo>
                <a:lnTo>
                  <a:pt x="48556" y="20532"/>
                </a:lnTo>
                <a:lnTo>
                  <a:pt x="48826" y="20436"/>
                </a:lnTo>
                <a:lnTo>
                  <a:pt x="49080" y="20339"/>
                </a:lnTo>
                <a:lnTo>
                  <a:pt x="49318" y="20237"/>
                </a:lnTo>
                <a:lnTo>
                  <a:pt x="49557" y="20141"/>
                </a:lnTo>
                <a:lnTo>
                  <a:pt x="49779" y="20039"/>
                </a:lnTo>
                <a:lnTo>
                  <a:pt x="49986" y="19937"/>
                </a:lnTo>
                <a:lnTo>
                  <a:pt x="50177" y="19835"/>
                </a:lnTo>
                <a:lnTo>
                  <a:pt x="50367" y="19727"/>
                </a:lnTo>
                <a:lnTo>
                  <a:pt x="50542" y="19624"/>
                </a:lnTo>
                <a:lnTo>
                  <a:pt x="50717" y="19516"/>
                </a:lnTo>
                <a:lnTo>
                  <a:pt x="50860" y="19408"/>
                </a:lnTo>
                <a:lnTo>
                  <a:pt x="51003" y="19300"/>
                </a:lnTo>
                <a:lnTo>
                  <a:pt x="51146" y="19192"/>
                </a:lnTo>
                <a:lnTo>
                  <a:pt x="51273" y="19084"/>
                </a:lnTo>
                <a:lnTo>
                  <a:pt x="51385" y="18969"/>
                </a:lnTo>
                <a:lnTo>
                  <a:pt x="51480" y="18861"/>
                </a:lnTo>
                <a:lnTo>
                  <a:pt x="51575" y="18747"/>
                </a:lnTo>
                <a:lnTo>
                  <a:pt x="51734" y="18519"/>
                </a:lnTo>
                <a:lnTo>
                  <a:pt x="51861" y="18291"/>
                </a:lnTo>
                <a:lnTo>
                  <a:pt x="51941" y="18062"/>
                </a:lnTo>
                <a:lnTo>
                  <a:pt x="52004" y="17828"/>
                </a:lnTo>
                <a:lnTo>
                  <a:pt x="52020" y="17600"/>
                </a:lnTo>
                <a:lnTo>
                  <a:pt x="52004" y="17365"/>
                </a:lnTo>
                <a:lnTo>
                  <a:pt x="51973" y="17131"/>
                </a:lnTo>
                <a:lnTo>
                  <a:pt x="51893" y="16903"/>
                </a:lnTo>
                <a:lnTo>
                  <a:pt x="51798" y="16668"/>
                </a:lnTo>
                <a:lnTo>
                  <a:pt x="51671" y="16440"/>
                </a:lnTo>
                <a:lnTo>
                  <a:pt x="51512" y="16212"/>
                </a:lnTo>
                <a:lnTo>
                  <a:pt x="51337" y="15989"/>
                </a:lnTo>
                <a:lnTo>
                  <a:pt x="51146" y="15767"/>
                </a:lnTo>
                <a:lnTo>
                  <a:pt x="50924" y="15545"/>
                </a:lnTo>
                <a:lnTo>
                  <a:pt x="50685" y="15328"/>
                </a:lnTo>
                <a:lnTo>
                  <a:pt x="50431" y="15118"/>
                </a:lnTo>
                <a:lnTo>
                  <a:pt x="50161" y="14908"/>
                </a:lnTo>
                <a:lnTo>
                  <a:pt x="49875" y="14703"/>
                </a:lnTo>
                <a:lnTo>
                  <a:pt x="49557" y="14505"/>
                </a:lnTo>
                <a:lnTo>
                  <a:pt x="49970" y="14469"/>
                </a:lnTo>
                <a:lnTo>
                  <a:pt x="50367" y="14427"/>
                </a:lnTo>
                <a:lnTo>
                  <a:pt x="50797" y="14379"/>
                </a:lnTo>
                <a:lnTo>
                  <a:pt x="51210" y="14325"/>
                </a:lnTo>
                <a:lnTo>
                  <a:pt x="51639" y="14259"/>
                </a:lnTo>
                <a:lnTo>
                  <a:pt x="52084" y="14193"/>
                </a:lnTo>
                <a:lnTo>
                  <a:pt x="52529" y="14115"/>
                </a:lnTo>
                <a:lnTo>
                  <a:pt x="52974" y="14024"/>
                </a:lnTo>
                <a:lnTo>
                  <a:pt x="53435" y="13928"/>
                </a:lnTo>
                <a:lnTo>
                  <a:pt x="53896" y="13826"/>
                </a:lnTo>
                <a:lnTo>
                  <a:pt x="54373" y="13712"/>
                </a:lnTo>
                <a:lnTo>
                  <a:pt x="54834" y="13592"/>
                </a:lnTo>
                <a:lnTo>
                  <a:pt x="55326" y="13460"/>
                </a:lnTo>
                <a:lnTo>
                  <a:pt x="55803" y="13321"/>
                </a:lnTo>
                <a:lnTo>
                  <a:pt x="56296" y="13171"/>
                </a:lnTo>
                <a:lnTo>
                  <a:pt x="56788" y="13009"/>
                </a:lnTo>
                <a:lnTo>
                  <a:pt x="57265" y="12853"/>
                </a:lnTo>
                <a:lnTo>
                  <a:pt x="57694" y="12697"/>
                </a:lnTo>
                <a:lnTo>
                  <a:pt x="58123" y="12540"/>
                </a:lnTo>
                <a:lnTo>
                  <a:pt x="58505" y="12384"/>
                </a:lnTo>
                <a:lnTo>
                  <a:pt x="58870" y="12234"/>
                </a:lnTo>
                <a:lnTo>
                  <a:pt x="59204" y="12078"/>
                </a:lnTo>
                <a:lnTo>
                  <a:pt x="59506" y="11927"/>
                </a:lnTo>
                <a:lnTo>
                  <a:pt x="59808" y="11783"/>
                </a:lnTo>
                <a:lnTo>
                  <a:pt x="60062" y="11633"/>
                </a:lnTo>
                <a:lnTo>
                  <a:pt x="60301" y="11489"/>
                </a:lnTo>
                <a:lnTo>
                  <a:pt x="60523" y="11345"/>
                </a:lnTo>
                <a:lnTo>
                  <a:pt x="60714" y="11200"/>
                </a:lnTo>
                <a:lnTo>
                  <a:pt x="60889" y="11056"/>
                </a:lnTo>
                <a:lnTo>
                  <a:pt x="61048" y="10918"/>
                </a:lnTo>
                <a:lnTo>
                  <a:pt x="61175" y="10780"/>
                </a:lnTo>
                <a:lnTo>
                  <a:pt x="61286" y="10642"/>
                </a:lnTo>
                <a:lnTo>
                  <a:pt x="61366" y="10509"/>
                </a:lnTo>
                <a:lnTo>
                  <a:pt x="61445" y="10371"/>
                </a:lnTo>
                <a:lnTo>
                  <a:pt x="61493" y="10239"/>
                </a:lnTo>
                <a:lnTo>
                  <a:pt x="61525" y="10107"/>
                </a:lnTo>
                <a:lnTo>
                  <a:pt x="61541" y="9981"/>
                </a:lnTo>
                <a:lnTo>
                  <a:pt x="61541" y="9849"/>
                </a:lnTo>
                <a:lnTo>
                  <a:pt x="61509" y="9722"/>
                </a:lnTo>
                <a:lnTo>
                  <a:pt x="61477" y="9596"/>
                </a:lnTo>
                <a:lnTo>
                  <a:pt x="61413" y="9476"/>
                </a:lnTo>
                <a:lnTo>
                  <a:pt x="61350" y="9350"/>
                </a:lnTo>
                <a:lnTo>
                  <a:pt x="61270" y="9230"/>
                </a:lnTo>
                <a:lnTo>
                  <a:pt x="61159" y="9109"/>
                </a:lnTo>
                <a:lnTo>
                  <a:pt x="61048" y="8989"/>
                </a:lnTo>
                <a:lnTo>
                  <a:pt x="60921" y="8875"/>
                </a:lnTo>
                <a:lnTo>
                  <a:pt x="60778" y="8761"/>
                </a:lnTo>
                <a:lnTo>
                  <a:pt x="60619" y="8647"/>
                </a:lnTo>
                <a:lnTo>
                  <a:pt x="60460" y="8533"/>
                </a:lnTo>
                <a:lnTo>
                  <a:pt x="60269" y="8424"/>
                </a:lnTo>
                <a:lnTo>
                  <a:pt x="60078" y="8310"/>
                </a:lnTo>
                <a:lnTo>
                  <a:pt x="59888" y="8202"/>
                </a:lnTo>
                <a:lnTo>
                  <a:pt x="59665" y="8100"/>
                </a:lnTo>
                <a:lnTo>
                  <a:pt x="59443" y="7992"/>
                </a:lnTo>
                <a:lnTo>
                  <a:pt x="59204" y="7890"/>
                </a:lnTo>
                <a:lnTo>
                  <a:pt x="58966" y="7788"/>
                </a:lnTo>
                <a:lnTo>
                  <a:pt x="58457" y="7589"/>
                </a:lnTo>
                <a:lnTo>
                  <a:pt x="57917" y="7391"/>
                </a:lnTo>
                <a:lnTo>
                  <a:pt x="57345" y="7205"/>
                </a:lnTo>
                <a:lnTo>
                  <a:pt x="56757" y="7024"/>
                </a:lnTo>
                <a:lnTo>
                  <a:pt x="56153" y="6850"/>
                </a:lnTo>
                <a:lnTo>
                  <a:pt x="55517" y="6682"/>
                </a:lnTo>
                <a:lnTo>
                  <a:pt x="54881" y="6514"/>
                </a:lnTo>
                <a:lnTo>
                  <a:pt x="54230" y="6358"/>
                </a:lnTo>
                <a:lnTo>
                  <a:pt x="53578" y="6207"/>
                </a:lnTo>
                <a:lnTo>
                  <a:pt x="52926" y="6063"/>
                </a:lnTo>
                <a:lnTo>
                  <a:pt x="52275" y="5919"/>
                </a:lnTo>
                <a:lnTo>
                  <a:pt x="51623" y="5787"/>
                </a:lnTo>
                <a:lnTo>
                  <a:pt x="51528" y="5594"/>
                </a:lnTo>
                <a:lnTo>
                  <a:pt x="51416" y="5396"/>
                </a:lnTo>
                <a:lnTo>
                  <a:pt x="51257" y="5198"/>
                </a:lnTo>
                <a:lnTo>
                  <a:pt x="51067" y="5000"/>
                </a:lnTo>
                <a:lnTo>
                  <a:pt x="50860" y="4795"/>
                </a:lnTo>
                <a:lnTo>
                  <a:pt x="50606" y="4591"/>
                </a:lnTo>
                <a:lnTo>
                  <a:pt x="50336" y="4381"/>
                </a:lnTo>
                <a:lnTo>
                  <a:pt x="50018" y="4176"/>
                </a:lnTo>
                <a:lnTo>
                  <a:pt x="49668" y="3972"/>
                </a:lnTo>
                <a:lnTo>
                  <a:pt x="49303" y="3762"/>
                </a:lnTo>
                <a:lnTo>
                  <a:pt x="48889" y="3558"/>
                </a:lnTo>
                <a:lnTo>
                  <a:pt x="48444" y="3353"/>
                </a:lnTo>
                <a:lnTo>
                  <a:pt x="47967" y="3155"/>
                </a:lnTo>
                <a:lnTo>
                  <a:pt x="47459" y="2951"/>
                </a:lnTo>
                <a:lnTo>
                  <a:pt x="46903" y="2752"/>
                </a:lnTo>
                <a:lnTo>
                  <a:pt x="46330" y="2560"/>
                </a:lnTo>
                <a:lnTo>
                  <a:pt x="45711" y="2368"/>
                </a:lnTo>
                <a:lnTo>
                  <a:pt x="45059" y="2182"/>
                </a:lnTo>
                <a:lnTo>
                  <a:pt x="44376" y="1995"/>
                </a:lnTo>
                <a:lnTo>
                  <a:pt x="43644" y="1821"/>
                </a:lnTo>
                <a:lnTo>
                  <a:pt x="42882" y="1647"/>
                </a:lnTo>
                <a:lnTo>
                  <a:pt x="42087" y="1479"/>
                </a:lnTo>
                <a:lnTo>
                  <a:pt x="41260" y="1316"/>
                </a:lnTo>
                <a:lnTo>
                  <a:pt x="40386" y="1166"/>
                </a:lnTo>
                <a:lnTo>
                  <a:pt x="39464" y="1016"/>
                </a:lnTo>
                <a:lnTo>
                  <a:pt x="38527" y="878"/>
                </a:lnTo>
                <a:lnTo>
                  <a:pt x="37541" y="740"/>
                </a:lnTo>
                <a:lnTo>
                  <a:pt x="36508" y="619"/>
                </a:lnTo>
                <a:lnTo>
                  <a:pt x="35443" y="499"/>
                </a:lnTo>
                <a:lnTo>
                  <a:pt x="34347" y="397"/>
                </a:lnTo>
                <a:lnTo>
                  <a:pt x="33202" y="301"/>
                </a:lnTo>
                <a:lnTo>
                  <a:pt x="32026" y="211"/>
                </a:lnTo>
                <a:lnTo>
                  <a:pt x="30930" y="145"/>
                </a:lnTo>
                <a:lnTo>
                  <a:pt x="29881" y="85"/>
                </a:lnTo>
                <a:lnTo>
                  <a:pt x="28895" y="49"/>
                </a:lnTo>
                <a:lnTo>
                  <a:pt x="27942" y="19"/>
                </a:lnTo>
                <a:lnTo>
                  <a:pt x="27052" y="0"/>
                </a:lnTo>
                <a:close/>
              </a:path>
            </a:pathLst>
          </a:custGeom>
          <a:solidFill>
            <a:schemeClr val="dk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8" name="Google Shape;268;p15"/>
          <p:cNvSpPr/>
          <p:nvPr/>
        </p:nvSpPr>
        <p:spPr>
          <a:xfrm rot="757378">
            <a:off x="2239634" y="8717359"/>
            <a:ext cx="796106" cy="792752"/>
          </a:xfrm>
          <a:custGeom>
            <a:avLst/>
            <a:gdLst/>
            <a:ahLst/>
            <a:cxnLst/>
            <a:rect l="l" t="t" r="r" b="b"/>
            <a:pathLst>
              <a:path w="33044" h="14596" extrusionOk="0">
                <a:moveTo>
                  <a:pt x="26257" y="5865"/>
                </a:moveTo>
                <a:lnTo>
                  <a:pt x="26400" y="5871"/>
                </a:lnTo>
                <a:lnTo>
                  <a:pt x="26543" y="5889"/>
                </a:lnTo>
                <a:lnTo>
                  <a:pt x="26670" y="5913"/>
                </a:lnTo>
                <a:lnTo>
                  <a:pt x="26717" y="5931"/>
                </a:lnTo>
                <a:lnTo>
                  <a:pt x="26813" y="5973"/>
                </a:lnTo>
                <a:lnTo>
                  <a:pt x="26924" y="6027"/>
                </a:lnTo>
                <a:lnTo>
                  <a:pt x="27067" y="6111"/>
                </a:lnTo>
                <a:lnTo>
                  <a:pt x="27226" y="6207"/>
                </a:lnTo>
                <a:lnTo>
                  <a:pt x="27417" y="6327"/>
                </a:lnTo>
                <a:lnTo>
                  <a:pt x="27623" y="6478"/>
                </a:lnTo>
                <a:lnTo>
                  <a:pt x="27830" y="6646"/>
                </a:lnTo>
                <a:lnTo>
                  <a:pt x="27607" y="6766"/>
                </a:lnTo>
                <a:lnTo>
                  <a:pt x="27496" y="6814"/>
                </a:lnTo>
                <a:lnTo>
                  <a:pt x="27385" y="6862"/>
                </a:lnTo>
                <a:lnTo>
                  <a:pt x="27274" y="6904"/>
                </a:lnTo>
                <a:lnTo>
                  <a:pt x="27162" y="6940"/>
                </a:lnTo>
                <a:lnTo>
                  <a:pt x="27035" y="6970"/>
                </a:lnTo>
                <a:lnTo>
                  <a:pt x="26924" y="6994"/>
                </a:lnTo>
                <a:lnTo>
                  <a:pt x="26797" y="7006"/>
                </a:lnTo>
                <a:lnTo>
                  <a:pt x="26686" y="7018"/>
                </a:lnTo>
                <a:lnTo>
                  <a:pt x="26558" y="7024"/>
                </a:lnTo>
                <a:lnTo>
                  <a:pt x="26431" y="7024"/>
                </a:lnTo>
                <a:lnTo>
                  <a:pt x="26304" y="7018"/>
                </a:lnTo>
                <a:lnTo>
                  <a:pt x="26177" y="7000"/>
                </a:lnTo>
                <a:lnTo>
                  <a:pt x="26034" y="6982"/>
                </a:lnTo>
                <a:lnTo>
                  <a:pt x="25907" y="6952"/>
                </a:lnTo>
                <a:lnTo>
                  <a:pt x="25684" y="6898"/>
                </a:lnTo>
                <a:lnTo>
                  <a:pt x="25462" y="6838"/>
                </a:lnTo>
                <a:lnTo>
                  <a:pt x="25239" y="6766"/>
                </a:lnTo>
                <a:lnTo>
                  <a:pt x="25033" y="6682"/>
                </a:lnTo>
                <a:lnTo>
                  <a:pt x="24937" y="6640"/>
                </a:lnTo>
                <a:lnTo>
                  <a:pt x="24858" y="6592"/>
                </a:lnTo>
                <a:lnTo>
                  <a:pt x="24794" y="6544"/>
                </a:lnTo>
                <a:lnTo>
                  <a:pt x="24731" y="6496"/>
                </a:lnTo>
                <a:lnTo>
                  <a:pt x="24699" y="6448"/>
                </a:lnTo>
                <a:lnTo>
                  <a:pt x="24683" y="6394"/>
                </a:lnTo>
                <a:lnTo>
                  <a:pt x="24683" y="6339"/>
                </a:lnTo>
                <a:lnTo>
                  <a:pt x="24715" y="6285"/>
                </a:lnTo>
                <a:lnTo>
                  <a:pt x="24763" y="6231"/>
                </a:lnTo>
                <a:lnTo>
                  <a:pt x="24826" y="6183"/>
                </a:lnTo>
                <a:lnTo>
                  <a:pt x="24921" y="6135"/>
                </a:lnTo>
                <a:lnTo>
                  <a:pt x="25017" y="6087"/>
                </a:lnTo>
                <a:lnTo>
                  <a:pt x="25128" y="6045"/>
                </a:lnTo>
                <a:lnTo>
                  <a:pt x="25255" y="6003"/>
                </a:lnTo>
                <a:lnTo>
                  <a:pt x="25382" y="5967"/>
                </a:lnTo>
                <a:lnTo>
                  <a:pt x="25525" y="5937"/>
                </a:lnTo>
                <a:lnTo>
                  <a:pt x="25668" y="5907"/>
                </a:lnTo>
                <a:lnTo>
                  <a:pt x="25811" y="5889"/>
                </a:lnTo>
                <a:lnTo>
                  <a:pt x="25970" y="5877"/>
                </a:lnTo>
                <a:lnTo>
                  <a:pt x="26113" y="5865"/>
                </a:lnTo>
                <a:close/>
                <a:moveTo>
                  <a:pt x="5325" y="7727"/>
                </a:moveTo>
                <a:lnTo>
                  <a:pt x="5611" y="7733"/>
                </a:lnTo>
                <a:lnTo>
                  <a:pt x="5897" y="7751"/>
                </a:lnTo>
                <a:lnTo>
                  <a:pt x="6358" y="7782"/>
                </a:lnTo>
                <a:lnTo>
                  <a:pt x="6771" y="7812"/>
                </a:lnTo>
                <a:lnTo>
                  <a:pt x="7168" y="7848"/>
                </a:lnTo>
                <a:lnTo>
                  <a:pt x="7550" y="7884"/>
                </a:lnTo>
                <a:lnTo>
                  <a:pt x="7899" y="7920"/>
                </a:lnTo>
                <a:lnTo>
                  <a:pt x="8217" y="7956"/>
                </a:lnTo>
                <a:lnTo>
                  <a:pt x="8774" y="8034"/>
                </a:lnTo>
                <a:lnTo>
                  <a:pt x="9250" y="8106"/>
                </a:lnTo>
                <a:lnTo>
                  <a:pt x="9616" y="8184"/>
                </a:lnTo>
                <a:lnTo>
                  <a:pt x="9918" y="8250"/>
                </a:lnTo>
                <a:lnTo>
                  <a:pt x="10140" y="8310"/>
                </a:lnTo>
                <a:lnTo>
                  <a:pt x="9886" y="8340"/>
                </a:lnTo>
                <a:lnTo>
                  <a:pt x="9552" y="8358"/>
                </a:lnTo>
                <a:lnTo>
                  <a:pt x="9155" y="8370"/>
                </a:lnTo>
                <a:lnTo>
                  <a:pt x="8678" y="8376"/>
                </a:lnTo>
                <a:lnTo>
                  <a:pt x="8170" y="8370"/>
                </a:lnTo>
                <a:lnTo>
                  <a:pt x="7613" y="8358"/>
                </a:lnTo>
                <a:lnTo>
                  <a:pt x="7009" y="8328"/>
                </a:lnTo>
                <a:lnTo>
                  <a:pt x="6390" y="8286"/>
                </a:lnTo>
                <a:lnTo>
                  <a:pt x="6231" y="8274"/>
                </a:lnTo>
                <a:lnTo>
                  <a:pt x="6056" y="8250"/>
                </a:lnTo>
                <a:lnTo>
                  <a:pt x="5849" y="8220"/>
                </a:lnTo>
                <a:lnTo>
                  <a:pt x="5738" y="8196"/>
                </a:lnTo>
                <a:lnTo>
                  <a:pt x="5627" y="8172"/>
                </a:lnTo>
                <a:lnTo>
                  <a:pt x="5515" y="8142"/>
                </a:lnTo>
                <a:lnTo>
                  <a:pt x="5404" y="8106"/>
                </a:lnTo>
                <a:lnTo>
                  <a:pt x="5293" y="8064"/>
                </a:lnTo>
                <a:lnTo>
                  <a:pt x="5182" y="8016"/>
                </a:lnTo>
                <a:lnTo>
                  <a:pt x="5086" y="7956"/>
                </a:lnTo>
                <a:lnTo>
                  <a:pt x="4991" y="7896"/>
                </a:lnTo>
                <a:lnTo>
                  <a:pt x="4896" y="7824"/>
                </a:lnTo>
                <a:lnTo>
                  <a:pt x="4816" y="7745"/>
                </a:lnTo>
                <a:lnTo>
                  <a:pt x="5070" y="7733"/>
                </a:lnTo>
                <a:lnTo>
                  <a:pt x="5325" y="7727"/>
                </a:lnTo>
                <a:close/>
                <a:moveTo>
                  <a:pt x="21949" y="1226"/>
                </a:moveTo>
                <a:lnTo>
                  <a:pt x="22156" y="1232"/>
                </a:lnTo>
                <a:lnTo>
                  <a:pt x="22378" y="1238"/>
                </a:lnTo>
                <a:lnTo>
                  <a:pt x="22601" y="1256"/>
                </a:lnTo>
                <a:lnTo>
                  <a:pt x="22839" y="1280"/>
                </a:lnTo>
                <a:lnTo>
                  <a:pt x="23062" y="1310"/>
                </a:lnTo>
                <a:lnTo>
                  <a:pt x="23300" y="1346"/>
                </a:lnTo>
                <a:lnTo>
                  <a:pt x="23523" y="1388"/>
                </a:lnTo>
                <a:lnTo>
                  <a:pt x="23761" y="1436"/>
                </a:lnTo>
                <a:lnTo>
                  <a:pt x="24000" y="1491"/>
                </a:lnTo>
                <a:lnTo>
                  <a:pt x="24254" y="1557"/>
                </a:lnTo>
                <a:lnTo>
                  <a:pt x="24492" y="1623"/>
                </a:lnTo>
                <a:lnTo>
                  <a:pt x="24731" y="1695"/>
                </a:lnTo>
                <a:lnTo>
                  <a:pt x="24985" y="1779"/>
                </a:lnTo>
                <a:lnTo>
                  <a:pt x="25239" y="1869"/>
                </a:lnTo>
                <a:lnTo>
                  <a:pt x="25494" y="1959"/>
                </a:lnTo>
                <a:lnTo>
                  <a:pt x="25748" y="2061"/>
                </a:lnTo>
                <a:lnTo>
                  <a:pt x="26161" y="2242"/>
                </a:lnTo>
                <a:lnTo>
                  <a:pt x="26558" y="2428"/>
                </a:lnTo>
                <a:lnTo>
                  <a:pt x="26908" y="2614"/>
                </a:lnTo>
                <a:lnTo>
                  <a:pt x="27226" y="2800"/>
                </a:lnTo>
                <a:lnTo>
                  <a:pt x="27512" y="2993"/>
                </a:lnTo>
                <a:lnTo>
                  <a:pt x="27766" y="3179"/>
                </a:lnTo>
                <a:lnTo>
                  <a:pt x="28005" y="3371"/>
                </a:lnTo>
                <a:lnTo>
                  <a:pt x="28196" y="3564"/>
                </a:lnTo>
                <a:lnTo>
                  <a:pt x="28370" y="3750"/>
                </a:lnTo>
                <a:lnTo>
                  <a:pt x="28513" y="3936"/>
                </a:lnTo>
                <a:lnTo>
                  <a:pt x="28641" y="4128"/>
                </a:lnTo>
                <a:lnTo>
                  <a:pt x="28736" y="4309"/>
                </a:lnTo>
                <a:lnTo>
                  <a:pt x="28799" y="4495"/>
                </a:lnTo>
                <a:lnTo>
                  <a:pt x="28847" y="4675"/>
                </a:lnTo>
                <a:lnTo>
                  <a:pt x="28879" y="4849"/>
                </a:lnTo>
                <a:lnTo>
                  <a:pt x="28895" y="5024"/>
                </a:lnTo>
                <a:lnTo>
                  <a:pt x="28641" y="4939"/>
                </a:lnTo>
                <a:lnTo>
                  <a:pt x="28370" y="4867"/>
                </a:lnTo>
                <a:lnTo>
                  <a:pt x="28148" y="4819"/>
                </a:lnTo>
                <a:lnTo>
                  <a:pt x="27909" y="4777"/>
                </a:lnTo>
                <a:lnTo>
                  <a:pt x="27671" y="4741"/>
                </a:lnTo>
                <a:lnTo>
                  <a:pt x="27433" y="4711"/>
                </a:lnTo>
                <a:lnTo>
                  <a:pt x="27178" y="4687"/>
                </a:lnTo>
                <a:lnTo>
                  <a:pt x="26924" y="4669"/>
                </a:lnTo>
                <a:lnTo>
                  <a:pt x="26670" y="4657"/>
                </a:lnTo>
                <a:lnTo>
                  <a:pt x="26161" y="4657"/>
                </a:lnTo>
                <a:lnTo>
                  <a:pt x="25891" y="4663"/>
                </a:lnTo>
                <a:lnTo>
                  <a:pt x="25637" y="4675"/>
                </a:lnTo>
                <a:lnTo>
                  <a:pt x="25382" y="4693"/>
                </a:lnTo>
                <a:lnTo>
                  <a:pt x="25128" y="4717"/>
                </a:lnTo>
                <a:lnTo>
                  <a:pt x="24874" y="4741"/>
                </a:lnTo>
                <a:lnTo>
                  <a:pt x="24619" y="4777"/>
                </a:lnTo>
                <a:lnTo>
                  <a:pt x="24365" y="4813"/>
                </a:lnTo>
                <a:lnTo>
                  <a:pt x="24127" y="4855"/>
                </a:lnTo>
                <a:lnTo>
                  <a:pt x="23888" y="4903"/>
                </a:lnTo>
                <a:lnTo>
                  <a:pt x="23666" y="4951"/>
                </a:lnTo>
                <a:lnTo>
                  <a:pt x="23443" y="5012"/>
                </a:lnTo>
                <a:lnTo>
                  <a:pt x="23221" y="5066"/>
                </a:lnTo>
                <a:lnTo>
                  <a:pt x="23014" y="5132"/>
                </a:lnTo>
                <a:lnTo>
                  <a:pt x="22823" y="5198"/>
                </a:lnTo>
                <a:lnTo>
                  <a:pt x="22633" y="5270"/>
                </a:lnTo>
                <a:lnTo>
                  <a:pt x="22458" y="5348"/>
                </a:lnTo>
                <a:lnTo>
                  <a:pt x="22299" y="5426"/>
                </a:lnTo>
                <a:lnTo>
                  <a:pt x="22140" y="5504"/>
                </a:lnTo>
                <a:lnTo>
                  <a:pt x="21997" y="5588"/>
                </a:lnTo>
                <a:lnTo>
                  <a:pt x="21870" y="5679"/>
                </a:lnTo>
                <a:lnTo>
                  <a:pt x="21759" y="5769"/>
                </a:lnTo>
                <a:lnTo>
                  <a:pt x="21663" y="5859"/>
                </a:lnTo>
                <a:lnTo>
                  <a:pt x="21584" y="5955"/>
                </a:lnTo>
                <a:lnTo>
                  <a:pt x="21504" y="6099"/>
                </a:lnTo>
                <a:lnTo>
                  <a:pt x="21441" y="6243"/>
                </a:lnTo>
                <a:lnTo>
                  <a:pt x="21425" y="6388"/>
                </a:lnTo>
                <a:lnTo>
                  <a:pt x="21441" y="6526"/>
                </a:lnTo>
                <a:lnTo>
                  <a:pt x="21488" y="6670"/>
                </a:lnTo>
                <a:lnTo>
                  <a:pt x="21584" y="6808"/>
                </a:lnTo>
                <a:lnTo>
                  <a:pt x="21695" y="6940"/>
                </a:lnTo>
                <a:lnTo>
                  <a:pt x="21854" y="7073"/>
                </a:lnTo>
                <a:lnTo>
                  <a:pt x="22045" y="7205"/>
                </a:lnTo>
                <a:lnTo>
                  <a:pt x="22251" y="7331"/>
                </a:lnTo>
                <a:lnTo>
                  <a:pt x="22506" y="7457"/>
                </a:lnTo>
                <a:lnTo>
                  <a:pt x="22792" y="7571"/>
                </a:lnTo>
                <a:lnTo>
                  <a:pt x="23094" y="7685"/>
                </a:lnTo>
                <a:lnTo>
                  <a:pt x="23443" y="7800"/>
                </a:lnTo>
                <a:lnTo>
                  <a:pt x="23809" y="7902"/>
                </a:lnTo>
                <a:lnTo>
                  <a:pt x="24206" y="7998"/>
                </a:lnTo>
                <a:lnTo>
                  <a:pt x="24508" y="8064"/>
                </a:lnTo>
                <a:lnTo>
                  <a:pt x="24826" y="8118"/>
                </a:lnTo>
                <a:lnTo>
                  <a:pt x="25128" y="8166"/>
                </a:lnTo>
                <a:lnTo>
                  <a:pt x="25446" y="8202"/>
                </a:lnTo>
                <a:lnTo>
                  <a:pt x="25764" y="8226"/>
                </a:lnTo>
                <a:lnTo>
                  <a:pt x="26066" y="8244"/>
                </a:lnTo>
                <a:lnTo>
                  <a:pt x="26384" y="8256"/>
                </a:lnTo>
                <a:lnTo>
                  <a:pt x="26702" y="8250"/>
                </a:lnTo>
                <a:lnTo>
                  <a:pt x="27004" y="8244"/>
                </a:lnTo>
                <a:lnTo>
                  <a:pt x="27321" y="8226"/>
                </a:lnTo>
                <a:lnTo>
                  <a:pt x="27623" y="8196"/>
                </a:lnTo>
                <a:lnTo>
                  <a:pt x="27925" y="8160"/>
                </a:lnTo>
                <a:lnTo>
                  <a:pt x="28227" y="8118"/>
                </a:lnTo>
                <a:lnTo>
                  <a:pt x="28513" y="8064"/>
                </a:lnTo>
                <a:lnTo>
                  <a:pt x="28784" y="8004"/>
                </a:lnTo>
                <a:lnTo>
                  <a:pt x="29070" y="7932"/>
                </a:lnTo>
                <a:lnTo>
                  <a:pt x="29244" y="8202"/>
                </a:lnTo>
                <a:lnTo>
                  <a:pt x="29403" y="8479"/>
                </a:lnTo>
                <a:lnTo>
                  <a:pt x="29546" y="8755"/>
                </a:lnTo>
                <a:lnTo>
                  <a:pt x="29642" y="9037"/>
                </a:lnTo>
                <a:lnTo>
                  <a:pt x="29737" y="9314"/>
                </a:lnTo>
                <a:lnTo>
                  <a:pt x="29785" y="9590"/>
                </a:lnTo>
                <a:lnTo>
                  <a:pt x="29801" y="9866"/>
                </a:lnTo>
                <a:lnTo>
                  <a:pt x="29801" y="10143"/>
                </a:lnTo>
                <a:lnTo>
                  <a:pt x="29753" y="10407"/>
                </a:lnTo>
                <a:lnTo>
                  <a:pt x="29705" y="10539"/>
                </a:lnTo>
                <a:lnTo>
                  <a:pt x="29674" y="10672"/>
                </a:lnTo>
                <a:lnTo>
                  <a:pt x="29610" y="10798"/>
                </a:lnTo>
                <a:lnTo>
                  <a:pt x="29546" y="10924"/>
                </a:lnTo>
                <a:lnTo>
                  <a:pt x="29483" y="11050"/>
                </a:lnTo>
                <a:lnTo>
                  <a:pt x="29388" y="11170"/>
                </a:lnTo>
                <a:lnTo>
                  <a:pt x="29308" y="11291"/>
                </a:lnTo>
                <a:lnTo>
                  <a:pt x="29197" y="11411"/>
                </a:lnTo>
                <a:lnTo>
                  <a:pt x="29086" y="11525"/>
                </a:lnTo>
                <a:lnTo>
                  <a:pt x="28958" y="11639"/>
                </a:lnTo>
                <a:lnTo>
                  <a:pt x="28831" y="11747"/>
                </a:lnTo>
                <a:lnTo>
                  <a:pt x="28688" y="11855"/>
                </a:lnTo>
                <a:lnTo>
                  <a:pt x="28529" y="11957"/>
                </a:lnTo>
                <a:lnTo>
                  <a:pt x="28354" y="12060"/>
                </a:lnTo>
                <a:lnTo>
                  <a:pt x="28211" y="12138"/>
                </a:lnTo>
                <a:lnTo>
                  <a:pt x="28052" y="12216"/>
                </a:lnTo>
                <a:lnTo>
                  <a:pt x="27894" y="12288"/>
                </a:lnTo>
                <a:lnTo>
                  <a:pt x="27719" y="12360"/>
                </a:lnTo>
                <a:lnTo>
                  <a:pt x="27544" y="12432"/>
                </a:lnTo>
                <a:lnTo>
                  <a:pt x="27353" y="12498"/>
                </a:lnTo>
                <a:lnTo>
                  <a:pt x="27162" y="12564"/>
                </a:lnTo>
                <a:lnTo>
                  <a:pt x="26956" y="12630"/>
                </a:lnTo>
                <a:lnTo>
                  <a:pt x="26749" y="12690"/>
                </a:lnTo>
                <a:lnTo>
                  <a:pt x="26543" y="12745"/>
                </a:lnTo>
                <a:lnTo>
                  <a:pt x="26320" y="12799"/>
                </a:lnTo>
                <a:lnTo>
                  <a:pt x="26082" y="12853"/>
                </a:lnTo>
                <a:lnTo>
                  <a:pt x="25605" y="12949"/>
                </a:lnTo>
                <a:lnTo>
                  <a:pt x="25096" y="13039"/>
                </a:lnTo>
                <a:lnTo>
                  <a:pt x="24540" y="13117"/>
                </a:lnTo>
                <a:lnTo>
                  <a:pt x="23984" y="13183"/>
                </a:lnTo>
                <a:lnTo>
                  <a:pt x="23380" y="13237"/>
                </a:lnTo>
                <a:lnTo>
                  <a:pt x="22744" y="13285"/>
                </a:lnTo>
                <a:lnTo>
                  <a:pt x="22092" y="13321"/>
                </a:lnTo>
                <a:lnTo>
                  <a:pt x="21393" y="13345"/>
                </a:lnTo>
                <a:lnTo>
                  <a:pt x="20678" y="13363"/>
                </a:lnTo>
                <a:lnTo>
                  <a:pt x="19947" y="13369"/>
                </a:lnTo>
                <a:lnTo>
                  <a:pt x="19375" y="13363"/>
                </a:lnTo>
                <a:lnTo>
                  <a:pt x="18516" y="13351"/>
                </a:lnTo>
                <a:lnTo>
                  <a:pt x="17690" y="13327"/>
                </a:lnTo>
                <a:lnTo>
                  <a:pt x="16895" y="13291"/>
                </a:lnTo>
                <a:lnTo>
                  <a:pt x="16116" y="13249"/>
                </a:lnTo>
                <a:lnTo>
                  <a:pt x="15369" y="13195"/>
                </a:lnTo>
                <a:lnTo>
                  <a:pt x="14638" y="13135"/>
                </a:lnTo>
                <a:lnTo>
                  <a:pt x="13939" y="13069"/>
                </a:lnTo>
                <a:lnTo>
                  <a:pt x="13256" y="12991"/>
                </a:lnTo>
                <a:lnTo>
                  <a:pt x="12604" y="12907"/>
                </a:lnTo>
                <a:lnTo>
                  <a:pt x="11968" y="12811"/>
                </a:lnTo>
                <a:lnTo>
                  <a:pt x="11364" y="12715"/>
                </a:lnTo>
                <a:lnTo>
                  <a:pt x="10776" y="12606"/>
                </a:lnTo>
                <a:lnTo>
                  <a:pt x="10220" y="12498"/>
                </a:lnTo>
                <a:lnTo>
                  <a:pt x="9680" y="12378"/>
                </a:lnTo>
                <a:lnTo>
                  <a:pt x="9155" y="12258"/>
                </a:lnTo>
                <a:lnTo>
                  <a:pt x="8662" y="12132"/>
                </a:lnTo>
                <a:lnTo>
                  <a:pt x="8186" y="12000"/>
                </a:lnTo>
                <a:lnTo>
                  <a:pt x="7741" y="11861"/>
                </a:lnTo>
                <a:lnTo>
                  <a:pt x="7311" y="11723"/>
                </a:lnTo>
                <a:lnTo>
                  <a:pt x="6914" y="11585"/>
                </a:lnTo>
                <a:lnTo>
                  <a:pt x="6533" y="11435"/>
                </a:lnTo>
                <a:lnTo>
                  <a:pt x="6167" y="11291"/>
                </a:lnTo>
                <a:lnTo>
                  <a:pt x="5833" y="11140"/>
                </a:lnTo>
                <a:lnTo>
                  <a:pt x="5500" y="10990"/>
                </a:lnTo>
                <a:lnTo>
                  <a:pt x="5213" y="10834"/>
                </a:lnTo>
                <a:lnTo>
                  <a:pt x="4943" y="10684"/>
                </a:lnTo>
                <a:lnTo>
                  <a:pt x="4689" y="10527"/>
                </a:lnTo>
                <a:lnTo>
                  <a:pt x="4451" y="10371"/>
                </a:lnTo>
                <a:lnTo>
                  <a:pt x="4244" y="10215"/>
                </a:lnTo>
                <a:lnTo>
                  <a:pt x="4053" y="10065"/>
                </a:lnTo>
                <a:lnTo>
                  <a:pt x="3878" y="9909"/>
                </a:lnTo>
                <a:lnTo>
                  <a:pt x="3735" y="9758"/>
                </a:lnTo>
                <a:lnTo>
                  <a:pt x="3576" y="9572"/>
                </a:lnTo>
                <a:lnTo>
                  <a:pt x="3449" y="9392"/>
                </a:lnTo>
                <a:lnTo>
                  <a:pt x="3354" y="9212"/>
                </a:lnTo>
                <a:lnTo>
                  <a:pt x="3290" y="9037"/>
                </a:lnTo>
                <a:lnTo>
                  <a:pt x="3545" y="9115"/>
                </a:lnTo>
                <a:lnTo>
                  <a:pt x="3815" y="9188"/>
                </a:lnTo>
                <a:lnTo>
                  <a:pt x="4085" y="9254"/>
                </a:lnTo>
                <a:lnTo>
                  <a:pt x="4387" y="9314"/>
                </a:lnTo>
                <a:lnTo>
                  <a:pt x="4705" y="9368"/>
                </a:lnTo>
                <a:lnTo>
                  <a:pt x="5023" y="9416"/>
                </a:lnTo>
                <a:lnTo>
                  <a:pt x="5357" y="9452"/>
                </a:lnTo>
                <a:lnTo>
                  <a:pt x="5706" y="9488"/>
                </a:lnTo>
                <a:lnTo>
                  <a:pt x="6485" y="9542"/>
                </a:lnTo>
                <a:lnTo>
                  <a:pt x="6866" y="9566"/>
                </a:lnTo>
                <a:lnTo>
                  <a:pt x="7248" y="9584"/>
                </a:lnTo>
                <a:lnTo>
                  <a:pt x="7613" y="9596"/>
                </a:lnTo>
                <a:lnTo>
                  <a:pt x="7979" y="9608"/>
                </a:lnTo>
                <a:lnTo>
                  <a:pt x="8329" y="9614"/>
                </a:lnTo>
                <a:lnTo>
                  <a:pt x="8678" y="9614"/>
                </a:lnTo>
                <a:lnTo>
                  <a:pt x="9298" y="9608"/>
                </a:lnTo>
                <a:lnTo>
                  <a:pt x="9600" y="9596"/>
                </a:lnTo>
                <a:lnTo>
                  <a:pt x="9870" y="9590"/>
                </a:lnTo>
                <a:lnTo>
                  <a:pt x="10156" y="9572"/>
                </a:lnTo>
                <a:lnTo>
                  <a:pt x="10411" y="9554"/>
                </a:lnTo>
                <a:lnTo>
                  <a:pt x="10665" y="9536"/>
                </a:lnTo>
                <a:lnTo>
                  <a:pt x="10903" y="9512"/>
                </a:lnTo>
                <a:lnTo>
                  <a:pt x="11126" y="9488"/>
                </a:lnTo>
                <a:lnTo>
                  <a:pt x="11332" y="9458"/>
                </a:lnTo>
                <a:lnTo>
                  <a:pt x="11539" y="9428"/>
                </a:lnTo>
                <a:lnTo>
                  <a:pt x="11730" y="9392"/>
                </a:lnTo>
                <a:lnTo>
                  <a:pt x="11921" y="9362"/>
                </a:lnTo>
                <a:lnTo>
                  <a:pt x="12095" y="9320"/>
                </a:lnTo>
                <a:lnTo>
                  <a:pt x="12413" y="9242"/>
                </a:lnTo>
                <a:lnTo>
                  <a:pt x="12683" y="9157"/>
                </a:lnTo>
                <a:lnTo>
                  <a:pt x="12922" y="9067"/>
                </a:lnTo>
                <a:lnTo>
                  <a:pt x="13128" y="8971"/>
                </a:lnTo>
                <a:lnTo>
                  <a:pt x="13303" y="8869"/>
                </a:lnTo>
                <a:lnTo>
                  <a:pt x="13430" y="8767"/>
                </a:lnTo>
                <a:lnTo>
                  <a:pt x="13526" y="8659"/>
                </a:lnTo>
                <a:lnTo>
                  <a:pt x="13605" y="8557"/>
                </a:lnTo>
                <a:lnTo>
                  <a:pt x="13637" y="8448"/>
                </a:lnTo>
                <a:lnTo>
                  <a:pt x="13653" y="8364"/>
                </a:lnTo>
                <a:lnTo>
                  <a:pt x="13637" y="8280"/>
                </a:lnTo>
                <a:lnTo>
                  <a:pt x="13621" y="8202"/>
                </a:lnTo>
                <a:lnTo>
                  <a:pt x="13573" y="8118"/>
                </a:lnTo>
                <a:lnTo>
                  <a:pt x="13526" y="8040"/>
                </a:lnTo>
                <a:lnTo>
                  <a:pt x="13446" y="7962"/>
                </a:lnTo>
                <a:lnTo>
                  <a:pt x="13351" y="7884"/>
                </a:lnTo>
                <a:lnTo>
                  <a:pt x="13256" y="7812"/>
                </a:lnTo>
                <a:lnTo>
                  <a:pt x="13128" y="7739"/>
                </a:lnTo>
                <a:lnTo>
                  <a:pt x="13001" y="7667"/>
                </a:lnTo>
                <a:lnTo>
                  <a:pt x="12842" y="7595"/>
                </a:lnTo>
                <a:lnTo>
                  <a:pt x="12683" y="7523"/>
                </a:lnTo>
                <a:lnTo>
                  <a:pt x="12509" y="7457"/>
                </a:lnTo>
                <a:lnTo>
                  <a:pt x="12302" y="7391"/>
                </a:lnTo>
                <a:lnTo>
                  <a:pt x="12095" y="7325"/>
                </a:lnTo>
                <a:lnTo>
                  <a:pt x="11873" y="7265"/>
                </a:lnTo>
                <a:lnTo>
                  <a:pt x="11634" y="7205"/>
                </a:lnTo>
                <a:lnTo>
                  <a:pt x="11380" y="7145"/>
                </a:lnTo>
                <a:lnTo>
                  <a:pt x="11110" y="7091"/>
                </a:lnTo>
                <a:lnTo>
                  <a:pt x="10824" y="7030"/>
                </a:lnTo>
                <a:lnTo>
                  <a:pt x="10538" y="6982"/>
                </a:lnTo>
                <a:lnTo>
                  <a:pt x="10220" y="6928"/>
                </a:lnTo>
                <a:lnTo>
                  <a:pt x="9902" y="6880"/>
                </a:lnTo>
                <a:lnTo>
                  <a:pt x="9568" y="6832"/>
                </a:lnTo>
                <a:lnTo>
                  <a:pt x="8853" y="6748"/>
                </a:lnTo>
                <a:lnTo>
                  <a:pt x="8090" y="6670"/>
                </a:lnTo>
                <a:lnTo>
                  <a:pt x="7280" y="6598"/>
                </a:lnTo>
                <a:lnTo>
                  <a:pt x="6421" y="6538"/>
                </a:lnTo>
                <a:lnTo>
                  <a:pt x="5992" y="6514"/>
                </a:lnTo>
                <a:lnTo>
                  <a:pt x="5579" y="6502"/>
                </a:lnTo>
                <a:lnTo>
                  <a:pt x="5182" y="6502"/>
                </a:lnTo>
                <a:lnTo>
                  <a:pt x="4800" y="6508"/>
                </a:lnTo>
                <a:lnTo>
                  <a:pt x="4896" y="6351"/>
                </a:lnTo>
                <a:lnTo>
                  <a:pt x="5007" y="6195"/>
                </a:lnTo>
                <a:lnTo>
                  <a:pt x="5134" y="6039"/>
                </a:lnTo>
                <a:lnTo>
                  <a:pt x="5277" y="5877"/>
                </a:lnTo>
                <a:lnTo>
                  <a:pt x="5436" y="5721"/>
                </a:lnTo>
                <a:lnTo>
                  <a:pt x="5611" y="5558"/>
                </a:lnTo>
                <a:lnTo>
                  <a:pt x="5802" y="5402"/>
                </a:lnTo>
                <a:lnTo>
                  <a:pt x="6008" y="5246"/>
                </a:lnTo>
                <a:lnTo>
                  <a:pt x="6231" y="5090"/>
                </a:lnTo>
                <a:lnTo>
                  <a:pt x="6469" y="4939"/>
                </a:lnTo>
                <a:lnTo>
                  <a:pt x="6707" y="4789"/>
                </a:lnTo>
                <a:lnTo>
                  <a:pt x="6962" y="4639"/>
                </a:lnTo>
                <a:lnTo>
                  <a:pt x="7232" y="4501"/>
                </a:lnTo>
                <a:lnTo>
                  <a:pt x="7518" y="4357"/>
                </a:lnTo>
                <a:lnTo>
                  <a:pt x="7804" y="4224"/>
                </a:lnTo>
                <a:lnTo>
                  <a:pt x="8106" y="4098"/>
                </a:lnTo>
                <a:lnTo>
                  <a:pt x="8360" y="3996"/>
                </a:lnTo>
                <a:lnTo>
                  <a:pt x="8646" y="3894"/>
                </a:lnTo>
                <a:lnTo>
                  <a:pt x="8933" y="3792"/>
                </a:lnTo>
                <a:lnTo>
                  <a:pt x="9250" y="3690"/>
                </a:lnTo>
                <a:lnTo>
                  <a:pt x="9600" y="3594"/>
                </a:lnTo>
                <a:lnTo>
                  <a:pt x="9950" y="3497"/>
                </a:lnTo>
                <a:lnTo>
                  <a:pt x="10331" y="3407"/>
                </a:lnTo>
                <a:lnTo>
                  <a:pt x="10713" y="3323"/>
                </a:lnTo>
                <a:lnTo>
                  <a:pt x="11126" y="3251"/>
                </a:lnTo>
                <a:lnTo>
                  <a:pt x="11555" y="3185"/>
                </a:lnTo>
                <a:lnTo>
                  <a:pt x="11984" y="3131"/>
                </a:lnTo>
                <a:lnTo>
                  <a:pt x="12445" y="3089"/>
                </a:lnTo>
                <a:lnTo>
                  <a:pt x="12668" y="3071"/>
                </a:lnTo>
                <a:lnTo>
                  <a:pt x="12906" y="3059"/>
                </a:lnTo>
                <a:lnTo>
                  <a:pt x="13144" y="3047"/>
                </a:lnTo>
                <a:lnTo>
                  <a:pt x="13383" y="3041"/>
                </a:lnTo>
                <a:lnTo>
                  <a:pt x="13891" y="3041"/>
                </a:lnTo>
                <a:lnTo>
                  <a:pt x="14130" y="3047"/>
                </a:lnTo>
                <a:lnTo>
                  <a:pt x="14384" y="3059"/>
                </a:lnTo>
                <a:lnTo>
                  <a:pt x="14638" y="3053"/>
                </a:lnTo>
                <a:lnTo>
                  <a:pt x="14861" y="3041"/>
                </a:lnTo>
                <a:lnTo>
                  <a:pt x="15083" y="3023"/>
                </a:lnTo>
                <a:lnTo>
                  <a:pt x="15306" y="2999"/>
                </a:lnTo>
                <a:lnTo>
                  <a:pt x="15497" y="2969"/>
                </a:lnTo>
                <a:lnTo>
                  <a:pt x="15687" y="2939"/>
                </a:lnTo>
                <a:lnTo>
                  <a:pt x="15878" y="2897"/>
                </a:lnTo>
                <a:lnTo>
                  <a:pt x="16053" y="2854"/>
                </a:lnTo>
                <a:lnTo>
                  <a:pt x="16228" y="2806"/>
                </a:lnTo>
                <a:lnTo>
                  <a:pt x="16403" y="2752"/>
                </a:lnTo>
                <a:lnTo>
                  <a:pt x="16752" y="2638"/>
                </a:lnTo>
                <a:lnTo>
                  <a:pt x="17086" y="2506"/>
                </a:lnTo>
                <a:lnTo>
                  <a:pt x="17451" y="2356"/>
                </a:lnTo>
                <a:lnTo>
                  <a:pt x="17897" y="2170"/>
                </a:lnTo>
                <a:lnTo>
                  <a:pt x="18389" y="1977"/>
                </a:lnTo>
                <a:lnTo>
                  <a:pt x="18643" y="1881"/>
                </a:lnTo>
                <a:lnTo>
                  <a:pt x="18914" y="1791"/>
                </a:lnTo>
                <a:lnTo>
                  <a:pt x="19184" y="1701"/>
                </a:lnTo>
                <a:lnTo>
                  <a:pt x="19470" y="1611"/>
                </a:lnTo>
                <a:lnTo>
                  <a:pt x="19756" y="1533"/>
                </a:lnTo>
                <a:lnTo>
                  <a:pt x="20058" y="1461"/>
                </a:lnTo>
                <a:lnTo>
                  <a:pt x="20360" y="1394"/>
                </a:lnTo>
                <a:lnTo>
                  <a:pt x="20662" y="1334"/>
                </a:lnTo>
                <a:lnTo>
                  <a:pt x="20980" y="1292"/>
                </a:lnTo>
                <a:lnTo>
                  <a:pt x="21298" y="1256"/>
                </a:lnTo>
                <a:lnTo>
                  <a:pt x="21616" y="1232"/>
                </a:lnTo>
                <a:lnTo>
                  <a:pt x="21775" y="1226"/>
                </a:lnTo>
                <a:close/>
                <a:moveTo>
                  <a:pt x="21647" y="0"/>
                </a:moveTo>
                <a:lnTo>
                  <a:pt x="21361" y="6"/>
                </a:lnTo>
                <a:lnTo>
                  <a:pt x="21075" y="24"/>
                </a:lnTo>
                <a:lnTo>
                  <a:pt x="20789" y="42"/>
                </a:lnTo>
                <a:lnTo>
                  <a:pt x="20519" y="61"/>
                </a:lnTo>
                <a:lnTo>
                  <a:pt x="20249" y="91"/>
                </a:lnTo>
                <a:lnTo>
                  <a:pt x="19979" y="121"/>
                </a:lnTo>
                <a:lnTo>
                  <a:pt x="19724" y="151"/>
                </a:lnTo>
                <a:lnTo>
                  <a:pt x="19470" y="193"/>
                </a:lnTo>
                <a:lnTo>
                  <a:pt x="19232" y="229"/>
                </a:lnTo>
                <a:lnTo>
                  <a:pt x="18755" y="325"/>
                </a:lnTo>
                <a:lnTo>
                  <a:pt x="18294" y="427"/>
                </a:lnTo>
                <a:lnTo>
                  <a:pt x="17849" y="535"/>
                </a:lnTo>
                <a:lnTo>
                  <a:pt x="17436" y="655"/>
                </a:lnTo>
                <a:lnTo>
                  <a:pt x="17038" y="776"/>
                </a:lnTo>
                <a:lnTo>
                  <a:pt x="16657" y="902"/>
                </a:lnTo>
                <a:lnTo>
                  <a:pt x="16307" y="1034"/>
                </a:lnTo>
                <a:lnTo>
                  <a:pt x="15957" y="1160"/>
                </a:lnTo>
                <a:lnTo>
                  <a:pt x="15640" y="1286"/>
                </a:lnTo>
                <a:lnTo>
                  <a:pt x="15052" y="1533"/>
                </a:lnTo>
                <a:lnTo>
                  <a:pt x="14686" y="1683"/>
                </a:lnTo>
                <a:lnTo>
                  <a:pt x="14320" y="1821"/>
                </a:lnTo>
                <a:lnTo>
                  <a:pt x="13987" y="1815"/>
                </a:lnTo>
                <a:lnTo>
                  <a:pt x="13605" y="1809"/>
                </a:lnTo>
                <a:lnTo>
                  <a:pt x="13081" y="1815"/>
                </a:lnTo>
                <a:lnTo>
                  <a:pt x="12540" y="1833"/>
                </a:lnTo>
                <a:lnTo>
                  <a:pt x="12016" y="1863"/>
                </a:lnTo>
                <a:lnTo>
                  <a:pt x="11507" y="1905"/>
                </a:lnTo>
                <a:lnTo>
                  <a:pt x="10983" y="1953"/>
                </a:lnTo>
                <a:lnTo>
                  <a:pt x="10474" y="2019"/>
                </a:lnTo>
                <a:lnTo>
                  <a:pt x="9966" y="2091"/>
                </a:lnTo>
                <a:lnTo>
                  <a:pt x="9473" y="2182"/>
                </a:lnTo>
                <a:lnTo>
                  <a:pt x="8980" y="2278"/>
                </a:lnTo>
                <a:lnTo>
                  <a:pt x="8488" y="2386"/>
                </a:lnTo>
                <a:lnTo>
                  <a:pt x="8011" y="2506"/>
                </a:lnTo>
                <a:lnTo>
                  <a:pt x="7534" y="2638"/>
                </a:lnTo>
                <a:lnTo>
                  <a:pt x="7073" y="2776"/>
                </a:lnTo>
                <a:lnTo>
                  <a:pt x="6612" y="2927"/>
                </a:lnTo>
                <a:lnTo>
                  <a:pt x="6167" y="3089"/>
                </a:lnTo>
                <a:lnTo>
                  <a:pt x="5722" y="3263"/>
                </a:lnTo>
                <a:lnTo>
                  <a:pt x="5229" y="3473"/>
                </a:lnTo>
                <a:lnTo>
                  <a:pt x="4768" y="3696"/>
                </a:lnTo>
                <a:lnTo>
                  <a:pt x="4323" y="3924"/>
                </a:lnTo>
                <a:lnTo>
                  <a:pt x="3910" y="4158"/>
                </a:lnTo>
                <a:lnTo>
                  <a:pt x="3529" y="4399"/>
                </a:lnTo>
                <a:lnTo>
                  <a:pt x="3163" y="4645"/>
                </a:lnTo>
                <a:lnTo>
                  <a:pt x="2845" y="4891"/>
                </a:lnTo>
                <a:lnTo>
                  <a:pt x="2543" y="5144"/>
                </a:lnTo>
                <a:lnTo>
                  <a:pt x="2273" y="5402"/>
                </a:lnTo>
                <a:lnTo>
                  <a:pt x="2035" y="5660"/>
                </a:lnTo>
                <a:lnTo>
                  <a:pt x="1828" y="5913"/>
                </a:lnTo>
                <a:lnTo>
                  <a:pt x="1669" y="6171"/>
                </a:lnTo>
                <a:lnTo>
                  <a:pt x="1526" y="6424"/>
                </a:lnTo>
                <a:lnTo>
                  <a:pt x="1431" y="6676"/>
                </a:lnTo>
                <a:lnTo>
                  <a:pt x="1383" y="6922"/>
                </a:lnTo>
                <a:lnTo>
                  <a:pt x="1367" y="7042"/>
                </a:lnTo>
                <a:lnTo>
                  <a:pt x="1367" y="7163"/>
                </a:lnTo>
                <a:lnTo>
                  <a:pt x="1224" y="7229"/>
                </a:lnTo>
                <a:lnTo>
                  <a:pt x="1081" y="7301"/>
                </a:lnTo>
                <a:lnTo>
                  <a:pt x="970" y="7367"/>
                </a:lnTo>
                <a:lnTo>
                  <a:pt x="843" y="7439"/>
                </a:lnTo>
                <a:lnTo>
                  <a:pt x="636" y="7595"/>
                </a:lnTo>
                <a:lnTo>
                  <a:pt x="445" y="7751"/>
                </a:lnTo>
                <a:lnTo>
                  <a:pt x="302" y="7926"/>
                </a:lnTo>
                <a:lnTo>
                  <a:pt x="175" y="8100"/>
                </a:lnTo>
                <a:lnTo>
                  <a:pt x="80" y="8280"/>
                </a:lnTo>
                <a:lnTo>
                  <a:pt x="16" y="8472"/>
                </a:lnTo>
                <a:lnTo>
                  <a:pt x="0" y="8665"/>
                </a:lnTo>
                <a:lnTo>
                  <a:pt x="0" y="8869"/>
                </a:lnTo>
                <a:lnTo>
                  <a:pt x="32" y="9073"/>
                </a:lnTo>
                <a:lnTo>
                  <a:pt x="96" y="9284"/>
                </a:lnTo>
                <a:lnTo>
                  <a:pt x="191" y="9500"/>
                </a:lnTo>
                <a:lnTo>
                  <a:pt x="302" y="9716"/>
                </a:lnTo>
                <a:lnTo>
                  <a:pt x="461" y="9939"/>
                </a:lnTo>
                <a:lnTo>
                  <a:pt x="668" y="10167"/>
                </a:lnTo>
                <a:lnTo>
                  <a:pt x="843" y="10353"/>
                </a:lnTo>
                <a:lnTo>
                  <a:pt x="1049" y="10539"/>
                </a:lnTo>
                <a:lnTo>
                  <a:pt x="1288" y="10726"/>
                </a:lnTo>
                <a:lnTo>
                  <a:pt x="1542" y="10918"/>
                </a:lnTo>
                <a:lnTo>
                  <a:pt x="1828" y="11110"/>
                </a:lnTo>
                <a:lnTo>
                  <a:pt x="2130" y="11297"/>
                </a:lnTo>
                <a:lnTo>
                  <a:pt x="2464" y="11489"/>
                </a:lnTo>
                <a:lnTo>
                  <a:pt x="2814" y="11675"/>
                </a:lnTo>
                <a:lnTo>
                  <a:pt x="3195" y="11861"/>
                </a:lnTo>
                <a:lnTo>
                  <a:pt x="3608" y="12048"/>
                </a:lnTo>
                <a:lnTo>
                  <a:pt x="4037" y="12228"/>
                </a:lnTo>
                <a:lnTo>
                  <a:pt x="4498" y="12408"/>
                </a:lnTo>
                <a:lnTo>
                  <a:pt x="4991" y="12582"/>
                </a:lnTo>
                <a:lnTo>
                  <a:pt x="5500" y="12751"/>
                </a:lnTo>
                <a:lnTo>
                  <a:pt x="6040" y="12919"/>
                </a:lnTo>
                <a:lnTo>
                  <a:pt x="6596" y="13081"/>
                </a:lnTo>
                <a:lnTo>
                  <a:pt x="7184" y="13237"/>
                </a:lnTo>
                <a:lnTo>
                  <a:pt x="7804" y="13387"/>
                </a:lnTo>
                <a:lnTo>
                  <a:pt x="8440" y="13532"/>
                </a:lnTo>
                <a:lnTo>
                  <a:pt x="9107" y="13664"/>
                </a:lnTo>
                <a:lnTo>
                  <a:pt x="9807" y="13796"/>
                </a:lnTo>
                <a:lnTo>
                  <a:pt x="10538" y="13916"/>
                </a:lnTo>
                <a:lnTo>
                  <a:pt x="11285" y="14030"/>
                </a:lnTo>
                <a:lnTo>
                  <a:pt x="12064" y="14133"/>
                </a:lnTo>
                <a:lnTo>
                  <a:pt x="12874" y="14229"/>
                </a:lnTo>
                <a:lnTo>
                  <a:pt x="13701" y="14313"/>
                </a:lnTo>
                <a:lnTo>
                  <a:pt x="14559" y="14391"/>
                </a:lnTo>
                <a:lnTo>
                  <a:pt x="15449" y="14451"/>
                </a:lnTo>
                <a:lnTo>
                  <a:pt x="16371" y="14505"/>
                </a:lnTo>
                <a:lnTo>
                  <a:pt x="17308" y="14547"/>
                </a:lnTo>
                <a:lnTo>
                  <a:pt x="18278" y="14577"/>
                </a:lnTo>
                <a:lnTo>
                  <a:pt x="19279" y="14595"/>
                </a:lnTo>
                <a:lnTo>
                  <a:pt x="20424" y="14595"/>
                </a:lnTo>
                <a:lnTo>
                  <a:pt x="20900" y="14589"/>
                </a:lnTo>
                <a:lnTo>
                  <a:pt x="21361" y="14577"/>
                </a:lnTo>
                <a:lnTo>
                  <a:pt x="21822" y="14565"/>
                </a:lnTo>
                <a:lnTo>
                  <a:pt x="22267" y="14553"/>
                </a:lnTo>
                <a:lnTo>
                  <a:pt x="22712" y="14529"/>
                </a:lnTo>
                <a:lnTo>
                  <a:pt x="23141" y="14505"/>
                </a:lnTo>
                <a:lnTo>
                  <a:pt x="23570" y="14481"/>
                </a:lnTo>
                <a:lnTo>
                  <a:pt x="23984" y="14451"/>
                </a:lnTo>
                <a:lnTo>
                  <a:pt x="24381" y="14415"/>
                </a:lnTo>
                <a:lnTo>
                  <a:pt x="24778" y="14373"/>
                </a:lnTo>
                <a:lnTo>
                  <a:pt x="25176" y="14331"/>
                </a:lnTo>
                <a:lnTo>
                  <a:pt x="25541" y="14289"/>
                </a:lnTo>
                <a:lnTo>
                  <a:pt x="25923" y="14241"/>
                </a:lnTo>
                <a:lnTo>
                  <a:pt x="26288" y="14187"/>
                </a:lnTo>
                <a:lnTo>
                  <a:pt x="26638" y="14133"/>
                </a:lnTo>
                <a:lnTo>
                  <a:pt x="26972" y="14072"/>
                </a:lnTo>
                <a:lnTo>
                  <a:pt x="27305" y="14006"/>
                </a:lnTo>
                <a:lnTo>
                  <a:pt x="27639" y="13940"/>
                </a:lnTo>
                <a:lnTo>
                  <a:pt x="27957" y="13868"/>
                </a:lnTo>
                <a:lnTo>
                  <a:pt x="28259" y="13796"/>
                </a:lnTo>
                <a:lnTo>
                  <a:pt x="28561" y="13718"/>
                </a:lnTo>
                <a:lnTo>
                  <a:pt x="28847" y="13634"/>
                </a:lnTo>
                <a:lnTo>
                  <a:pt x="29133" y="13550"/>
                </a:lnTo>
                <a:lnTo>
                  <a:pt x="29403" y="13460"/>
                </a:lnTo>
                <a:lnTo>
                  <a:pt x="29674" y="13369"/>
                </a:lnTo>
                <a:lnTo>
                  <a:pt x="29928" y="13273"/>
                </a:lnTo>
                <a:lnTo>
                  <a:pt x="30166" y="13171"/>
                </a:lnTo>
                <a:lnTo>
                  <a:pt x="30405" y="13069"/>
                </a:lnTo>
                <a:lnTo>
                  <a:pt x="30627" y="12961"/>
                </a:lnTo>
                <a:lnTo>
                  <a:pt x="30850" y="12853"/>
                </a:lnTo>
                <a:lnTo>
                  <a:pt x="31056" y="12739"/>
                </a:lnTo>
                <a:lnTo>
                  <a:pt x="31327" y="12576"/>
                </a:lnTo>
                <a:lnTo>
                  <a:pt x="31581" y="12408"/>
                </a:lnTo>
                <a:lnTo>
                  <a:pt x="31819" y="12234"/>
                </a:lnTo>
                <a:lnTo>
                  <a:pt x="32026" y="12054"/>
                </a:lnTo>
                <a:lnTo>
                  <a:pt x="32201" y="11873"/>
                </a:lnTo>
                <a:lnTo>
                  <a:pt x="32376" y="11693"/>
                </a:lnTo>
                <a:lnTo>
                  <a:pt x="32519" y="11507"/>
                </a:lnTo>
                <a:lnTo>
                  <a:pt x="32646" y="11315"/>
                </a:lnTo>
                <a:lnTo>
                  <a:pt x="32757" y="11122"/>
                </a:lnTo>
                <a:lnTo>
                  <a:pt x="32852" y="10924"/>
                </a:lnTo>
                <a:lnTo>
                  <a:pt x="32916" y="10732"/>
                </a:lnTo>
                <a:lnTo>
                  <a:pt x="32979" y="10533"/>
                </a:lnTo>
                <a:lnTo>
                  <a:pt x="33011" y="10335"/>
                </a:lnTo>
                <a:lnTo>
                  <a:pt x="33043" y="10131"/>
                </a:lnTo>
                <a:lnTo>
                  <a:pt x="33043" y="9933"/>
                </a:lnTo>
                <a:lnTo>
                  <a:pt x="33043" y="9728"/>
                </a:lnTo>
                <a:lnTo>
                  <a:pt x="33027" y="9524"/>
                </a:lnTo>
                <a:lnTo>
                  <a:pt x="32979" y="9326"/>
                </a:lnTo>
                <a:lnTo>
                  <a:pt x="32932" y="9121"/>
                </a:lnTo>
                <a:lnTo>
                  <a:pt x="32884" y="8923"/>
                </a:lnTo>
                <a:lnTo>
                  <a:pt x="32805" y="8725"/>
                </a:lnTo>
                <a:lnTo>
                  <a:pt x="32725" y="8527"/>
                </a:lnTo>
                <a:lnTo>
                  <a:pt x="32630" y="8328"/>
                </a:lnTo>
                <a:lnTo>
                  <a:pt x="32534" y="8136"/>
                </a:lnTo>
                <a:lnTo>
                  <a:pt x="32407" y="7938"/>
                </a:lnTo>
                <a:lnTo>
                  <a:pt x="32296" y="7751"/>
                </a:lnTo>
                <a:lnTo>
                  <a:pt x="32153" y="7565"/>
                </a:lnTo>
                <a:lnTo>
                  <a:pt x="32026" y="7379"/>
                </a:lnTo>
                <a:lnTo>
                  <a:pt x="31867" y="7199"/>
                </a:lnTo>
                <a:lnTo>
                  <a:pt x="31724" y="7018"/>
                </a:lnTo>
                <a:lnTo>
                  <a:pt x="31390" y="6682"/>
                </a:lnTo>
                <a:lnTo>
                  <a:pt x="31533" y="6538"/>
                </a:lnTo>
                <a:lnTo>
                  <a:pt x="31644" y="6400"/>
                </a:lnTo>
                <a:lnTo>
                  <a:pt x="31756" y="6249"/>
                </a:lnTo>
                <a:lnTo>
                  <a:pt x="31851" y="6099"/>
                </a:lnTo>
                <a:lnTo>
                  <a:pt x="31930" y="5943"/>
                </a:lnTo>
                <a:lnTo>
                  <a:pt x="32010" y="5787"/>
                </a:lnTo>
                <a:lnTo>
                  <a:pt x="32058" y="5624"/>
                </a:lnTo>
                <a:lnTo>
                  <a:pt x="32105" y="5462"/>
                </a:lnTo>
                <a:lnTo>
                  <a:pt x="32137" y="5294"/>
                </a:lnTo>
                <a:lnTo>
                  <a:pt x="32153" y="5126"/>
                </a:lnTo>
                <a:lnTo>
                  <a:pt x="32153" y="4951"/>
                </a:lnTo>
                <a:lnTo>
                  <a:pt x="32137" y="4777"/>
                </a:lnTo>
                <a:lnTo>
                  <a:pt x="32105" y="4603"/>
                </a:lnTo>
                <a:lnTo>
                  <a:pt x="32074" y="4423"/>
                </a:lnTo>
                <a:lnTo>
                  <a:pt x="32010" y="4248"/>
                </a:lnTo>
                <a:lnTo>
                  <a:pt x="31930" y="4068"/>
                </a:lnTo>
                <a:lnTo>
                  <a:pt x="31835" y="3888"/>
                </a:lnTo>
                <a:lnTo>
                  <a:pt x="31724" y="3702"/>
                </a:lnTo>
                <a:lnTo>
                  <a:pt x="31597" y="3521"/>
                </a:lnTo>
                <a:lnTo>
                  <a:pt x="31438" y="3341"/>
                </a:lnTo>
                <a:lnTo>
                  <a:pt x="31279" y="3161"/>
                </a:lnTo>
                <a:lnTo>
                  <a:pt x="31088" y="2975"/>
                </a:lnTo>
                <a:lnTo>
                  <a:pt x="30882" y="2794"/>
                </a:lnTo>
                <a:lnTo>
                  <a:pt x="30659" y="2614"/>
                </a:lnTo>
                <a:lnTo>
                  <a:pt x="30421" y="2434"/>
                </a:lnTo>
                <a:lnTo>
                  <a:pt x="30150" y="2260"/>
                </a:lnTo>
                <a:lnTo>
                  <a:pt x="29864" y="2079"/>
                </a:lnTo>
                <a:lnTo>
                  <a:pt x="29562" y="1905"/>
                </a:lnTo>
                <a:lnTo>
                  <a:pt x="29244" y="1731"/>
                </a:lnTo>
                <a:lnTo>
                  <a:pt x="28895" y="1563"/>
                </a:lnTo>
                <a:lnTo>
                  <a:pt x="28513" y="1394"/>
                </a:lnTo>
                <a:lnTo>
                  <a:pt x="28116" y="1226"/>
                </a:lnTo>
                <a:lnTo>
                  <a:pt x="27750" y="1076"/>
                </a:lnTo>
                <a:lnTo>
                  <a:pt x="27369" y="938"/>
                </a:lnTo>
                <a:lnTo>
                  <a:pt x="26988" y="812"/>
                </a:lnTo>
                <a:lnTo>
                  <a:pt x="26606" y="691"/>
                </a:lnTo>
                <a:lnTo>
                  <a:pt x="26225" y="583"/>
                </a:lnTo>
                <a:lnTo>
                  <a:pt x="25843" y="481"/>
                </a:lnTo>
                <a:lnTo>
                  <a:pt x="25462" y="391"/>
                </a:lnTo>
                <a:lnTo>
                  <a:pt x="25064" y="307"/>
                </a:lnTo>
                <a:lnTo>
                  <a:pt x="24683" y="235"/>
                </a:lnTo>
                <a:lnTo>
                  <a:pt x="24286" y="175"/>
                </a:lnTo>
                <a:lnTo>
                  <a:pt x="23904" y="121"/>
                </a:lnTo>
                <a:lnTo>
                  <a:pt x="23507" y="79"/>
                </a:lnTo>
                <a:lnTo>
                  <a:pt x="23125" y="42"/>
                </a:lnTo>
                <a:lnTo>
                  <a:pt x="22728" y="18"/>
                </a:lnTo>
                <a:lnTo>
                  <a:pt x="22331" y="6"/>
                </a:lnTo>
                <a:lnTo>
                  <a:pt x="21949"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9" name="Google Shape;269;p15"/>
          <p:cNvSpPr/>
          <p:nvPr/>
        </p:nvSpPr>
        <p:spPr>
          <a:xfrm rot="757113">
            <a:off x="16612322" y="8165945"/>
            <a:ext cx="2025672" cy="2700083"/>
          </a:xfrm>
          <a:custGeom>
            <a:avLst/>
            <a:gdLst/>
            <a:ahLst/>
            <a:cxnLst/>
            <a:rect l="l" t="t" r="r" b="b"/>
            <a:pathLst>
              <a:path w="62240" h="36804" extrusionOk="0">
                <a:moveTo>
                  <a:pt x="21981" y="1"/>
                </a:moveTo>
                <a:lnTo>
                  <a:pt x="1" y="2218"/>
                </a:lnTo>
                <a:lnTo>
                  <a:pt x="14162" y="36803"/>
                </a:lnTo>
                <a:lnTo>
                  <a:pt x="62240" y="31948"/>
                </a:lnTo>
                <a:lnTo>
                  <a:pt x="21981" y="1"/>
                </a:lnTo>
                <a:close/>
              </a:path>
            </a:pathLst>
          </a:custGeom>
          <a:solidFill>
            <a:schemeClr val="accent2"/>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0" name="Google Shape;270;p15"/>
          <p:cNvSpPr/>
          <p:nvPr/>
        </p:nvSpPr>
        <p:spPr>
          <a:xfrm rot="757113">
            <a:off x="17352014" y="9855295"/>
            <a:ext cx="161916" cy="269027"/>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1" name="Google Shape;271;p15"/>
          <p:cNvSpPr/>
          <p:nvPr/>
        </p:nvSpPr>
        <p:spPr>
          <a:xfrm rot="757113">
            <a:off x="17077241" y="10043137"/>
            <a:ext cx="161916" cy="268952"/>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2" name="Google Shape;272;p15"/>
          <p:cNvSpPr/>
          <p:nvPr/>
        </p:nvSpPr>
        <p:spPr>
          <a:xfrm rot="757509">
            <a:off x="15303493" y="5974520"/>
            <a:ext cx="3340421" cy="2656940"/>
          </a:xfrm>
          <a:custGeom>
            <a:avLst/>
            <a:gdLst/>
            <a:ahLst/>
            <a:cxnLst/>
            <a:rect l="l" t="t" r="r" b="b"/>
            <a:pathLst>
              <a:path w="129454" h="45678" extrusionOk="0">
                <a:moveTo>
                  <a:pt x="68963" y="0"/>
                </a:moveTo>
                <a:lnTo>
                  <a:pt x="68184" y="6"/>
                </a:lnTo>
                <a:lnTo>
                  <a:pt x="67421" y="12"/>
                </a:lnTo>
                <a:lnTo>
                  <a:pt x="66674" y="24"/>
                </a:lnTo>
                <a:lnTo>
                  <a:pt x="65927" y="42"/>
                </a:lnTo>
                <a:lnTo>
                  <a:pt x="65212" y="66"/>
                </a:lnTo>
                <a:lnTo>
                  <a:pt x="64497" y="91"/>
                </a:lnTo>
                <a:lnTo>
                  <a:pt x="63797" y="121"/>
                </a:lnTo>
                <a:lnTo>
                  <a:pt x="63114" y="151"/>
                </a:lnTo>
                <a:lnTo>
                  <a:pt x="62446" y="187"/>
                </a:lnTo>
                <a:lnTo>
                  <a:pt x="61779" y="229"/>
                </a:lnTo>
                <a:lnTo>
                  <a:pt x="61127" y="271"/>
                </a:lnTo>
                <a:lnTo>
                  <a:pt x="60491" y="319"/>
                </a:lnTo>
                <a:lnTo>
                  <a:pt x="59872" y="367"/>
                </a:lnTo>
                <a:lnTo>
                  <a:pt x="59252" y="421"/>
                </a:lnTo>
                <a:lnTo>
                  <a:pt x="58648" y="481"/>
                </a:lnTo>
                <a:lnTo>
                  <a:pt x="58060" y="541"/>
                </a:lnTo>
                <a:lnTo>
                  <a:pt x="57488" y="607"/>
                </a:lnTo>
                <a:lnTo>
                  <a:pt x="56915" y="673"/>
                </a:lnTo>
                <a:lnTo>
                  <a:pt x="56375" y="745"/>
                </a:lnTo>
                <a:lnTo>
                  <a:pt x="55819" y="824"/>
                </a:lnTo>
                <a:lnTo>
                  <a:pt x="55294" y="896"/>
                </a:lnTo>
                <a:lnTo>
                  <a:pt x="54770" y="980"/>
                </a:lnTo>
                <a:lnTo>
                  <a:pt x="54261" y="1064"/>
                </a:lnTo>
                <a:lnTo>
                  <a:pt x="53769" y="1148"/>
                </a:lnTo>
                <a:lnTo>
                  <a:pt x="53292" y="1238"/>
                </a:lnTo>
                <a:lnTo>
                  <a:pt x="52815" y="1334"/>
                </a:lnTo>
                <a:lnTo>
                  <a:pt x="52338" y="1430"/>
                </a:lnTo>
                <a:lnTo>
                  <a:pt x="51893" y="1527"/>
                </a:lnTo>
                <a:lnTo>
                  <a:pt x="51448" y="1629"/>
                </a:lnTo>
                <a:lnTo>
                  <a:pt x="51019" y="1731"/>
                </a:lnTo>
                <a:lnTo>
                  <a:pt x="50590" y="1839"/>
                </a:lnTo>
                <a:lnTo>
                  <a:pt x="50192" y="1947"/>
                </a:lnTo>
                <a:lnTo>
                  <a:pt x="49779" y="2055"/>
                </a:lnTo>
                <a:lnTo>
                  <a:pt x="49398" y="2169"/>
                </a:lnTo>
                <a:lnTo>
                  <a:pt x="49016" y="2284"/>
                </a:lnTo>
                <a:lnTo>
                  <a:pt x="48651" y="2404"/>
                </a:lnTo>
                <a:lnTo>
                  <a:pt x="48285" y="2524"/>
                </a:lnTo>
                <a:lnTo>
                  <a:pt x="47936" y="2650"/>
                </a:lnTo>
                <a:lnTo>
                  <a:pt x="47602" y="2770"/>
                </a:lnTo>
                <a:lnTo>
                  <a:pt x="47268" y="2903"/>
                </a:lnTo>
                <a:lnTo>
                  <a:pt x="46950" y="3029"/>
                </a:lnTo>
                <a:lnTo>
                  <a:pt x="46632" y="3161"/>
                </a:lnTo>
                <a:lnTo>
                  <a:pt x="46346" y="3293"/>
                </a:lnTo>
                <a:lnTo>
                  <a:pt x="46044" y="3431"/>
                </a:lnTo>
                <a:lnTo>
                  <a:pt x="45758" y="3563"/>
                </a:lnTo>
                <a:lnTo>
                  <a:pt x="45488" y="3708"/>
                </a:lnTo>
                <a:lnTo>
                  <a:pt x="45234" y="3846"/>
                </a:lnTo>
                <a:lnTo>
                  <a:pt x="44979" y="3990"/>
                </a:lnTo>
                <a:lnTo>
                  <a:pt x="44725" y="4134"/>
                </a:lnTo>
                <a:lnTo>
                  <a:pt x="43994" y="4002"/>
                </a:lnTo>
                <a:lnTo>
                  <a:pt x="43247" y="3876"/>
                </a:lnTo>
                <a:lnTo>
                  <a:pt x="42468" y="3750"/>
                </a:lnTo>
                <a:lnTo>
                  <a:pt x="41658" y="3636"/>
                </a:lnTo>
                <a:lnTo>
                  <a:pt x="40815" y="3527"/>
                </a:lnTo>
                <a:lnTo>
                  <a:pt x="39957" y="3419"/>
                </a:lnTo>
                <a:lnTo>
                  <a:pt x="39067" y="3323"/>
                </a:lnTo>
                <a:lnTo>
                  <a:pt x="38145" y="3227"/>
                </a:lnTo>
                <a:lnTo>
                  <a:pt x="37398" y="3161"/>
                </a:lnTo>
                <a:lnTo>
                  <a:pt x="36651" y="3095"/>
                </a:lnTo>
                <a:lnTo>
                  <a:pt x="35904" y="3041"/>
                </a:lnTo>
                <a:lnTo>
                  <a:pt x="35173" y="2993"/>
                </a:lnTo>
                <a:lnTo>
                  <a:pt x="34458" y="2951"/>
                </a:lnTo>
                <a:lnTo>
                  <a:pt x="33727" y="2915"/>
                </a:lnTo>
                <a:lnTo>
                  <a:pt x="33027" y="2885"/>
                </a:lnTo>
                <a:lnTo>
                  <a:pt x="32312" y="2860"/>
                </a:lnTo>
                <a:lnTo>
                  <a:pt x="31613" y="2848"/>
                </a:lnTo>
                <a:lnTo>
                  <a:pt x="30929" y="2836"/>
                </a:lnTo>
                <a:lnTo>
                  <a:pt x="29563" y="2836"/>
                </a:lnTo>
                <a:lnTo>
                  <a:pt x="28895" y="2848"/>
                </a:lnTo>
                <a:lnTo>
                  <a:pt x="28228" y="2866"/>
                </a:lnTo>
                <a:lnTo>
                  <a:pt x="27560" y="2891"/>
                </a:lnTo>
                <a:lnTo>
                  <a:pt x="26908" y="2915"/>
                </a:lnTo>
                <a:lnTo>
                  <a:pt x="26273" y="2951"/>
                </a:lnTo>
                <a:lnTo>
                  <a:pt x="25637" y="2993"/>
                </a:lnTo>
                <a:lnTo>
                  <a:pt x="25001" y="3035"/>
                </a:lnTo>
                <a:lnTo>
                  <a:pt x="24381" y="3089"/>
                </a:lnTo>
                <a:lnTo>
                  <a:pt x="23761" y="3143"/>
                </a:lnTo>
                <a:lnTo>
                  <a:pt x="23158" y="3209"/>
                </a:lnTo>
                <a:lnTo>
                  <a:pt x="22554" y="3275"/>
                </a:lnTo>
                <a:lnTo>
                  <a:pt x="21966" y="3347"/>
                </a:lnTo>
                <a:lnTo>
                  <a:pt x="21377" y="3431"/>
                </a:lnTo>
                <a:lnTo>
                  <a:pt x="20805" y="3515"/>
                </a:lnTo>
                <a:lnTo>
                  <a:pt x="20233" y="3606"/>
                </a:lnTo>
                <a:lnTo>
                  <a:pt x="19661" y="3696"/>
                </a:lnTo>
                <a:lnTo>
                  <a:pt x="19105" y="3798"/>
                </a:lnTo>
                <a:lnTo>
                  <a:pt x="18548" y="3900"/>
                </a:lnTo>
                <a:lnTo>
                  <a:pt x="18008" y="4014"/>
                </a:lnTo>
                <a:lnTo>
                  <a:pt x="17484" y="4128"/>
                </a:lnTo>
                <a:lnTo>
                  <a:pt x="16959" y="4248"/>
                </a:lnTo>
                <a:lnTo>
                  <a:pt x="16435" y="4369"/>
                </a:lnTo>
                <a:lnTo>
                  <a:pt x="15926" y="4501"/>
                </a:lnTo>
                <a:lnTo>
                  <a:pt x="15417" y="4633"/>
                </a:lnTo>
                <a:lnTo>
                  <a:pt x="14909" y="4771"/>
                </a:lnTo>
                <a:lnTo>
                  <a:pt x="14432" y="4915"/>
                </a:lnTo>
                <a:lnTo>
                  <a:pt x="13939" y="5060"/>
                </a:lnTo>
                <a:lnTo>
                  <a:pt x="13462" y="5210"/>
                </a:lnTo>
                <a:lnTo>
                  <a:pt x="13002" y="5366"/>
                </a:lnTo>
                <a:lnTo>
                  <a:pt x="12541" y="5528"/>
                </a:lnTo>
                <a:lnTo>
                  <a:pt x="12096" y="5691"/>
                </a:lnTo>
                <a:lnTo>
                  <a:pt x="11651" y="5859"/>
                </a:lnTo>
                <a:lnTo>
                  <a:pt x="11206" y="6027"/>
                </a:lnTo>
                <a:lnTo>
                  <a:pt x="10792" y="6201"/>
                </a:lnTo>
                <a:lnTo>
                  <a:pt x="10363" y="6381"/>
                </a:lnTo>
                <a:lnTo>
                  <a:pt x="9950" y="6562"/>
                </a:lnTo>
                <a:lnTo>
                  <a:pt x="9553" y="6748"/>
                </a:lnTo>
                <a:lnTo>
                  <a:pt x="9155" y="6940"/>
                </a:lnTo>
                <a:lnTo>
                  <a:pt x="8758" y="7133"/>
                </a:lnTo>
                <a:lnTo>
                  <a:pt x="8377" y="7331"/>
                </a:lnTo>
                <a:lnTo>
                  <a:pt x="8011" y="7529"/>
                </a:lnTo>
                <a:lnTo>
                  <a:pt x="7645" y="7733"/>
                </a:lnTo>
                <a:lnTo>
                  <a:pt x="7296" y="7938"/>
                </a:lnTo>
                <a:lnTo>
                  <a:pt x="6946" y="8148"/>
                </a:lnTo>
                <a:lnTo>
                  <a:pt x="6596" y="8358"/>
                </a:lnTo>
                <a:lnTo>
                  <a:pt x="6279" y="8575"/>
                </a:lnTo>
                <a:lnTo>
                  <a:pt x="5945" y="8797"/>
                </a:lnTo>
                <a:lnTo>
                  <a:pt x="5627" y="9013"/>
                </a:lnTo>
                <a:lnTo>
                  <a:pt x="5325" y="9242"/>
                </a:lnTo>
                <a:lnTo>
                  <a:pt x="5023" y="9464"/>
                </a:lnTo>
                <a:lnTo>
                  <a:pt x="4737" y="9698"/>
                </a:lnTo>
                <a:lnTo>
                  <a:pt x="4451" y="9927"/>
                </a:lnTo>
                <a:lnTo>
                  <a:pt x="4181" y="10161"/>
                </a:lnTo>
                <a:lnTo>
                  <a:pt x="3910" y="10395"/>
                </a:lnTo>
                <a:lnTo>
                  <a:pt x="3656" y="10636"/>
                </a:lnTo>
                <a:lnTo>
                  <a:pt x="3418" y="10876"/>
                </a:lnTo>
                <a:lnTo>
                  <a:pt x="3179" y="11122"/>
                </a:lnTo>
                <a:lnTo>
                  <a:pt x="2941" y="11369"/>
                </a:lnTo>
                <a:lnTo>
                  <a:pt x="2718" y="11615"/>
                </a:lnTo>
                <a:lnTo>
                  <a:pt x="2496" y="11861"/>
                </a:lnTo>
                <a:lnTo>
                  <a:pt x="2305" y="12114"/>
                </a:lnTo>
                <a:lnTo>
                  <a:pt x="2099" y="12366"/>
                </a:lnTo>
                <a:lnTo>
                  <a:pt x="1908" y="12624"/>
                </a:lnTo>
                <a:lnTo>
                  <a:pt x="1733" y="12877"/>
                </a:lnTo>
                <a:lnTo>
                  <a:pt x="1399" y="13393"/>
                </a:lnTo>
                <a:lnTo>
                  <a:pt x="1097" y="13916"/>
                </a:lnTo>
                <a:lnTo>
                  <a:pt x="843" y="14445"/>
                </a:lnTo>
                <a:lnTo>
                  <a:pt x="605" y="14980"/>
                </a:lnTo>
                <a:lnTo>
                  <a:pt x="414" y="15514"/>
                </a:lnTo>
                <a:lnTo>
                  <a:pt x="271" y="16055"/>
                </a:lnTo>
                <a:lnTo>
                  <a:pt x="144" y="16596"/>
                </a:lnTo>
                <a:lnTo>
                  <a:pt x="64" y="17143"/>
                </a:lnTo>
                <a:lnTo>
                  <a:pt x="17" y="17690"/>
                </a:lnTo>
                <a:lnTo>
                  <a:pt x="1" y="18236"/>
                </a:lnTo>
                <a:lnTo>
                  <a:pt x="32" y="18789"/>
                </a:lnTo>
                <a:lnTo>
                  <a:pt x="96" y="19336"/>
                </a:lnTo>
                <a:lnTo>
                  <a:pt x="207" y="19883"/>
                </a:lnTo>
                <a:lnTo>
                  <a:pt x="271" y="20159"/>
                </a:lnTo>
                <a:lnTo>
                  <a:pt x="350" y="20429"/>
                </a:lnTo>
                <a:lnTo>
                  <a:pt x="430" y="20700"/>
                </a:lnTo>
                <a:lnTo>
                  <a:pt x="525" y="20976"/>
                </a:lnTo>
                <a:lnTo>
                  <a:pt x="620" y="21247"/>
                </a:lnTo>
                <a:lnTo>
                  <a:pt x="748" y="21517"/>
                </a:lnTo>
                <a:lnTo>
                  <a:pt x="859" y="21787"/>
                </a:lnTo>
                <a:lnTo>
                  <a:pt x="1002" y="22058"/>
                </a:lnTo>
                <a:lnTo>
                  <a:pt x="1145" y="22322"/>
                </a:lnTo>
                <a:lnTo>
                  <a:pt x="1288" y="22593"/>
                </a:lnTo>
                <a:lnTo>
                  <a:pt x="1447" y="22857"/>
                </a:lnTo>
                <a:lnTo>
                  <a:pt x="1622" y="23121"/>
                </a:lnTo>
                <a:lnTo>
                  <a:pt x="1797" y="23386"/>
                </a:lnTo>
                <a:lnTo>
                  <a:pt x="1987" y="23650"/>
                </a:lnTo>
                <a:lnTo>
                  <a:pt x="2194" y="23908"/>
                </a:lnTo>
                <a:lnTo>
                  <a:pt x="2401" y="24173"/>
                </a:lnTo>
                <a:lnTo>
                  <a:pt x="2623" y="24431"/>
                </a:lnTo>
                <a:lnTo>
                  <a:pt x="2861" y="24684"/>
                </a:lnTo>
                <a:lnTo>
                  <a:pt x="3100" y="24942"/>
                </a:lnTo>
                <a:lnTo>
                  <a:pt x="3354" y="25194"/>
                </a:lnTo>
                <a:lnTo>
                  <a:pt x="3608" y="25447"/>
                </a:lnTo>
                <a:lnTo>
                  <a:pt x="3879" y="25693"/>
                </a:lnTo>
                <a:lnTo>
                  <a:pt x="4165" y="25945"/>
                </a:lnTo>
                <a:lnTo>
                  <a:pt x="4451" y="26192"/>
                </a:lnTo>
                <a:lnTo>
                  <a:pt x="4753" y="26432"/>
                </a:lnTo>
                <a:lnTo>
                  <a:pt x="5055" y="26678"/>
                </a:lnTo>
                <a:lnTo>
                  <a:pt x="5611" y="27081"/>
                </a:lnTo>
                <a:lnTo>
                  <a:pt x="6151" y="27465"/>
                </a:lnTo>
                <a:lnTo>
                  <a:pt x="6708" y="27838"/>
                </a:lnTo>
                <a:lnTo>
                  <a:pt x="7248" y="28199"/>
                </a:lnTo>
                <a:lnTo>
                  <a:pt x="7804" y="28535"/>
                </a:lnTo>
                <a:lnTo>
                  <a:pt x="8361" y="28859"/>
                </a:lnTo>
                <a:lnTo>
                  <a:pt x="8917" y="29172"/>
                </a:lnTo>
                <a:lnTo>
                  <a:pt x="9473" y="29466"/>
                </a:lnTo>
                <a:lnTo>
                  <a:pt x="9251" y="29647"/>
                </a:lnTo>
                <a:lnTo>
                  <a:pt x="9012" y="29833"/>
                </a:lnTo>
                <a:lnTo>
                  <a:pt x="8806" y="30019"/>
                </a:lnTo>
                <a:lnTo>
                  <a:pt x="8599" y="30211"/>
                </a:lnTo>
                <a:lnTo>
                  <a:pt x="8392" y="30404"/>
                </a:lnTo>
                <a:lnTo>
                  <a:pt x="8202" y="30602"/>
                </a:lnTo>
                <a:lnTo>
                  <a:pt x="8027" y="30800"/>
                </a:lnTo>
                <a:lnTo>
                  <a:pt x="7868" y="30999"/>
                </a:lnTo>
                <a:lnTo>
                  <a:pt x="7709" y="31203"/>
                </a:lnTo>
                <a:lnTo>
                  <a:pt x="7566" y="31407"/>
                </a:lnTo>
                <a:lnTo>
                  <a:pt x="7423" y="31617"/>
                </a:lnTo>
                <a:lnTo>
                  <a:pt x="7312" y="31828"/>
                </a:lnTo>
                <a:lnTo>
                  <a:pt x="7200" y="32038"/>
                </a:lnTo>
                <a:lnTo>
                  <a:pt x="7105" y="32248"/>
                </a:lnTo>
                <a:lnTo>
                  <a:pt x="7010" y="32465"/>
                </a:lnTo>
                <a:lnTo>
                  <a:pt x="6946" y="32681"/>
                </a:lnTo>
                <a:lnTo>
                  <a:pt x="6883" y="32897"/>
                </a:lnTo>
                <a:lnTo>
                  <a:pt x="6835" y="33114"/>
                </a:lnTo>
                <a:lnTo>
                  <a:pt x="6803" y="33336"/>
                </a:lnTo>
                <a:lnTo>
                  <a:pt x="6787" y="33558"/>
                </a:lnTo>
                <a:lnTo>
                  <a:pt x="6787" y="33780"/>
                </a:lnTo>
                <a:lnTo>
                  <a:pt x="6787" y="34003"/>
                </a:lnTo>
                <a:lnTo>
                  <a:pt x="6819" y="34225"/>
                </a:lnTo>
                <a:lnTo>
                  <a:pt x="6867" y="34453"/>
                </a:lnTo>
                <a:lnTo>
                  <a:pt x="6914" y="34682"/>
                </a:lnTo>
                <a:lnTo>
                  <a:pt x="6994" y="34904"/>
                </a:lnTo>
                <a:lnTo>
                  <a:pt x="7089" y="35132"/>
                </a:lnTo>
                <a:lnTo>
                  <a:pt x="7185" y="35361"/>
                </a:lnTo>
                <a:lnTo>
                  <a:pt x="7312" y="35589"/>
                </a:lnTo>
                <a:lnTo>
                  <a:pt x="7455" y="35817"/>
                </a:lnTo>
                <a:lnTo>
                  <a:pt x="7614" y="36046"/>
                </a:lnTo>
                <a:lnTo>
                  <a:pt x="7788" y="36280"/>
                </a:lnTo>
                <a:lnTo>
                  <a:pt x="7979" y="36508"/>
                </a:lnTo>
                <a:lnTo>
                  <a:pt x="8202" y="36737"/>
                </a:lnTo>
                <a:lnTo>
                  <a:pt x="8424" y="36965"/>
                </a:lnTo>
                <a:lnTo>
                  <a:pt x="8679" y="37193"/>
                </a:lnTo>
                <a:lnTo>
                  <a:pt x="8949" y="37422"/>
                </a:lnTo>
                <a:lnTo>
                  <a:pt x="9251" y="37650"/>
                </a:lnTo>
                <a:lnTo>
                  <a:pt x="9553" y="37878"/>
                </a:lnTo>
                <a:lnTo>
                  <a:pt x="9886" y="38107"/>
                </a:lnTo>
                <a:lnTo>
                  <a:pt x="10236" y="38335"/>
                </a:lnTo>
                <a:lnTo>
                  <a:pt x="10602" y="38563"/>
                </a:lnTo>
                <a:lnTo>
                  <a:pt x="10999" y="38786"/>
                </a:lnTo>
                <a:lnTo>
                  <a:pt x="11412" y="39008"/>
                </a:lnTo>
                <a:lnTo>
                  <a:pt x="11857" y="39236"/>
                </a:lnTo>
                <a:lnTo>
                  <a:pt x="12318" y="39459"/>
                </a:lnTo>
                <a:lnTo>
                  <a:pt x="12795" y="39675"/>
                </a:lnTo>
                <a:lnTo>
                  <a:pt x="13304" y="39897"/>
                </a:lnTo>
                <a:lnTo>
                  <a:pt x="13828" y="40113"/>
                </a:lnTo>
                <a:lnTo>
                  <a:pt x="14384" y="40336"/>
                </a:lnTo>
                <a:lnTo>
                  <a:pt x="14956" y="40546"/>
                </a:lnTo>
                <a:lnTo>
                  <a:pt x="15560" y="40762"/>
                </a:lnTo>
                <a:lnTo>
                  <a:pt x="16180" y="40973"/>
                </a:lnTo>
                <a:lnTo>
                  <a:pt x="16832" y="41189"/>
                </a:lnTo>
                <a:lnTo>
                  <a:pt x="17499" y="41393"/>
                </a:lnTo>
                <a:lnTo>
                  <a:pt x="18199" y="41604"/>
                </a:lnTo>
                <a:lnTo>
                  <a:pt x="18914" y="41808"/>
                </a:lnTo>
                <a:lnTo>
                  <a:pt x="19677" y="42012"/>
                </a:lnTo>
                <a:lnTo>
                  <a:pt x="20440" y="42210"/>
                </a:lnTo>
                <a:lnTo>
                  <a:pt x="21250" y="42409"/>
                </a:lnTo>
                <a:lnTo>
                  <a:pt x="22077" y="42601"/>
                </a:lnTo>
                <a:lnTo>
                  <a:pt x="22935" y="42799"/>
                </a:lnTo>
                <a:lnTo>
                  <a:pt x="23825" y="42986"/>
                </a:lnTo>
                <a:lnTo>
                  <a:pt x="24731" y="43178"/>
                </a:lnTo>
                <a:lnTo>
                  <a:pt x="25716" y="43370"/>
                </a:lnTo>
                <a:lnTo>
                  <a:pt x="26670" y="43556"/>
                </a:lnTo>
                <a:lnTo>
                  <a:pt x="27624" y="43731"/>
                </a:lnTo>
                <a:lnTo>
                  <a:pt x="28545" y="43899"/>
                </a:lnTo>
                <a:lnTo>
                  <a:pt x="29467" y="44061"/>
                </a:lnTo>
                <a:lnTo>
                  <a:pt x="30357" y="44211"/>
                </a:lnTo>
                <a:lnTo>
                  <a:pt x="31247" y="44356"/>
                </a:lnTo>
                <a:lnTo>
                  <a:pt x="32122" y="44488"/>
                </a:lnTo>
                <a:lnTo>
                  <a:pt x="32964" y="44614"/>
                </a:lnTo>
                <a:lnTo>
                  <a:pt x="33806" y="44734"/>
                </a:lnTo>
                <a:lnTo>
                  <a:pt x="34633" y="44848"/>
                </a:lnTo>
                <a:lnTo>
                  <a:pt x="35443" y="44950"/>
                </a:lnTo>
                <a:lnTo>
                  <a:pt x="36222" y="45046"/>
                </a:lnTo>
                <a:lnTo>
                  <a:pt x="37001" y="45137"/>
                </a:lnTo>
                <a:lnTo>
                  <a:pt x="37764" y="45215"/>
                </a:lnTo>
                <a:lnTo>
                  <a:pt x="38511" y="45293"/>
                </a:lnTo>
                <a:lnTo>
                  <a:pt x="39258" y="45359"/>
                </a:lnTo>
                <a:lnTo>
                  <a:pt x="39973" y="45419"/>
                </a:lnTo>
                <a:lnTo>
                  <a:pt x="40688" y="45473"/>
                </a:lnTo>
                <a:lnTo>
                  <a:pt x="41372" y="45521"/>
                </a:lnTo>
                <a:lnTo>
                  <a:pt x="42055" y="45557"/>
                </a:lnTo>
                <a:lnTo>
                  <a:pt x="42722" y="45593"/>
                </a:lnTo>
                <a:lnTo>
                  <a:pt x="43374" y="45623"/>
                </a:lnTo>
                <a:lnTo>
                  <a:pt x="44010" y="45647"/>
                </a:lnTo>
                <a:lnTo>
                  <a:pt x="44630" y="45659"/>
                </a:lnTo>
                <a:lnTo>
                  <a:pt x="45250" y="45671"/>
                </a:lnTo>
                <a:lnTo>
                  <a:pt x="45854" y="45677"/>
                </a:lnTo>
                <a:lnTo>
                  <a:pt x="46442" y="45677"/>
                </a:lnTo>
                <a:lnTo>
                  <a:pt x="47014" y="45665"/>
                </a:lnTo>
                <a:lnTo>
                  <a:pt x="47570" y="45659"/>
                </a:lnTo>
                <a:lnTo>
                  <a:pt x="48126" y="45641"/>
                </a:lnTo>
                <a:lnTo>
                  <a:pt x="48667" y="45617"/>
                </a:lnTo>
                <a:lnTo>
                  <a:pt x="49191" y="45593"/>
                </a:lnTo>
                <a:lnTo>
                  <a:pt x="49700" y="45557"/>
                </a:lnTo>
                <a:lnTo>
                  <a:pt x="50192" y="45521"/>
                </a:lnTo>
                <a:lnTo>
                  <a:pt x="50685" y="45479"/>
                </a:lnTo>
                <a:lnTo>
                  <a:pt x="51162" y="45437"/>
                </a:lnTo>
                <a:lnTo>
                  <a:pt x="51639" y="45389"/>
                </a:lnTo>
                <a:lnTo>
                  <a:pt x="52084" y="45335"/>
                </a:lnTo>
                <a:lnTo>
                  <a:pt x="52529" y="45275"/>
                </a:lnTo>
                <a:lnTo>
                  <a:pt x="52974" y="45215"/>
                </a:lnTo>
                <a:lnTo>
                  <a:pt x="53387" y="45149"/>
                </a:lnTo>
                <a:lnTo>
                  <a:pt x="53800" y="45077"/>
                </a:lnTo>
                <a:lnTo>
                  <a:pt x="54214" y="45004"/>
                </a:lnTo>
                <a:lnTo>
                  <a:pt x="54595" y="44932"/>
                </a:lnTo>
                <a:lnTo>
                  <a:pt x="54976" y="44854"/>
                </a:lnTo>
                <a:lnTo>
                  <a:pt x="55342" y="44770"/>
                </a:lnTo>
                <a:lnTo>
                  <a:pt x="55708" y="44686"/>
                </a:lnTo>
                <a:lnTo>
                  <a:pt x="56057" y="44596"/>
                </a:lnTo>
                <a:lnTo>
                  <a:pt x="56407" y="44506"/>
                </a:lnTo>
                <a:lnTo>
                  <a:pt x="56741" y="44410"/>
                </a:lnTo>
                <a:lnTo>
                  <a:pt x="57058" y="44313"/>
                </a:lnTo>
                <a:lnTo>
                  <a:pt x="57360" y="44217"/>
                </a:lnTo>
                <a:lnTo>
                  <a:pt x="57678" y="44115"/>
                </a:lnTo>
                <a:lnTo>
                  <a:pt x="57964" y="44013"/>
                </a:lnTo>
                <a:lnTo>
                  <a:pt x="58250" y="43911"/>
                </a:lnTo>
                <a:lnTo>
                  <a:pt x="58791" y="43695"/>
                </a:lnTo>
                <a:lnTo>
                  <a:pt x="59299" y="43472"/>
                </a:lnTo>
                <a:lnTo>
                  <a:pt x="59776" y="43244"/>
                </a:lnTo>
                <a:lnTo>
                  <a:pt x="60237" y="43016"/>
                </a:lnTo>
                <a:lnTo>
                  <a:pt x="60809" y="43130"/>
                </a:lnTo>
                <a:lnTo>
                  <a:pt x="61413" y="43238"/>
                </a:lnTo>
                <a:lnTo>
                  <a:pt x="62033" y="43340"/>
                </a:lnTo>
                <a:lnTo>
                  <a:pt x="62669" y="43436"/>
                </a:lnTo>
                <a:lnTo>
                  <a:pt x="63321" y="43526"/>
                </a:lnTo>
                <a:lnTo>
                  <a:pt x="63988" y="43610"/>
                </a:lnTo>
                <a:lnTo>
                  <a:pt x="64687" y="43683"/>
                </a:lnTo>
                <a:lnTo>
                  <a:pt x="65387" y="43749"/>
                </a:lnTo>
                <a:lnTo>
                  <a:pt x="66102" y="43809"/>
                </a:lnTo>
                <a:lnTo>
                  <a:pt x="66833" y="43857"/>
                </a:lnTo>
                <a:lnTo>
                  <a:pt x="67580" y="43899"/>
                </a:lnTo>
                <a:lnTo>
                  <a:pt x="68343" y="43929"/>
                </a:lnTo>
                <a:lnTo>
                  <a:pt x="69122" y="43953"/>
                </a:lnTo>
                <a:lnTo>
                  <a:pt x="69916" y="43965"/>
                </a:lnTo>
                <a:lnTo>
                  <a:pt x="70727" y="43971"/>
                </a:lnTo>
                <a:lnTo>
                  <a:pt x="71553" y="43965"/>
                </a:lnTo>
                <a:lnTo>
                  <a:pt x="72396" y="43947"/>
                </a:lnTo>
                <a:lnTo>
                  <a:pt x="73254" y="43923"/>
                </a:lnTo>
                <a:lnTo>
                  <a:pt x="74112" y="43881"/>
                </a:lnTo>
                <a:lnTo>
                  <a:pt x="75002" y="43833"/>
                </a:lnTo>
                <a:lnTo>
                  <a:pt x="75892" y="43773"/>
                </a:lnTo>
                <a:lnTo>
                  <a:pt x="76814" y="43701"/>
                </a:lnTo>
                <a:lnTo>
                  <a:pt x="77736" y="43616"/>
                </a:lnTo>
                <a:lnTo>
                  <a:pt x="78674" y="43520"/>
                </a:lnTo>
                <a:lnTo>
                  <a:pt x="79627" y="43412"/>
                </a:lnTo>
                <a:lnTo>
                  <a:pt x="80581" y="43292"/>
                </a:lnTo>
                <a:lnTo>
                  <a:pt x="81566" y="43160"/>
                </a:lnTo>
                <a:lnTo>
                  <a:pt x="82552" y="43010"/>
                </a:lnTo>
                <a:lnTo>
                  <a:pt x="83553" y="42847"/>
                </a:lnTo>
                <a:lnTo>
                  <a:pt x="84570" y="42673"/>
                </a:lnTo>
                <a:lnTo>
                  <a:pt x="85603" y="42487"/>
                </a:lnTo>
                <a:lnTo>
                  <a:pt x="86636" y="42283"/>
                </a:lnTo>
                <a:lnTo>
                  <a:pt x="87399" y="42126"/>
                </a:lnTo>
                <a:lnTo>
                  <a:pt x="88146" y="41964"/>
                </a:lnTo>
                <a:lnTo>
                  <a:pt x="88861" y="41802"/>
                </a:lnTo>
                <a:lnTo>
                  <a:pt x="89561" y="41640"/>
                </a:lnTo>
                <a:lnTo>
                  <a:pt x="90244" y="41477"/>
                </a:lnTo>
                <a:lnTo>
                  <a:pt x="90896" y="41309"/>
                </a:lnTo>
                <a:lnTo>
                  <a:pt x="91547" y="41141"/>
                </a:lnTo>
                <a:lnTo>
                  <a:pt x="92167" y="40967"/>
                </a:lnTo>
                <a:lnTo>
                  <a:pt x="92771" y="40792"/>
                </a:lnTo>
                <a:lnTo>
                  <a:pt x="93359" y="40618"/>
                </a:lnTo>
                <a:lnTo>
                  <a:pt x="93916" y="40444"/>
                </a:lnTo>
                <a:lnTo>
                  <a:pt x="94472" y="40264"/>
                </a:lnTo>
                <a:lnTo>
                  <a:pt x="94996" y="40083"/>
                </a:lnTo>
                <a:lnTo>
                  <a:pt x="95505" y="39903"/>
                </a:lnTo>
                <a:lnTo>
                  <a:pt x="95998" y="39723"/>
                </a:lnTo>
                <a:lnTo>
                  <a:pt x="96474" y="39537"/>
                </a:lnTo>
                <a:lnTo>
                  <a:pt x="96919" y="39350"/>
                </a:lnTo>
                <a:lnTo>
                  <a:pt x="97364" y="39164"/>
                </a:lnTo>
                <a:lnTo>
                  <a:pt x="97794" y="38978"/>
                </a:lnTo>
                <a:lnTo>
                  <a:pt x="98191" y="38786"/>
                </a:lnTo>
                <a:lnTo>
                  <a:pt x="98588" y="38599"/>
                </a:lnTo>
                <a:lnTo>
                  <a:pt x="98954" y="38407"/>
                </a:lnTo>
                <a:lnTo>
                  <a:pt x="99319" y="38215"/>
                </a:lnTo>
                <a:lnTo>
                  <a:pt x="99653" y="38023"/>
                </a:lnTo>
                <a:lnTo>
                  <a:pt x="99971" y="37830"/>
                </a:lnTo>
                <a:lnTo>
                  <a:pt x="100289" y="37632"/>
                </a:lnTo>
                <a:lnTo>
                  <a:pt x="100575" y="37440"/>
                </a:lnTo>
                <a:lnTo>
                  <a:pt x="100845" y="37241"/>
                </a:lnTo>
                <a:lnTo>
                  <a:pt x="101115" y="37049"/>
                </a:lnTo>
                <a:lnTo>
                  <a:pt x="101354" y="36851"/>
                </a:lnTo>
                <a:lnTo>
                  <a:pt x="101592" y="36653"/>
                </a:lnTo>
                <a:lnTo>
                  <a:pt x="101815" y="36460"/>
                </a:lnTo>
                <a:lnTo>
                  <a:pt x="102005" y="36262"/>
                </a:lnTo>
                <a:lnTo>
                  <a:pt x="102196" y="36064"/>
                </a:lnTo>
                <a:lnTo>
                  <a:pt x="102371" y="35865"/>
                </a:lnTo>
                <a:lnTo>
                  <a:pt x="102530" y="35667"/>
                </a:lnTo>
                <a:lnTo>
                  <a:pt x="102673" y="35469"/>
                </a:lnTo>
                <a:lnTo>
                  <a:pt x="102816" y="35271"/>
                </a:lnTo>
                <a:lnTo>
                  <a:pt x="102927" y="35072"/>
                </a:lnTo>
                <a:lnTo>
                  <a:pt x="103038" y="34874"/>
                </a:lnTo>
                <a:lnTo>
                  <a:pt x="103134" y="34682"/>
                </a:lnTo>
                <a:lnTo>
                  <a:pt x="103213" y="34483"/>
                </a:lnTo>
                <a:lnTo>
                  <a:pt x="103277" y="34285"/>
                </a:lnTo>
                <a:lnTo>
                  <a:pt x="103340" y="34093"/>
                </a:lnTo>
                <a:lnTo>
                  <a:pt x="103388" y="33895"/>
                </a:lnTo>
                <a:lnTo>
                  <a:pt x="103420" y="33702"/>
                </a:lnTo>
                <a:lnTo>
                  <a:pt x="103436" y="33504"/>
                </a:lnTo>
                <a:lnTo>
                  <a:pt x="103436" y="33312"/>
                </a:lnTo>
                <a:lnTo>
                  <a:pt x="103436" y="33120"/>
                </a:lnTo>
                <a:lnTo>
                  <a:pt x="103420" y="32927"/>
                </a:lnTo>
                <a:lnTo>
                  <a:pt x="103404" y="32735"/>
                </a:lnTo>
                <a:lnTo>
                  <a:pt x="103372" y="32549"/>
                </a:lnTo>
                <a:lnTo>
                  <a:pt x="103325" y="32356"/>
                </a:lnTo>
                <a:lnTo>
                  <a:pt x="103261" y="32170"/>
                </a:lnTo>
                <a:lnTo>
                  <a:pt x="103197" y="31984"/>
                </a:lnTo>
                <a:lnTo>
                  <a:pt x="103118" y="31798"/>
                </a:lnTo>
                <a:lnTo>
                  <a:pt x="103023" y="31617"/>
                </a:lnTo>
                <a:lnTo>
                  <a:pt x="102927" y="31431"/>
                </a:lnTo>
                <a:lnTo>
                  <a:pt x="102832" y="31251"/>
                </a:lnTo>
                <a:lnTo>
                  <a:pt x="102705" y="31071"/>
                </a:lnTo>
                <a:lnTo>
                  <a:pt x="102593" y="30896"/>
                </a:lnTo>
                <a:lnTo>
                  <a:pt x="102450" y="30716"/>
                </a:lnTo>
                <a:lnTo>
                  <a:pt x="102307" y="30542"/>
                </a:lnTo>
                <a:lnTo>
                  <a:pt x="102164" y="30374"/>
                </a:lnTo>
                <a:lnTo>
                  <a:pt x="102625" y="30350"/>
                </a:lnTo>
                <a:lnTo>
                  <a:pt x="103102" y="30320"/>
                </a:lnTo>
                <a:lnTo>
                  <a:pt x="103579" y="30289"/>
                </a:lnTo>
                <a:lnTo>
                  <a:pt x="104056" y="30253"/>
                </a:lnTo>
                <a:lnTo>
                  <a:pt x="104548" y="30211"/>
                </a:lnTo>
                <a:lnTo>
                  <a:pt x="105025" y="30169"/>
                </a:lnTo>
                <a:lnTo>
                  <a:pt x="105534" y="30115"/>
                </a:lnTo>
                <a:lnTo>
                  <a:pt x="106026" y="30061"/>
                </a:lnTo>
                <a:lnTo>
                  <a:pt x="106535" y="30001"/>
                </a:lnTo>
                <a:lnTo>
                  <a:pt x="107044" y="29935"/>
                </a:lnTo>
                <a:lnTo>
                  <a:pt x="107552" y="29869"/>
                </a:lnTo>
                <a:lnTo>
                  <a:pt x="108077" y="29791"/>
                </a:lnTo>
                <a:lnTo>
                  <a:pt x="108601" y="29713"/>
                </a:lnTo>
                <a:lnTo>
                  <a:pt x="109126" y="29629"/>
                </a:lnTo>
                <a:lnTo>
                  <a:pt x="109666" y="29538"/>
                </a:lnTo>
                <a:lnTo>
                  <a:pt x="110206" y="29436"/>
                </a:lnTo>
                <a:lnTo>
                  <a:pt x="110747" y="29334"/>
                </a:lnTo>
                <a:lnTo>
                  <a:pt x="111287" y="29232"/>
                </a:lnTo>
                <a:lnTo>
                  <a:pt x="111844" y="29118"/>
                </a:lnTo>
                <a:lnTo>
                  <a:pt x="112384" y="28998"/>
                </a:lnTo>
                <a:lnTo>
                  <a:pt x="112956" y="28871"/>
                </a:lnTo>
                <a:lnTo>
                  <a:pt x="113512" y="28739"/>
                </a:lnTo>
                <a:lnTo>
                  <a:pt x="114084" y="28601"/>
                </a:lnTo>
                <a:lnTo>
                  <a:pt x="114657" y="28457"/>
                </a:lnTo>
                <a:lnTo>
                  <a:pt x="115229" y="28307"/>
                </a:lnTo>
                <a:lnTo>
                  <a:pt x="115801" y="28150"/>
                </a:lnTo>
                <a:lnTo>
                  <a:pt x="116389" y="27988"/>
                </a:lnTo>
                <a:lnTo>
                  <a:pt x="116977" y="27820"/>
                </a:lnTo>
                <a:lnTo>
                  <a:pt x="117565" y="27646"/>
                </a:lnTo>
                <a:lnTo>
                  <a:pt x="118153" y="27465"/>
                </a:lnTo>
                <a:lnTo>
                  <a:pt x="118757" y="27273"/>
                </a:lnTo>
                <a:lnTo>
                  <a:pt x="119361" y="27081"/>
                </a:lnTo>
                <a:lnTo>
                  <a:pt x="120251" y="26774"/>
                </a:lnTo>
                <a:lnTo>
                  <a:pt x="121109" y="26468"/>
                </a:lnTo>
                <a:lnTo>
                  <a:pt x="121920" y="26168"/>
                </a:lnTo>
                <a:lnTo>
                  <a:pt x="122683" y="25873"/>
                </a:lnTo>
                <a:lnTo>
                  <a:pt x="123398" y="25573"/>
                </a:lnTo>
                <a:lnTo>
                  <a:pt x="124082" y="25284"/>
                </a:lnTo>
                <a:lnTo>
                  <a:pt x="124717" y="24990"/>
                </a:lnTo>
                <a:lnTo>
                  <a:pt x="125305" y="24702"/>
                </a:lnTo>
                <a:lnTo>
                  <a:pt x="125846" y="24419"/>
                </a:lnTo>
                <a:lnTo>
                  <a:pt x="126354" y="24131"/>
                </a:lnTo>
                <a:lnTo>
                  <a:pt x="126815" y="23854"/>
                </a:lnTo>
                <a:lnTo>
                  <a:pt x="127228" y="23572"/>
                </a:lnTo>
                <a:lnTo>
                  <a:pt x="127610" y="23296"/>
                </a:lnTo>
                <a:lnTo>
                  <a:pt x="127960" y="23025"/>
                </a:lnTo>
                <a:lnTo>
                  <a:pt x="128262" y="22755"/>
                </a:lnTo>
                <a:lnTo>
                  <a:pt x="128532" y="22484"/>
                </a:lnTo>
                <a:lnTo>
                  <a:pt x="128770" y="22220"/>
                </a:lnTo>
                <a:lnTo>
                  <a:pt x="128977" y="21956"/>
                </a:lnTo>
                <a:lnTo>
                  <a:pt x="129136" y="21697"/>
                </a:lnTo>
                <a:lnTo>
                  <a:pt x="129263" y="21439"/>
                </a:lnTo>
                <a:lnTo>
                  <a:pt x="129358" y="21181"/>
                </a:lnTo>
                <a:lnTo>
                  <a:pt x="129422" y="20928"/>
                </a:lnTo>
                <a:lnTo>
                  <a:pt x="129454" y="20676"/>
                </a:lnTo>
                <a:lnTo>
                  <a:pt x="129454" y="20429"/>
                </a:lnTo>
                <a:lnTo>
                  <a:pt x="129438" y="20183"/>
                </a:lnTo>
                <a:lnTo>
                  <a:pt x="129374" y="19943"/>
                </a:lnTo>
                <a:lnTo>
                  <a:pt x="129279" y="19702"/>
                </a:lnTo>
                <a:lnTo>
                  <a:pt x="129167" y="19462"/>
                </a:lnTo>
                <a:lnTo>
                  <a:pt x="129024" y="19228"/>
                </a:lnTo>
                <a:lnTo>
                  <a:pt x="128850" y="18993"/>
                </a:lnTo>
                <a:lnTo>
                  <a:pt x="128659" y="18765"/>
                </a:lnTo>
                <a:lnTo>
                  <a:pt x="128436" y="18537"/>
                </a:lnTo>
                <a:lnTo>
                  <a:pt x="128198" y="18308"/>
                </a:lnTo>
                <a:lnTo>
                  <a:pt x="127928" y="18086"/>
                </a:lnTo>
                <a:lnTo>
                  <a:pt x="127642" y="17864"/>
                </a:lnTo>
                <a:lnTo>
                  <a:pt x="127324" y="17648"/>
                </a:lnTo>
                <a:lnTo>
                  <a:pt x="126990" y="17431"/>
                </a:lnTo>
                <a:lnTo>
                  <a:pt x="126640" y="17221"/>
                </a:lnTo>
                <a:lnTo>
                  <a:pt x="126259" y="17011"/>
                </a:lnTo>
                <a:lnTo>
                  <a:pt x="125862" y="16806"/>
                </a:lnTo>
                <a:lnTo>
                  <a:pt x="125448" y="16602"/>
                </a:lnTo>
                <a:lnTo>
                  <a:pt x="125019" y="16398"/>
                </a:lnTo>
                <a:lnTo>
                  <a:pt x="124574" y="16199"/>
                </a:lnTo>
                <a:lnTo>
                  <a:pt x="124113" y="16001"/>
                </a:lnTo>
                <a:lnTo>
                  <a:pt x="123637" y="15803"/>
                </a:lnTo>
                <a:lnTo>
                  <a:pt x="123144" y="15617"/>
                </a:lnTo>
                <a:lnTo>
                  <a:pt x="122635" y="15424"/>
                </a:lnTo>
                <a:lnTo>
                  <a:pt x="122111" y="15238"/>
                </a:lnTo>
                <a:lnTo>
                  <a:pt x="121586" y="15052"/>
                </a:lnTo>
                <a:lnTo>
                  <a:pt x="121030" y="14872"/>
                </a:lnTo>
                <a:lnTo>
                  <a:pt x="120474" y="14691"/>
                </a:lnTo>
                <a:lnTo>
                  <a:pt x="119917" y="14517"/>
                </a:lnTo>
                <a:lnTo>
                  <a:pt x="119345" y="14343"/>
                </a:lnTo>
                <a:lnTo>
                  <a:pt x="118757" y="14175"/>
                </a:lnTo>
                <a:lnTo>
                  <a:pt x="118169" y="14006"/>
                </a:lnTo>
                <a:lnTo>
                  <a:pt x="117565" y="13838"/>
                </a:lnTo>
                <a:lnTo>
                  <a:pt x="116357" y="13514"/>
                </a:lnTo>
                <a:lnTo>
                  <a:pt x="115118" y="13201"/>
                </a:lnTo>
                <a:lnTo>
                  <a:pt x="113862" y="12901"/>
                </a:lnTo>
                <a:lnTo>
                  <a:pt x="112606" y="12606"/>
                </a:lnTo>
                <a:lnTo>
                  <a:pt x="112797" y="12408"/>
                </a:lnTo>
                <a:lnTo>
                  <a:pt x="112956" y="12204"/>
                </a:lnTo>
                <a:lnTo>
                  <a:pt x="113115" y="11999"/>
                </a:lnTo>
                <a:lnTo>
                  <a:pt x="113258" y="11795"/>
                </a:lnTo>
                <a:lnTo>
                  <a:pt x="113385" y="11585"/>
                </a:lnTo>
                <a:lnTo>
                  <a:pt x="113496" y="11375"/>
                </a:lnTo>
                <a:lnTo>
                  <a:pt x="113576" y="11164"/>
                </a:lnTo>
                <a:lnTo>
                  <a:pt x="113655" y="10948"/>
                </a:lnTo>
                <a:lnTo>
                  <a:pt x="113719" y="10738"/>
                </a:lnTo>
                <a:lnTo>
                  <a:pt x="113767" y="10521"/>
                </a:lnTo>
                <a:lnTo>
                  <a:pt x="113783" y="10299"/>
                </a:lnTo>
                <a:lnTo>
                  <a:pt x="113798" y="10083"/>
                </a:lnTo>
                <a:lnTo>
                  <a:pt x="113783" y="9860"/>
                </a:lnTo>
                <a:lnTo>
                  <a:pt x="113767" y="9644"/>
                </a:lnTo>
                <a:lnTo>
                  <a:pt x="113719" y="9422"/>
                </a:lnTo>
                <a:lnTo>
                  <a:pt x="113655" y="9199"/>
                </a:lnTo>
                <a:lnTo>
                  <a:pt x="113560" y="8977"/>
                </a:lnTo>
                <a:lnTo>
                  <a:pt x="113465" y="8755"/>
                </a:lnTo>
                <a:lnTo>
                  <a:pt x="113338" y="8533"/>
                </a:lnTo>
                <a:lnTo>
                  <a:pt x="113194" y="8310"/>
                </a:lnTo>
                <a:lnTo>
                  <a:pt x="113036" y="8088"/>
                </a:lnTo>
                <a:lnTo>
                  <a:pt x="112845" y="7866"/>
                </a:lnTo>
                <a:lnTo>
                  <a:pt x="112638" y="7643"/>
                </a:lnTo>
                <a:lnTo>
                  <a:pt x="112416" y="7427"/>
                </a:lnTo>
                <a:lnTo>
                  <a:pt x="112161" y="7205"/>
                </a:lnTo>
                <a:lnTo>
                  <a:pt x="111891" y="6982"/>
                </a:lnTo>
                <a:lnTo>
                  <a:pt x="111605" y="6766"/>
                </a:lnTo>
                <a:lnTo>
                  <a:pt x="111287" y="6550"/>
                </a:lnTo>
                <a:lnTo>
                  <a:pt x="110953" y="6333"/>
                </a:lnTo>
                <a:lnTo>
                  <a:pt x="110588" y="6117"/>
                </a:lnTo>
                <a:lnTo>
                  <a:pt x="110206" y="5901"/>
                </a:lnTo>
                <a:lnTo>
                  <a:pt x="109793" y="5691"/>
                </a:lnTo>
                <a:lnTo>
                  <a:pt x="109364" y="5480"/>
                </a:lnTo>
                <a:lnTo>
                  <a:pt x="108903" y="5270"/>
                </a:lnTo>
                <a:lnTo>
                  <a:pt x="108426" y="5060"/>
                </a:lnTo>
                <a:lnTo>
                  <a:pt x="107918" y="4855"/>
                </a:lnTo>
                <a:lnTo>
                  <a:pt x="107377" y="4657"/>
                </a:lnTo>
                <a:lnTo>
                  <a:pt x="106821" y="4453"/>
                </a:lnTo>
                <a:lnTo>
                  <a:pt x="106233" y="4254"/>
                </a:lnTo>
                <a:lnTo>
                  <a:pt x="105629" y="4062"/>
                </a:lnTo>
                <a:lnTo>
                  <a:pt x="104993" y="3864"/>
                </a:lnTo>
                <a:lnTo>
                  <a:pt x="104326" y="3678"/>
                </a:lnTo>
                <a:lnTo>
                  <a:pt x="103627" y="3491"/>
                </a:lnTo>
                <a:lnTo>
                  <a:pt x="102911" y="3305"/>
                </a:lnTo>
                <a:lnTo>
                  <a:pt x="102164" y="3125"/>
                </a:lnTo>
                <a:lnTo>
                  <a:pt x="101386" y="2945"/>
                </a:lnTo>
                <a:lnTo>
                  <a:pt x="100591" y="2776"/>
                </a:lnTo>
                <a:lnTo>
                  <a:pt x="99749" y="2602"/>
                </a:lnTo>
                <a:lnTo>
                  <a:pt x="98890" y="2434"/>
                </a:lnTo>
                <a:lnTo>
                  <a:pt x="98000" y="2272"/>
                </a:lnTo>
                <a:lnTo>
                  <a:pt x="97078" y="2115"/>
                </a:lnTo>
                <a:lnTo>
                  <a:pt x="96125" y="1959"/>
                </a:lnTo>
                <a:lnTo>
                  <a:pt x="95139" y="1809"/>
                </a:lnTo>
                <a:lnTo>
                  <a:pt x="94122" y="1665"/>
                </a:lnTo>
                <a:lnTo>
                  <a:pt x="93089" y="1521"/>
                </a:lnTo>
                <a:lnTo>
                  <a:pt x="92008" y="1388"/>
                </a:lnTo>
                <a:lnTo>
                  <a:pt x="90896" y="1256"/>
                </a:lnTo>
                <a:lnTo>
                  <a:pt x="89751" y="1124"/>
                </a:lnTo>
                <a:lnTo>
                  <a:pt x="88591" y="1004"/>
                </a:lnTo>
                <a:lnTo>
                  <a:pt x="87383" y="890"/>
                </a:lnTo>
                <a:lnTo>
                  <a:pt x="86144" y="776"/>
                </a:lnTo>
                <a:lnTo>
                  <a:pt x="84872" y="667"/>
                </a:lnTo>
                <a:lnTo>
                  <a:pt x="83569" y="571"/>
                </a:lnTo>
                <a:lnTo>
                  <a:pt x="82234" y="475"/>
                </a:lnTo>
                <a:lnTo>
                  <a:pt x="81248" y="409"/>
                </a:lnTo>
                <a:lnTo>
                  <a:pt x="80279" y="349"/>
                </a:lnTo>
                <a:lnTo>
                  <a:pt x="79325" y="295"/>
                </a:lnTo>
                <a:lnTo>
                  <a:pt x="78388" y="247"/>
                </a:lnTo>
                <a:lnTo>
                  <a:pt x="77466" y="199"/>
                </a:lnTo>
                <a:lnTo>
                  <a:pt x="76544" y="157"/>
                </a:lnTo>
                <a:lnTo>
                  <a:pt x="75654" y="121"/>
                </a:lnTo>
                <a:lnTo>
                  <a:pt x="74764" y="91"/>
                </a:lnTo>
                <a:lnTo>
                  <a:pt x="73890" y="66"/>
                </a:lnTo>
                <a:lnTo>
                  <a:pt x="73047" y="42"/>
                </a:lnTo>
                <a:lnTo>
                  <a:pt x="72189" y="24"/>
                </a:lnTo>
                <a:lnTo>
                  <a:pt x="71363" y="12"/>
                </a:lnTo>
                <a:lnTo>
                  <a:pt x="70552" y="6"/>
                </a:lnTo>
                <a:lnTo>
                  <a:pt x="69742" y="0"/>
                </a:lnTo>
                <a:close/>
              </a:path>
            </a:pathLst>
          </a:custGeom>
          <a:solidFill>
            <a:schemeClr val="dk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3" name="Google Shape;273;p15"/>
          <p:cNvSpPr/>
          <p:nvPr/>
        </p:nvSpPr>
        <p:spPr>
          <a:xfrm rot="757509">
            <a:off x="15824090" y="6396612"/>
            <a:ext cx="2231448" cy="1781472"/>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4" name="Google Shape;274;p15"/>
          <p:cNvSpPr/>
          <p:nvPr/>
        </p:nvSpPr>
        <p:spPr>
          <a:xfrm rot="757422">
            <a:off x="16986710" y="8687041"/>
            <a:ext cx="161282" cy="267884"/>
          </a:xfrm>
          <a:custGeom>
            <a:avLst/>
            <a:gdLst/>
            <a:ahLst/>
            <a:cxnLst/>
            <a:rect l="l" t="t" r="r" b="b"/>
            <a:pathLst>
              <a:path w="4975" h="3666" extrusionOk="0">
                <a:moveTo>
                  <a:pt x="1542" y="0"/>
                </a:moveTo>
                <a:lnTo>
                  <a:pt x="1383" y="6"/>
                </a:lnTo>
                <a:lnTo>
                  <a:pt x="1224" y="19"/>
                </a:lnTo>
                <a:lnTo>
                  <a:pt x="1065" y="37"/>
                </a:lnTo>
                <a:lnTo>
                  <a:pt x="922" y="61"/>
                </a:lnTo>
                <a:lnTo>
                  <a:pt x="779" y="91"/>
                </a:lnTo>
                <a:lnTo>
                  <a:pt x="652" y="121"/>
                </a:lnTo>
                <a:lnTo>
                  <a:pt x="525" y="163"/>
                </a:lnTo>
                <a:lnTo>
                  <a:pt x="413" y="205"/>
                </a:lnTo>
                <a:lnTo>
                  <a:pt x="318" y="247"/>
                </a:lnTo>
                <a:lnTo>
                  <a:pt x="238" y="295"/>
                </a:lnTo>
                <a:lnTo>
                  <a:pt x="159" y="349"/>
                </a:lnTo>
                <a:lnTo>
                  <a:pt x="95" y="403"/>
                </a:lnTo>
                <a:lnTo>
                  <a:pt x="48" y="457"/>
                </a:lnTo>
                <a:lnTo>
                  <a:pt x="16" y="517"/>
                </a:lnTo>
                <a:lnTo>
                  <a:pt x="0" y="577"/>
                </a:lnTo>
                <a:lnTo>
                  <a:pt x="0" y="643"/>
                </a:lnTo>
                <a:lnTo>
                  <a:pt x="16" y="703"/>
                </a:lnTo>
                <a:lnTo>
                  <a:pt x="159" y="1016"/>
                </a:lnTo>
                <a:lnTo>
                  <a:pt x="302" y="1328"/>
                </a:lnTo>
                <a:lnTo>
                  <a:pt x="525" y="1701"/>
                </a:lnTo>
                <a:lnTo>
                  <a:pt x="652" y="1905"/>
                </a:lnTo>
                <a:lnTo>
                  <a:pt x="779" y="2122"/>
                </a:lnTo>
                <a:lnTo>
                  <a:pt x="938" y="2332"/>
                </a:lnTo>
                <a:lnTo>
                  <a:pt x="1097" y="2548"/>
                </a:lnTo>
                <a:lnTo>
                  <a:pt x="1287" y="2752"/>
                </a:lnTo>
                <a:lnTo>
                  <a:pt x="1478" y="2957"/>
                </a:lnTo>
                <a:lnTo>
                  <a:pt x="1685" y="3149"/>
                </a:lnTo>
                <a:lnTo>
                  <a:pt x="1891" y="3323"/>
                </a:lnTo>
                <a:lnTo>
                  <a:pt x="2019" y="3401"/>
                </a:lnTo>
                <a:lnTo>
                  <a:pt x="2162" y="3467"/>
                </a:lnTo>
                <a:lnTo>
                  <a:pt x="2321" y="3528"/>
                </a:lnTo>
                <a:lnTo>
                  <a:pt x="2511" y="3576"/>
                </a:lnTo>
                <a:lnTo>
                  <a:pt x="2702" y="3612"/>
                </a:lnTo>
                <a:lnTo>
                  <a:pt x="2909" y="3642"/>
                </a:lnTo>
                <a:lnTo>
                  <a:pt x="3131" y="3660"/>
                </a:lnTo>
                <a:lnTo>
                  <a:pt x="3354" y="3666"/>
                </a:lnTo>
                <a:lnTo>
                  <a:pt x="3528" y="3660"/>
                </a:lnTo>
                <a:lnTo>
                  <a:pt x="3719" y="3648"/>
                </a:lnTo>
                <a:lnTo>
                  <a:pt x="3894" y="3630"/>
                </a:lnTo>
                <a:lnTo>
                  <a:pt x="4069" y="3600"/>
                </a:lnTo>
                <a:lnTo>
                  <a:pt x="4212" y="3570"/>
                </a:lnTo>
                <a:lnTo>
                  <a:pt x="4355" y="3534"/>
                </a:lnTo>
                <a:lnTo>
                  <a:pt x="4466" y="3491"/>
                </a:lnTo>
                <a:lnTo>
                  <a:pt x="4577" y="3449"/>
                </a:lnTo>
                <a:lnTo>
                  <a:pt x="4673" y="3401"/>
                </a:lnTo>
                <a:lnTo>
                  <a:pt x="4768" y="3353"/>
                </a:lnTo>
                <a:lnTo>
                  <a:pt x="4832" y="3299"/>
                </a:lnTo>
                <a:lnTo>
                  <a:pt x="4895" y="3245"/>
                </a:lnTo>
                <a:lnTo>
                  <a:pt x="4927" y="3185"/>
                </a:lnTo>
                <a:lnTo>
                  <a:pt x="4959" y="3131"/>
                </a:lnTo>
                <a:lnTo>
                  <a:pt x="4975" y="3071"/>
                </a:lnTo>
                <a:lnTo>
                  <a:pt x="4975" y="3011"/>
                </a:lnTo>
                <a:lnTo>
                  <a:pt x="4959" y="2951"/>
                </a:lnTo>
                <a:lnTo>
                  <a:pt x="4911" y="2891"/>
                </a:lnTo>
                <a:lnTo>
                  <a:pt x="4863" y="2837"/>
                </a:lnTo>
                <a:lnTo>
                  <a:pt x="4800" y="2776"/>
                </a:lnTo>
                <a:lnTo>
                  <a:pt x="4657" y="2656"/>
                </a:lnTo>
                <a:lnTo>
                  <a:pt x="4514" y="2524"/>
                </a:lnTo>
                <a:lnTo>
                  <a:pt x="4371" y="2380"/>
                </a:lnTo>
                <a:lnTo>
                  <a:pt x="4244" y="2230"/>
                </a:lnTo>
                <a:lnTo>
                  <a:pt x="4005" y="1911"/>
                </a:lnTo>
                <a:lnTo>
                  <a:pt x="3783" y="1581"/>
                </a:lnTo>
                <a:lnTo>
                  <a:pt x="3592" y="1262"/>
                </a:lnTo>
                <a:lnTo>
                  <a:pt x="3433" y="968"/>
                </a:lnTo>
                <a:lnTo>
                  <a:pt x="3306" y="716"/>
                </a:lnTo>
                <a:lnTo>
                  <a:pt x="3226" y="523"/>
                </a:lnTo>
                <a:lnTo>
                  <a:pt x="3195" y="463"/>
                </a:lnTo>
                <a:lnTo>
                  <a:pt x="3147" y="403"/>
                </a:lnTo>
                <a:lnTo>
                  <a:pt x="3083" y="349"/>
                </a:lnTo>
                <a:lnTo>
                  <a:pt x="3004" y="295"/>
                </a:lnTo>
                <a:lnTo>
                  <a:pt x="2924" y="247"/>
                </a:lnTo>
                <a:lnTo>
                  <a:pt x="2813" y="199"/>
                </a:lnTo>
                <a:lnTo>
                  <a:pt x="2702" y="157"/>
                </a:lnTo>
                <a:lnTo>
                  <a:pt x="2591" y="121"/>
                </a:lnTo>
                <a:lnTo>
                  <a:pt x="2448" y="91"/>
                </a:lnTo>
                <a:lnTo>
                  <a:pt x="2321" y="61"/>
                </a:lnTo>
                <a:lnTo>
                  <a:pt x="2177" y="37"/>
                </a:lnTo>
                <a:lnTo>
                  <a:pt x="2019" y="25"/>
                </a:lnTo>
                <a:lnTo>
                  <a:pt x="1860" y="6"/>
                </a:lnTo>
                <a:lnTo>
                  <a:pt x="1701"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5" name="Google Shape;275;p15"/>
          <p:cNvSpPr/>
          <p:nvPr/>
        </p:nvSpPr>
        <p:spPr>
          <a:xfrm rot="757422">
            <a:off x="17299142" y="9045821"/>
            <a:ext cx="160796" cy="267959"/>
          </a:xfrm>
          <a:custGeom>
            <a:avLst/>
            <a:gdLst/>
            <a:ahLst/>
            <a:cxnLst/>
            <a:rect l="l" t="t" r="r" b="b"/>
            <a:pathLst>
              <a:path w="4960" h="3667" extrusionOk="0">
                <a:moveTo>
                  <a:pt x="1543" y="1"/>
                </a:moveTo>
                <a:lnTo>
                  <a:pt x="1384" y="7"/>
                </a:lnTo>
                <a:lnTo>
                  <a:pt x="1209" y="19"/>
                </a:lnTo>
                <a:lnTo>
                  <a:pt x="1066" y="37"/>
                </a:lnTo>
                <a:lnTo>
                  <a:pt x="907" y="61"/>
                </a:lnTo>
                <a:lnTo>
                  <a:pt x="764" y="91"/>
                </a:lnTo>
                <a:lnTo>
                  <a:pt x="637" y="121"/>
                </a:lnTo>
                <a:lnTo>
                  <a:pt x="525" y="163"/>
                </a:lnTo>
                <a:lnTo>
                  <a:pt x="414" y="205"/>
                </a:lnTo>
                <a:lnTo>
                  <a:pt x="319" y="247"/>
                </a:lnTo>
                <a:lnTo>
                  <a:pt x="223" y="295"/>
                </a:lnTo>
                <a:lnTo>
                  <a:pt x="144" y="349"/>
                </a:lnTo>
                <a:lnTo>
                  <a:pt x="96" y="404"/>
                </a:lnTo>
                <a:lnTo>
                  <a:pt x="49" y="464"/>
                </a:lnTo>
                <a:lnTo>
                  <a:pt x="17" y="518"/>
                </a:lnTo>
                <a:lnTo>
                  <a:pt x="1" y="578"/>
                </a:lnTo>
                <a:lnTo>
                  <a:pt x="1" y="644"/>
                </a:lnTo>
                <a:lnTo>
                  <a:pt x="17" y="704"/>
                </a:lnTo>
                <a:lnTo>
                  <a:pt x="144" y="1016"/>
                </a:lnTo>
                <a:lnTo>
                  <a:pt x="303" y="1329"/>
                </a:lnTo>
                <a:lnTo>
                  <a:pt x="509" y="1707"/>
                </a:lnTo>
                <a:lnTo>
                  <a:pt x="637" y="1912"/>
                </a:lnTo>
                <a:lnTo>
                  <a:pt x="780" y="2122"/>
                </a:lnTo>
                <a:lnTo>
                  <a:pt x="923" y="2332"/>
                </a:lnTo>
                <a:lnTo>
                  <a:pt x="1097" y="2549"/>
                </a:lnTo>
                <a:lnTo>
                  <a:pt x="1272" y="2759"/>
                </a:lnTo>
                <a:lnTo>
                  <a:pt x="1463" y="2957"/>
                </a:lnTo>
                <a:lnTo>
                  <a:pt x="1670" y="3149"/>
                </a:lnTo>
                <a:lnTo>
                  <a:pt x="1892" y="3330"/>
                </a:lnTo>
                <a:lnTo>
                  <a:pt x="2003" y="3402"/>
                </a:lnTo>
                <a:lnTo>
                  <a:pt x="2146" y="3474"/>
                </a:lnTo>
                <a:lnTo>
                  <a:pt x="2321" y="3528"/>
                </a:lnTo>
                <a:lnTo>
                  <a:pt x="2496" y="3576"/>
                </a:lnTo>
                <a:lnTo>
                  <a:pt x="2687" y="3618"/>
                </a:lnTo>
                <a:lnTo>
                  <a:pt x="2909" y="3642"/>
                </a:lnTo>
                <a:lnTo>
                  <a:pt x="3116" y="3660"/>
                </a:lnTo>
                <a:lnTo>
                  <a:pt x="3338" y="3666"/>
                </a:lnTo>
                <a:lnTo>
                  <a:pt x="3529" y="3660"/>
                </a:lnTo>
                <a:lnTo>
                  <a:pt x="3704" y="3648"/>
                </a:lnTo>
                <a:lnTo>
                  <a:pt x="3895" y="3630"/>
                </a:lnTo>
                <a:lnTo>
                  <a:pt x="4070" y="3600"/>
                </a:lnTo>
                <a:lnTo>
                  <a:pt x="4213" y="3570"/>
                </a:lnTo>
                <a:lnTo>
                  <a:pt x="4340" y="3534"/>
                </a:lnTo>
                <a:lnTo>
                  <a:pt x="4467" y="3498"/>
                </a:lnTo>
                <a:lnTo>
                  <a:pt x="4578" y="3450"/>
                </a:lnTo>
                <a:lnTo>
                  <a:pt x="4674" y="3402"/>
                </a:lnTo>
                <a:lnTo>
                  <a:pt x="4753" y="3354"/>
                </a:lnTo>
                <a:lnTo>
                  <a:pt x="4832" y="3300"/>
                </a:lnTo>
                <a:lnTo>
                  <a:pt x="4880" y="3246"/>
                </a:lnTo>
                <a:lnTo>
                  <a:pt x="4928" y="3192"/>
                </a:lnTo>
                <a:lnTo>
                  <a:pt x="4944" y="3131"/>
                </a:lnTo>
                <a:lnTo>
                  <a:pt x="4960" y="3071"/>
                </a:lnTo>
                <a:lnTo>
                  <a:pt x="4960" y="3011"/>
                </a:lnTo>
                <a:lnTo>
                  <a:pt x="4944" y="2951"/>
                </a:lnTo>
                <a:lnTo>
                  <a:pt x="4912" y="2897"/>
                </a:lnTo>
                <a:lnTo>
                  <a:pt x="4864" y="2837"/>
                </a:lnTo>
                <a:lnTo>
                  <a:pt x="4801" y="2777"/>
                </a:lnTo>
                <a:lnTo>
                  <a:pt x="4642" y="2657"/>
                </a:lnTo>
                <a:lnTo>
                  <a:pt x="4499" y="2525"/>
                </a:lnTo>
                <a:lnTo>
                  <a:pt x="4372" y="2380"/>
                </a:lnTo>
                <a:lnTo>
                  <a:pt x="4229" y="2230"/>
                </a:lnTo>
                <a:lnTo>
                  <a:pt x="3990" y="1912"/>
                </a:lnTo>
                <a:lnTo>
                  <a:pt x="3768" y="1581"/>
                </a:lnTo>
                <a:lnTo>
                  <a:pt x="3577" y="1263"/>
                </a:lnTo>
                <a:lnTo>
                  <a:pt x="3434" y="968"/>
                </a:lnTo>
                <a:lnTo>
                  <a:pt x="3307" y="716"/>
                </a:lnTo>
                <a:lnTo>
                  <a:pt x="3227" y="524"/>
                </a:lnTo>
                <a:lnTo>
                  <a:pt x="3195" y="464"/>
                </a:lnTo>
                <a:lnTo>
                  <a:pt x="3148" y="404"/>
                </a:lnTo>
                <a:lnTo>
                  <a:pt x="3084" y="349"/>
                </a:lnTo>
                <a:lnTo>
                  <a:pt x="3005" y="295"/>
                </a:lnTo>
                <a:lnTo>
                  <a:pt x="2909" y="247"/>
                </a:lnTo>
                <a:lnTo>
                  <a:pt x="2814" y="199"/>
                </a:lnTo>
                <a:lnTo>
                  <a:pt x="2703" y="163"/>
                </a:lnTo>
                <a:lnTo>
                  <a:pt x="2576" y="121"/>
                </a:lnTo>
                <a:lnTo>
                  <a:pt x="2448" y="91"/>
                </a:lnTo>
                <a:lnTo>
                  <a:pt x="2305" y="61"/>
                </a:lnTo>
                <a:lnTo>
                  <a:pt x="2162" y="43"/>
                </a:lnTo>
                <a:lnTo>
                  <a:pt x="2019" y="25"/>
                </a:lnTo>
                <a:lnTo>
                  <a:pt x="1860" y="13"/>
                </a:lnTo>
                <a:lnTo>
                  <a:pt x="1701"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6" name="Google Shape;276;p15"/>
          <p:cNvSpPr/>
          <p:nvPr/>
        </p:nvSpPr>
        <p:spPr>
          <a:xfrm rot="757422">
            <a:off x="17031758" y="9183547"/>
            <a:ext cx="161316" cy="267884"/>
          </a:xfrm>
          <a:custGeom>
            <a:avLst/>
            <a:gdLst/>
            <a:ahLst/>
            <a:cxnLst/>
            <a:rect l="l" t="t" r="r" b="b"/>
            <a:pathLst>
              <a:path w="4976" h="3666"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7"/>
                </a:lnTo>
                <a:lnTo>
                  <a:pt x="1" y="578"/>
                </a:lnTo>
                <a:lnTo>
                  <a:pt x="1" y="638"/>
                </a:lnTo>
                <a:lnTo>
                  <a:pt x="16" y="704"/>
                </a:lnTo>
                <a:lnTo>
                  <a:pt x="159" y="1016"/>
                </a:lnTo>
                <a:lnTo>
                  <a:pt x="303" y="1329"/>
                </a:lnTo>
                <a:lnTo>
                  <a:pt x="525" y="1701"/>
                </a:lnTo>
                <a:lnTo>
                  <a:pt x="652" y="1905"/>
                </a:lnTo>
                <a:lnTo>
                  <a:pt x="779" y="2116"/>
                </a:lnTo>
                <a:lnTo>
                  <a:pt x="938" y="2332"/>
                </a:lnTo>
                <a:lnTo>
                  <a:pt x="1097" y="2542"/>
                </a:lnTo>
                <a:lnTo>
                  <a:pt x="1288" y="2753"/>
                </a:lnTo>
                <a:lnTo>
                  <a:pt x="1479" y="2957"/>
                </a:lnTo>
                <a:lnTo>
                  <a:pt x="1669" y="3149"/>
                </a:lnTo>
                <a:lnTo>
                  <a:pt x="1892" y="3323"/>
                </a:lnTo>
                <a:lnTo>
                  <a:pt x="2019" y="3402"/>
                </a:lnTo>
                <a:lnTo>
                  <a:pt x="2162" y="3468"/>
                </a:lnTo>
                <a:lnTo>
                  <a:pt x="2321" y="3528"/>
                </a:lnTo>
                <a:lnTo>
                  <a:pt x="2512" y="3576"/>
                </a:lnTo>
                <a:lnTo>
                  <a:pt x="2702" y="3612"/>
                </a:lnTo>
                <a:lnTo>
                  <a:pt x="2909" y="3642"/>
                </a:lnTo>
                <a:lnTo>
                  <a:pt x="3132" y="3660"/>
                </a:lnTo>
                <a:lnTo>
                  <a:pt x="3354" y="3666"/>
                </a:lnTo>
                <a:lnTo>
                  <a:pt x="3529" y="3660"/>
                </a:lnTo>
                <a:lnTo>
                  <a:pt x="3720" y="3648"/>
                </a:lnTo>
                <a:lnTo>
                  <a:pt x="3894" y="3630"/>
                </a:lnTo>
                <a:lnTo>
                  <a:pt x="4069" y="3600"/>
                </a:lnTo>
                <a:lnTo>
                  <a:pt x="4212" y="3570"/>
                </a:lnTo>
                <a:lnTo>
                  <a:pt x="4355" y="3534"/>
                </a:lnTo>
                <a:lnTo>
                  <a:pt x="4467" y="3492"/>
                </a:lnTo>
                <a:lnTo>
                  <a:pt x="4578" y="3450"/>
                </a:lnTo>
                <a:lnTo>
                  <a:pt x="4673" y="3402"/>
                </a:lnTo>
                <a:lnTo>
                  <a:pt x="4769" y="3353"/>
                </a:lnTo>
                <a:lnTo>
                  <a:pt x="4832" y="3299"/>
                </a:lnTo>
                <a:lnTo>
                  <a:pt x="4880" y="3245"/>
                </a:lnTo>
                <a:lnTo>
                  <a:pt x="4928" y="3185"/>
                </a:lnTo>
                <a:lnTo>
                  <a:pt x="4959" y="3131"/>
                </a:lnTo>
                <a:lnTo>
                  <a:pt x="4975" y="3071"/>
                </a:lnTo>
                <a:lnTo>
                  <a:pt x="4975" y="3011"/>
                </a:lnTo>
                <a:lnTo>
                  <a:pt x="4943" y="2951"/>
                </a:lnTo>
                <a:lnTo>
                  <a:pt x="4912" y="2891"/>
                </a:lnTo>
                <a:lnTo>
                  <a:pt x="4864" y="2831"/>
                </a:lnTo>
                <a:lnTo>
                  <a:pt x="4800" y="2777"/>
                </a:lnTo>
                <a:lnTo>
                  <a:pt x="4657" y="2657"/>
                </a:lnTo>
                <a:lnTo>
                  <a:pt x="4514" y="2524"/>
                </a:lnTo>
                <a:lnTo>
                  <a:pt x="4371" y="2380"/>
                </a:lnTo>
                <a:lnTo>
                  <a:pt x="4244" y="2230"/>
                </a:lnTo>
                <a:lnTo>
                  <a:pt x="3990" y="1911"/>
                </a:lnTo>
                <a:lnTo>
                  <a:pt x="3783" y="1581"/>
                </a:lnTo>
                <a:lnTo>
                  <a:pt x="3592" y="1263"/>
                </a:lnTo>
                <a:lnTo>
                  <a:pt x="3434" y="968"/>
                </a:lnTo>
                <a:lnTo>
                  <a:pt x="3306" y="716"/>
                </a:lnTo>
                <a:lnTo>
                  <a:pt x="3227" y="523"/>
                </a:lnTo>
                <a:lnTo>
                  <a:pt x="3195" y="463"/>
                </a:lnTo>
                <a:lnTo>
                  <a:pt x="3147" y="403"/>
                </a:lnTo>
                <a:lnTo>
                  <a:pt x="3084" y="349"/>
                </a:lnTo>
                <a:lnTo>
                  <a:pt x="3004" y="295"/>
                </a:lnTo>
                <a:lnTo>
                  <a:pt x="2925" y="247"/>
                </a:lnTo>
                <a:lnTo>
                  <a:pt x="2830" y="199"/>
                </a:lnTo>
                <a:lnTo>
                  <a:pt x="2718" y="157"/>
                </a:lnTo>
                <a:lnTo>
                  <a:pt x="2591" y="121"/>
                </a:lnTo>
                <a:lnTo>
                  <a:pt x="2464" y="91"/>
                </a:lnTo>
                <a:lnTo>
                  <a:pt x="2321" y="61"/>
                </a:lnTo>
                <a:lnTo>
                  <a:pt x="2178" y="37"/>
                </a:lnTo>
                <a:lnTo>
                  <a:pt x="2035" y="19"/>
                </a:lnTo>
                <a:lnTo>
                  <a:pt x="1876" y="7"/>
                </a:lnTo>
                <a:lnTo>
                  <a:pt x="1717"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7" name="Google Shape;277;p15"/>
          <p:cNvSpPr/>
          <p:nvPr/>
        </p:nvSpPr>
        <p:spPr>
          <a:xfrm rot="757422">
            <a:off x="17333294" y="9414421"/>
            <a:ext cx="161282" cy="267959"/>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8" name="Google Shape;278;p15"/>
          <p:cNvSpPr/>
          <p:nvPr/>
        </p:nvSpPr>
        <p:spPr>
          <a:xfrm rot="757422">
            <a:off x="17059600" y="9601523"/>
            <a:ext cx="161282" cy="267884"/>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9" name="Google Shape;279;p15"/>
          <p:cNvSpPr/>
          <p:nvPr/>
        </p:nvSpPr>
        <p:spPr>
          <a:xfrm>
            <a:off x="1255758" y="1080000"/>
            <a:ext cx="2442554" cy="160074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80" name="Google Shape;280;p15"/>
          <p:cNvSpPr/>
          <p:nvPr/>
        </p:nvSpPr>
        <p:spPr>
          <a:xfrm>
            <a:off x="13504255" y="1247488"/>
            <a:ext cx="1549196" cy="101510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81" name="Google Shape;281;p15"/>
          <p:cNvSpPr/>
          <p:nvPr/>
        </p:nvSpPr>
        <p:spPr>
          <a:xfrm>
            <a:off x="14055179" y="8312857"/>
            <a:ext cx="901374" cy="894143"/>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82" name="Google Shape;282;p15"/>
          <p:cNvSpPr/>
          <p:nvPr/>
        </p:nvSpPr>
        <p:spPr>
          <a:xfrm rot="-1775945">
            <a:off x="1884345" y="3927629"/>
            <a:ext cx="1082574" cy="1004684"/>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83" name="Google Shape;283;p15"/>
          <p:cNvSpPr/>
          <p:nvPr/>
        </p:nvSpPr>
        <p:spPr>
          <a:xfrm>
            <a:off x="15460824" y="3258458"/>
            <a:ext cx="1640988" cy="1373600"/>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11416524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84"/>
        <p:cNvGrpSpPr/>
        <p:nvPr/>
      </p:nvGrpSpPr>
      <p:grpSpPr>
        <a:xfrm>
          <a:off x="0" y="0"/>
          <a:ext cx="0" cy="0"/>
          <a:chOff x="0" y="0"/>
          <a:chExt cx="0" cy="0"/>
        </a:xfrm>
      </p:grpSpPr>
      <p:sp>
        <p:nvSpPr>
          <p:cNvPr id="285" name="Google Shape;285;p16"/>
          <p:cNvSpPr txBox="1">
            <a:spLocks noGrp="1"/>
          </p:cNvSpPr>
          <p:nvPr>
            <p:ph type="title"/>
          </p:nvPr>
        </p:nvSpPr>
        <p:spPr>
          <a:xfrm>
            <a:off x="1764602" y="5332776"/>
            <a:ext cx="40236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286" name="Google Shape;286;p16"/>
          <p:cNvSpPr txBox="1">
            <a:spLocks noGrp="1"/>
          </p:cNvSpPr>
          <p:nvPr>
            <p:ph type="subTitle" idx="1"/>
          </p:nvPr>
        </p:nvSpPr>
        <p:spPr>
          <a:xfrm>
            <a:off x="1525050" y="6219349"/>
            <a:ext cx="4503000" cy="152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87" name="Google Shape;287;p16"/>
          <p:cNvSpPr txBox="1">
            <a:spLocks noGrp="1"/>
          </p:cNvSpPr>
          <p:nvPr>
            <p:ph type="title" idx="2"/>
          </p:nvPr>
        </p:nvSpPr>
        <p:spPr>
          <a:xfrm>
            <a:off x="7132202" y="5332776"/>
            <a:ext cx="40236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288" name="Google Shape;288;p16"/>
          <p:cNvSpPr txBox="1">
            <a:spLocks noGrp="1"/>
          </p:cNvSpPr>
          <p:nvPr>
            <p:ph type="subTitle" idx="3"/>
          </p:nvPr>
        </p:nvSpPr>
        <p:spPr>
          <a:xfrm>
            <a:off x="6892500" y="6219349"/>
            <a:ext cx="4503000" cy="152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89" name="Google Shape;289;p16"/>
          <p:cNvSpPr txBox="1">
            <a:spLocks noGrp="1"/>
          </p:cNvSpPr>
          <p:nvPr>
            <p:ph type="title" idx="4"/>
          </p:nvPr>
        </p:nvSpPr>
        <p:spPr>
          <a:xfrm>
            <a:off x="12499800" y="5332776"/>
            <a:ext cx="40236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290" name="Google Shape;290;p16"/>
          <p:cNvSpPr txBox="1">
            <a:spLocks noGrp="1"/>
          </p:cNvSpPr>
          <p:nvPr>
            <p:ph type="subTitle" idx="5"/>
          </p:nvPr>
        </p:nvSpPr>
        <p:spPr>
          <a:xfrm>
            <a:off x="12260250" y="6219349"/>
            <a:ext cx="4503000" cy="152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91" name="Google Shape;291;p16"/>
          <p:cNvSpPr/>
          <p:nvPr/>
        </p:nvSpPr>
        <p:spPr>
          <a:xfrm>
            <a:off x="15527009" y="2035463"/>
            <a:ext cx="2184354" cy="1431527"/>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92" name="Google Shape;292;p16"/>
          <p:cNvSpPr/>
          <p:nvPr/>
        </p:nvSpPr>
        <p:spPr>
          <a:xfrm>
            <a:off x="843503" y="2471107"/>
            <a:ext cx="1747722" cy="114532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93" name="Google Shape;293;p16"/>
          <p:cNvSpPr txBox="1">
            <a:spLocks noGrp="1"/>
          </p:cNvSpPr>
          <p:nvPr>
            <p:ph type="title" idx="6"/>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2310790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94"/>
        <p:cNvGrpSpPr/>
        <p:nvPr/>
      </p:nvGrpSpPr>
      <p:grpSpPr>
        <a:xfrm>
          <a:off x="0" y="0"/>
          <a:ext cx="0" cy="0"/>
          <a:chOff x="0" y="0"/>
          <a:chExt cx="0" cy="0"/>
        </a:xfrm>
      </p:grpSpPr>
      <p:sp>
        <p:nvSpPr>
          <p:cNvPr id="295" name="Google Shape;295;p17"/>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6" name="Google Shape;296;p17"/>
          <p:cNvSpPr txBox="1">
            <a:spLocks noGrp="1"/>
          </p:cNvSpPr>
          <p:nvPr>
            <p:ph type="title" idx="2"/>
          </p:nvPr>
        </p:nvSpPr>
        <p:spPr>
          <a:xfrm>
            <a:off x="3823098" y="3740351"/>
            <a:ext cx="48558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297" name="Google Shape;297;p17"/>
          <p:cNvSpPr txBox="1">
            <a:spLocks noGrp="1"/>
          </p:cNvSpPr>
          <p:nvPr>
            <p:ph type="subTitle" idx="1"/>
          </p:nvPr>
        </p:nvSpPr>
        <p:spPr>
          <a:xfrm>
            <a:off x="3823100" y="4761000"/>
            <a:ext cx="53082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3200"/>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98" name="Google Shape;298;p17"/>
          <p:cNvSpPr txBox="1">
            <a:spLocks noGrp="1"/>
          </p:cNvSpPr>
          <p:nvPr>
            <p:ph type="title" idx="3"/>
          </p:nvPr>
        </p:nvSpPr>
        <p:spPr>
          <a:xfrm>
            <a:off x="10982003" y="3740351"/>
            <a:ext cx="48558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299" name="Google Shape;299;p17"/>
          <p:cNvSpPr txBox="1">
            <a:spLocks noGrp="1"/>
          </p:cNvSpPr>
          <p:nvPr>
            <p:ph type="subTitle" idx="4"/>
          </p:nvPr>
        </p:nvSpPr>
        <p:spPr>
          <a:xfrm>
            <a:off x="10982000" y="4761000"/>
            <a:ext cx="53082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3200"/>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300" name="Google Shape;300;p17"/>
          <p:cNvSpPr txBox="1">
            <a:spLocks noGrp="1"/>
          </p:cNvSpPr>
          <p:nvPr>
            <p:ph type="title" idx="5"/>
          </p:nvPr>
        </p:nvSpPr>
        <p:spPr>
          <a:xfrm>
            <a:off x="3823098" y="6607151"/>
            <a:ext cx="48558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301" name="Google Shape;301;p17"/>
          <p:cNvSpPr txBox="1">
            <a:spLocks noGrp="1"/>
          </p:cNvSpPr>
          <p:nvPr>
            <p:ph type="subTitle" idx="6"/>
          </p:nvPr>
        </p:nvSpPr>
        <p:spPr>
          <a:xfrm>
            <a:off x="3823100" y="7627800"/>
            <a:ext cx="53082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3200"/>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302" name="Google Shape;302;p17"/>
          <p:cNvSpPr txBox="1">
            <a:spLocks noGrp="1"/>
          </p:cNvSpPr>
          <p:nvPr>
            <p:ph type="title" idx="7"/>
          </p:nvPr>
        </p:nvSpPr>
        <p:spPr>
          <a:xfrm>
            <a:off x="10982003" y="6607151"/>
            <a:ext cx="48558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303" name="Google Shape;303;p17"/>
          <p:cNvSpPr txBox="1">
            <a:spLocks noGrp="1"/>
          </p:cNvSpPr>
          <p:nvPr>
            <p:ph type="subTitle" idx="8"/>
          </p:nvPr>
        </p:nvSpPr>
        <p:spPr>
          <a:xfrm>
            <a:off x="10982000" y="7627800"/>
            <a:ext cx="53082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3200"/>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grpSp>
        <p:nvGrpSpPr>
          <p:cNvPr id="304" name="Google Shape;304;p17"/>
          <p:cNvGrpSpPr/>
          <p:nvPr/>
        </p:nvGrpSpPr>
        <p:grpSpPr>
          <a:xfrm>
            <a:off x="636563" y="8826635"/>
            <a:ext cx="883430" cy="760751"/>
            <a:chOff x="-13144872" y="3615925"/>
            <a:chExt cx="441715" cy="380375"/>
          </a:xfrm>
        </p:grpSpPr>
        <p:sp>
          <p:nvSpPr>
            <p:cNvPr id="305" name="Google Shape;305;p17"/>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06" name="Google Shape;306;p17"/>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07" name="Google Shape;307;p17"/>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08" name="Google Shape;308;p17"/>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309" name="Google Shape;309;p17"/>
          <p:cNvSpPr/>
          <p:nvPr/>
        </p:nvSpPr>
        <p:spPr>
          <a:xfrm>
            <a:off x="16039687" y="2663512"/>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2546683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5.jpe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theme" Target="../theme/theme4.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image" Target="../media/image6.jp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33" Type="http://schemas.openxmlformats.org/officeDocument/2006/relationships/theme" Target="../theme/theme7.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29" Type="http://schemas.openxmlformats.org/officeDocument/2006/relationships/slideLayout" Target="../slideLayouts/slideLayout113.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32" Type="http://schemas.openxmlformats.org/officeDocument/2006/relationships/slideLayout" Target="../slideLayouts/slideLayout116.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31" Type="http://schemas.openxmlformats.org/officeDocument/2006/relationships/slideLayout" Target="../slideLayouts/slideLayout115.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slideLayout" Target="../slideLayouts/slideLayout114.xml"/><Relationship Id="rId8"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10" Type="http://schemas.openxmlformats.org/officeDocument/2006/relationships/slideLayout" Target="../slideLayouts/slideLayout126.xml"/><Relationship Id="rId19" Type="http://schemas.openxmlformats.org/officeDocument/2006/relationships/theme" Target="../theme/theme8.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9.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fld id="{1D8BD707-D9CF-40AE-B4C6-C98DA3205C09}" type="datetimeFigureOut">
              <a:rPr lang="en-US" smtClean="0"/>
              <a:pPr/>
              <a:t>15/01/2025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914400" rtl="0" eaLnBrk="1" latinLnBrk="0" hangingPunct="1">
        <a:spcBef>
          <a:spcPct val="0"/>
        </a:spcBef>
        <a:buNone/>
        <a:defRPr sz="4400" kern="1200">
          <a:solidFill>
            <a:schemeClr val="tx1"/>
          </a:solidFill>
          <a:latin typeface="Arial"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38428" y="1824228"/>
            <a:ext cx="16006572" cy="1152144"/>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138428" y="3154680"/>
            <a:ext cx="16006572"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932688" y="685800"/>
            <a:ext cx="4800600" cy="411480"/>
          </a:xfrm>
          <a:prstGeom prst="rect">
            <a:avLst/>
          </a:prstGeom>
        </p:spPr>
        <p:txBody>
          <a:bodyPr vert="horz" lIns="91440" tIns="45720" rIns="91440" bIns="45720" rtlCol="0" anchor="ctr"/>
          <a:lstStyle>
            <a:lvl1pPr algn="l">
              <a:defRPr sz="1800">
                <a:solidFill>
                  <a:schemeClr val="accent6"/>
                </a:solidFill>
                <a:latin typeface="Arial" panose="020B0604020202020204" pitchFamily="34" charset="0"/>
                <a:cs typeface="Arial" panose="020B0604020202020204" pitchFamily="34" charset="0"/>
              </a:defRPr>
            </a:lvl1pPr>
          </a:lstStyle>
          <a:p>
            <a:pPr defTabSz="685800"/>
            <a:r>
              <a:rPr lang="en-US">
                <a:solidFill>
                  <a:srgbClr val="1F2C8F"/>
                </a:solidFill>
              </a:rPr>
              <a:t>Presentation title</a:t>
            </a:r>
            <a:endParaRPr lang="en-US" dirty="0">
              <a:solidFill>
                <a:srgbClr val="1F2C8F"/>
              </a:solidFill>
            </a:endParaRPr>
          </a:p>
        </p:txBody>
      </p:sp>
      <p:sp>
        <p:nvSpPr>
          <p:cNvPr id="6" name="Slide Number Placeholder 5"/>
          <p:cNvSpPr>
            <a:spLocks noGrp="1"/>
          </p:cNvSpPr>
          <p:nvPr>
            <p:ph type="sldNum" sz="quarter" idx="4"/>
          </p:nvPr>
        </p:nvSpPr>
        <p:spPr>
          <a:xfrm>
            <a:off x="16418052" y="685800"/>
            <a:ext cx="1481328" cy="411480"/>
          </a:xfrm>
          <a:prstGeom prst="rect">
            <a:avLst/>
          </a:prstGeom>
        </p:spPr>
        <p:txBody>
          <a:bodyPr vert="horz" lIns="91440" tIns="45720" rIns="91440" bIns="45720" rtlCol="0" anchor="ctr"/>
          <a:lstStyle>
            <a:lvl1pPr algn="ctr">
              <a:defRPr sz="1800">
                <a:solidFill>
                  <a:schemeClr val="accent6"/>
                </a:solidFill>
                <a:latin typeface="Arial" panose="020B0604020202020204" pitchFamily="34" charset="0"/>
                <a:cs typeface="Arial" panose="020B0604020202020204" pitchFamily="34" charset="0"/>
              </a:defRPr>
            </a:lvl1pPr>
          </a:lstStyle>
          <a:p>
            <a:pPr defTabSz="685800"/>
            <a:fld id="{48F63A3B-78C7-47BE-AE5E-E10140E04643}" type="slidenum">
              <a:rPr lang="en-US" smtClean="0">
                <a:solidFill>
                  <a:srgbClr val="1F2C8F"/>
                </a:solidFill>
              </a:rPr>
              <a:pPr defTabSz="685800"/>
              <a:t>‹#›</a:t>
            </a:fld>
            <a:endParaRPr lang="en-US" dirty="0">
              <a:solidFill>
                <a:srgbClr val="1F2C8F"/>
              </a:solidFill>
            </a:endParaRPr>
          </a:p>
        </p:txBody>
      </p:sp>
    </p:spTree>
    <p:extLst>
      <p:ext uri="{BB962C8B-B14F-4D97-AF65-F5344CB8AC3E}">
        <p14:creationId xmlns:p14="http://schemas.microsoft.com/office/powerpoint/2010/main" val="225273665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Lst>
  <p:hf hdr="0" dt="0"/>
  <p:txStyles>
    <p:titleStyle>
      <a:lvl1pPr algn="ctr" defTabSz="1371600" rtl="0" eaLnBrk="1" latinLnBrk="0" hangingPunct="1">
        <a:lnSpc>
          <a:spcPts val="7313"/>
        </a:lnSpc>
        <a:spcBef>
          <a:spcPct val="0"/>
        </a:spcBef>
        <a:buNone/>
        <a:defRPr sz="6600" b="1" kern="1200" cap="all" baseline="0">
          <a:solidFill>
            <a:schemeClr val="accent6"/>
          </a:solidFill>
          <a:latin typeface="+mj-lt"/>
          <a:ea typeface="+mj-ea"/>
          <a:cs typeface="+mj-cs"/>
        </a:defRPr>
      </a:lvl1pPr>
    </p:titleStyle>
    <p:bodyStyle>
      <a:lvl1pPr marL="521018" indent="-521018" algn="l" defTabSz="1371600" rtl="0" eaLnBrk="1" latinLnBrk="0" hangingPunct="1">
        <a:lnSpc>
          <a:spcPct val="100000"/>
        </a:lnSpc>
        <a:spcBef>
          <a:spcPts val="540"/>
        </a:spcBef>
        <a:buFont typeface="Arial" panose="020B0604020202020204" pitchFamily="34" charset="0"/>
        <a:buChar char="•"/>
        <a:defRPr sz="4200" kern="1200">
          <a:solidFill>
            <a:schemeClr val="accent6"/>
          </a:solidFill>
          <a:latin typeface="+mn-lt"/>
          <a:ea typeface="+mn-ea"/>
          <a:cs typeface="+mn-cs"/>
        </a:defRPr>
      </a:lvl1pPr>
      <a:lvl2pPr marL="1028700" indent="-521018" algn="l" defTabSz="1371600" rtl="0" eaLnBrk="1" latinLnBrk="0" hangingPunct="1">
        <a:lnSpc>
          <a:spcPct val="100000"/>
        </a:lnSpc>
        <a:spcBef>
          <a:spcPts val="540"/>
        </a:spcBef>
        <a:buFont typeface="Arial" panose="020B0604020202020204" pitchFamily="34" charset="0"/>
        <a:buChar char="•"/>
        <a:defRPr sz="3600" kern="1200">
          <a:solidFill>
            <a:schemeClr val="accent6"/>
          </a:solidFill>
          <a:latin typeface="+mn-lt"/>
          <a:ea typeface="+mn-ea"/>
          <a:cs typeface="+mn-cs"/>
        </a:defRPr>
      </a:lvl2pPr>
      <a:lvl3pPr marL="1714500" indent="-521018" algn="l" defTabSz="1371600" rtl="0" eaLnBrk="1" latinLnBrk="0" hangingPunct="1">
        <a:lnSpc>
          <a:spcPct val="100000"/>
        </a:lnSpc>
        <a:spcBef>
          <a:spcPts val="540"/>
        </a:spcBef>
        <a:buFont typeface="Arial" panose="020B0604020202020204" pitchFamily="34" charset="0"/>
        <a:buChar char="•"/>
        <a:defRPr sz="3000" kern="1200">
          <a:solidFill>
            <a:schemeClr val="accent6"/>
          </a:solidFill>
          <a:latin typeface="+mn-lt"/>
          <a:ea typeface="+mn-ea"/>
          <a:cs typeface="+mn-cs"/>
        </a:defRPr>
      </a:lvl3pPr>
      <a:lvl4pPr marL="2400300" indent="-521018" algn="l" defTabSz="1371600" rtl="0" eaLnBrk="1" latinLnBrk="0" hangingPunct="1">
        <a:lnSpc>
          <a:spcPct val="100000"/>
        </a:lnSpc>
        <a:spcBef>
          <a:spcPts val="540"/>
        </a:spcBef>
        <a:buFont typeface="Arial" panose="020B0604020202020204" pitchFamily="34" charset="0"/>
        <a:buChar char="•"/>
        <a:defRPr sz="2700" kern="1200">
          <a:solidFill>
            <a:schemeClr val="accent6"/>
          </a:solidFill>
          <a:latin typeface="+mn-lt"/>
          <a:ea typeface="+mn-ea"/>
          <a:cs typeface="+mn-cs"/>
        </a:defRPr>
      </a:lvl4pPr>
      <a:lvl5pPr marL="3086100" indent="-521018" algn="l" defTabSz="1371600" rtl="0" eaLnBrk="1" latinLnBrk="0" hangingPunct="1">
        <a:lnSpc>
          <a:spcPct val="100000"/>
        </a:lnSpc>
        <a:spcBef>
          <a:spcPts val="540"/>
        </a:spcBef>
        <a:buFont typeface="Arial" panose="020B0604020202020204" pitchFamily="34" charset="0"/>
        <a:buChar char="•"/>
        <a:defRPr sz="2700" kern="1200">
          <a:solidFill>
            <a:schemeClr val="accent6"/>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4"/>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32"/>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685800"/>
            <a:fld id="{D6784E0F-B49E-4CF9-974F-F2E81701724C}" type="datetimeFigureOut">
              <a:rPr lang="en-US" smtClean="0">
                <a:solidFill>
                  <a:prstClr val="black">
                    <a:tint val="75000"/>
                  </a:prstClr>
                </a:solidFill>
              </a:rPr>
              <a:pPr defTabSz="685800"/>
              <a:t>15/01/2025</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32"/>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32"/>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685800"/>
            <a:fld id="{B5B2D9CF-84F5-40DC-9319-750C0EB7F784}"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45322850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1371600" rtl="0" eaLnBrk="1" latinLnBrk="0" hangingPunct="1">
        <a:lnSpc>
          <a:spcPct val="90000"/>
        </a:lnSpc>
        <a:spcBef>
          <a:spcPct val="0"/>
        </a:spcBef>
        <a:buNone/>
        <a:defRPr sz="6600" b="0" i="0" u="none"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b="0" i="0" u="none"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38428" y="1824228"/>
            <a:ext cx="16006572" cy="1152144"/>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138428" y="3154680"/>
            <a:ext cx="16006572"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932688" y="685800"/>
            <a:ext cx="4800600" cy="411480"/>
          </a:xfrm>
          <a:prstGeom prst="rect">
            <a:avLst/>
          </a:prstGeom>
        </p:spPr>
        <p:txBody>
          <a:bodyPr vert="horz" lIns="91440" tIns="45720" rIns="91440" bIns="45720" rtlCol="0" anchor="ctr"/>
          <a:lstStyle>
            <a:lvl1pPr algn="l">
              <a:defRPr sz="1800">
                <a:solidFill>
                  <a:schemeClr val="accent6"/>
                </a:solidFill>
                <a:latin typeface="Arial" panose="020B0604020202020204" pitchFamily="34" charset="0"/>
                <a:cs typeface="Arial" panose="020B0604020202020204" pitchFamily="34" charset="0"/>
              </a:defRPr>
            </a:lvl1pPr>
          </a:lstStyle>
          <a:p>
            <a:pPr defTabSz="685800"/>
            <a:r>
              <a:rPr lang="en-US">
                <a:solidFill>
                  <a:srgbClr val="1F2C8F"/>
                </a:solidFill>
              </a:rPr>
              <a:t>Presentation title</a:t>
            </a:r>
            <a:endParaRPr lang="en-US" dirty="0">
              <a:solidFill>
                <a:srgbClr val="1F2C8F"/>
              </a:solidFill>
            </a:endParaRPr>
          </a:p>
        </p:txBody>
      </p:sp>
      <p:sp>
        <p:nvSpPr>
          <p:cNvPr id="6" name="Slide Number Placeholder 5"/>
          <p:cNvSpPr>
            <a:spLocks noGrp="1"/>
          </p:cNvSpPr>
          <p:nvPr>
            <p:ph type="sldNum" sz="quarter" idx="4"/>
          </p:nvPr>
        </p:nvSpPr>
        <p:spPr>
          <a:xfrm>
            <a:off x="16418052" y="685800"/>
            <a:ext cx="1481328" cy="411480"/>
          </a:xfrm>
          <a:prstGeom prst="rect">
            <a:avLst/>
          </a:prstGeom>
        </p:spPr>
        <p:txBody>
          <a:bodyPr vert="horz" lIns="91440" tIns="45720" rIns="91440" bIns="45720" rtlCol="0" anchor="ctr"/>
          <a:lstStyle>
            <a:lvl1pPr algn="ctr">
              <a:defRPr sz="1800">
                <a:solidFill>
                  <a:schemeClr val="accent6"/>
                </a:solidFill>
                <a:latin typeface="Arial" panose="020B0604020202020204" pitchFamily="34" charset="0"/>
                <a:cs typeface="Arial" panose="020B0604020202020204" pitchFamily="34" charset="0"/>
              </a:defRPr>
            </a:lvl1pPr>
          </a:lstStyle>
          <a:p>
            <a:pPr defTabSz="685800"/>
            <a:fld id="{48F63A3B-78C7-47BE-AE5E-E10140E04643}" type="slidenum">
              <a:rPr lang="en-US" smtClean="0">
                <a:solidFill>
                  <a:srgbClr val="1F2C8F"/>
                </a:solidFill>
              </a:rPr>
              <a:pPr defTabSz="685800"/>
              <a:t>‹#›</a:t>
            </a:fld>
            <a:endParaRPr lang="en-US" dirty="0">
              <a:solidFill>
                <a:srgbClr val="1F2C8F"/>
              </a:solidFill>
            </a:endParaRPr>
          </a:p>
        </p:txBody>
      </p:sp>
    </p:spTree>
    <p:extLst>
      <p:ext uri="{BB962C8B-B14F-4D97-AF65-F5344CB8AC3E}">
        <p14:creationId xmlns:p14="http://schemas.microsoft.com/office/powerpoint/2010/main" val="2687781042"/>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 id="2147483822" r:id="rId18"/>
    <p:sldLayoutId id="2147483823" r:id="rId19"/>
    <p:sldLayoutId id="2147483824" r:id="rId20"/>
  </p:sldLayoutIdLst>
  <p:hf hdr="0" dt="0"/>
  <p:txStyles>
    <p:titleStyle>
      <a:lvl1pPr algn="ctr" defTabSz="1371600" rtl="0" eaLnBrk="1" latinLnBrk="0" hangingPunct="1">
        <a:lnSpc>
          <a:spcPts val="7313"/>
        </a:lnSpc>
        <a:spcBef>
          <a:spcPct val="0"/>
        </a:spcBef>
        <a:buNone/>
        <a:defRPr sz="6600" b="1" kern="1200" cap="all" baseline="0">
          <a:solidFill>
            <a:schemeClr val="accent6"/>
          </a:solidFill>
          <a:latin typeface="+mj-lt"/>
          <a:ea typeface="+mj-ea"/>
          <a:cs typeface="+mj-cs"/>
        </a:defRPr>
      </a:lvl1pPr>
    </p:titleStyle>
    <p:bodyStyle>
      <a:lvl1pPr marL="521018" indent="-521018" algn="l" defTabSz="1371600" rtl="0" eaLnBrk="1" latinLnBrk="0" hangingPunct="1">
        <a:lnSpc>
          <a:spcPct val="100000"/>
        </a:lnSpc>
        <a:spcBef>
          <a:spcPts val="540"/>
        </a:spcBef>
        <a:buFont typeface="Arial" panose="020B0604020202020204" pitchFamily="34" charset="0"/>
        <a:buChar char="•"/>
        <a:defRPr sz="4200" kern="1200">
          <a:solidFill>
            <a:schemeClr val="accent6"/>
          </a:solidFill>
          <a:latin typeface="+mn-lt"/>
          <a:ea typeface="+mn-ea"/>
          <a:cs typeface="+mn-cs"/>
        </a:defRPr>
      </a:lvl1pPr>
      <a:lvl2pPr marL="1028700" indent="-521018" algn="l" defTabSz="1371600" rtl="0" eaLnBrk="1" latinLnBrk="0" hangingPunct="1">
        <a:lnSpc>
          <a:spcPct val="100000"/>
        </a:lnSpc>
        <a:spcBef>
          <a:spcPts val="540"/>
        </a:spcBef>
        <a:buFont typeface="Arial" panose="020B0604020202020204" pitchFamily="34" charset="0"/>
        <a:buChar char="•"/>
        <a:defRPr sz="3600" kern="1200">
          <a:solidFill>
            <a:schemeClr val="accent6"/>
          </a:solidFill>
          <a:latin typeface="+mn-lt"/>
          <a:ea typeface="+mn-ea"/>
          <a:cs typeface="+mn-cs"/>
        </a:defRPr>
      </a:lvl2pPr>
      <a:lvl3pPr marL="1714500" indent="-521018" algn="l" defTabSz="1371600" rtl="0" eaLnBrk="1" latinLnBrk="0" hangingPunct="1">
        <a:lnSpc>
          <a:spcPct val="100000"/>
        </a:lnSpc>
        <a:spcBef>
          <a:spcPts val="540"/>
        </a:spcBef>
        <a:buFont typeface="Arial" panose="020B0604020202020204" pitchFamily="34" charset="0"/>
        <a:buChar char="•"/>
        <a:defRPr sz="3000" kern="1200">
          <a:solidFill>
            <a:schemeClr val="accent6"/>
          </a:solidFill>
          <a:latin typeface="+mn-lt"/>
          <a:ea typeface="+mn-ea"/>
          <a:cs typeface="+mn-cs"/>
        </a:defRPr>
      </a:lvl3pPr>
      <a:lvl4pPr marL="2400300" indent="-521018" algn="l" defTabSz="1371600" rtl="0" eaLnBrk="1" latinLnBrk="0" hangingPunct="1">
        <a:lnSpc>
          <a:spcPct val="100000"/>
        </a:lnSpc>
        <a:spcBef>
          <a:spcPts val="540"/>
        </a:spcBef>
        <a:buFont typeface="Arial" panose="020B0604020202020204" pitchFamily="34" charset="0"/>
        <a:buChar char="•"/>
        <a:defRPr sz="2700" kern="1200">
          <a:solidFill>
            <a:schemeClr val="accent6"/>
          </a:solidFill>
          <a:latin typeface="+mn-lt"/>
          <a:ea typeface="+mn-ea"/>
          <a:cs typeface="+mn-cs"/>
        </a:defRPr>
      </a:lvl4pPr>
      <a:lvl5pPr marL="3086100" indent="-521018" algn="l" defTabSz="1371600" rtl="0" eaLnBrk="1" latinLnBrk="0" hangingPunct="1">
        <a:lnSpc>
          <a:spcPct val="100000"/>
        </a:lnSpc>
        <a:spcBef>
          <a:spcPts val="540"/>
        </a:spcBef>
        <a:buFont typeface="Arial" panose="020B0604020202020204" pitchFamily="34" charset="0"/>
        <a:buChar char="•"/>
        <a:defRPr sz="2700" kern="1200">
          <a:solidFill>
            <a:schemeClr val="accent6"/>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7ACD69-D2F4-4938-B590-C414049017E0}"/>
              </a:ext>
            </a:extLst>
          </p:cNvPr>
          <p:cNvSpPr>
            <a:spLocks noGrp="1"/>
          </p:cNvSpPr>
          <p:nvPr>
            <p:ph type="title"/>
          </p:nvPr>
        </p:nvSpPr>
        <p:spPr>
          <a:xfrm>
            <a:off x="2381565" y="683045"/>
            <a:ext cx="14230035" cy="2325629"/>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2E762BD4-BA0F-4CA4-BAE3-DF2B5087C045}"/>
              </a:ext>
            </a:extLst>
          </p:cNvPr>
          <p:cNvSpPr>
            <a:spLocks noGrp="1"/>
          </p:cNvSpPr>
          <p:nvPr>
            <p:ph type="body" idx="1"/>
          </p:nvPr>
        </p:nvSpPr>
        <p:spPr>
          <a:xfrm>
            <a:off x="2381565" y="3240024"/>
            <a:ext cx="14230035" cy="58892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80B2FEE-249E-42F1-94D8-A8C0759EF471}"/>
              </a:ext>
            </a:extLst>
          </p:cNvPr>
          <p:cNvSpPr>
            <a:spLocks noGrp="1"/>
          </p:cNvSpPr>
          <p:nvPr>
            <p:ph type="dt" sz="half" idx="2"/>
          </p:nvPr>
        </p:nvSpPr>
        <p:spPr>
          <a:xfrm>
            <a:off x="12027948" y="9439277"/>
            <a:ext cx="4641417" cy="547688"/>
          </a:xfrm>
          <a:prstGeom prst="rect">
            <a:avLst/>
          </a:prstGeom>
        </p:spPr>
        <p:txBody>
          <a:bodyPr vert="horz" lIns="91440" tIns="45720" rIns="91440" bIns="45720" rtlCol="0" anchor="ctr"/>
          <a:lstStyle>
            <a:lvl1pPr algn="r">
              <a:defRPr sz="1650">
                <a:solidFill>
                  <a:schemeClr val="tx1">
                    <a:tint val="75000"/>
                  </a:schemeClr>
                </a:solidFill>
              </a:defRPr>
            </a:lvl1pPr>
          </a:lstStyle>
          <a:p>
            <a:pPr defTabSz="685800"/>
            <a:fld id="{1449AA12-8195-4182-A7AC-2E7E59DFBDAF}" type="datetimeFigureOut">
              <a:rPr lang="en-US" smtClean="0">
                <a:solidFill>
                  <a:srgbClr val="FFFFFF">
                    <a:tint val="75000"/>
                  </a:srgbClr>
                </a:solidFill>
              </a:rPr>
              <a:pPr defTabSz="685800"/>
              <a:t>15/01/2025</a:t>
            </a:fld>
            <a:endParaRPr lang="en-US">
              <a:solidFill>
                <a:srgbClr val="FFFFFF">
                  <a:tint val="75000"/>
                </a:srgbClr>
              </a:solidFill>
            </a:endParaRPr>
          </a:p>
        </p:txBody>
      </p:sp>
      <p:sp>
        <p:nvSpPr>
          <p:cNvPr id="5" name="Footer Placeholder 4">
            <a:extLst>
              <a:ext uri="{FF2B5EF4-FFF2-40B4-BE49-F238E27FC236}">
                <a16:creationId xmlns:a16="http://schemas.microsoft.com/office/drawing/2014/main" id="{8560C617-A890-4920-83B0-143C03349066}"/>
              </a:ext>
            </a:extLst>
          </p:cNvPr>
          <p:cNvSpPr>
            <a:spLocks noGrp="1"/>
          </p:cNvSpPr>
          <p:nvPr>
            <p:ph type="ftr" sz="quarter" idx="3"/>
          </p:nvPr>
        </p:nvSpPr>
        <p:spPr>
          <a:xfrm>
            <a:off x="2381567" y="9439277"/>
            <a:ext cx="6172200" cy="547688"/>
          </a:xfrm>
          <a:prstGeom prst="rect">
            <a:avLst/>
          </a:prstGeom>
        </p:spPr>
        <p:txBody>
          <a:bodyPr vert="horz" lIns="91440" tIns="45720" rIns="91440" bIns="45720" rtlCol="0" anchor="ctr"/>
          <a:lstStyle>
            <a:lvl1pPr algn="l">
              <a:defRPr sz="1650">
                <a:solidFill>
                  <a:schemeClr val="tx1">
                    <a:tint val="75000"/>
                  </a:schemeClr>
                </a:solidFill>
              </a:defRPr>
            </a:lvl1pPr>
          </a:lstStyle>
          <a:p>
            <a:pPr defTabSz="685800"/>
            <a:endParaRPr lang="en-US" dirty="0">
              <a:solidFill>
                <a:srgbClr val="FFFFFF">
                  <a:tint val="75000"/>
                </a:srgbClr>
              </a:solidFill>
            </a:endParaRPr>
          </a:p>
        </p:txBody>
      </p:sp>
      <p:sp>
        <p:nvSpPr>
          <p:cNvPr id="6" name="Slide Number Placeholder 5">
            <a:extLst>
              <a:ext uri="{FF2B5EF4-FFF2-40B4-BE49-F238E27FC236}">
                <a16:creationId xmlns:a16="http://schemas.microsoft.com/office/drawing/2014/main" id="{14F1B4F1-B06B-4BBE-BFFF-C0B386E2449E}"/>
              </a:ext>
            </a:extLst>
          </p:cNvPr>
          <p:cNvSpPr>
            <a:spLocks noGrp="1"/>
          </p:cNvSpPr>
          <p:nvPr>
            <p:ph type="sldNum" sz="quarter" idx="4"/>
          </p:nvPr>
        </p:nvSpPr>
        <p:spPr>
          <a:xfrm>
            <a:off x="16724361" y="9439277"/>
            <a:ext cx="1220724" cy="547688"/>
          </a:xfrm>
          <a:prstGeom prst="rect">
            <a:avLst/>
          </a:prstGeom>
        </p:spPr>
        <p:txBody>
          <a:bodyPr vert="horz" lIns="91440" tIns="45720" rIns="91440" bIns="45720" rtlCol="0" anchor="ctr"/>
          <a:lstStyle>
            <a:lvl1pPr algn="r">
              <a:defRPr sz="1650">
                <a:solidFill>
                  <a:schemeClr val="tx1">
                    <a:tint val="75000"/>
                  </a:schemeClr>
                </a:solidFill>
              </a:defRPr>
            </a:lvl1pPr>
          </a:lstStyle>
          <a:p>
            <a:pPr defTabSz="685800"/>
            <a:fld id="{14DFC975-2FD7-44A5-9E78-ECBA46156075}" type="slidenum">
              <a:rPr lang="en-US" smtClean="0">
                <a:solidFill>
                  <a:srgbClr val="FFFFFF">
                    <a:tint val="75000"/>
                  </a:srgbClr>
                </a:solidFill>
              </a:rPr>
              <a:pPr defTabSz="685800"/>
              <a:t>‹#›</a:t>
            </a:fld>
            <a:endParaRPr lang="en-US">
              <a:solidFill>
                <a:srgbClr val="FFFFFF">
                  <a:tint val="75000"/>
                </a:srgbClr>
              </a:solidFill>
            </a:endParaRPr>
          </a:p>
        </p:txBody>
      </p:sp>
    </p:spTree>
    <p:extLst>
      <p:ext uri="{BB962C8B-B14F-4D97-AF65-F5344CB8AC3E}">
        <p14:creationId xmlns:p14="http://schemas.microsoft.com/office/powerpoint/2010/main" val="376183488"/>
      </p:ext>
    </p:extLst>
  </p:cSld>
  <p:clrMap bg1="dk1" tx1="lt1" bg2="dk2" tx2="lt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l" defTabSz="1371669" rtl="0" eaLnBrk="1" latinLnBrk="0" hangingPunct="1">
        <a:lnSpc>
          <a:spcPct val="100000"/>
        </a:lnSpc>
        <a:spcBef>
          <a:spcPct val="0"/>
        </a:spcBef>
        <a:buNone/>
        <a:defRPr sz="6600" b="1" kern="1200">
          <a:solidFill>
            <a:schemeClr val="tx1"/>
          </a:solidFill>
          <a:latin typeface="+mj-lt"/>
          <a:ea typeface="+mj-ea"/>
          <a:cs typeface="+mj-cs"/>
        </a:defRPr>
      </a:lvl1pPr>
    </p:titleStyle>
    <p:bodyStyle>
      <a:lvl1pPr marL="342917" indent="-342917" algn="l" defTabSz="1371669" rtl="0" eaLnBrk="1" latinLnBrk="0" hangingPunct="1">
        <a:lnSpc>
          <a:spcPct val="110000"/>
        </a:lnSpc>
        <a:spcBef>
          <a:spcPts val="1800"/>
        </a:spcBef>
        <a:buClr>
          <a:schemeClr val="accent1"/>
        </a:buClr>
        <a:buFont typeface="Arial" panose="020B0604020202020204" pitchFamily="34" charset="0"/>
        <a:buChar char="•"/>
        <a:defRPr sz="3300" kern="1200">
          <a:solidFill>
            <a:schemeClr val="tx1"/>
          </a:solidFill>
          <a:latin typeface="+mn-lt"/>
          <a:ea typeface="+mn-ea"/>
          <a:cs typeface="+mn-cs"/>
        </a:defRPr>
      </a:lvl1pPr>
      <a:lvl2pPr marL="685835" indent="-342917" algn="l" defTabSz="1371669" rtl="0" eaLnBrk="1" latinLnBrk="0" hangingPunct="1">
        <a:lnSpc>
          <a:spcPct val="110000"/>
        </a:lnSpc>
        <a:spcBef>
          <a:spcPts val="900"/>
        </a:spcBef>
        <a:buClr>
          <a:schemeClr val="accent1"/>
        </a:buClr>
        <a:buFont typeface="Arial" panose="020B0604020202020204" pitchFamily="34" charset="0"/>
        <a:buChar char="•"/>
        <a:defRPr sz="2850" kern="1200">
          <a:solidFill>
            <a:schemeClr val="tx1"/>
          </a:solidFill>
          <a:latin typeface="+mn-lt"/>
          <a:ea typeface="+mn-ea"/>
          <a:cs typeface="+mn-cs"/>
        </a:defRPr>
      </a:lvl2pPr>
      <a:lvl3pPr marL="1028751" indent="-342917" algn="l" defTabSz="1371669" rtl="0" eaLnBrk="1" latinLnBrk="0" hangingPunct="1">
        <a:lnSpc>
          <a:spcPct val="110000"/>
        </a:lnSpc>
        <a:spcBef>
          <a:spcPts val="900"/>
        </a:spcBef>
        <a:buClr>
          <a:schemeClr val="accent1"/>
        </a:buClr>
        <a:buFont typeface="Arial" panose="020B0604020202020204" pitchFamily="34" charset="0"/>
        <a:buChar char="•"/>
        <a:defRPr sz="2550" kern="1200">
          <a:solidFill>
            <a:schemeClr val="tx1"/>
          </a:solidFill>
          <a:latin typeface="+mn-lt"/>
          <a:ea typeface="+mn-ea"/>
          <a:cs typeface="+mn-cs"/>
        </a:defRPr>
      </a:lvl3pPr>
      <a:lvl4pPr marL="1371669" indent="-342917" algn="l" defTabSz="1371669" rtl="0" eaLnBrk="1" latinLnBrk="0" hangingPunct="1">
        <a:lnSpc>
          <a:spcPct val="110000"/>
        </a:lnSpc>
        <a:spcBef>
          <a:spcPts val="900"/>
        </a:spcBef>
        <a:buClr>
          <a:schemeClr val="accent1"/>
        </a:buClr>
        <a:buFont typeface="Arial" panose="020B0604020202020204" pitchFamily="34" charset="0"/>
        <a:buChar char="•"/>
        <a:defRPr sz="2250" kern="1200">
          <a:solidFill>
            <a:schemeClr val="tx1"/>
          </a:solidFill>
          <a:latin typeface="+mn-lt"/>
          <a:ea typeface="+mn-ea"/>
          <a:cs typeface="+mn-cs"/>
        </a:defRPr>
      </a:lvl4pPr>
      <a:lvl5pPr marL="1714586" indent="-342917" algn="l" defTabSz="1371669" rtl="0" eaLnBrk="1" latinLnBrk="0" hangingPunct="1">
        <a:lnSpc>
          <a:spcPct val="110000"/>
        </a:lnSpc>
        <a:spcBef>
          <a:spcPts val="900"/>
        </a:spcBef>
        <a:buClr>
          <a:schemeClr val="accent1"/>
        </a:buClr>
        <a:buFont typeface="Arial" panose="020B0604020202020204" pitchFamily="34" charset="0"/>
        <a:buChar char="•"/>
        <a:defRPr sz="225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8"/>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8"/>
            <a:ext cx="4267200" cy="547688"/>
          </a:xfrm>
          <a:prstGeom prst="rect">
            <a:avLst/>
          </a:prstGeom>
        </p:spPr>
        <p:txBody>
          <a:bodyPr vert="horz" lIns="91440" tIns="45720" rIns="91440" bIns="45720" rtlCol="0" anchor="ctr"/>
          <a:lstStyle>
            <a:lvl1pPr algn="l">
              <a:defRPr sz="2400">
                <a:solidFill>
                  <a:schemeClr val="tx1">
                    <a:tint val="75000"/>
                  </a:schemeClr>
                </a:solidFill>
              </a:defRPr>
            </a:lvl1pPr>
          </a:lstStyle>
          <a:p>
            <a:fld id="{33BB504A-11D5-4594-99D7-C9A16AF1D067}" type="datetimeFigureOut">
              <a:rPr lang="en-US" smtClean="0"/>
              <a:t>15/01/2025</a:t>
            </a:fld>
            <a:endParaRPr lang="en-US"/>
          </a:p>
        </p:txBody>
      </p:sp>
      <p:sp>
        <p:nvSpPr>
          <p:cNvPr id="5" name="Footer Placeholder 4"/>
          <p:cNvSpPr>
            <a:spLocks noGrp="1"/>
          </p:cNvSpPr>
          <p:nvPr>
            <p:ph type="ftr" sz="quarter" idx="3"/>
          </p:nvPr>
        </p:nvSpPr>
        <p:spPr>
          <a:xfrm>
            <a:off x="6248400" y="9534528"/>
            <a:ext cx="5791200" cy="547688"/>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8"/>
            <a:ext cx="4267200" cy="547688"/>
          </a:xfrm>
          <a:prstGeom prst="rect">
            <a:avLst/>
          </a:prstGeom>
        </p:spPr>
        <p:txBody>
          <a:bodyPr vert="horz" lIns="91440" tIns="45720" rIns="91440" bIns="45720" rtlCol="0" anchor="ctr"/>
          <a:lstStyle>
            <a:lvl1pPr algn="r">
              <a:defRPr sz="2400">
                <a:solidFill>
                  <a:schemeClr val="tx1">
                    <a:tint val="75000"/>
                  </a:schemeClr>
                </a:solidFill>
              </a:defRPr>
            </a:lvl1pPr>
          </a:lstStyle>
          <a:p>
            <a:fld id="{E97553C6-A3D7-405C-ABD2-52B04B23E2E7}" type="slidenum">
              <a:rPr lang="en-US" smtClean="0"/>
              <a:t>‹#›</a:t>
            </a:fld>
            <a:endParaRPr lang="en-US"/>
          </a:p>
        </p:txBody>
      </p:sp>
    </p:spTree>
    <p:extLst>
      <p:ext uri="{BB962C8B-B14F-4D97-AF65-F5344CB8AC3E}">
        <p14:creationId xmlns:p14="http://schemas.microsoft.com/office/powerpoint/2010/main" val="333291158"/>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ctr" defTabSz="18288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1828800" rtl="0" eaLnBrk="1" latinLnBrk="0" hangingPunct="1">
        <a:spcBef>
          <a:spcPct val="20000"/>
        </a:spcBef>
        <a:buFont typeface="Arial" panose="020B0604020202020204" pitchFamily="34" charset="0"/>
        <a:buChar char="•"/>
        <a:defRPr sz="6400" kern="1200">
          <a:solidFill>
            <a:schemeClr val="tx1"/>
          </a:solidFill>
          <a:latin typeface="+mn-lt"/>
          <a:ea typeface="+mn-ea"/>
          <a:cs typeface="+mn-cs"/>
        </a:defRPr>
      </a:lvl1pPr>
      <a:lvl2pPr marL="1485900" indent="-571500" algn="l" defTabSz="1828800"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2pPr>
      <a:lvl3pPr marL="2286000" indent="-457200" algn="l" defTabSz="18288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3pPr>
      <a:lvl4pPr marL="3200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4pPr>
      <a:lvl5pPr marL="41148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2" y="890051"/>
            <a:ext cx="17041200" cy="114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1pPr>
            <a:lvl2pPr lvl="1"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7" name="Google Shape;7;p1"/>
          <p:cNvSpPr txBox="1">
            <a:spLocks noGrp="1"/>
          </p:cNvSpPr>
          <p:nvPr>
            <p:ph type="body" idx="1"/>
          </p:nvPr>
        </p:nvSpPr>
        <p:spPr>
          <a:xfrm>
            <a:off x="623402" y="2304950"/>
            <a:ext cx="17041200" cy="68328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Nunito"/>
              <a:buChar char="●"/>
              <a:defRPr sz="1800">
                <a:solidFill>
                  <a:schemeClr val="dk2"/>
                </a:solidFill>
                <a:latin typeface="Nunito"/>
                <a:ea typeface="Nunito"/>
                <a:cs typeface="Nunito"/>
                <a:sym typeface="Nunito"/>
              </a:defRPr>
            </a:lvl1pPr>
            <a:lvl2pPr marL="914400" lvl="1"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2pPr>
            <a:lvl3pPr marL="1371600" lvl="2"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3pPr>
            <a:lvl4pPr marL="1828800" lvl="3"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4pPr>
            <a:lvl5pPr marL="2286000" lvl="4"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5pPr>
            <a:lvl6pPr marL="2743200" lvl="5"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6pPr>
            <a:lvl7pPr marL="3200400" lvl="6"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7pPr>
            <a:lvl8pPr marL="3657600" lvl="7"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8pPr>
            <a:lvl9pPr marL="4114800" lvl="8" indent="-317500">
              <a:lnSpc>
                <a:spcPct val="115000"/>
              </a:lnSpc>
              <a:spcBef>
                <a:spcPts val="1600"/>
              </a:spcBef>
              <a:spcAft>
                <a:spcPts val="1600"/>
              </a:spcAft>
              <a:buClr>
                <a:schemeClr val="dk2"/>
              </a:buClr>
              <a:buSzPts val="1400"/>
              <a:buFont typeface="Nunito"/>
              <a:buChar char="■"/>
              <a:defRPr>
                <a:solidFill>
                  <a:schemeClr val="dk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1458631125"/>
      </p:ext>
    </p:extLst>
  </p:cSld>
  <p:clrMap bg1="lt1" tx1="dk1" bg2="dk2" tx2="lt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 id="2147483864" r:id="rId15"/>
    <p:sldLayoutId id="2147483865" r:id="rId16"/>
    <p:sldLayoutId id="2147483866" r:id="rId17"/>
    <p:sldLayoutId id="2147483867" r:id="rId18"/>
    <p:sldLayoutId id="2147483868" r:id="rId19"/>
    <p:sldLayoutId id="2147483869" r:id="rId20"/>
    <p:sldLayoutId id="2147483870" r:id="rId21"/>
    <p:sldLayoutId id="2147483871" r:id="rId22"/>
    <p:sldLayoutId id="2147483872" r:id="rId23"/>
    <p:sldLayoutId id="2147483873" r:id="rId24"/>
    <p:sldLayoutId id="2147483874" r:id="rId25"/>
    <p:sldLayoutId id="2147483875" r:id="rId26"/>
    <p:sldLayoutId id="2147483876" r:id="rId27"/>
    <p:sldLayoutId id="2147483877" r:id="rId28"/>
    <p:sldLayoutId id="2147483878" r:id="rId29"/>
    <p:sldLayoutId id="2147483879" r:id="rId30"/>
    <p:sldLayoutId id="2147483880" r:id="rId31"/>
    <p:sldLayoutId id="2147483881" r:id="rId3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94A45C-8F79-9A61-77E8-09BC4E628377}"/>
              </a:ext>
            </a:extLst>
          </p:cNvPr>
          <p:cNvSpPr>
            <a:spLocks noGrp="1"/>
          </p:cNvSpPr>
          <p:nvPr>
            <p:ph type="title"/>
          </p:nvPr>
        </p:nvSpPr>
        <p:spPr>
          <a:xfrm>
            <a:off x="1709928" y="768096"/>
            <a:ext cx="14868144" cy="1522476"/>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8646656E-6C21-DB29-00F0-0CC844DE3713}"/>
              </a:ext>
            </a:extLst>
          </p:cNvPr>
          <p:cNvSpPr>
            <a:spLocks noGrp="1"/>
          </p:cNvSpPr>
          <p:nvPr>
            <p:ph type="body" idx="1"/>
          </p:nvPr>
        </p:nvSpPr>
        <p:spPr>
          <a:xfrm>
            <a:off x="1257300" y="2738438"/>
            <a:ext cx="15773400" cy="6527007"/>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A7742D6-DB37-81C8-6BDD-5C9150A7DF6C}"/>
              </a:ext>
            </a:extLst>
          </p:cNvPr>
          <p:cNvSpPr>
            <a:spLocks noGrp="1"/>
          </p:cNvSpPr>
          <p:nvPr>
            <p:ph type="dt" sz="half" idx="2"/>
          </p:nvPr>
        </p:nvSpPr>
        <p:spPr>
          <a:xfrm>
            <a:off x="15943718" y="9601356"/>
            <a:ext cx="960120" cy="370332"/>
          </a:xfrm>
          <a:prstGeom prst="rect">
            <a:avLst/>
          </a:prstGeom>
        </p:spPr>
        <p:txBody>
          <a:bodyPr vert="horz" lIns="0" tIns="45720" rIns="0" bIns="45720" rtlCol="0" anchor="ctr">
            <a:noAutofit/>
          </a:bodyPr>
          <a:lstStyle>
            <a:lvl1pPr algn="ctr">
              <a:defRPr sz="1500">
                <a:solidFill>
                  <a:schemeClr val="tx1"/>
                </a:solidFill>
                <a:latin typeface="+mj-lt"/>
              </a:defRPr>
            </a:lvl1pPr>
          </a:lstStyle>
          <a:p>
            <a:r>
              <a:rPr lang="en-US" dirty="0"/>
              <a:t>20XX</a:t>
            </a:r>
          </a:p>
        </p:txBody>
      </p:sp>
      <p:sp>
        <p:nvSpPr>
          <p:cNvPr id="5" name="Footer Placeholder 4">
            <a:extLst>
              <a:ext uri="{FF2B5EF4-FFF2-40B4-BE49-F238E27FC236}">
                <a16:creationId xmlns:a16="http://schemas.microsoft.com/office/drawing/2014/main" id="{E694DB44-E775-B332-D1F0-40DB3A5FA3A3}"/>
              </a:ext>
            </a:extLst>
          </p:cNvPr>
          <p:cNvSpPr>
            <a:spLocks noGrp="1"/>
          </p:cNvSpPr>
          <p:nvPr>
            <p:ph type="ftr" sz="quarter" idx="3"/>
          </p:nvPr>
        </p:nvSpPr>
        <p:spPr>
          <a:xfrm>
            <a:off x="8046720" y="9601356"/>
            <a:ext cx="2194560" cy="370332"/>
          </a:xfrm>
          <a:prstGeom prst="rect">
            <a:avLst/>
          </a:prstGeom>
        </p:spPr>
        <p:txBody>
          <a:bodyPr vert="horz" lIns="0" tIns="45720" rIns="0" bIns="45720" rtlCol="0" anchor="ctr">
            <a:noAutofit/>
          </a:bodyPr>
          <a:lstStyle>
            <a:lvl1pPr algn="ctr">
              <a:defRPr sz="1500">
                <a:solidFill>
                  <a:schemeClr val="tx1"/>
                </a:solidFill>
                <a:latin typeface="+mj-lt"/>
              </a:defRPr>
            </a:lvl1pPr>
          </a:lstStyle>
          <a:p>
            <a:r>
              <a:rPr lang="en-US" dirty="0"/>
              <a:t>Presentation title</a:t>
            </a:r>
          </a:p>
        </p:txBody>
      </p:sp>
      <p:sp>
        <p:nvSpPr>
          <p:cNvPr id="6" name="Slide Number Placeholder 5">
            <a:extLst>
              <a:ext uri="{FF2B5EF4-FFF2-40B4-BE49-F238E27FC236}">
                <a16:creationId xmlns:a16="http://schemas.microsoft.com/office/drawing/2014/main" id="{C39C1C4E-47DA-0CDC-75C8-42E9F1EBDE07}"/>
              </a:ext>
            </a:extLst>
          </p:cNvPr>
          <p:cNvSpPr>
            <a:spLocks noGrp="1"/>
          </p:cNvSpPr>
          <p:nvPr>
            <p:ph type="sldNum" sz="quarter" idx="4"/>
          </p:nvPr>
        </p:nvSpPr>
        <p:spPr>
          <a:xfrm>
            <a:off x="1257300" y="9601356"/>
            <a:ext cx="548640" cy="370332"/>
          </a:xfrm>
          <a:prstGeom prst="rect">
            <a:avLst/>
          </a:prstGeom>
        </p:spPr>
        <p:txBody>
          <a:bodyPr vert="horz" lIns="0" tIns="45720" rIns="0" bIns="45720" rtlCol="0" anchor="ctr">
            <a:noAutofit/>
          </a:bodyPr>
          <a:lstStyle>
            <a:lvl1pPr algn="ctr">
              <a:defRPr sz="1500">
                <a:solidFill>
                  <a:schemeClr val="tx1"/>
                </a:solidFill>
                <a:latin typeface="+mj-lt"/>
              </a:defRPr>
            </a:lvl1pPr>
          </a:lstStyle>
          <a:p>
            <a:fld id="{8D0AFDD5-844D-364D-8AEC-50CF4D36D55D}" type="slidenum">
              <a:rPr lang="en-US" smtClean="0"/>
              <a:pPr/>
              <a:t>‹#›</a:t>
            </a:fld>
            <a:endParaRPr lang="en-US" dirty="0"/>
          </a:p>
        </p:txBody>
      </p:sp>
      <p:cxnSp>
        <p:nvCxnSpPr>
          <p:cNvPr id="8" name="Straight Connector 7">
            <a:extLst>
              <a:ext uri="{FF2B5EF4-FFF2-40B4-BE49-F238E27FC236}">
                <a16:creationId xmlns:a16="http://schemas.microsoft.com/office/drawing/2014/main" id="{2DE05079-2B34-E435-A882-A172DE176AE1}"/>
              </a:ext>
            </a:extLst>
          </p:cNvPr>
          <p:cNvCxnSpPr>
            <a:cxnSpLocks/>
          </p:cNvCxnSpPr>
          <p:nvPr userDrawn="1"/>
        </p:nvCxnSpPr>
        <p:spPr>
          <a:xfrm>
            <a:off x="0" y="9803828"/>
            <a:ext cx="12573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8440547-EE65-F9CE-1D02-2D326735F06D}"/>
              </a:ext>
            </a:extLst>
          </p:cNvPr>
          <p:cNvCxnSpPr>
            <a:cxnSpLocks/>
          </p:cNvCxnSpPr>
          <p:nvPr userDrawn="1"/>
        </p:nvCxnSpPr>
        <p:spPr>
          <a:xfrm>
            <a:off x="1807538" y="9803828"/>
            <a:ext cx="62407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DB9DC65-7A98-9009-CD43-4A4B57960D46}"/>
              </a:ext>
            </a:extLst>
          </p:cNvPr>
          <p:cNvCxnSpPr>
            <a:cxnSpLocks/>
          </p:cNvCxnSpPr>
          <p:nvPr userDrawn="1"/>
        </p:nvCxnSpPr>
        <p:spPr>
          <a:xfrm>
            <a:off x="10203180" y="9793218"/>
            <a:ext cx="5760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4653D1C-9830-A9D3-084A-35BD971D10F5}"/>
              </a:ext>
            </a:extLst>
          </p:cNvPr>
          <p:cNvCxnSpPr>
            <a:cxnSpLocks/>
          </p:cNvCxnSpPr>
          <p:nvPr userDrawn="1"/>
        </p:nvCxnSpPr>
        <p:spPr>
          <a:xfrm>
            <a:off x="16914512" y="9793224"/>
            <a:ext cx="1371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0791795"/>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 id="2147483898" r:id="rId16"/>
    <p:sldLayoutId id="2147483899" r:id="rId17"/>
    <p:sldLayoutId id="2147483900" r:id="rId18"/>
  </p:sldLayoutIdLst>
  <p:hf hdr="0"/>
  <p:txStyles>
    <p:titleStyle>
      <a:lvl1pPr algn="ctr" defTabSz="1371600" rtl="0" eaLnBrk="1" latinLnBrk="0" hangingPunct="1">
        <a:lnSpc>
          <a:spcPct val="100000"/>
        </a:lnSpc>
        <a:spcBef>
          <a:spcPct val="0"/>
        </a:spcBef>
        <a:buNone/>
        <a:defRPr sz="90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4BFD58F6-2400-4874-8505-D5F9CD17E898}" type="datetimeFigureOut">
              <a:rPr lang="vi-VN" smtClean="0"/>
              <a:t>15/01/2025</a:t>
            </a:fld>
            <a:endParaRPr lang="vi-VN"/>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C4362FAB-B8E7-4568-8E7E-F33069E09A0E}" type="slidenum">
              <a:rPr lang="vi-VN" smtClean="0"/>
              <a:t>‹#›</a:t>
            </a:fld>
            <a:endParaRPr lang="vi-VN"/>
          </a:p>
        </p:txBody>
      </p:sp>
    </p:spTree>
    <p:extLst>
      <p:ext uri="{BB962C8B-B14F-4D97-AF65-F5344CB8AC3E}">
        <p14:creationId xmlns:p14="http://schemas.microsoft.com/office/powerpoint/2010/main" val="1932868580"/>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35.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jpeg"/><Relationship Id="rId7" Type="http://schemas.openxmlformats.org/officeDocument/2006/relationships/image" Target="../media/image39.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23.svg"/><Relationship Id="rId5" Type="http://schemas.openxmlformats.org/officeDocument/2006/relationships/image" Target="../media/image37.svg"/><Relationship Id="rId10" Type="http://schemas.openxmlformats.org/officeDocument/2006/relationships/image" Target="../media/image17.png"/><Relationship Id="rId4" Type="http://schemas.openxmlformats.org/officeDocument/2006/relationships/image" Target="../media/image28.png"/><Relationship Id="rId9" Type="http://schemas.openxmlformats.org/officeDocument/2006/relationships/image" Target="../media/image41.svg"/></Relationships>
</file>

<file path=ppt/slides/_rels/slide1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27.jpeg"/><Relationship Id="rId7" Type="http://schemas.openxmlformats.org/officeDocument/2006/relationships/image" Target="../media/image29.png"/><Relationship Id="rId12" Type="http://schemas.openxmlformats.org/officeDocument/2006/relationships/image" Target="../media/image23.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17.png"/><Relationship Id="rId5" Type="http://schemas.openxmlformats.org/officeDocument/2006/relationships/image" Target="../media/image28.png"/><Relationship Id="rId10" Type="http://schemas.openxmlformats.org/officeDocument/2006/relationships/image" Target="../media/image41.svg"/><Relationship Id="rId4" Type="http://schemas.openxmlformats.org/officeDocument/2006/relationships/image" Target="../media/image31.jpe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2.png"/><Relationship Id="rId7" Type="http://schemas.openxmlformats.org/officeDocument/2006/relationships/image" Target="../media/image39.svg"/><Relationship Id="rId12"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23.svg"/><Relationship Id="rId5" Type="http://schemas.openxmlformats.org/officeDocument/2006/relationships/image" Target="../media/image37.svg"/><Relationship Id="rId10" Type="http://schemas.openxmlformats.org/officeDocument/2006/relationships/image" Target="../media/image17.png"/><Relationship Id="rId4" Type="http://schemas.openxmlformats.org/officeDocument/2006/relationships/image" Target="../media/image28.png"/><Relationship Id="rId9" Type="http://schemas.openxmlformats.org/officeDocument/2006/relationships/image" Target="../media/image41.sv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jpeg"/><Relationship Id="rId3" Type="http://schemas.openxmlformats.org/officeDocument/2006/relationships/image" Target="../media/image32.png"/><Relationship Id="rId7" Type="http://schemas.openxmlformats.org/officeDocument/2006/relationships/image" Target="../media/image39.svg"/><Relationship Id="rId12"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23.svg"/><Relationship Id="rId5" Type="http://schemas.openxmlformats.org/officeDocument/2006/relationships/image" Target="../media/image37.svg"/><Relationship Id="rId10" Type="http://schemas.openxmlformats.org/officeDocument/2006/relationships/image" Target="../media/image17.png"/><Relationship Id="rId4" Type="http://schemas.openxmlformats.org/officeDocument/2006/relationships/image" Target="../media/image28.png"/><Relationship Id="rId9" Type="http://schemas.openxmlformats.org/officeDocument/2006/relationships/image" Target="../media/image41.sv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39.svg"/><Relationship Id="rId12"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23.svg"/><Relationship Id="rId5" Type="http://schemas.openxmlformats.org/officeDocument/2006/relationships/image" Target="../media/image37.svg"/><Relationship Id="rId10" Type="http://schemas.openxmlformats.org/officeDocument/2006/relationships/image" Target="../media/image17.png"/><Relationship Id="rId4" Type="http://schemas.openxmlformats.org/officeDocument/2006/relationships/image" Target="../media/image28.png"/><Relationship Id="rId9" Type="http://schemas.openxmlformats.org/officeDocument/2006/relationships/image" Target="../media/image41.sv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9.svg"/><Relationship Id="rId12"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23.svg"/><Relationship Id="rId5" Type="http://schemas.openxmlformats.org/officeDocument/2006/relationships/image" Target="../media/image37.svg"/><Relationship Id="rId10" Type="http://schemas.openxmlformats.org/officeDocument/2006/relationships/image" Target="../media/image17.png"/><Relationship Id="rId4" Type="http://schemas.openxmlformats.org/officeDocument/2006/relationships/image" Target="../media/image28.png"/><Relationship Id="rId9" Type="http://schemas.openxmlformats.org/officeDocument/2006/relationships/image" Target="../media/image41.sv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9.svg"/><Relationship Id="rId12"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23.svg"/><Relationship Id="rId5" Type="http://schemas.openxmlformats.org/officeDocument/2006/relationships/image" Target="../media/image37.svg"/><Relationship Id="rId10" Type="http://schemas.openxmlformats.org/officeDocument/2006/relationships/image" Target="../media/image17.png"/><Relationship Id="rId4" Type="http://schemas.openxmlformats.org/officeDocument/2006/relationships/image" Target="../media/image28.png"/><Relationship Id="rId9" Type="http://schemas.openxmlformats.org/officeDocument/2006/relationships/image" Target="../media/image41.sv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8.png"/><Relationship Id="rId3" Type="http://schemas.openxmlformats.org/officeDocument/2006/relationships/image" Target="../media/image32.png"/><Relationship Id="rId7" Type="http://schemas.openxmlformats.org/officeDocument/2006/relationships/image" Target="../media/image39.svg"/><Relationship Id="rId12"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23.svg"/><Relationship Id="rId5" Type="http://schemas.openxmlformats.org/officeDocument/2006/relationships/image" Target="../media/image37.svg"/><Relationship Id="rId10" Type="http://schemas.openxmlformats.org/officeDocument/2006/relationships/image" Target="../media/image17.png"/><Relationship Id="rId4" Type="http://schemas.openxmlformats.org/officeDocument/2006/relationships/image" Target="../media/image28.png"/><Relationship Id="rId9" Type="http://schemas.openxmlformats.org/officeDocument/2006/relationships/image" Target="../media/image41.svg"/></Relationships>
</file>

<file path=ppt/slides/_rels/slide19.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58.sv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44.jpeg"/><Relationship Id="rId5" Type="http://schemas.openxmlformats.org/officeDocument/2006/relationships/image" Target="../media/image29.png"/><Relationship Id="rId10" Type="http://schemas.openxmlformats.org/officeDocument/2006/relationships/image" Target="../media/image23.svg"/><Relationship Id="rId4" Type="http://schemas.openxmlformats.org/officeDocument/2006/relationships/image" Target="../media/image37.svg"/><Relationship Id="rId9"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7.jpeg"/><Relationship Id="rId7" Type="http://schemas.openxmlformats.org/officeDocument/2006/relationships/image" Target="../media/image39.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23.svg"/><Relationship Id="rId5" Type="http://schemas.openxmlformats.org/officeDocument/2006/relationships/image" Target="../media/image37.svg"/><Relationship Id="rId10" Type="http://schemas.openxmlformats.org/officeDocument/2006/relationships/image" Target="../media/image17.png"/><Relationship Id="rId4" Type="http://schemas.openxmlformats.org/officeDocument/2006/relationships/image" Target="../media/image28.png"/><Relationship Id="rId9" Type="http://schemas.openxmlformats.org/officeDocument/2006/relationships/image" Target="../media/image41.svg"/></Relationships>
</file>

<file path=ppt/slides/_rels/slide2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49.png"/><Relationship Id="rId3" Type="http://schemas.openxmlformats.org/officeDocument/2006/relationships/image" Target="../media/image47.jpeg"/><Relationship Id="rId7" Type="http://schemas.openxmlformats.org/officeDocument/2006/relationships/image" Target="../media/image39.svg"/><Relationship Id="rId12"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23.svg"/><Relationship Id="rId5" Type="http://schemas.openxmlformats.org/officeDocument/2006/relationships/image" Target="../media/image37.svg"/><Relationship Id="rId10" Type="http://schemas.openxmlformats.org/officeDocument/2006/relationships/image" Target="../media/image17.png"/><Relationship Id="rId4" Type="http://schemas.openxmlformats.org/officeDocument/2006/relationships/image" Target="../media/image28.png"/><Relationship Id="rId9" Type="http://schemas.openxmlformats.org/officeDocument/2006/relationships/image" Target="../media/image41.svg"/></Relationships>
</file>

<file path=ppt/slides/_rels/slide28.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7.jpeg"/><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50.png"/><Relationship Id="rId5" Type="http://schemas.openxmlformats.org/officeDocument/2006/relationships/image" Target="../media/image29.png"/><Relationship Id="rId10" Type="http://schemas.openxmlformats.org/officeDocument/2006/relationships/image" Target="../media/image23.svg"/><Relationship Id="rId4" Type="http://schemas.openxmlformats.org/officeDocument/2006/relationships/image" Target="../media/image37.svg"/><Relationship Id="rId9" Type="http://schemas.openxmlformats.org/officeDocument/2006/relationships/image" Target="../media/image17.png"/></Relationships>
</file>

<file path=ppt/slides/_rels/slide2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7.jpeg"/><Relationship Id="rId7" Type="http://schemas.openxmlformats.org/officeDocument/2006/relationships/image" Target="../media/image39.svg"/><Relationship Id="rId12"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23.svg"/><Relationship Id="rId5" Type="http://schemas.openxmlformats.org/officeDocument/2006/relationships/image" Target="../media/image37.svg"/><Relationship Id="rId10" Type="http://schemas.openxmlformats.org/officeDocument/2006/relationships/image" Target="../media/image17.png"/><Relationship Id="rId4" Type="http://schemas.openxmlformats.org/officeDocument/2006/relationships/image" Target="../media/image28.png"/><Relationship Id="rId9" Type="http://schemas.openxmlformats.org/officeDocument/2006/relationships/image" Target="../media/image41.sv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51.png"/><Relationship Id="rId3" Type="http://schemas.openxmlformats.org/officeDocument/2006/relationships/image" Target="../media/image47.jpeg"/><Relationship Id="rId7" Type="http://schemas.openxmlformats.org/officeDocument/2006/relationships/image" Target="../media/image39.svg"/><Relationship Id="rId12"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23.svg"/><Relationship Id="rId5" Type="http://schemas.openxmlformats.org/officeDocument/2006/relationships/image" Target="../media/image37.svg"/><Relationship Id="rId10" Type="http://schemas.openxmlformats.org/officeDocument/2006/relationships/image" Target="../media/image17.png"/><Relationship Id="rId4" Type="http://schemas.openxmlformats.org/officeDocument/2006/relationships/image" Target="../media/image28.png"/><Relationship Id="rId9" Type="http://schemas.openxmlformats.org/officeDocument/2006/relationships/image" Target="../media/image41.svg"/></Relationships>
</file>

<file path=ppt/slides/_rels/slide3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39.svg"/><Relationship Id="rId12"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23.svg"/><Relationship Id="rId5" Type="http://schemas.openxmlformats.org/officeDocument/2006/relationships/image" Target="../media/image37.svg"/><Relationship Id="rId10" Type="http://schemas.openxmlformats.org/officeDocument/2006/relationships/image" Target="../media/image17.png"/><Relationship Id="rId4" Type="http://schemas.openxmlformats.org/officeDocument/2006/relationships/image" Target="../media/image28.png"/><Relationship Id="rId9" Type="http://schemas.openxmlformats.org/officeDocument/2006/relationships/image" Target="../media/image41.svg"/></Relationships>
</file>

<file path=ppt/slides/_rels/slide3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7.jpeg"/><Relationship Id="rId7" Type="http://schemas.openxmlformats.org/officeDocument/2006/relationships/image" Target="../media/image39.svg"/><Relationship Id="rId12"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23.svg"/><Relationship Id="rId5" Type="http://schemas.openxmlformats.org/officeDocument/2006/relationships/image" Target="../media/image37.svg"/><Relationship Id="rId10" Type="http://schemas.openxmlformats.org/officeDocument/2006/relationships/image" Target="../media/image54.png"/><Relationship Id="rId4" Type="http://schemas.openxmlformats.org/officeDocument/2006/relationships/image" Target="../media/image28.png"/><Relationship Id="rId9" Type="http://schemas.openxmlformats.org/officeDocument/2006/relationships/image" Target="../media/image41.svg"/></Relationships>
</file>

<file path=ppt/slides/_rels/slide3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7.jpeg"/><Relationship Id="rId7" Type="http://schemas.openxmlformats.org/officeDocument/2006/relationships/image" Target="../media/image39.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23.svg"/><Relationship Id="rId5" Type="http://schemas.openxmlformats.org/officeDocument/2006/relationships/image" Target="../media/image37.svg"/><Relationship Id="rId10" Type="http://schemas.openxmlformats.org/officeDocument/2006/relationships/image" Target="../media/image17.png"/><Relationship Id="rId4" Type="http://schemas.openxmlformats.org/officeDocument/2006/relationships/image" Target="../media/image28.png"/><Relationship Id="rId9" Type="http://schemas.openxmlformats.org/officeDocument/2006/relationships/image" Target="../media/image41.svg"/></Relationships>
</file>

<file path=ppt/slides/_rels/slide34.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29.png"/><Relationship Id="rId10" Type="http://schemas.openxmlformats.org/officeDocument/2006/relationships/image" Target="../media/image55.jpeg"/><Relationship Id="rId4" Type="http://schemas.openxmlformats.org/officeDocument/2006/relationships/image" Target="../media/image37.svg"/><Relationship Id="rId9" Type="http://schemas.openxmlformats.org/officeDocument/2006/relationships/image" Target="../media/image56.png"/></Relationships>
</file>

<file path=ppt/slides/_rels/slide3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7.jpeg"/><Relationship Id="rId7" Type="http://schemas.openxmlformats.org/officeDocument/2006/relationships/image" Target="../media/image39.svg"/><Relationship Id="rId12"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23.svg"/><Relationship Id="rId5" Type="http://schemas.openxmlformats.org/officeDocument/2006/relationships/image" Target="../media/image37.svg"/><Relationship Id="rId10" Type="http://schemas.openxmlformats.org/officeDocument/2006/relationships/image" Target="../media/image17.png"/><Relationship Id="rId4" Type="http://schemas.openxmlformats.org/officeDocument/2006/relationships/image" Target="../media/image28.png"/><Relationship Id="rId9" Type="http://schemas.openxmlformats.org/officeDocument/2006/relationships/image" Target="../media/image41.svg"/></Relationships>
</file>

<file path=ppt/slides/_rels/slide3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7.jpeg"/><Relationship Id="rId7" Type="http://schemas.openxmlformats.org/officeDocument/2006/relationships/image" Target="../media/image39.svg"/><Relationship Id="rId12"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23.svg"/><Relationship Id="rId5" Type="http://schemas.openxmlformats.org/officeDocument/2006/relationships/image" Target="../media/image37.svg"/><Relationship Id="rId10" Type="http://schemas.openxmlformats.org/officeDocument/2006/relationships/image" Target="../media/image17.png"/><Relationship Id="rId4" Type="http://schemas.openxmlformats.org/officeDocument/2006/relationships/image" Target="../media/image28.png"/><Relationship Id="rId9" Type="http://schemas.openxmlformats.org/officeDocument/2006/relationships/image" Target="../media/image41.svg"/></Relationships>
</file>

<file path=ppt/slides/_rels/slide3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7.jpeg"/><Relationship Id="rId7" Type="http://schemas.openxmlformats.org/officeDocument/2006/relationships/image" Target="../media/image39.svg"/><Relationship Id="rId12"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23.svg"/><Relationship Id="rId5" Type="http://schemas.openxmlformats.org/officeDocument/2006/relationships/image" Target="../media/image37.svg"/><Relationship Id="rId10" Type="http://schemas.openxmlformats.org/officeDocument/2006/relationships/image" Target="../media/image17.png"/><Relationship Id="rId4" Type="http://schemas.openxmlformats.org/officeDocument/2006/relationships/image" Target="../media/image28.png"/><Relationship Id="rId9" Type="http://schemas.openxmlformats.org/officeDocument/2006/relationships/image" Target="../media/image41.svg"/></Relationships>
</file>

<file path=ppt/slides/_rels/slide3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58.png"/><Relationship Id="rId3" Type="http://schemas.openxmlformats.org/officeDocument/2006/relationships/image" Target="../media/image47.jpeg"/><Relationship Id="rId7" Type="http://schemas.openxmlformats.org/officeDocument/2006/relationships/image" Target="../media/image39.svg"/><Relationship Id="rId12"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23.svg"/><Relationship Id="rId5" Type="http://schemas.openxmlformats.org/officeDocument/2006/relationships/image" Target="../media/image37.svg"/><Relationship Id="rId10" Type="http://schemas.openxmlformats.org/officeDocument/2006/relationships/image" Target="../media/image17.png"/><Relationship Id="rId4" Type="http://schemas.openxmlformats.org/officeDocument/2006/relationships/image" Target="../media/image28.png"/><Relationship Id="rId9" Type="http://schemas.openxmlformats.org/officeDocument/2006/relationships/image" Target="../media/image41.svg"/></Relationships>
</file>

<file path=ppt/slides/_rels/slide3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7.jpeg"/><Relationship Id="rId7" Type="http://schemas.openxmlformats.org/officeDocument/2006/relationships/image" Target="../media/image39.svg"/><Relationship Id="rId12" Type="http://schemas.openxmlformats.org/officeDocument/2006/relationships/image" Target="../media/image60.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23.svg"/><Relationship Id="rId5" Type="http://schemas.openxmlformats.org/officeDocument/2006/relationships/image" Target="../media/image37.svg"/><Relationship Id="rId10" Type="http://schemas.openxmlformats.org/officeDocument/2006/relationships/image" Target="../media/image54.png"/><Relationship Id="rId4" Type="http://schemas.openxmlformats.org/officeDocument/2006/relationships/image" Target="../media/image28.png"/><Relationship Id="rId9" Type="http://schemas.openxmlformats.org/officeDocument/2006/relationships/image" Target="../media/image41.sv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64.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40.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39.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66.png"/><Relationship Id="rId4" Type="http://schemas.openxmlformats.org/officeDocument/2006/relationships/image" Target="../media/image65.jpg"/></Relationships>
</file>

<file path=ppt/slides/_rels/slide46.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65.jpg"/></Relationships>
</file>

<file path=ppt/slides/_rels/slide47.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1.svg"/><Relationship Id="rId4" Type="http://schemas.openxmlformats.org/officeDocument/2006/relationships/image" Target="../media/image16.png"/><Relationship Id="rId9" Type="http://schemas.openxmlformats.org/officeDocument/2006/relationships/image" Target="../media/image25.sv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52.xml.rels><?xml version="1.0" encoding="UTF-8" standalone="yes"?>
<Relationships xmlns="http://schemas.openxmlformats.org/package/2006/relationships"><Relationship Id="rId2" Type="http://schemas.openxmlformats.org/officeDocument/2006/relationships/image" Target="../media/image83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slideLayout" Target="../slideLayouts/slideLayout38.xml"/><Relationship Id="rId7" Type="http://schemas.openxmlformats.org/officeDocument/2006/relationships/audio" Target="../media/audio3.wav"/><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image" Target="../media/image20.png"/><Relationship Id="rId4" Type="http://schemas.openxmlformats.org/officeDocument/2006/relationships/notesSlide" Target="../notesSlides/notesSlide30.xml"/><Relationship Id="rId9" Type="http://schemas.openxmlformats.org/officeDocument/2006/relationships/image" Target="../media/image19.GIF"/></Relationships>
</file>

<file path=ppt/slides/_rels/slide55.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3.png"/><Relationship Id="rId3" Type="http://schemas.openxmlformats.org/officeDocument/2006/relationships/slideLayout" Target="../slideLayouts/slideLayout74.xml"/><Relationship Id="rId7" Type="http://schemas.openxmlformats.org/officeDocument/2006/relationships/slide" Target="slide56.xml"/><Relationship Id="rId12" Type="http://schemas.microsoft.com/office/2007/relationships/hdphoto" Target="../media/hdphoto4.wdp"/><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2.wdp"/><Relationship Id="rId11" Type="http://schemas.openxmlformats.org/officeDocument/2006/relationships/image" Target="../media/image72.png"/><Relationship Id="rId5" Type="http://schemas.openxmlformats.org/officeDocument/2006/relationships/image" Target="../media/image69.png"/><Relationship Id="rId10" Type="http://schemas.openxmlformats.org/officeDocument/2006/relationships/image" Target="../media/image71.png"/><Relationship Id="rId4" Type="http://schemas.openxmlformats.org/officeDocument/2006/relationships/image" Target="../media/image68.jpg"/><Relationship Id="rId9" Type="http://schemas.microsoft.com/office/2007/relationships/hdphoto" Target="../media/hdphoto3.wdp"/><Relationship Id="rId14" Type="http://schemas.microsoft.com/office/2007/relationships/hdphoto" Target="../media/hdphoto5.wdp"/></Relationships>
</file>

<file path=ppt/slides/_rels/slide56.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slide" Target="slide60.xml"/><Relationship Id="rId18" Type="http://schemas.microsoft.com/office/2007/relationships/hdphoto" Target="../media/hdphoto10.wdp"/><Relationship Id="rId26" Type="http://schemas.openxmlformats.org/officeDocument/2006/relationships/image" Target="../media/image82.gif"/><Relationship Id="rId3" Type="http://schemas.openxmlformats.org/officeDocument/2006/relationships/image" Target="../media/image75.png"/><Relationship Id="rId21" Type="http://schemas.openxmlformats.org/officeDocument/2006/relationships/slide" Target="slide62.xml"/><Relationship Id="rId7" Type="http://schemas.openxmlformats.org/officeDocument/2006/relationships/slide" Target="slide58.xml"/><Relationship Id="rId12" Type="http://schemas.microsoft.com/office/2007/relationships/hdphoto" Target="../media/hdphoto8.wdp"/><Relationship Id="rId17" Type="http://schemas.openxmlformats.org/officeDocument/2006/relationships/image" Target="../media/image80.png"/><Relationship Id="rId25" Type="http://schemas.openxmlformats.org/officeDocument/2006/relationships/slide" Target="slide66.xml"/><Relationship Id="rId2" Type="http://schemas.openxmlformats.org/officeDocument/2006/relationships/image" Target="../media/image74.png"/><Relationship Id="rId16" Type="http://schemas.openxmlformats.org/officeDocument/2006/relationships/slide" Target="slide61.xml"/><Relationship Id="rId20" Type="http://schemas.microsoft.com/office/2007/relationships/hdphoto" Target="../media/hdphoto11.wdp"/><Relationship Id="rId29" Type="http://schemas.microsoft.com/office/2007/relationships/hdphoto" Target="../media/hdphoto12.wdp"/><Relationship Id="rId1" Type="http://schemas.openxmlformats.org/officeDocument/2006/relationships/slideLayout" Target="../slideLayouts/slideLayout74.xml"/><Relationship Id="rId6" Type="http://schemas.microsoft.com/office/2007/relationships/hdphoto" Target="../media/hdphoto6.wdp"/><Relationship Id="rId11" Type="http://schemas.openxmlformats.org/officeDocument/2006/relationships/image" Target="../media/image78.png"/><Relationship Id="rId24" Type="http://schemas.openxmlformats.org/officeDocument/2006/relationships/slide" Target="slide65.xml"/><Relationship Id="rId5" Type="http://schemas.openxmlformats.org/officeDocument/2006/relationships/image" Target="../media/image76.png"/><Relationship Id="rId15" Type="http://schemas.microsoft.com/office/2007/relationships/hdphoto" Target="../media/hdphoto9.wdp"/><Relationship Id="rId23" Type="http://schemas.openxmlformats.org/officeDocument/2006/relationships/slide" Target="slide64.xml"/><Relationship Id="rId28" Type="http://schemas.openxmlformats.org/officeDocument/2006/relationships/image" Target="../media/image84.png"/><Relationship Id="rId10" Type="http://schemas.openxmlformats.org/officeDocument/2006/relationships/slide" Target="slide59.xml"/><Relationship Id="rId19" Type="http://schemas.openxmlformats.org/officeDocument/2006/relationships/image" Target="../media/image81.png"/><Relationship Id="rId4" Type="http://schemas.openxmlformats.org/officeDocument/2006/relationships/slide" Target="slide57.xml"/><Relationship Id="rId9" Type="http://schemas.microsoft.com/office/2007/relationships/hdphoto" Target="../media/hdphoto7.wdp"/><Relationship Id="rId14" Type="http://schemas.openxmlformats.org/officeDocument/2006/relationships/image" Target="../media/image79.png"/><Relationship Id="rId22" Type="http://schemas.openxmlformats.org/officeDocument/2006/relationships/slide" Target="slide63.xml"/><Relationship Id="rId27" Type="http://schemas.openxmlformats.org/officeDocument/2006/relationships/image" Target="../media/image83.png"/><Relationship Id="rId30" Type="http://schemas.openxmlformats.org/officeDocument/2006/relationships/image" Target="../media/image85.gif"/></Relationships>
</file>

<file path=ppt/slides/_rels/slide57.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86.png"/><Relationship Id="rId7" Type="http://schemas.openxmlformats.org/officeDocument/2006/relationships/image" Target="../media/image87.png"/><Relationship Id="rId2" Type="http://schemas.openxmlformats.org/officeDocument/2006/relationships/image" Target="../media/image6.jpg"/><Relationship Id="rId1" Type="http://schemas.openxmlformats.org/officeDocument/2006/relationships/slideLayout" Target="../slideLayouts/slideLayout74.xml"/><Relationship Id="rId6" Type="http://schemas.openxmlformats.org/officeDocument/2006/relationships/slide" Target="slide56.xml"/><Relationship Id="rId5" Type="http://schemas.microsoft.com/office/2007/relationships/hdphoto" Target="../media/hdphoto2.wdp"/><Relationship Id="rId4" Type="http://schemas.openxmlformats.org/officeDocument/2006/relationships/image" Target="../media/image69.png"/></Relationships>
</file>

<file path=ppt/slides/_rels/slide58.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86.png"/><Relationship Id="rId7" Type="http://schemas.openxmlformats.org/officeDocument/2006/relationships/image" Target="../media/image87.png"/><Relationship Id="rId2" Type="http://schemas.openxmlformats.org/officeDocument/2006/relationships/image" Target="../media/image6.jpg"/><Relationship Id="rId1" Type="http://schemas.openxmlformats.org/officeDocument/2006/relationships/slideLayout" Target="../slideLayouts/slideLayout74.xml"/><Relationship Id="rId6" Type="http://schemas.openxmlformats.org/officeDocument/2006/relationships/slide" Target="slide56.xml"/><Relationship Id="rId5" Type="http://schemas.microsoft.com/office/2007/relationships/hdphoto" Target="../media/hdphoto2.wdp"/><Relationship Id="rId4" Type="http://schemas.openxmlformats.org/officeDocument/2006/relationships/image" Target="../media/image69.png"/></Relationships>
</file>

<file path=ppt/slides/_rels/slide59.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86.png"/><Relationship Id="rId7" Type="http://schemas.openxmlformats.org/officeDocument/2006/relationships/image" Target="../media/image87.png"/><Relationship Id="rId2" Type="http://schemas.openxmlformats.org/officeDocument/2006/relationships/image" Target="../media/image6.jpg"/><Relationship Id="rId1" Type="http://schemas.openxmlformats.org/officeDocument/2006/relationships/slideLayout" Target="../slideLayouts/slideLayout74.xml"/><Relationship Id="rId6" Type="http://schemas.openxmlformats.org/officeDocument/2006/relationships/slide" Target="slide56.xml"/><Relationship Id="rId5" Type="http://schemas.microsoft.com/office/2007/relationships/hdphoto" Target="../media/hdphoto2.wdp"/><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slideLayout" Target="../slideLayouts/slideLayout38.xml"/><Relationship Id="rId7" Type="http://schemas.openxmlformats.org/officeDocument/2006/relationships/audio" Target="../media/audio3.wav"/><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image" Target="../media/image20.png"/><Relationship Id="rId4" Type="http://schemas.openxmlformats.org/officeDocument/2006/relationships/notesSlide" Target="../notesSlides/notesSlide2.xml"/><Relationship Id="rId9" Type="http://schemas.openxmlformats.org/officeDocument/2006/relationships/image" Target="../media/image19.GIF"/></Relationships>
</file>

<file path=ppt/slides/_rels/slide60.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86.png"/><Relationship Id="rId7" Type="http://schemas.openxmlformats.org/officeDocument/2006/relationships/image" Target="../media/image87.png"/><Relationship Id="rId2" Type="http://schemas.openxmlformats.org/officeDocument/2006/relationships/image" Target="../media/image6.jpg"/><Relationship Id="rId1" Type="http://schemas.openxmlformats.org/officeDocument/2006/relationships/slideLayout" Target="../slideLayouts/slideLayout74.xml"/><Relationship Id="rId6" Type="http://schemas.openxmlformats.org/officeDocument/2006/relationships/slide" Target="slide56.xml"/><Relationship Id="rId5" Type="http://schemas.microsoft.com/office/2007/relationships/hdphoto" Target="../media/hdphoto2.wdp"/><Relationship Id="rId4" Type="http://schemas.openxmlformats.org/officeDocument/2006/relationships/image" Target="../media/image69.png"/></Relationships>
</file>

<file path=ppt/slides/_rels/slide61.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86.png"/><Relationship Id="rId7" Type="http://schemas.openxmlformats.org/officeDocument/2006/relationships/image" Target="../media/image87.png"/><Relationship Id="rId2" Type="http://schemas.openxmlformats.org/officeDocument/2006/relationships/image" Target="../media/image6.jpg"/><Relationship Id="rId1" Type="http://schemas.openxmlformats.org/officeDocument/2006/relationships/slideLayout" Target="../slideLayouts/slideLayout74.xml"/><Relationship Id="rId6" Type="http://schemas.openxmlformats.org/officeDocument/2006/relationships/slide" Target="slide56.xml"/><Relationship Id="rId5" Type="http://schemas.microsoft.com/office/2007/relationships/hdphoto" Target="../media/hdphoto2.wdp"/><Relationship Id="rId4" Type="http://schemas.openxmlformats.org/officeDocument/2006/relationships/image" Target="../media/image69.png"/></Relationships>
</file>

<file path=ppt/slides/_rels/slide6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69.png"/><Relationship Id="rId7" Type="http://schemas.microsoft.com/office/2007/relationships/hdphoto" Target="../media/hdphoto13.wdp"/><Relationship Id="rId2" Type="http://schemas.openxmlformats.org/officeDocument/2006/relationships/image" Target="../media/image6.jpg"/><Relationship Id="rId1" Type="http://schemas.openxmlformats.org/officeDocument/2006/relationships/slideLayout" Target="../slideLayouts/slideLayout74.xml"/><Relationship Id="rId6" Type="http://schemas.openxmlformats.org/officeDocument/2006/relationships/image" Target="../media/image87.png"/><Relationship Id="rId11" Type="http://schemas.microsoft.com/office/2007/relationships/hdphoto" Target="../media/hdphoto15.wdp"/><Relationship Id="rId5" Type="http://schemas.openxmlformats.org/officeDocument/2006/relationships/slide" Target="slide56.xml"/><Relationship Id="rId10" Type="http://schemas.openxmlformats.org/officeDocument/2006/relationships/image" Target="../media/image89.png"/><Relationship Id="rId4" Type="http://schemas.microsoft.com/office/2007/relationships/hdphoto" Target="../media/hdphoto2.wdp"/><Relationship Id="rId9" Type="http://schemas.microsoft.com/office/2007/relationships/hdphoto" Target="../media/hdphoto14.wdp"/></Relationships>
</file>

<file path=ppt/slides/_rels/slide6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69.png"/><Relationship Id="rId7" Type="http://schemas.microsoft.com/office/2007/relationships/hdphoto" Target="../media/hdphoto13.wdp"/><Relationship Id="rId2" Type="http://schemas.openxmlformats.org/officeDocument/2006/relationships/image" Target="../media/image6.jpg"/><Relationship Id="rId1" Type="http://schemas.openxmlformats.org/officeDocument/2006/relationships/slideLayout" Target="../slideLayouts/slideLayout74.xml"/><Relationship Id="rId6" Type="http://schemas.openxmlformats.org/officeDocument/2006/relationships/image" Target="../media/image87.png"/><Relationship Id="rId11" Type="http://schemas.microsoft.com/office/2007/relationships/hdphoto" Target="../media/hdphoto15.wdp"/><Relationship Id="rId5" Type="http://schemas.openxmlformats.org/officeDocument/2006/relationships/slide" Target="slide56.xml"/><Relationship Id="rId10" Type="http://schemas.openxmlformats.org/officeDocument/2006/relationships/image" Target="../media/image89.png"/><Relationship Id="rId4" Type="http://schemas.microsoft.com/office/2007/relationships/hdphoto" Target="../media/hdphoto2.wdp"/><Relationship Id="rId9" Type="http://schemas.microsoft.com/office/2007/relationships/hdphoto" Target="../media/hdphoto14.wdp"/></Relationships>
</file>

<file path=ppt/slides/_rels/slide6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69.png"/><Relationship Id="rId7" Type="http://schemas.microsoft.com/office/2007/relationships/hdphoto" Target="../media/hdphoto13.wdp"/><Relationship Id="rId2" Type="http://schemas.openxmlformats.org/officeDocument/2006/relationships/image" Target="../media/image6.jpg"/><Relationship Id="rId1" Type="http://schemas.openxmlformats.org/officeDocument/2006/relationships/slideLayout" Target="../slideLayouts/slideLayout74.xml"/><Relationship Id="rId6" Type="http://schemas.openxmlformats.org/officeDocument/2006/relationships/image" Target="../media/image87.png"/><Relationship Id="rId11" Type="http://schemas.microsoft.com/office/2007/relationships/hdphoto" Target="../media/hdphoto15.wdp"/><Relationship Id="rId5" Type="http://schemas.openxmlformats.org/officeDocument/2006/relationships/slide" Target="slide56.xml"/><Relationship Id="rId10" Type="http://schemas.openxmlformats.org/officeDocument/2006/relationships/image" Target="../media/image89.png"/><Relationship Id="rId4" Type="http://schemas.microsoft.com/office/2007/relationships/hdphoto" Target="../media/hdphoto2.wdp"/><Relationship Id="rId9" Type="http://schemas.microsoft.com/office/2007/relationships/hdphoto" Target="../media/hdphoto14.wdp"/></Relationships>
</file>

<file path=ppt/slides/_rels/slide65.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69.png"/><Relationship Id="rId7" Type="http://schemas.microsoft.com/office/2007/relationships/hdphoto" Target="../media/hdphoto13.wdp"/><Relationship Id="rId2" Type="http://schemas.openxmlformats.org/officeDocument/2006/relationships/image" Target="../media/image6.jpg"/><Relationship Id="rId1" Type="http://schemas.openxmlformats.org/officeDocument/2006/relationships/slideLayout" Target="../slideLayouts/slideLayout74.xml"/><Relationship Id="rId6" Type="http://schemas.openxmlformats.org/officeDocument/2006/relationships/image" Target="../media/image87.png"/><Relationship Id="rId11" Type="http://schemas.microsoft.com/office/2007/relationships/hdphoto" Target="../media/hdphoto15.wdp"/><Relationship Id="rId5" Type="http://schemas.openxmlformats.org/officeDocument/2006/relationships/slide" Target="slide56.xml"/><Relationship Id="rId10" Type="http://schemas.openxmlformats.org/officeDocument/2006/relationships/image" Target="../media/image89.png"/><Relationship Id="rId4" Type="http://schemas.microsoft.com/office/2007/relationships/hdphoto" Target="../media/hdphoto2.wdp"/><Relationship Id="rId9" Type="http://schemas.microsoft.com/office/2007/relationships/hdphoto" Target="../media/hdphoto14.wdp"/></Relationships>
</file>

<file path=ppt/slides/_rels/slide6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69.png"/><Relationship Id="rId7" Type="http://schemas.microsoft.com/office/2007/relationships/hdphoto" Target="../media/hdphoto13.wdp"/><Relationship Id="rId2" Type="http://schemas.openxmlformats.org/officeDocument/2006/relationships/image" Target="../media/image6.jpg"/><Relationship Id="rId1" Type="http://schemas.openxmlformats.org/officeDocument/2006/relationships/slideLayout" Target="../slideLayouts/slideLayout74.xml"/><Relationship Id="rId6" Type="http://schemas.openxmlformats.org/officeDocument/2006/relationships/image" Target="../media/image87.png"/><Relationship Id="rId11" Type="http://schemas.microsoft.com/office/2007/relationships/hdphoto" Target="../media/hdphoto15.wdp"/><Relationship Id="rId5" Type="http://schemas.openxmlformats.org/officeDocument/2006/relationships/slide" Target="slide56.xml"/><Relationship Id="rId10" Type="http://schemas.openxmlformats.org/officeDocument/2006/relationships/image" Target="../media/image89.png"/><Relationship Id="rId4" Type="http://schemas.microsoft.com/office/2007/relationships/hdphoto" Target="../media/hdphoto2.wdp"/><Relationship Id="rId9" Type="http://schemas.microsoft.com/office/2007/relationships/hdphoto" Target="../media/hdphoto14.wdp"/></Relationships>
</file>

<file path=ppt/slides/_rels/slide67.xml.rels><?xml version="1.0" encoding="UTF-8" standalone="yes"?>
<Relationships xmlns="http://schemas.openxmlformats.org/package/2006/relationships"><Relationship Id="rId8" Type="http://schemas.openxmlformats.org/officeDocument/2006/relationships/image" Target="../media/image112.svg"/><Relationship Id="rId13" Type="http://schemas.openxmlformats.org/officeDocument/2006/relationships/image" Target="../media/image97.png"/><Relationship Id="rId18" Type="http://schemas.openxmlformats.org/officeDocument/2006/relationships/image" Target="../media/image122.svg"/><Relationship Id="rId3" Type="http://schemas.openxmlformats.org/officeDocument/2006/relationships/image" Target="../media/image91.emf"/><Relationship Id="rId21" Type="http://schemas.openxmlformats.org/officeDocument/2006/relationships/image" Target="../media/image101.png"/><Relationship Id="rId7" Type="http://schemas.openxmlformats.org/officeDocument/2006/relationships/image" Target="../media/image94.png"/><Relationship Id="rId12" Type="http://schemas.openxmlformats.org/officeDocument/2006/relationships/image" Target="../media/image116.svg"/><Relationship Id="rId17" Type="http://schemas.openxmlformats.org/officeDocument/2006/relationships/image" Target="../media/image99.png"/><Relationship Id="rId2" Type="http://schemas.openxmlformats.org/officeDocument/2006/relationships/image" Target="../media/image90.emf"/><Relationship Id="rId16" Type="http://schemas.openxmlformats.org/officeDocument/2006/relationships/image" Target="../media/image120.svg"/><Relationship Id="rId20" Type="http://schemas.openxmlformats.org/officeDocument/2006/relationships/image" Target="../media/image124.svg"/><Relationship Id="rId1" Type="http://schemas.openxmlformats.org/officeDocument/2006/relationships/slideLayout" Target="../slideLayouts/slideLayout89.xml"/><Relationship Id="rId6" Type="http://schemas.openxmlformats.org/officeDocument/2006/relationships/image" Target="../media/image110.svg"/><Relationship Id="rId11" Type="http://schemas.openxmlformats.org/officeDocument/2006/relationships/image" Target="../media/image96.png"/><Relationship Id="rId5" Type="http://schemas.openxmlformats.org/officeDocument/2006/relationships/image" Target="../media/image93.png"/><Relationship Id="rId15" Type="http://schemas.openxmlformats.org/officeDocument/2006/relationships/image" Target="../media/image98.png"/><Relationship Id="rId23" Type="http://schemas.openxmlformats.org/officeDocument/2006/relationships/image" Target="../media/image102.emf"/><Relationship Id="rId10" Type="http://schemas.openxmlformats.org/officeDocument/2006/relationships/image" Target="../media/image114.svg"/><Relationship Id="rId19" Type="http://schemas.openxmlformats.org/officeDocument/2006/relationships/image" Target="../media/image100.png"/><Relationship Id="rId4" Type="http://schemas.openxmlformats.org/officeDocument/2006/relationships/image" Target="../media/image92.emf"/><Relationship Id="rId9" Type="http://schemas.openxmlformats.org/officeDocument/2006/relationships/image" Target="../media/image95.png"/><Relationship Id="rId14" Type="http://schemas.openxmlformats.org/officeDocument/2006/relationships/image" Target="../media/image118.svg"/><Relationship Id="rId22" Type="http://schemas.openxmlformats.org/officeDocument/2006/relationships/image" Target="../media/image126.svg"/></Relationships>
</file>

<file path=ppt/slides/_rels/slide68.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119.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31.sv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 Id="rId9" Type="http://schemas.openxmlformats.org/officeDocument/2006/relationships/image" Target="../media/image33.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8288000" cy="10286999"/>
          </a:xfrm>
          <a:prstGeom prst="rect">
            <a:avLst/>
          </a:prstGeom>
        </p:spPr>
      </p:pic>
      <p:sp>
        <p:nvSpPr>
          <p:cNvPr id="5" name="TextBox 4"/>
          <p:cNvSpPr txBox="1"/>
          <p:nvPr/>
        </p:nvSpPr>
        <p:spPr>
          <a:xfrm>
            <a:off x="1003194" y="895318"/>
            <a:ext cx="16281612" cy="6173364"/>
          </a:xfrm>
          <a:prstGeom prst="rect">
            <a:avLst/>
          </a:prstGeom>
          <a:noFill/>
        </p:spPr>
        <p:txBody>
          <a:bodyPr wrap="square" lIns="182760" tIns="91380" rIns="182760" bIns="91380" rtlCol="0">
            <a:spAutoFit/>
          </a:bodyPr>
          <a:lstStyle/>
          <a:p>
            <a:pPr algn="ctr" defTabSz="1827848">
              <a:lnSpc>
                <a:spcPct val="150000"/>
              </a:lnSpc>
              <a:defRPr/>
            </a:pPr>
            <a:r>
              <a:rPr lang="en-US" sz="5400" b="1" dirty="0">
                <a:solidFill>
                  <a:srgbClr val="0F6BCE"/>
                </a:solidFill>
                <a:effectLst>
                  <a:glow rad="444500">
                    <a:prstClr val="white">
                      <a:alpha val="96000"/>
                    </a:prstClr>
                  </a:glow>
                </a:effectLst>
                <a:latin typeface="#9Slide03 Maven Pro Black" panose="00000A00000000000000" pitchFamily="2" charset="-93"/>
                <a:ea typeface="ADLaM Display" panose="02010000000000000000" pitchFamily="2" charset="0"/>
                <a:cs typeface="ADLaM Display" panose="02010000000000000000" pitchFamily="2" charset="0"/>
              </a:rPr>
              <a:t>KHOA HỌC TỰ NHIÊN 9</a:t>
            </a:r>
          </a:p>
          <a:p>
            <a:pPr algn="ctr" defTabSz="1827848">
              <a:lnSpc>
                <a:spcPct val="150000"/>
              </a:lnSpc>
              <a:defRPr/>
            </a:pPr>
            <a:endParaRPr lang="vi-VN" sz="5400" b="1" dirty="0">
              <a:solidFill>
                <a:srgbClr val="0F6BCE"/>
              </a:solidFill>
              <a:effectLst>
                <a:glow rad="444500">
                  <a:prstClr val="white">
                    <a:alpha val="96000"/>
                  </a:prstClr>
                </a:glow>
              </a:effectLst>
              <a:latin typeface="#9Slide03 Maven Pro Black" panose="00000A00000000000000" pitchFamily="2" charset="-93"/>
              <a:ea typeface="ADLaM Display" panose="02010000000000000000" pitchFamily="2" charset="0"/>
              <a:cs typeface="ADLaM Display" panose="02010000000000000000" pitchFamily="2" charset="0"/>
            </a:endParaRPr>
          </a:p>
          <a:p>
            <a:pPr algn="ctr" defTabSz="1827848">
              <a:lnSpc>
                <a:spcPct val="150000"/>
              </a:lnSpc>
              <a:defRPr/>
            </a:pPr>
            <a:r>
              <a:rPr lang="en-US" sz="8100" b="1" dirty="0">
                <a:solidFill>
                  <a:srgbClr val="0F6BCE"/>
                </a:solidFill>
                <a:effectLst>
                  <a:glow rad="444500">
                    <a:prstClr val="white">
                      <a:alpha val="96000"/>
                    </a:prstClr>
                  </a:glow>
                </a:effectLst>
                <a:latin typeface="#9Slide03 Maven Pro Black" panose="00000A00000000000000" pitchFamily="2" charset="-93"/>
                <a:ea typeface="ADLaM Display" panose="02010000000000000000" pitchFamily="2" charset="0"/>
                <a:cs typeface="ADLaM Display" panose="02010000000000000000" pitchFamily="2" charset="0"/>
              </a:rPr>
              <a:t>CHÀO MỪNG</a:t>
            </a:r>
            <a:r>
              <a:rPr lang="vi-VN" sz="8100" b="1" dirty="0">
                <a:solidFill>
                  <a:srgbClr val="0F6BCE"/>
                </a:solidFill>
                <a:effectLst>
                  <a:glow rad="444500">
                    <a:prstClr val="white">
                      <a:alpha val="96000"/>
                    </a:prstClr>
                  </a:glow>
                </a:effectLst>
                <a:latin typeface="#9Slide03 Maven Pro Black" panose="00000A00000000000000" pitchFamily="2" charset="-93"/>
                <a:ea typeface="ADLaM Display" panose="02010000000000000000" pitchFamily="2" charset="0"/>
                <a:cs typeface="ADLaM Display" panose="02010000000000000000" pitchFamily="2" charset="0"/>
              </a:rPr>
              <a:t> </a:t>
            </a:r>
            <a:r>
              <a:rPr lang="en-US" sz="8100" b="1" dirty="0">
                <a:solidFill>
                  <a:srgbClr val="0F6BCE"/>
                </a:solidFill>
                <a:effectLst>
                  <a:glow rad="444500">
                    <a:prstClr val="white">
                      <a:alpha val="96000"/>
                    </a:prstClr>
                  </a:glow>
                </a:effectLst>
                <a:latin typeface="#9Slide03 Maven Pro Black" panose="00000A00000000000000" pitchFamily="2" charset="-93"/>
                <a:ea typeface="ADLaM Display" panose="02010000000000000000" pitchFamily="2" charset="0"/>
                <a:cs typeface="ADLaM Display" panose="02010000000000000000" pitchFamily="2" charset="0"/>
              </a:rPr>
              <a:t>CÁC EM HỌC SINH THAM GIA BUỔI HỌC </a:t>
            </a:r>
          </a:p>
        </p:txBody>
      </p:sp>
      <p:pic>
        <p:nvPicPr>
          <p:cNvPr id="6" name="Picture 2" descr="1 Bộ Sách Giáo Khoa Cánh Diều - Chương trình GDPT mới 2018"/>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6684" b="75535" l="7888" r="89840">
                        <a14:foregroundMark x1="8155" y1="61898" x2="8155" y2="61898"/>
                        <a14:foregroundMark x1="65909" y1="70053" x2="65909" y2="70053"/>
                        <a14:foregroundMark x1="68316" y1="70321" x2="68316" y2="70321"/>
                        <a14:foregroundMark x1="41845" y1="75668" x2="41845" y2="75668"/>
                        <a14:foregroundMark x1="44251" y1="69385" x2="44251" y2="69385"/>
                        <a14:foregroundMark x1="58289" y1="6684" x2="58289" y2="6684"/>
                        <a14:backgroundMark x1="11497" y1="42380" x2="11497" y2="42380"/>
                        <a14:backgroundMark x1="17781" y1="70588" x2="17781" y2="70588"/>
                        <a14:backgroundMark x1="16176" y1="67513" x2="15241" y2="63904"/>
                        <a14:backgroundMark x1="10829" y1="52273" x2="10695" y2="46925"/>
                        <a14:backgroundMark x1="12166" y1="40909" x2="14840" y2="33824"/>
                        <a14:backgroundMark x1="16979" y1="25401" x2="17647" y2="25267"/>
                        <a14:backgroundMark x1="18182" y1="26738" x2="16043" y2="29545"/>
                        <a14:backgroundMark x1="18449" y1="25668" x2="22059" y2="21925"/>
                        <a14:backgroundMark x1="23529" y1="20321" x2="29813" y2="15508"/>
                        <a14:backgroundMark x1="30481" y1="15241" x2="42513" y2="12166"/>
                        <a14:backgroundMark x1="65241" y1="13102" x2="67914" y2="15107"/>
                      </a14:backgroundRemoval>
                    </a14:imgEffect>
                  </a14:imgLayer>
                </a14:imgProps>
              </a:ext>
              <a:ext uri="{28A0092B-C50C-407E-A947-70E740481C1C}">
                <a14:useLocalDpi xmlns:a14="http://schemas.microsoft.com/office/drawing/2010/main" val="0"/>
              </a:ext>
            </a:extLst>
          </a:blip>
          <a:srcRect b="21653"/>
          <a:stretch>
            <a:fillRect/>
          </a:stretch>
        </p:blipFill>
        <p:spPr bwMode="auto">
          <a:xfrm>
            <a:off x="-4197621" y="5519753"/>
            <a:ext cx="2727210" cy="2136693"/>
          </a:xfrm>
          <a:prstGeom prst="rect">
            <a:avLst/>
          </a:prstGeom>
          <a:noFill/>
          <a:effectLst>
            <a:outerShdw blurRad="203200" dist="50800" dir="5400000" algn="ctr" rotWithShape="0">
              <a:schemeClr val="bg1">
                <a:alpha val="87000"/>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08333E-6 -0.00023 L -2.08333E-6 0.00046 C 0.0099 -0.0169 0.01992 -0.03565 0.03138 -0.04954 C 0.03672 -0.05625 0.0431 -0.06204 0.04935 -0.06621 C 0.0638 -0.0757 0.08203 -0.07662 0.09623 -0.08241 C 0.10807 -0.08658 0.11888 -0.09422 0.1306 -0.09908 C 0.1444 -0.10394 0.15781 -0.10741 0.17162 -0.1125 C 0.21367 -0.14213 0.28086 -0.18843 0.30755 -0.21898 C 0.33034 -0.24514 0.35521 -0.26783 0.3763 -0.29792 C 0.38451 -0.30926 0.40534 -0.3669 0.41237 -0.38565 C 0.41367 -0.39792 0.41693 -0.41065 0.41602 -0.42315 C 0.41433 -0.44977 0.40156 -0.48727 0.38529 -0.49977 C 0.37487 -0.50695 0.36237 -0.50533 0.35091 -0.50695 C 0.34297 -0.50625 0.33477 -0.50695 0.32722 -0.50278 C 0.28789 -0.47894 0.29466 -0.47523 0.26758 -0.43472 C 0.25573 -0.41667 0.24349 -0.39977 0.23125 -0.38264 C 0.22539 -0.3632 0.21498 -0.3463 0.21315 -0.32547 C 0.21133 -0.30093 0.21615 -0.27523 0.22031 -0.25139 C 0.22696 -0.21621 0.23594 -0.20232 0.25469 -0.18334 C 0.26419 -0.17361 0.27344 -0.16482 0.2836 -0.1588 C 0.2931 -0.15347 0.30326 -0.15417 0.31276 -0.15047 C 0.35964 -0.13357 0.28867 -0.15047 0.35638 -0.13658 C 0.40417 -0.1581 0.40183 -0.15556 0.43946 -0.17801 C 0.44701 -0.18218 0.4543 -0.18611 0.4612 -0.19167 C 0.47318 -0.19977 0.48425 -0.20972 0.49584 -0.21898 C 0.52696 -0.27037 0.49987 -0.22894 0.54102 -0.28172 C 0.55638 -0.30116 0.56901 -0.32616 0.5862 -0.34121 C 0.68933 -0.43125 0.58594 -0.34398 0.63347 -0.37986 C 0.64011 -0.38472 0.64623 -0.3919 0.65339 -0.39584 C 0.65925 -0.39977 0.66537 -0.40162 0.67149 -0.40417 C 0.67748 -0.40718 0.68906 -0.41366 0.69505 -0.41505 C 0.70078 -0.41667 0.7069 -0.41783 0.71315 -0.41783 L 0.9013 -0.42315 C 0.92683 -0.43982 0.90104 -0.42431 0.93972 -0.43982 C 0.94284 -0.44121 0.94558 -0.44422 0.94857 -0.44491 C 0.95352 -0.44676 0.95834 -0.44676 0.96328 -0.44792 C 0.97214 -0.45047 0.98125 -0.45371 0.99024 -0.45648 C 0.99571 -0.45996 1.00143 -0.4625 1.00651 -0.46713 C 1.01237 -0.47199 1.01745 -0.47755 1.02292 -0.48334 C 1.02539 -0.48588 1.02709 -0.49028 1.03008 -0.49121 C 1.03334 -0.49352 1.03737 -0.49306 1.04089 -0.49398 C 1.05482 -0.50324 1.05156 -0.49607 1.05586 -0.50695 L 1.05586 -0.50672 " pathEditMode="relative" rAng="0" ptsTypes="AAAAAAAAAAAAAAAAAAAAAAAAAAAAAAAAAAAAAAAAAAA">
                                      <p:cBhvr>
                                        <p:cTn id="6" dur="5000" fill="hold"/>
                                        <p:tgtEl>
                                          <p:spTgt spid="6"/>
                                        </p:tgtEl>
                                        <p:attrNameLst>
                                          <p:attrName>ppt_x</p:attrName>
                                          <p:attrName>ppt_y</p:attrName>
                                        </p:attrNameLst>
                                      </p:cBhvr>
                                      <p:rCtr x="52786" y="-25301"/>
                                    </p:animMotion>
                                  </p:childTnLst>
                                </p:cTn>
                              </p:par>
                              <p:par>
                                <p:cTn id="7" presetID="22" presetClass="entr" presetSubtype="8" fill="hold" grpId="0" nodeType="withEffect">
                                  <p:stCondLst>
                                    <p:cond delay="24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22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1" y="0"/>
            <a:ext cx="880406" cy="10287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46" name="Rectangle: Top Corners Rounded 30">
            <a:extLst>
              <a:ext uri="{FF2B5EF4-FFF2-40B4-BE49-F238E27FC236}">
                <a16:creationId xmlns:a16="http://schemas.microsoft.com/office/drawing/2014/main" id="{8FB99B31-0D08-D77C-81B4-4FC16E5BC6ED}"/>
              </a:ext>
            </a:extLst>
          </p:cNvPr>
          <p:cNvSpPr/>
          <p:nvPr/>
        </p:nvSpPr>
        <p:spPr>
          <a:xfrm>
            <a:off x="7010400" y="419100"/>
            <a:ext cx="5043374" cy="894984"/>
          </a:xfrm>
          <a:prstGeom prst="round2SameRect">
            <a:avLst>
              <a:gd name="adj1" fmla="val 41964"/>
              <a:gd name="adj2" fmla="val 0"/>
            </a:avLst>
          </a:prstGeom>
          <a:solidFill>
            <a:srgbClr val="00FFFF">
              <a:lumMod val="50000"/>
            </a:srgbClr>
          </a:solidFill>
          <a:ln w="12700" cap="flat">
            <a:noFill/>
            <a:prstDash val="solid"/>
            <a:miter/>
          </a:ln>
        </p:spPr>
        <p:txBody>
          <a:bodyPr rtlCol="0" anchor="ctr"/>
          <a:lstStyle/>
          <a:p>
            <a:pPr defTabSz="685800">
              <a:defRPr/>
            </a:pPr>
            <a:endParaRPr lang="en-US" kern="0" dirty="0">
              <a:solidFill>
                <a:prstClr val="black"/>
              </a:solidFill>
            </a:endParaRPr>
          </a:p>
        </p:txBody>
      </p:sp>
      <p:sp>
        <p:nvSpPr>
          <p:cNvPr id="47" name="TextBox 46">
            <a:extLst>
              <a:ext uri="{FF2B5EF4-FFF2-40B4-BE49-F238E27FC236}">
                <a16:creationId xmlns:a16="http://schemas.microsoft.com/office/drawing/2014/main" id="{3972D3D5-EF18-6525-DEF1-53A3E4971A50}"/>
              </a:ext>
            </a:extLst>
          </p:cNvPr>
          <p:cNvSpPr txBox="1"/>
          <p:nvPr/>
        </p:nvSpPr>
        <p:spPr>
          <a:xfrm>
            <a:off x="6370684" y="543426"/>
            <a:ext cx="6318057" cy="646331"/>
          </a:xfrm>
          <a:prstGeom prst="rect">
            <a:avLst/>
          </a:prstGeom>
          <a:noFill/>
        </p:spPr>
        <p:txBody>
          <a:bodyPr wrap="square" rtlCol="0">
            <a:spAutoFit/>
          </a:bodyPr>
          <a:lstStyle/>
          <a:p>
            <a:pPr algn="ctr" defTabSz="685800"/>
            <a:r>
              <a:rPr lang="en-US" sz="3600" b="1" dirty="0">
                <a:solidFill>
                  <a:srgbClr val="FFFF00"/>
                </a:solidFill>
              </a:rPr>
              <a:t>PHIẾU HỌC TẬP 1</a:t>
            </a:r>
          </a:p>
        </p:txBody>
      </p:sp>
      <p:graphicFrame>
        <p:nvGraphicFramePr>
          <p:cNvPr id="2" name="Table 1"/>
          <p:cNvGraphicFramePr>
            <a:graphicFrameLocks noGrp="1"/>
          </p:cNvGraphicFramePr>
          <p:nvPr>
            <p:extLst>
              <p:ext uri="{D42A27DB-BD31-4B8C-83A1-F6EECF244321}">
                <p14:modId xmlns:p14="http://schemas.microsoft.com/office/powerpoint/2010/main" val="914942454"/>
              </p:ext>
            </p:extLst>
          </p:nvPr>
        </p:nvGraphicFramePr>
        <p:xfrm>
          <a:off x="1716452" y="1345504"/>
          <a:ext cx="15685721" cy="7138515"/>
        </p:xfrm>
        <a:graphic>
          <a:graphicData uri="http://schemas.openxmlformats.org/drawingml/2006/table">
            <a:tbl>
              <a:tblPr firstRow="1" firstCol="1" bandRow="1">
                <a:tableStyleId>{5C22544A-7EE6-4342-B048-85BDC9FD1C3A}</a:tableStyleId>
              </a:tblPr>
              <a:tblGrid>
                <a:gridCol w="4127175">
                  <a:extLst>
                    <a:ext uri="{9D8B030D-6E8A-4147-A177-3AD203B41FA5}">
                      <a16:colId xmlns:a16="http://schemas.microsoft.com/office/drawing/2014/main" val="20000"/>
                    </a:ext>
                  </a:extLst>
                </a:gridCol>
                <a:gridCol w="3737907">
                  <a:extLst>
                    <a:ext uri="{9D8B030D-6E8A-4147-A177-3AD203B41FA5}">
                      <a16:colId xmlns:a16="http://schemas.microsoft.com/office/drawing/2014/main" val="20001"/>
                    </a:ext>
                  </a:extLst>
                </a:gridCol>
                <a:gridCol w="4127175">
                  <a:extLst>
                    <a:ext uri="{9D8B030D-6E8A-4147-A177-3AD203B41FA5}">
                      <a16:colId xmlns:a16="http://schemas.microsoft.com/office/drawing/2014/main" val="20002"/>
                    </a:ext>
                  </a:extLst>
                </a:gridCol>
                <a:gridCol w="3693464">
                  <a:extLst>
                    <a:ext uri="{9D8B030D-6E8A-4147-A177-3AD203B41FA5}">
                      <a16:colId xmlns:a16="http://schemas.microsoft.com/office/drawing/2014/main" val="20003"/>
                    </a:ext>
                  </a:extLst>
                </a:gridCol>
              </a:tblGrid>
              <a:tr h="672388">
                <a:tc rowSpan="2">
                  <a:txBody>
                    <a:bodyPr/>
                    <a:lstStyle/>
                    <a:p>
                      <a:pPr marL="0" marR="0" algn="ctr">
                        <a:lnSpc>
                          <a:spcPct val="120000"/>
                        </a:lnSpc>
                        <a:spcBef>
                          <a:spcPts val="0"/>
                        </a:spcBef>
                        <a:spcAft>
                          <a:spcPts val="0"/>
                        </a:spcAft>
                      </a:pPr>
                      <a:r>
                        <a:rPr lang="en-US" sz="2400" dirty="0" err="1">
                          <a:solidFill>
                            <a:schemeClr val="tx1">
                              <a:lumMod val="85000"/>
                              <a:lumOff val="15000"/>
                            </a:schemeClr>
                          </a:solidFill>
                          <a:effectLst/>
                          <a:latin typeface="Arial" panose="020B0604020202020204" pitchFamily="34" charset="0"/>
                          <a:cs typeface="Arial" panose="020B0604020202020204" pitchFamily="34" charset="0"/>
                        </a:rPr>
                        <a:t>Nội</a:t>
                      </a:r>
                      <a:r>
                        <a:rPr lang="en-US" sz="2400" dirty="0">
                          <a:solidFill>
                            <a:schemeClr val="tx1">
                              <a:lumMod val="85000"/>
                              <a:lumOff val="15000"/>
                            </a:schemeClr>
                          </a:solidFill>
                          <a:effectLst/>
                          <a:latin typeface="Arial" panose="020B0604020202020204" pitchFamily="34" charset="0"/>
                          <a:cs typeface="Arial" panose="020B0604020202020204" pitchFamily="34" charset="0"/>
                        </a:rPr>
                        <a:t> dung</a:t>
                      </a:r>
                      <a:endParaRPr lang="en-US" sz="2400" dirty="0">
                        <a:solidFill>
                          <a:schemeClr val="tx1">
                            <a:lumMod val="85000"/>
                            <a:lumOff val="1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algn="ctr">
                        <a:lnSpc>
                          <a:spcPct val="120000"/>
                        </a:lnSpc>
                        <a:spcBef>
                          <a:spcPts val="0"/>
                        </a:spcBef>
                        <a:spcAft>
                          <a:spcPts val="0"/>
                        </a:spcAft>
                      </a:pPr>
                      <a:r>
                        <a:rPr lang="en-US" sz="2400">
                          <a:solidFill>
                            <a:schemeClr val="tx1">
                              <a:lumMod val="85000"/>
                              <a:lumOff val="15000"/>
                            </a:schemeClr>
                          </a:solidFill>
                          <a:effectLst/>
                          <a:latin typeface="Arial" panose="020B0604020202020204" pitchFamily="34" charset="0"/>
                          <a:cs typeface="Arial" panose="020B0604020202020204" pitchFamily="34" charset="0"/>
                        </a:rPr>
                        <a:t>Nguyên phân</a:t>
                      </a:r>
                      <a:endParaRPr lang="en-US" sz="2400">
                        <a:solidFill>
                          <a:schemeClr val="tx1">
                            <a:lumMod val="85000"/>
                            <a:lumOff val="1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algn="ctr">
                        <a:lnSpc>
                          <a:spcPct val="120000"/>
                        </a:lnSpc>
                        <a:spcBef>
                          <a:spcPts val="0"/>
                        </a:spcBef>
                        <a:spcAft>
                          <a:spcPts val="0"/>
                        </a:spcAft>
                      </a:pPr>
                      <a:r>
                        <a:rPr lang="en-US" sz="2400">
                          <a:solidFill>
                            <a:schemeClr val="tx1">
                              <a:lumMod val="85000"/>
                              <a:lumOff val="15000"/>
                            </a:schemeClr>
                          </a:solidFill>
                          <a:effectLst/>
                          <a:latin typeface="Arial" panose="020B0604020202020204" pitchFamily="34" charset="0"/>
                          <a:cs typeface="Arial" panose="020B0604020202020204" pitchFamily="34" charset="0"/>
                        </a:rPr>
                        <a:t>Giảm phân</a:t>
                      </a:r>
                      <a:endParaRPr lang="en-US" sz="2400">
                        <a:solidFill>
                          <a:schemeClr val="tx1">
                            <a:lumMod val="85000"/>
                            <a:lumOff val="1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0"/>
                  </a:ext>
                </a:extLst>
              </a:tr>
              <a:tr h="672388">
                <a:tc vMerge="1">
                  <a:txBody>
                    <a:bodyPr/>
                    <a:lstStyle/>
                    <a:p>
                      <a:endParaRPr lang="en-US"/>
                    </a:p>
                  </a:txBody>
                  <a:tcPr/>
                </a:tc>
                <a:tc vMerge="1">
                  <a:txBody>
                    <a:bodyPr/>
                    <a:lstStyle/>
                    <a:p>
                      <a:endParaRPr lang="en-US"/>
                    </a:p>
                  </a:txBody>
                  <a:tcPr/>
                </a:tc>
                <a:tc>
                  <a:txBody>
                    <a:bodyPr/>
                    <a:lstStyle/>
                    <a:p>
                      <a:pPr marL="0" marR="0" algn="ctr">
                        <a:lnSpc>
                          <a:spcPct val="120000"/>
                        </a:lnSpc>
                        <a:spcBef>
                          <a:spcPts val="0"/>
                        </a:spcBef>
                        <a:spcAft>
                          <a:spcPts val="0"/>
                        </a:spcAft>
                      </a:pPr>
                      <a:r>
                        <a:rPr lang="en-US" sz="2400">
                          <a:solidFill>
                            <a:schemeClr val="tx1">
                              <a:lumMod val="85000"/>
                              <a:lumOff val="15000"/>
                            </a:schemeClr>
                          </a:solidFill>
                          <a:effectLst/>
                          <a:latin typeface="Arial" panose="020B0604020202020204" pitchFamily="34" charset="0"/>
                          <a:cs typeface="Arial" panose="020B0604020202020204" pitchFamily="34" charset="0"/>
                        </a:rPr>
                        <a:t>Giảm phân I</a:t>
                      </a:r>
                      <a:endParaRPr lang="en-US" sz="2400">
                        <a:solidFill>
                          <a:schemeClr val="tx1">
                            <a:lumMod val="85000"/>
                            <a:lumOff val="1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0"/>
                        </a:spcAft>
                      </a:pPr>
                      <a:r>
                        <a:rPr lang="en-US" sz="2400">
                          <a:solidFill>
                            <a:schemeClr val="tx1">
                              <a:lumMod val="85000"/>
                              <a:lumOff val="15000"/>
                            </a:schemeClr>
                          </a:solidFill>
                          <a:effectLst/>
                          <a:latin typeface="Arial" panose="020B0604020202020204" pitchFamily="34" charset="0"/>
                          <a:cs typeface="Arial" panose="020B0604020202020204" pitchFamily="34" charset="0"/>
                        </a:rPr>
                        <a:t>Giảm phân II</a:t>
                      </a:r>
                      <a:endParaRPr lang="en-US" sz="2400">
                        <a:solidFill>
                          <a:schemeClr val="tx1">
                            <a:lumMod val="85000"/>
                            <a:lumOff val="1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129746">
                <a:tc>
                  <a:txBody>
                    <a:bodyPr/>
                    <a:lstStyle/>
                    <a:p>
                      <a:pPr marL="0" marR="0" algn="just">
                        <a:lnSpc>
                          <a:spcPct val="120000"/>
                        </a:lnSpc>
                        <a:spcBef>
                          <a:spcPts val="0"/>
                        </a:spcBef>
                        <a:spcAft>
                          <a:spcPts val="0"/>
                        </a:spcAft>
                      </a:pPr>
                      <a:r>
                        <a:rPr lang="vi-VN" sz="2400">
                          <a:solidFill>
                            <a:schemeClr val="tx1">
                              <a:lumMod val="85000"/>
                              <a:lumOff val="15000"/>
                            </a:schemeClr>
                          </a:solidFill>
                          <a:effectLst/>
                          <a:latin typeface="Arial" panose="020B0604020202020204" pitchFamily="34" charset="0"/>
                          <a:cs typeface="Arial" panose="020B0604020202020204" pitchFamily="34" charset="0"/>
                        </a:rPr>
                        <a:t>Diễn ra ở loại tế bào</a:t>
                      </a:r>
                      <a:endParaRPr lang="en-US" sz="2400">
                        <a:solidFill>
                          <a:schemeClr val="tx1">
                            <a:lumMod val="85000"/>
                            <a:lumOff val="1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0"/>
                        </a:spcAft>
                      </a:pPr>
                      <a:r>
                        <a:rPr lang="vi-VN" sz="2400">
                          <a:solidFill>
                            <a:schemeClr val="tx1">
                              <a:lumMod val="85000"/>
                              <a:lumOff val="15000"/>
                            </a:schemeClr>
                          </a:solidFill>
                          <a:effectLst/>
                          <a:latin typeface="Arial" panose="020B0604020202020204" pitchFamily="34" charset="0"/>
                          <a:cs typeface="Arial" panose="020B0604020202020204" pitchFamily="34" charset="0"/>
                        </a:rPr>
                        <a:t> </a:t>
                      </a:r>
                      <a:endParaRPr lang="en-US" sz="2400">
                        <a:solidFill>
                          <a:schemeClr val="tx1">
                            <a:lumMod val="85000"/>
                            <a:lumOff val="1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algn="ctr">
                        <a:lnSpc>
                          <a:spcPct val="120000"/>
                        </a:lnSpc>
                        <a:spcBef>
                          <a:spcPts val="0"/>
                        </a:spcBef>
                        <a:spcAft>
                          <a:spcPts val="0"/>
                        </a:spcAft>
                      </a:pPr>
                      <a:r>
                        <a:rPr lang="vi-VN" sz="2400">
                          <a:solidFill>
                            <a:schemeClr val="tx1">
                              <a:lumMod val="85000"/>
                              <a:lumOff val="15000"/>
                            </a:schemeClr>
                          </a:solidFill>
                          <a:effectLst/>
                          <a:latin typeface="Arial" panose="020B0604020202020204" pitchFamily="34" charset="0"/>
                          <a:cs typeface="Arial" panose="020B0604020202020204" pitchFamily="34" charset="0"/>
                        </a:rPr>
                        <a:t> </a:t>
                      </a:r>
                      <a:endParaRPr lang="en-US" sz="2400">
                        <a:solidFill>
                          <a:schemeClr val="tx1">
                            <a:lumMod val="85000"/>
                            <a:lumOff val="1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2"/>
                  </a:ext>
                </a:extLst>
              </a:tr>
              <a:tr h="1291883">
                <a:tc>
                  <a:txBody>
                    <a:bodyPr/>
                    <a:lstStyle/>
                    <a:p>
                      <a:pPr marL="0" marR="0" algn="just">
                        <a:lnSpc>
                          <a:spcPct val="120000"/>
                        </a:lnSpc>
                        <a:spcBef>
                          <a:spcPts val="0"/>
                        </a:spcBef>
                        <a:spcAft>
                          <a:spcPts val="0"/>
                        </a:spcAft>
                      </a:pPr>
                      <a:r>
                        <a:rPr lang="vi-VN" sz="2400" dirty="0">
                          <a:solidFill>
                            <a:schemeClr val="tx1">
                              <a:lumMod val="85000"/>
                              <a:lumOff val="15000"/>
                            </a:schemeClr>
                          </a:solidFill>
                          <a:effectLst/>
                          <a:latin typeface="Arial" panose="020B0604020202020204" pitchFamily="34" charset="0"/>
                          <a:cs typeface="Arial" panose="020B0604020202020204" pitchFamily="34" charset="0"/>
                        </a:rPr>
                        <a:t>Hoạt động xảy ra trước khi phân chia tế bào</a:t>
                      </a:r>
                      <a:endParaRPr lang="en-US" sz="2400" dirty="0">
                        <a:solidFill>
                          <a:schemeClr val="tx1">
                            <a:lumMod val="85000"/>
                            <a:lumOff val="1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0"/>
                        </a:spcAft>
                      </a:pPr>
                      <a:r>
                        <a:rPr lang="vi-VN" sz="2400">
                          <a:solidFill>
                            <a:schemeClr val="tx1">
                              <a:lumMod val="85000"/>
                              <a:lumOff val="15000"/>
                            </a:schemeClr>
                          </a:solidFill>
                          <a:effectLst/>
                          <a:latin typeface="Arial" panose="020B0604020202020204" pitchFamily="34" charset="0"/>
                          <a:cs typeface="Arial" panose="020B0604020202020204" pitchFamily="34" charset="0"/>
                        </a:rPr>
                        <a:t> </a:t>
                      </a:r>
                      <a:endParaRPr lang="en-US" sz="2400">
                        <a:solidFill>
                          <a:schemeClr val="tx1">
                            <a:lumMod val="85000"/>
                            <a:lumOff val="1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0"/>
                        </a:spcAft>
                      </a:pPr>
                      <a:r>
                        <a:rPr lang="vi-VN" sz="2400">
                          <a:solidFill>
                            <a:schemeClr val="tx1">
                              <a:lumMod val="85000"/>
                              <a:lumOff val="15000"/>
                            </a:schemeClr>
                          </a:solidFill>
                          <a:effectLst/>
                          <a:latin typeface="Arial" panose="020B0604020202020204" pitchFamily="34" charset="0"/>
                          <a:cs typeface="Arial" panose="020B0604020202020204" pitchFamily="34" charset="0"/>
                        </a:rPr>
                        <a:t> </a:t>
                      </a:r>
                      <a:endParaRPr lang="en-US" sz="2400">
                        <a:solidFill>
                          <a:schemeClr val="tx1">
                            <a:lumMod val="85000"/>
                            <a:lumOff val="1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0"/>
                        </a:spcAft>
                      </a:pPr>
                      <a:r>
                        <a:rPr lang="vi-VN" sz="2400">
                          <a:solidFill>
                            <a:schemeClr val="tx1">
                              <a:lumMod val="85000"/>
                              <a:lumOff val="15000"/>
                            </a:schemeClr>
                          </a:solidFill>
                          <a:effectLst/>
                          <a:latin typeface="Arial" panose="020B0604020202020204" pitchFamily="34" charset="0"/>
                          <a:cs typeface="Arial" panose="020B0604020202020204" pitchFamily="34" charset="0"/>
                        </a:rPr>
                        <a:t> </a:t>
                      </a:r>
                      <a:endParaRPr lang="en-US" sz="2400">
                        <a:solidFill>
                          <a:schemeClr val="tx1">
                            <a:lumMod val="85000"/>
                            <a:lumOff val="1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677473">
                <a:tc>
                  <a:txBody>
                    <a:bodyPr/>
                    <a:lstStyle/>
                    <a:p>
                      <a:pPr marL="0" marR="0" algn="just">
                        <a:lnSpc>
                          <a:spcPct val="120000"/>
                        </a:lnSpc>
                        <a:spcBef>
                          <a:spcPts val="0"/>
                        </a:spcBef>
                        <a:spcAft>
                          <a:spcPts val="0"/>
                        </a:spcAft>
                      </a:pPr>
                      <a:r>
                        <a:rPr lang="vi-VN" sz="2400">
                          <a:solidFill>
                            <a:schemeClr val="tx1">
                              <a:lumMod val="85000"/>
                              <a:lumOff val="15000"/>
                            </a:schemeClr>
                          </a:solidFill>
                          <a:effectLst/>
                          <a:latin typeface="Arial" panose="020B0604020202020204" pitchFamily="34" charset="0"/>
                          <a:cs typeface="Arial" panose="020B0604020202020204" pitchFamily="34" charset="0"/>
                        </a:rPr>
                        <a:t>Kì đầu</a:t>
                      </a:r>
                      <a:endParaRPr lang="en-US" sz="2400">
                        <a:solidFill>
                          <a:schemeClr val="tx1">
                            <a:lumMod val="85000"/>
                            <a:lumOff val="1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0"/>
                        </a:spcAft>
                      </a:pPr>
                      <a:r>
                        <a:rPr lang="vi-VN" sz="2400">
                          <a:solidFill>
                            <a:schemeClr val="tx1">
                              <a:lumMod val="85000"/>
                              <a:lumOff val="15000"/>
                            </a:schemeClr>
                          </a:solidFill>
                          <a:effectLst/>
                          <a:latin typeface="Arial" panose="020B0604020202020204" pitchFamily="34" charset="0"/>
                          <a:cs typeface="Arial" panose="020B0604020202020204" pitchFamily="34" charset="0"/>
                        </a:rPr>
                        <a:t> </a:t>
                      </a:r>
                      <a:endParaRPr lang="en-US" sz="2400">
                        <a:solidFill>
                          <a:schemeClr val="tx1">
                            <a:lumMod val="85000"/>
                            <a:lumOff val="1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0"/>
                        </a:spcAft>
                      </a:pPr>
                      <a:r>
                        <a:rPr lang="vi-VN" sz="2400">
                          <a:solidFill>
                            <a:schemeClr val="tx1">
                              <a:lumMod val="85000"/>
                              <a:lumOff val="15000"/>
                            </a:schemeClr>
                          </a:solidFill>
                          <a:effectLst/>
                          <a:latin typeface="Arial" panose="020B0604020202020204" pitchFamily="34" charset="0"/>
                          <a:cs typeface="Arial" panose="020B0604020202020204" pitchFamily="34" charset="0"/>
                        </a:rPr>
                        <a:t> </a:t>
                      </a:r>
                      <a:endParaRPr lang="en-US" sz="2400">
                        <a:solidFill>
                          <a:schemeClr val="tx1">
                            <a:lumMod val="85000"/>
                            <a:lumOff val="1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0"/>
                        </a:spcAft>
                      </a:pPr>
                      <a:r>
                        <a:rPr lang="vi-VN" sz="2400">
                          <a:solidFill>
                            <a:schemeClr val="tx1">
                              <a:lumMod val="85000"/>
                              <a:lumOff val="15000"/>
                            </a:schemeClr>
                          </a:solidFill>
                          <a:effectLst/>
                          <a:latin typeface="Arial" panose="020B0604020202020204" pitchFamily="34" charset="0"/>
                          <a:cs typeface="Arial" panose="020B0604020202020204" pitchFamily="34" charset="0"/>
                        </a:rPr>
                        <a:t> </a:t>
                      </a:r>
                      <a:endParaRPr lang="en-US" sz="2400">
                        <a:solidFill>
                          <a:schemeClr val="tx1">
                            <a:lumMod val="85000"/>
                            <a:lumOff val="1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672388">
                <a:tc>
                  <a:txBody>
                    <a:bodyPr/>
                    <a:lstStyle/>
                    <a:p>
                      <a:pPr marL="0" marR="0" algn="just">
                        <a:lnSpc>
                          <a:spcPct val="120000"/>
                        </a:lnSpc>
                        <a:spcBef>
                          <a:spcPts val="0"/>
                        </a:spcBef>
                        <a:spcAft>
                          <a:spcPts val="0"/>
                        </a:spcAft>
                      </a:pPr>
                      <a:r>
                        <a:rPr lang="vi-VN" sz="2400" dirty="0">
                          <a:solidFill>
                            <a:schemeClr val="tx1">
                              <a:lumMod val="85000"/>
                              <a:lumOff val="15000"/>
                            </a:schemeClr>
                          </a:solidFill>
                          <a:effectLst/>
                          <a:latin typeface="Arial" panose="020B0604020202020204" pitchFamily="34" charset="0"/>
                          <a:cs typeface="Arial" panose="020B0604020202020204" pitchFamily="34" charset="0"/>
                        </a:rPr>
                        <a:t>Kì giữa</a:t>
                      </a:r>
                      <a:endParaRPr lang="en-US" sz="2400" dirty="0">
                        <a:solidFill>
                          <a:schemeClr val="tx1">
                            <a:lumMod val="85000"/>
                            <a:lumOff val="1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0"/>
                        </a:spcAft>
                      </a:pPr>
                      <a:r>
                        <a:rPr lang="vi-VN" sz="2400">
                          <a:solidFill>
                            <a:schemeClr val="tx1">
                              <a:lumMod val="85000"/>
                              <a:lumOff val="15000"/>
                            </a:schemeClr>
                          </a:solidFill>
                          <a:effectLst/>
                          <a:latin typeface="Arial" panose="020B0604020202020204" pitchFamily="34" charset="0"/>
                          <a:cs typeface="Arial" panose="020B0604020202020204" pitchFamily="34" charset="0"/>
                        </a:rPr>
                        <a:t> </a:t>
                      </a:r>
                      <a:endParaRPr lang="en-US" sz="2400">
                        <a:solidFill>
                          <a:schemeClr val="tx1">
                            <a:lumMod val="85000"/>
                            <a:lumOff val="1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0"/>
                        </a:spcAft>
                      </a:pPr>
                      <a:r>
                        <a:rPr lang="vi-VN" sz="2400">
                          <a:solidFill>
                            <a:schemeClr val="tx1">
                              <a:lumMod val="85000"/>
                              <a:lumOff val="15000"/>
                            </a:schemeClr>
                          </a:solidFill>
                          <a:effectLst/>
                          <a:latin typeface="Arial" panose="020B0604020202020204" pitchFamily="34" charset="0"/>
                          <a:cs typeface="Arial" panose="020B0604020202020204" pitchFamily="34" charset="0"/>
                        </a:rPr>
                        <a:t> </a:t>
                      </a:r>
                      <a:endParaRPr lang="en-US" sz="2400">
                        <a:solidFill>
                          <a:schemeClr val="tx1">
                            <a:lumMod val="85000"/>
                            <a:lumOff val="1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0"/>
                        </a:spcAft>
                      </a:pPr>
                      <a:r>
                        <a:rPr lang="vi-VN" sz="2400">
                          <a:solidFill>
                            <a:schemeClr val="tx1">
                              <a:lumMod val="85000"/>
                              <a:lumOff val="15000"/>
                            </a:schemeClr>
                          </a:solidFill>
                          <a:effectLst/>
                          <a:latin typeface="Arial" panose="020B0604020202020204" pitchFamily="34" charset="0"/>
                          <a:cs typeface="Arial" panose="020B0604020202020204" pitchFamily="34" charset="0"/>
                        </a:rPr>
                        <a:t> </a:t>
                      </a:r>
                      <a:endParaRPr lang="en-US" sz="2400">
                        <a:solidFill>
                          <a:schemeClr val="tx1">
                            <a:lumMod val="85000"/>
                            <a:lumOff val="1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677473">
                <a:tc>
                  <a:txBody>
                    <a:bodyPr/>
                    <a:lstStyle/>
                    <a:p>
                      <a:pPr marL="0" marR="0" algn="just">
                        <a:lnSpc>
                          <a:spcPct val="120000"/>
                        </a:lnSpc>
                        <a:spcBef>
                          <a:spcPts val="0"/>
                        </a:spcBef>
                        <a:spcAft>
                          <a:spcPts val="0"/>
                        </a:spcAft>
                      </a:pPr>
                      <a:r>
                        <a:rPr lang="vi-VN" sz="2400" dirty="0">
                          <a:solidFill>
                            <a:schemeClr val="tx1">
                              <a:lumMod val="85000"/>
                              <a:lumOff val="15000"/>
                            </a:schemeClr>
                          </a:solidFill>
                          <a:effectLst/>
                          <a:latin typeface="Arial" panose="020B0604020202020204" pitchFamily="34" charset="0"/>
                          <a:cs typeface="Arial" panose="020B0604020202020204" pitchFamily="34" charset="0"/>
                        </a:rPr>
                        <a:t>Kì sau</a:t>
                      </a:r>
                      <a:endParaRPr lang="en-US" sz="2400" dirty="0">
                        <a:solidFill>
                          <a:schemeClr val="tx1">
                            <a:lumMod val="85000"/>
                            <a:lumOff val="1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0"/>
                        </a:spcAft>
                      </a:pPr>
                      <a:r>
                        <a:rPr lang="vi-VN" sz="2400">
                          <a:solidFill>
                            <a:schemeClr val="tx1">
                              <a:lumMod val="85000"/>
                              <a:lumOff val="15000"/>
                            </a:schemeClr>
                          </a:solidFill>
                          <a:effectLst/>
                          <a:latin typeface="Arial" panose="020B0604020202020204" pitchFamily="34" charset="0"/>
                          <a:cs typeface="Arial" panose="020B0604020202020204" pitchFamily="34" charset="0"/>
                        </a:rPr>
                        <a:t> </a:t>
                      </a:r>
                      <a:endParaRPr lang="en-US" sz="2400">
                        <a:solidFill>
                          <a:schemeClr val="tx1">
                            <a:lumMod val="85000"/>
                            <a:lumOff val="1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0"/>
                        </a:spcAft>
                      </a:pPr>
                      <a:r>
                        <a:rPr lang="vi-VN" sz="2400">
                          <a:solidFill>
                            <a:schemeClr val="tx1">
                              <a:lumMod val="85000"/>
                              <a:lumOff val="15000"/>
                            </a:schemeClr>
                          </a:solidFill>
                          <a:effectLst/>
                          <a:latin typeface="Arial" panose="020B0604020202020204" pitchFamily="34" charset="0"/>
                          <a:cs typeface="Arial" panose="020B0604020202020204" pitchFamily="34" charset="0"/>
                        </a:rPr>
                        <a:t> </a:t>
                      </a:r>
                      <a:endParaRPr lang="en-US" sz="2400">
                        <a:solidFill>
                          <a:schemeClr val="tx1">
                            <a:lumMod val="85000"/>
                            <a:lumOff val="1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0"/>
                        </a:spcAft>
                      </a:pPr>
                      <a:r>
                        <a:rPr lang="vi-VN" sz="2400">
                          <a:solidFill>
                            <a:schemeClr val="tx1">
                              <a:lumMod val="85000"/>
                              <a:lumOff val="15000"/>
                            </a:schemeClr>
                          </a:solidFill>
                          <a:effectLst/>
                          <a:latin typeface="Arial" panose="020B0604020202020204" pitchFamily="34" charset="0"/>
                          <a:cs typeface="Arial" panose="020B0604020202020204" pitchFamily="34" charset="0"/>
                        </a:rPr>
                        <a:t> </a:t>
                      </a:r>
                      <a:endParaRPr lang="en-US" sz="2400">
                        <a:solidFill>
                          <a:schemeClr val="tx1">
                            <a:lumMod val="85000"/>
                            <a:lumOff val="1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672388">
                <a:tc>
                  <a:txBody>
                    <a:bodyPr/>
                    <a:lstStyle/>
                    <a:p>
                      <a:pPr marL="0" marR="0" algn="just">
                        <a:lnSpc>
                          <a:spcPct val="120000"/>
                        </a:lnSpc>
                        <a:spcBef>
                          <a:spcPts val="0"/>
                        </a:spcBef>
                        <a:spcAft>
                          <a:spcPts val="0"/>
                        </a:spcAft>
                      </a:pPr>
                      <a:r>
                        <a:rPr lang="vi-VN" sz="2400">
                          <a:solidFill>
                            <a:schemeClr val="tx1">
                              <a:lumMod val="85000"/>
                              <a:lumOff val="15000"/>
                            </a:schemeClr>
                          </a:solidFill>
                          <a:effectLst/>
                          <a:latin typeface="Arial" panose="020B0604020202020204" pitchFamily="34" charset="0"/>
                          <a:cs typeface="Arial" panose="020B0604020202020204" pitchFamily="34" charset="0"/>
                        </a:rPr>
                        <a:t>Kì cuối</a:t>
                      </a:r>
                      <a:endParaRPr lang="en-US" sz="2400">
                        <a:solidFill>
                          <a:schemeClr val="tx1">
                            <a:lumMod val="85000"/>
                            <a:lumOff val="1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0"/>
                        </a:spcAft>
                      </a:pPr>
                      <a:r>
                        <a:rPr lang="vi-VN" sz="2400">
                          <a:solidFill>
                            <a:schemeClr val="tx1">
                              <a:lumMod val="85000"/>
                              <a:lumOff val="15000"/>
                            </a:schemeClr>
                          </a:solidFill>
                          <a:effectLst/>
                          <a:latin typeface="Arial" panose="020B0604020202020204" pitchFamily="34" charset="0"/>
                          <a:cs typeface="Arial" panose="020B0604020202020204" pitchFamily="34" charset="0"/>
                        </a:rPr>
                        <a:t> </a:t>
                      </a:r>
                      <a:endParaRPr lang="en-US" sz="2400">
                        <a:solidFill>
                          <a:schemeClr val="tx1">
                            <a:lumMod val="85000"/>
                            <a:lumOff val="1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0"/>
                        </a:spcAft>
                      </a:pPr>
                      <a:r>
                        <a:rPr lang="vi-VN" sz="2400">
                          <a:solidFill>
                            <a:schemeClr val="tx1">
                              <a:lumMod val="85000"/>
                              <a:lumOff val="15000"/>
                            </a:schemeClr>
                          </a:solidFill>
                          <a:effectLst/>
                          <a:latin typeface="Arial" panose="020B0604020202020204" pitchFamily="34" charset="0"/>
                          <a:cs typeface="Arial" panose="020B0604020202020204" pitchFamily="34" charset="0"/>
                        </a:rPr>
                        <a:t> </a:t>
                      </a:r>
                      <a:endParaRPr lang="en-US" sz="2400">
                        <a:solidFill>
                          <a:schemeClr val="tx1">
                            <a:lumMod val="85000"/>
                            <a:lumOff val="1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0"/>
                        </a:spcAft>
                      </a:pPr>
                      <a:r>
                        <a:rPr lang="vi-VN" sz="2400">
                          <a:solidFill>
                            <a:schemeClr val="tx1">
                              <a:lumMod val="85000"/>
                              <a:lumOff val="15000"/>
                            </a:schemeClr>
                          </a:solidFill>
                          <a:effectLst/>
                          <a:latin typeface="Arial" panose="020B0604020202020204" pitchFamily="34" charset="0"/>
                          <a:cs typeface="Arial" panose="020B0604020202020204" pitchFamily="34" charset="0"/>
                        </a:rPr>
                        <a:t> </a:t>
                      </a:r>
                      <a:endParaRPr lang="en-US" sz="2400">
                        <a:solidFill>
                          <a:schemeClr val="tx1">
                            <a:lumMod val="85000"/>
                            <a:lumOff val="1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672388">
                <a:tc>
                  <a:txBody>
                    <a:bodyPr/>
                    <a:lstStyle/>
                    <a:p>
                      <a:pPr marL="0" marR="0" algn="just">
                        <a:lnSpc>
                          <a:spcPct val="120000"/>
                        </a:lnSpc>
                        <a:spcBef>
                          <a:spcPts val="0"/>
                        </a:spcBef>
                        <a:spcAft>
                          <a:spcPts val="0"/>
                        </a:spcAft>
                      </a:pPr>
                      <a:r>
                        <a:rPr lang="vi-VN" sz="2400" dirty="0">
                          <a:solidFill>
                            <a:schemeClr val="tx1">
                              <a:lumMod val="85000"/>
                              <a:lumOff val="15000"/>
                            </a:schemeClr>
                          </a:solidFill>
                          <a:effectLst/>
                          <a:latin typeface="Arial" panose="020B0604020202020204" pitchFamily="34" charset="0"/>
                          <a:cs typeface="Arial" panose="020B0604020202020204" pitchFamily="34" charset="0"/>
                        </a:rPr>
                        <a:t>Kết quả</a:t>
                      </a:r>
                      <a:endParaRPr lang="en-US" sz="2400" dirty="0">
                        <a:solidFill>
                          <a:schemeClr val="tx1">
                            <a:lumMod val="85000"/>
                            <a:lumOff val="1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0"/>
                        </a:spcAft>
                      </a:pPr>
                      <a:r>
                        <a:rPr lang="vi-VN" sz="2400" dirty="0">
                          <a:solidFill>
                            <a:schemeClr val="tx1">
                              <a:lumMod val="85000"/>
                              <a:lumOff val="15000"/>
                            </a:schemeClr>
                          </a:solidFill>
                          <a:effectLst/>
                          <a:latin typeface="Arial" panose="020B0604020202020204" pitchFamily="34" charset="0"/>
                          <a:cs typeface="Arial" panose="020B0604020202020204" pitchFamily="34" charset="0"/>
                        </a:rPr>
                        <a:t> </a:t>
                      </a:r>
                      <a:endParaRPr lang="en-US" sz="2400" dirty="0">
                        <a:solidFill>
                          <a:schemeClr val="tx1">
                            <a:lumMod val="85000"/>
                            <a:lumOff val="1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0"/>
                        </a:spcAft>
                      </a:pPr>
                      <a:r>
                        <a:rPr lang="vi-VN" sz="2400" dirty="0">
                          <a:solidFill>
                            <a:schemeClr val="tx1">
                              <a:lumMod val="85000"/>
                              <a:lumOff val="15000"/>
                            </a:schemeClr>
                          </a:solidFill>
                          <a:effectLst/>
                          <a:latin typeface="Arial" panose="020B0604020202020204" pitchFamily="34" charset="0"/>
                          <a:cs typeface="Arial" panose="020B0604020202020204" pitchFamily="34" charset="0"/>
                        </a:rPr>
                        <a:t> </a:t>
                      </a:r>
                      <a:endParaRPr lang="en-US" sz="2400" dirty="0">
                        <a:solidFill>
                          <a:schemeClr val="tx1">
                            <a:lumMod val="85000"/>
                            <a:lumOff val="1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0"/>
                        </a:spcAft>
                      </a:pPr>
                      <a:r>
                        <a:rPr lang="vi-VN" sz="2400" dirty="0">
                          <a:solidFill>
                            <a:schemeClr val="tx1">
                              <a:lumMod val="85000"/>
                              <a:lumOff val="15000"/>
                            </a:schemeClr>
                          </a:solidFill>
                          <a:effectLst/>
                          <a:latin typeface="Arial" panose="020B0604020202020204" pitchFamily="34" charset="0"/>
                          <a:cs typeface="Arial" panose="020B0604020202020204" pitchFamily="34" charset="0"/>
                        </a:rPr>
                        <a:t> </a:t>
                      </a:r>
                      <a:endParaRPr lang="en-US" sz="2400" dirty="0">
                        <a:solidFill>
                          <a:schemeClr val="tx1">
                            <a:lumMod val="85000"/>
                            <a:lumOff val="1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
        <p:nvSpPr>
          <p:cNvPr id="4" name="TextBox 3"/>
          <p:cNvSpPr txBox="1"/>
          <p:nvPr/>
        </p:nvSpPr>
        <p:spPr>
          <a:xfrm>
            <a:off x="1267750" y="8877300"/>
            <a:ext cx="16523924" cy="658835"/>
          </a:xfrm>
          <a:prstGeom prst="rect">
            <a:avLst/>
          </a:prstGeom>
          <a:noFill/>
        </p:spPr>
        <p:txBody>
          <a:bodyPr wrap="square" rtlCol="0">
            <a:spAutoFit/>
          </a:bodyPr>
          <a:lstStyle/>
          <a:p>
            <a:pPr algn="ctr" defTabSz="685800">
              <a:lnSpc>
                <a:spcPct val="150000"/>
              </a:lnSpc>
            </a:pPr>
            <a:r>
              <a:rPr lang="vi-VN" sz="2800" b="1" dirty="0">
                <a:solidFill>
                  <a:srgbClr val="000000"/>
                </a:solidFill>
                <a:ea typeface="Calibri" panose="020F0502020204030204" pitchFamily="34" charset="0"/>
                <a:cs typeface="Calibri" panose="020F0502020204030204" pitchFamily="34" charset="0"/>
              </a:rPr>
              <a:t>Bảng: </a:t>
            </a:r>
            <a:r>
              <a:rPr lang="vi-VN" sz="2800" i="1" dirty="0">
                <a:solidFill>
                  <a:srgbClr val="000000"/>
                </a:solidFill>
                <a:ea typeface="Calibri" panose="020F0502020204030204" pitchFamily="34" charset="0"/>
                <a:cs typeface="Calibri" panose="020F0502020204030204" pitchFamily="34" charset="0"/>
              </a:rPr>
              <a:t>Tóm tắt sự kiện chính của quá trình nguyên phân và giảm phân</a:t>
            </a:r>
            <a:endParaRPr lang="en-US" sz="2800" i="1" dirty="0">
              <a:solidFill>
                <a:srgbClr val="000000"/>
              </a:solidFill>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53552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barn(inVertical)">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8" name="Picture 6" descr="What Is Mitosis? | Live Sci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6400" y="2783119"/>
            <a:ext cx="8302208" cy="55375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47630">
            <a:off x="-2392421" y="-5039057"/>
            <a:ext cx="8477169" cy="6273105"/>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352433" y="-1028700"/>
            <a:ext cx="4114800" cy="4114800"/>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485067" y="-2714625"/>
            <a:ext cx="4114800" cy="4114800"/>
          </a:xfrm>
          <a:prstGeom prst="rect">
            <a:avLst/>
          </a:prstGeom>
        </p:spPr>
      </p:pic>
      <p:grpSp>
        <p:nvGrpSpPr>
          <p:cNvPr id="5" name="Group 5"/>
          <p:cNvGrpSpPr/>
          <p:nvPr/>
        </p:nvGrpSpPr>
        <p:grpSpPr>
          <a:xfrm>
            <a:off x="1345956" y="1943100"/>
            <a:ext cx="7264863" cy="5943600"/>
            <a:chOff x="0" y="0"/>
            <a:chExt cx="3200519" cy="2205367"/>
          </a:xfrm>
        </p:grpSpPr>
        <p:sp>
          <p:nvSpPr>
            <p:cNvPr id="6" name="Freeform 6"/>
            <p:cNvSpPr/>
            <p:nvPr/>
          </p:nvSpPr>
          <p:spPr>
            <a:xfrm>
              <a:off x="0" y="0"/>
              <a:ext cx="3200519" cy="2205367"/>
            </a:xfrm>
            <a:custGeom>
              <a:avLst/>
              <a:gdLst/>
              <a:ahLst/>
              <a:cxnLst/>
              <a:rect l="l" t="t" r="r" b="b"/>
              <a:pathLst>
                <a:path w="3200519" h="2205367">
                  <a:moveTo>
                    <a:pt x="3076059" y="59690"/>
                  </a:moveTo>
                  <a:cubicBezTo>
                    <a:pt x="3111619" y="59690"/>
                    <a:pt x="3140829" y="88900"/>
                    <a:pt x="3140829" y="124460"/>
                  </a:cubicBezTo>
                  <a:lnTo>
                    <a:pt x="3140829" y="2080907"/>
                  </a:lnTo>
                  <a:cubicBezTo>
                    <a:pt x="3140829" y="2116467"/>
                    <a:pt x="3111619" y="2145677"/>
                    <a:pt x="3076059" y="2145677"/>
                  </a:cubicBezTo>
                  <a:lnTo>
                    <a:pt x="124460" y="2145677"/>
                  </a:lnTo>
                  <a:cubicBezTo>
                    <a:pt x="88900" y="2145677"/>
                    <a:pt x="59690" y="2116467"/>
                    <a:pt x="59690" y="2080907"/>
                  </a:cubicBezTo>
                  <a:lnTo>
                    <a:pt x="59690" y="124460"/>
                  </a:lnTo>
                  <a:cubicBezTo>
                    <a:pt x="59690" y="88900"/>
                    <a:pt x="88900" y="59690"/>
                    <a:pt x="124460" y="59690"/>
                  </a:cubicBezTo>
                  <a:lnTo>
                    <a:pt x="3076059" y="59690"/>
                  </a:lnTo>
                  <a:moveTo>
                    <a:pt x="3076059" y="0"/>
                  </a:moveTo>
                  <a:lnTo>
                    <a:pt x="124460" y="0"/>
                  </a:lnTo>
                  <a:cubicBezTo>
                    <a:pt x="55880" y="0"/>
                    <a:pt x="0" y="55880"/>
                    <a:pt x="0" y="124460"/>
                  </a:cubicBezTo>
                  <a:lnTo>
                    <a:pt x="0" y="2080907"/>
                  </a:lnTo>
                  <a:cubicBezTo>
                    <a:pt x="0" y="2149487"/>
                    <a:pt x="55880" y="2205367"/>
                    <a:pt x="124460" y="2205367"/>
                  </a:cubicBezTo>
                  <a:lnTo>
                    <a:pt x="3076059" y="2205367"/>
                  </a:lnTo>
                  <a:cubicBezTo>
                    <a:pt x="3144639" y="2205367"/>
                    <a:pt x="3200519" y="2149487"/>
                    <a:pt x="3200519" y="2080907"/>
                  </a:cubicBezTo>
                  <a:lnTo>
                    <a:pt x="3200519" y="124460"/>
                  </a:lnTo>
                  <a:cubicBezTo>
                    <a:pt x="3200519" y="55880"/>
                    <a:pt x="3144639" y="0"/>
                    <a:pt x="3076059" y="0"/>
                  </a:cubicBezTo>
                  <a:close/>
                </a:path>
              </a:pathLst>
            </a:custGeom>
            <a:solidFill>
              <a:srgbClr val="175029"/>
            </a:solidFill>
          </p:spPr>
          <p:txBody>
            <a:bodyPr/>
            <a:lstStyle/>
            <a:p>
              <a:endParaRPr lang="vi-VN"/>
            </a:p>
          </p:txBody>
        </p:sp>
      </p:grpSp>
      <p:grpSp>
        <p:nvGrpSpPr>
          <p:cNvPr id="7" name="Group 7"/>
          <p:cNvGrpSpPr>
            <a:grpSpLocks noChangeAspect="1"/>
          </p:cNvGrpSpPr>
          <p:nvPr/>
        </p:nvGrpSpPr>
        <p:grpSpPr>
          <a:xfrm rot="5400000">
            <a:off x="1671351" y="2387127"/>
            <a:ext cx="1048090" cy="907646"/>
            <a:chOff x="0" y="0"/>
            <a:chExt cx="6350000" cy="5499100"/>
          </a:xfrm>
        </p:grpSpPr>
        <p:sp>
          <p:nvSpPr>
            <p:cNvPr id="8" name="Freeform 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txBody>
            <a:bodyPr/>
            <a:lstStyle/>
            <a:p>
              <a:endParaRPr lang="vi-VN"/>
            </a:p>
          </p:txBody>
        </p:sp>
      </p:grpSp>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400000">
            <a:off x="7257740" y="7291954"/>
            <a:ext cx="1231475" cy="2845846"/>
          </a:xfrm>
          <a:prstGeom prst="rect">
            <a:avLst/>
          </a:prstGeom>
        </p:spPr>
      </p:pic>
      <p:sp>
        <p:nvSpPr>
          <p:cNvPr id="15" name="TextBox 15"/>
          <p:cNvSpPr txBox="1"/>
          <p:nvPr/>
        </p:nvSpPr>
        <p:spPr>
          <a:xfrm>
            <a:off x="2406633" y="2467831"/>
            <a:ext cx="3018958" cy="573427"/>
          </a:xfrm>
          <a:prstGeom prst="rect">
            <a:avLst/>
          </a:prstGeom>
        </p:spPr>
        <p:txBody>
          <a:bodyPr wrap="square" lIns="0" tIns="0" rIns="0" bIns="0" rtlCol="0" anchor="t">
            <a:spAutoFit/>
          </a:bodyPr>
          <a:lstStyle/>
          <a:p>
            <a:pPr algn="ctr">
              <a:lnSpc>
                <a:spcPts val="4900"/>
              </a:lnSpc>
            </a:pPr>
            <a:r>
              <a:rPr lang="en-US" sz="3500" b="1" dirty="0" err="1">
                <a:solidFill>
                  <a:srgbClr val="C00000"/>
                </a:solidFill>
                <a:latin typeface="Arial" pitchFamily="34" charset="0"/>
              </a:rPr>
              <a:t>Khái</a:t>
            </a:r>
            <a:r>
              <a:rPr lang="en-US" sz="3500" b="1" dirty="0">
                <a:solidFill>
                  <a:srgbClr val="C00000"/>
                </a:solidFill>
                <a:latin typeface="Arial" pitchFamily="34" charset="0"/>
              </a:rPr>
              <a:t> </a:t>
            </a:r>
            <a:r>
              <a:rPr lang="en-US" sz="3500" b="1" dirty="0" err="1">
                <a:solidFill>
                  <a:srgbClr val="C00000"/>
                </a:solidFill>
                <a:latin typeface="Arial" pitchFamily="34" charset="0"/>
              </a:rPr>
              <a:t>niệm</a:t>
            </a:r>
            <a:endParaRPr lang="vi-VN" sz="3500" b="1" dirty="0">
              <a:solidFill>
                <a:srgbClr val="C00000"/>
              </a:solidFill>
              <a:latin typeface="Arial" pitchFamily="34" charset="0"/>
            </a:endParaRPr>
          </a:p>
        </p:txBody>
      </p:sp>
      <p:sp>
        <p:nvSpPr>
          <p:cNvPr id="16" name="TextBox 16"/>
          <p:cNvSpPr txBox="1"/>
          <p:nvPr/>
        </p:nvSpPr>
        <p:spPr>
          <a:xfrm>
            <a:off x="1741573" y="3484506"/>
            <a:ext cx="6402301" cy="4039567"/>
          </a:xfrm>
          <a:prstGeom prst="rect">
            <a:avLst/>
          </a:prstGeom>
        </p:spPr>
        <p:txBody>
          <a:bodyPr wrap="square" lIns="0" tIns="0" rIns="0" bIns="0" rtlCol="0" anchor="t">
            <a:spAutoFit/>
          </a:bodyPr>
          <a:lstStyle/>
          <a:p>
            <a:pPr algn="just">
              <a:lnSpc>
                <a:spcPct val="150000"/>
              </a:lnSpc>
              <a:spcBef>
                <a:spcPct val="0"/>
              </a:spcBef>
            </a:pPr>
            <a:r>
              <a:rPr lang="en-US" sz="3500" b="1" dirty="0" err="1">
                <a:solidFill>
                  <a:srgbClr val="000000"/>
                </a:solidFill>
                <a:latin typeface="Arial" pitchFamily="34" charset="0"/>
              </a:rPr>
              <a:t>Nguyên</a:t>
            </a:r>
            <a:r>
              <a:rPr lang="en-US" sz="3500" b="1" dirty="0">
                <a:solidFill>
                  <a:srgbClr val="000000"/>
                </a:solidFill>
                <a:latin typeface="Arial" pitchFamily="34" charset="0"/>
              </a:rPr>
              <a:t> </a:t>
            </a:r>
            <a:r>
              <a:rPr lang="en-US" sz="3500" b="1" dirty="0" err="1">
                <a:solidFill>
                  <a:srgbClr val="000000"/>
                </a:solidFill>
                <a:latin typeface="Arial" pitchFamily="34" charset="0"/>
              </a:rPr>
              <a:t>phân</a:t>
            </a:r>
            <a:r>
              <a:rPr lang="en-US" sz="3500" b="1" dirty="0">
                <a:solidFill>
                  <a:srgbClr val="000000"/>
                </a:solidFill>
                <a:latin typeface="Arial" pitchFamily="34" charset="0"/>
              </a:rPr>
              <a:t> </a:t>
            </a:r>
            <a:r>
              <a:rPr lang="en-US" sz="3500" b="1" dirty="0" err="1">
                <a:solidFill>
                  <a:srgbClr val="000000"/>
                </a:solidFill>
                <a:latin typeface="Arial" pitchFamily="34" charset="0"/>
              </a:rPr>
              <a:t>là</a:t>
            </a:r>
            <a:r>
              <a:rPr lang="en-US" sz="3500" b="1" dirty="0">
                <a:solidFill>
                  <a:srgbClr val="000000"/>
                </a:solidFill>
                <a:latin typeface="Arial" pitchFamily="34" charset="0"/>
              </a:rPr>
              <a:t> </a:t>
            </a:r>
            <a:r>
              <a:rPr lang="en-US" sz="3500" b="1" dirty="0" err="1">
                <a:solidFill>
                  <a:srgbClr val="000000"/>
                </a:solidFill>
                <a:latin typeface="Arial" pitchFamily="34" charset="0"/>
              </a:rPr>
              <a:t>quá</a:t>
            </a:r>
            <a:r>
              <a:rPr lang="en-US" sz="3500" b="1" dirty="0">
                <a:solidFill>
                  <a:srgbClr val="000000"/>
                </a:solidFill>
                <a:latin typeface="Arial" pitchFamily="34" charset="0"/>
              </a:rPr>
              <a:t> </a:t>
            </a:r>
            <a:r>
              <a:rPr lang="en-US" sz="3500" b="1" dirty="0" err="1">
                <a:solidFill>
                  <a:srgbClr val="000000"/>
                </a:solidFill>
                <a:latin typeface="Arial" pitchFamily="34" charset="0"/>
              </a:rPr>
              <a:t>trình</a:t>
            </a:r>
            <a:r>
              <a:rPr lang="en-US" sz="3500" b="1" dirty="0">
                <a:solidFill>
                  <a:srgbClr val="000000"/>
                </a:solidFill>
                <a:latin typeface="Arial" pitchFamily="34" charset="0"/>
              </a:rPr>
              <a:t> </a:t>
            </a:r>
            <a:r>
              <a:rPr lang="en-US" sz="3500" b="1" dirty="0" err="1">
                <a:solidFill>
                  <a:srgbClr val="000000"/>
                </a:solidFill>
                <a:latin typeface="Arial" pitchFamily="34" charset="0"/>
              </a:rPr>
              <a:t>phân</a:t>
            </a:r>
            <a:r>
              <a:rPr lang="en-US" sz="3500" b="1" dirty="0">
                <a:solidFill>
                  <a:srgbClr val="000000"/>
                </a:solidFill>
                <a:latin typeface="Arial" pitchFamily="34" charset="0"/>
              </a:rPr>
              <a:t> </a:t>
            </a:r>
            <a:r>
              <a:rPr lang="en-US" sz="3500" b="1" dirty="0" err="1">
                <a:solidFill>
                  <a:srgbClr val="000000"/>
                </a:solidFill>
                <a:latin typeface="Arial" pitchFamily="34" charset="0"/>
              </a:rPr>
              <a:t>bào</a:t>
            </a:r>
            <a:r>
              <a:rPr lang="en-US" sz="3500" b="1" dirty="0">
                <a:solidFill>
                  <a:srgbClr val="000000"/>
                </a:solidFill>
                <a:latin typeface="Arial" pitchFamily="34" charset="0"/>
              </a:rPr>
              <a:t> </a:t>
            </a:r>
            <a:r>
              <a:rPr lang="en-US" sz="3500" b="1" dirty="0" err="1">
                <a:solidFill>
                  <a:srgbClr val="000000"/>
                </a:solidFill>
                <a:latin typeface="Arial" pitchFamily="34" charset="0"/>
              </a:rPr>
              <a:t>nguyên</a:t>
            </a:r>
            <a:r>
              <a:rPr lang="en-US" sz="3500" b="1" dirty="0">
                <a:solidFill>
                  <a:srgbClr val="000000"/>
                </a:solidFill>
                <a:latin typeface="Arial" pitchFamily="34" charset="0"/>
              </a:rPr>
              <a:t> </a:t>
            </a:r>
            <a:r>
              <a:rPr lang="en-US" sz="3500" b="1" dirty="0" err="1">
                <a:solidFill>
                  <a:srgbClr val="000000"/>
                </a:solidFill>
                <a:latin typeface="Arial" pitchFamily="34" charset="0"/>
              </a:rPr>
              <a:t>nhiễm</a:t>
            </a:r>
            <a:r>
              <a:rPr lang="en-US" sz="3500" b="1" dirty="0">
                <a:solidFill>
                  <a:srgbClr val="000000"/>
                </a:solidFill>
                <a:latin typeface="Arial" pitchFamily="34" charset="0"/>
              </a:rPr>
              <a:t>, </a:t>
            </a:r>
            <a:r>
              <a:rPr lang="en-US" sz="3500" b="1" dirty="0" err="1">
                <a:solidFill>
                  <a:srgbClr val="000000"/>
                </a:solidFill>
                <a:latin typeface="Arial" pitchFamily="34" charset="0"/>
              </a:rPr>
              <a:t>quá</a:t>
            </a:r>
            <a:r>
              <a:rPr lang="en-US" sz="3500" b="1" dirty="0">
                <a:solidFill>
                  <a:srgbClr val="000000"/>
                </a:solidFill>
                <a:latin typeface="Arial" pitchFamily="34" charset="0"/>
              </a:rPr>
              <a:t> </a:t>
            </a:r>
            <a:r>
              <a:rPr lang="en-US" sz="3500" b="1" dirty="0" err="1">
                <a:solidFill>
                  <a:srgbClr val="000000"/>
                </a:solidFill>
                <a:latin typeface="Arial" pitchFamily="34" charset="0"/>
              </a:rPr>
              <a:t>trình</a:t>
            </a:r>
            <a:r>
              <a:rPr lang="en-US" sz="3500" b="1" dirty="0">
                <a:solidFill>
                  <a:srgbClr val="000000"/>
                </a:solidFill>
                <a:latin typeface="Arial" pitchFamily="34" charset="0"/>
              </a:rPr>
              <a:t> </a:t>
            </a:r>
            <a:r>
              <a:rPr lang="en-US" sz="3500" b="1" dirty="0" err="1">
                <a:solidFill>
                  <a:srgbClr val="000000"/>
                </a:solidFill>
                <a:latin typeface="Arial" pitchFamily="34" charset="0"/>
              </a:rPr>
              <a:t>tạo</a:t>
            </a:r>
            <a:r>
              <a:rPr lang="en-US" sz="3500" b="1" dirty="0">
                <a:solidFill>
                  <a:srgbClr val="000000"/>
                </a:solidFill>
                <a:latin typeface="Arial" pitchFamily="34" charset="0"/>
              </a:rPr>
              <a:t> </a:t>
            </a:r>
            <a:r>
              <a:rPr lang="en-US" sz="3500" b="1" dirty="0" err="1">
                <a:solidFill>
                  <a:srgbClr val="000000"/>
                </a:solidFill>
                <a:latin typeface="Arial" pitchFamily="34" charset="0"/>
              </a:rPr>
              <a:t>ra</a:t>
            </a:r>
            <a:r>
              <a:rPr lang="en-US" sz="3500" b="1" dirty="0">
                <a:solidFill>
                  <a:srgbClr val="000000"/>
                </a:solidFill>
                <a:latin typeface="Arial" pitchFamily="34" charset="0"/>
              </a:rPr>
              <a:t> 2 </a:t>
            </a:r>
            <a:r>
              <a:rPr lang="en-US" sz="3500" b="1" dirty="0" err="1">
                <a:solidFill>
                  <a:srgbClr val="000000"/>
                </a:solidFill>
                <a:latin typeface="Arial" pitchFamily="34" charset="0"/>
              </a:rPr>
              <a:t>tế</a:t>
            </a:r>
            <a:r>
              <a:rPr lang="en-US" sz="3500" b="1" dirty="0">
                <a:solidFill>
                  <a:srgbClr val="000000"/>
                </a:solidFill>
                <a:latin typeface="Arial" pitchFamily="34" charset="0"/>
              </a:rPr>
              <a:t> </a:t>
            </a:r>
            <a:r>
              <a:rPr lang="en-US" sz="3500" b="1" dirty="0" err="1">
                <a:solidFill>
                  <a:srgbClr val="000000"/>
                </a:solidFill>
                <a:latin typeface="Arial" pitchFamily="34" charset="0"/>
              </a:rPr>
              <a:t>bào</a:t>
            </a:r>
            <a:r>
              <a:rPr lang="en-US" sz="3500" b="1" dirty="0">
                <a:solidFill>
                  <a:srgbClr val="000000"/>
                </a:solidFill>
                <a:latin typeface="Arial" pitchFamily="34" charset="0"/>
              </a:rPr>
              <a:t> </a:t>
            </a:r>
            <a:r>
              <a:rPr lang="en-US" sz="3500" b="1" dirty="0" err="1">
                <a:solidFill>
                  <a:srgbClr val="000000"/>
                </a:solidFill>
                <a:latin typeface="Arial" pitchFamily="34" charset="0"/>
              </a:rPr>
              <a:t>có</a:t>
            </a:r>
            <a:r>
              <a:rPr lang="en-US" sz="3500" b="1" dirty="0">
                <a:solidFill>
                  <a:srgbClr val="000000"/>
                </a:solidFill>
                <a:latin typeface="Arial" pitchFamily="34" charset="0"/>
              </a:rPr>
              <a:t> </a:t>
            </a:r>
            <a:r>
              <a:rPr lang="en-US" sz="3500" b="1" dirty="0" err="1">
                <a:solidFill>
                  <a:srgbClr val="000000"/>
                </a:solidFill>
                <a:latin typeface="Arial" pitchFamily="34" charset="0"/>
              </a:rPr>
              <a:t>bộ</a:t>
            </a:r>
            <a:r>
              <a:rPr lang="en-US" sz="3500" b="1" dirty="0">
                <a:solidFill>
                  <a:srgbClr val="000000"/>
                </a:solidFill>
                <a:latin typeface="Arial" pitchFamily="34" charset="0"/>
              </a:rPr>
              <a:t> </a:t>
            </a:r>
            <a:r>
              <a:rPr lang="en-US" sz="3500" b="1" dirty="0" err="1">
                <a:solidFill>
                  <a:srgbClr val="000000"/>
                </a:solidFill>
                <a:latin typeface="Arial" pitchFamily="34" charset="0"/>
              </a:rPr>
              <a:t>máy</a:t>
            </a:r>
            <a:r>
              <a:rPr lang="en-US" sz="3500" b="1" dirty="0">
                <a:solidFill>
                  <a:srgbClr val="000000"/>
                </a:solidFill>
                <a:latin typeface="Arial" pitchFamily="34" charset="0"/>
              </a:rPr>
              <a:t> di </a:t>
            </a:r>
            <a:r>
              <a:rPr lang="en-US" sz="3500" b="1" dirty="0" err="1">
                <a:solidFill>
                  <a:srgbClr val="000000"/>
                </a:solidFill>
                <a:latin typeface="Arial" pitchFamily="34" charset="0"/>
              </a:rPr>
              <a:t>truyền</a:t>
            </a:r>
            <a:r>
              <a:rPr lang="en-US" sz="3500" b="1" dirty="0">
                <a:solidFill>
                  <a:srgbClr val="000000"/>
                </a:solidFill>
                <a:latin typeface="Arial" pitchFamily="34" charset="0"/>
              </a:rPr>
              <a:t> </a:t>
            </a:r>
            <a:r>
              <a:rPr lang="en-US" sz="3500" b="1" dirty="0" err="1">
                <a:solidFill>
                  <a:srgbClr val="000000"/>
                </a:solidFill>
                <a:latin typeface="Arial" pitchFamily="34" charset="0"/>
              </a:rPr>
              <a:t>trong</a:t>
            </a:r>
            <a:r>
              <a:rPr lang="en-US" sz="3500" b="1" dirty="0">
                <a:solidFill>
                  <a:srgbClr val="000000"/>
                </a:solidFill>
                <a:latin typeface="Arial" pitchFamily="34" charset="0"/>
              </a:rPr>
              <a:t> </a:t>
            </a:r>
            <a:r>
              <a:rPr lang="en-US" sz="3500" b="1" dirty="0" err="1">
                <a:solidFill>
                  <a:srgbClr val="000000"/>
                </a:solidFill>
                <a:latin typeface="Arial" pitchFamily="34" charset="0"/>
              </a:rPr>
              <a:t>tế</a:t>
            </a:r>
            <a:r>
              <a:rPr lang="en-US" sz="3500" b="1" dirty="0">
                <a:solidFill>
                  <a:srgbClr val="000000"/>
                </a:solidFill>
                <a:latin typeface="Arial" pitchFamily="34" charset="0"/>
              </a:rPr>
              <a:t> </a:t>
            </a:r>
            <a:r>
              <a:rPr lang="en-US" sz="3500" b="1" dirty="0" err="1">
                <a:solidFill>
                  <a:srgbClr val="000000"/>
                </a:solidFill>
                <a:latin typeface="Arial" pitchFamily="34" charset="0"/>
              </a:rPr>
              <a:t>bào</a:t>
            </a:r>
            <a:r>
              <a:rPr lang="en-US" sz="3500" b="1" dirty="0">
                <a:solidFill>
                  <a:srgbClr val="000000"/>
                </a:solidFill>
                <a:latin typeface="Arial" pitchFamily="34" charset="0"/>
              </a:rPr>
              <a:t> </a:t>
            </a:r>
            <a:r>
              <a:rPr lang="en-US" sz="3500" b="1" dirty="0" err="1">
                <a:solidFill>
                  <a:srgbClr val="000000"/>
                </a:solidFill>
                <a:latin typeface="Arial" pitchFamily="34" charset="0"/>
              </a:rPr>
              <a:t>giống</a:t>
            </a:r>
            <a:r>
              <a:rPr lang="en-US" sz="3500" b="1" dirty="0">
                <a:solidFill>
                  <a:srgbClr val="000000"/>
                </a:solidFill>
                <a:latin typeface="Arial" pitchFamily="34" charset="0"/>
              </a:rPr>
              <a:t> </a:t>
            </a:r>
            <a:r>
              <a:rPr lang="en-US" sz="3500" b="1" dirty="0" err="1">
                <a:solidFill>
                  <a:srgbClr val="000000"/>
                </a:solidFill>
                <a:latin typeface="Arial" pitchFamily="34" charset="0"/>
              </a:rPr>
              <a:t>với</a:t>
            </a:r>
            <a:r>
              <a:rPr lang="en-US" sz="3500" b="1" dirty="0">
                <a:solidFill>
                  <a:srgbClr val="000000"/>
                </a:solidFill>
                <a:latin typeface="Arial" pitchFamily="34" charset="0"/>
              </a:rPr>
              <a:t> </a:t>
            </a:r>
            <a:r>
              <a:rPr lang="en-US" sz="3500" b="1" dirty="0" err="1">
                <a:solidFill>
                  <a:srgbClr val="000000"/>
                </a:solidFill>
                <a:latin typeface="Arial" pitchFamily="34" charset="0"/>
              </a:rPr>
              <a:t>tế</a:t>
            </a:r>
            <a:r>
              <a:rPr lang="en-US" sz="3500" b="1" dirty="0">
                <a:solidFill>
                  <a:srgbClr val="000000"/>
                </a:solidFill>
                <a:latin typeface="Arial" pitchFamily="34" charset="0"/>
              </a:rPr>
              <a:t> </a:t>
            </a:r>
            <a:r>
              <a:rPr lang="en-US" sz="3500" b="1" dirty="0" err="1">
                <a:solidFill>
                  <a:srgbClr val="000000"/>
                </a:solidFill>
                <a:latin typeface="Arial" pitchFamily="34" charset="0"/>
              </a:rPr>
              <a:t>bào</a:t>
            </a:r>
            <a:r>
              <a:rPr lang="en-US" sz="3500" b="1" dirty="0">
                <a:solidFill>
                  <a:srgbClr val="000000"/>
                </a:solidFill>
                <a:latin typeface="Arial" pitchFamily="34" charset="0"/>
              </a:rPr>
              <a:t> </a:t>
            </a:r>
            <a:r>
              <a:rPr lang="en-US" sz="3500" b="1" dirty="0" err="1">
                <a:solidFill>
                  <a:srgbClr val="000000"/>
                </a:solidFill>
                <a:latin typeface="Arial" pitchFamily="34" charset="0"/>
              </a:rPr>
              <a:t>mẹ</a:t>
            </a:r>
            <a:r>
              <a:rPr lang="en-US" sz="3500" b="1" dirty="0">
                <a:solidFill>
                  <a:srgbClr val="000000"/>
                </a:solidFill>
                <a:latin typeface="Arial" pitchFamily="34" charset="0"/>
              </a:rPr>
              <a:t> ban </a:t>
            </a:r>
            <a:r>
              <a:rPr lang="en-US" sz="3500" b="1" dirty="0" err="1">
                <a:solidFill>
                  <a:srgbClr val="000000"/>
                </a:solidFill>
                <a:latin typeface="Arial" pitchFamily="34" charset="0"/>
              </a:rPr>
              <a:t>đầu</a:t>
            </a:r>
            <a:r>
              <a:rPr lang="en-US" sz="3500" b="1" dirty="0">
                <a:solidFill>
                  <a:srgbClr val="000000"/>
                </a:solidFill>
                <a:latin typeface="Arial" pitchFamily="34" charset="0"/>
              </a:rPr>
              <a:t>. </a:t>
            </a:r>
            <a:endParaRPr lang="vi-VN" sz="3500" b="1" dirty="0">
              <a:solidFill>
                <a:srgbClr val="000000"/>
              </a:solidFill>
              <a:latin typeface="Arial" pitchFamily="34" charset="0"/>
            </a:endParaRPr>
          </a:p>
        </p:txBody>
      </p:sp>
      <p:sp>
        <p:nvSpPr>
          <p:cNvPr id="10" name="TextBox 14">
            <a:extLst>
              <a:ext uri="{FF2B5EF4-FFF2-40B4-BE49-F238E27FC236}">
                <a16:creationId xmlns:a16="http://schemas.microsoft.com/office/drawing/2014/main" id="{3F79F970-C7BB-E4BF-4FF9-7370E2062F07}"/>
              </a:ext>
            </a:extLst>
          </p:cNvPr>
          <p:cNvSpPr txBox="1"/>
          <p:nvPr/>
        </p:nvSpPr>
        <p:spPr>
          <a:xfrm>
            <a:off x="1392340" y="809534"/>
            <a:ext cx="14914460" cy="628377"/>
          </a:xfrm>
          <a:prstGeom prst="rect">
            <a:avLst/>
          </a:prstGeom>
        </p:spPr>
        <p:txBody>
          <a:bodyPr wrap="square" lIns="0" tIns="0" rIns="0" bIns="0" rtlCol="0" anchor="t">
            <a:spAutoFit/>
          </a:bodyPr>
          <a:lstStyle/>
          <a:p>
            <a:pPr algn="just">
              <a:lnSpc>
                <a:spcPts val="4900"/>
              </a:lnSpc>
              <a:spcBef>
                <a:spcPct val="0"/>
              </a:spcBef>
            </a:pPr>
            <a:r>
              <a:rPr lang="en-US" sz="4400" b="1" dirty="0">
                <a:solidFill>
                  <a:srgbClr val="000000"/>
                </a:solidFill>
                <a:latin typeface="Arial" pitchFamily="34" charset="0"/>
              </a:rPr>
              <a:t>1. </a:t>
            </a:r>
            <a:r>
              <a:rPr lang="en-US" sz="4400" b="1" dirty="0" err="1">
                <a:solidFill>
                  <a:srgbClr val="000000"/>
                </a:solidFill>
                <a:latin typeface="Arial" pitchFamily="34" charset="0"/>
              </a:rPr>
              <a:t>Nguyên</a:t>
            </a:r>
            <a:r>
              <a:rPr lang="en-US" sz="4400" b="1" dirty="0">
                <a:solidFill>
                  <a:srgbClr val="000000"/>
                </a:solidFill>
                <a:latin typeface="Arial" pitchFamily="34" charset="0"/>
              </a:rPr>
              <a:t> </a:t>
            </a:r>
            <a:r>
              <a:rPr lang="en-US" sz="4400" b="1" dirty="0" err="1">
                <a:solidFill>
                  <a:srgbClr val="000000"/>
                </a:solidFill>
                <a:latin typeface="Arial" pitchFamily="34" charset="0"/>
              </a:rPr>
              <a:t>phân</a:t>
            </a:r>
            <a:endParaRPr lang="vi-VN" sz="4400" b="1" dirty="0">
              <a:solidFill>
                <a:srgbClr val="000000"/>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318"/>
                                        </p:tgtEl>
                                        <p:attrNameLst>
                                          <p:attrName>style.visibility</p:attrName>
                                        </p:attrNameLst>
                                      </p:cBhvr>
                                      <p:to>
                                        <p:strVal val="visible"/>
                                      </p:to>
                                    </p:set>
                                    <p:animEffect transition="in" filter="fade">
                                      <p:cBhvr>
                                        <p:cTn id="42" dur="500"/>
                                        <p:tgtEl>
                                          <p:spTgt spid="13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8" name="Picture 6" descr="What Is Mitosis? | Live Sci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6967" y="1910119"/>
            <a:ext cx="5761593" cy="3842982"/>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Science Snapshot: Mitotic Housekeeping | The Scientist Magaz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6967" y="6020016"/>
            <a:ext cx="5771827" cy="38478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47630">
            <a:off x="-2392421" y="-5039057"/>
            <a:ext cx="8477169" cy="6273105"/>
          </a:xfrm>
          <a:prstGeom prst="rect">
            <a:avLst/>
          </a:prstGeom>
        </p:spPr>
      </p:pic>
      <p:pic>
        <p:nvPicPr>
          <p:cNvPr id="3"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352433" y="-1028700"/>
            <a:ext cx="4114800" cy="4114800"/>
          </a:xfrm>
          <a:prstGeom prst="rect">
            <a:avLst/>
          </a:prstGeom>
        </p:spPr>
      </p:pic>
      <p:pic>
        <p:nvPicPr>
          <p:cNvPr id="4"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85067" y="-2714625"/>
            <a:ext cx="4114800" cy="4114800"/>
          </a:xfrm>
          <a:prstGeom prst="rect">
            <a:avLst/>
          </a:prstGeom>
        </p:spPr>
      </p:pic>
      <p:grpSp>
        <p:nvGrpSpPr>
          <p:cNvPr id="5" name="Group 5"/>
          <p:cNvGrpSpPr/>
          <p:nvPr/>
        </p:nvGrpSpPr>
        <p:grpSpPr>
          <a:xfrm>
            <a:off x="1345957" y="1943101"/>
            <a:ext cx="7569444" cy="3810000"/>
            <a:chOff x="0" y="0"/>
            <a:chExt cx="3200519" cy="2205367"/>
          </a:xfrm>
        </p:grpSpPr>
        <p:sp>
          <p:nvSpPr>
            <p:cNvPr id="6" name="Freeform 6"/>
            <p:cNvSpPr/>
            <p:nvPr/>
          </p:nvSpPr>
          <p:spPr>
            <a:xfrm>
              <a:off x="0" y="0"/>
              <a:ext cx="3200519" cy="2205367"/>
            </a:xfrm>
            <a:custGeom>
              <a:avLst/>
              <a:gdLst/>
              <a:ahLst/>
              <a:cxnLst/>
              <a:rect l="l" t="t" r="r" b="b"/>
              <a:pathLst>
                <a:path w="3200519" h="2205367">
                  <a:moveTo>
                    <a:pt x="3076059" y="59690"/>
                  </a:moveTo>
                  <a:cubicBezTo>
                    <a:pt x="3111619" y="59690"/>
                    <a:pt x="3140829" y="88900"/>
                    <a:pt x="3140829" y="124460"/>
                  </a:cubicBezTo>
                  <a:lnTo>
                    <a:pt x="3140829" y="2080907"/>
                  </a:lnTo>
                  <a:cubicBezTo>
                    <a:pt x="3140829" y="2116467"/>
                    <a:pt x="3111619" y="2145677"/>
                    <a:pt x="3076059" y="2145677"/>
                  </a:cubicBezTo>
                  <a:lnTo>
                    <a:pt x="124460" y="2145677"/>
                  </a:lnTo>
                  <a:cubicBezTo>
                    <a:pt x="88900" y="2145677"/>
                    <a:pt x="59690" y="2116467"/>
                    <a:pt x="59690" y="2080907"/>
                  </a:cubicBezTo>
                  <a:lnTo>
                    <a:pt x="59690" y="124460"/>
                  </a:lnTo>
                  <a:cubicBezTo>
                    <a:pt x="59690" y="88900"/>
                    <a:pt x="88900" y="59690"/>
                    <a:pt x="124460" y="59690"/>
                  </a:cubicBezTo>
                  <a:lnTo>
                    <a:pt x="3076059" y="59690"/>
                  </a:lnTo>
                  <a:moveTo>
                    <a:pt x="3076059" y="0"/>
                  </a:moveTo>
                  <a:lnTo>
                    <a:pt x="124460" y="0"/>
                  </a:lnTo>
                  <a:cubicBezTo>
                    <a:pt x="55880" y="0"/>
                    <a:pt x="0" y="55880"/>
                    <a:pt x="0" y="124460"/>
                  </a:cubicBezTo>
                  <a:lnTo>
                    <a:pt x="0" y="2080907"/>
                  </a:lnTo>
                  <a:cubicBezTo>
                    <a:pt x="0" y="2149487"/>
                    <a:pt x="55880" y="2205367"/>
                    <a:pt x="124460" y="2205367"/>
                  </a:cubicBezTo>
                  <a:lnTo>
                    <a:pt x="3076059" y="2205367"/>
                  </a:lnTo>
                  <a:cubicBezTo>
                    <a:pt x="3144639" y="2205367"/>
                    <a:pt x="3200519" y="2149487"/>
                    <a:pt x="3200519" y="2080907"/>
                  </a:cubicBezTo>
                  <a:lnTo>
                    <a:pt x="3200519" y="124460"/>
                  </a:lnTo>
                  <a:cubicBezTo>
                    <a:pt x="3200519" y="55880"/>
                    <a:pt x="3144639" y="0"/>
                    <a:pt x="3076059" y="0"/>
                  </a:cubicBezTo>
                  <a:close/>
                </a:path>
              </a:pathLst>
            </a:custGeom>
            <a:solidFill>
              <a:srgbClr val="175029"/>
            </a:solidFill>
          </p:spPr>
          <p:txBody>
            <a:bodyPr/>
            <a:lstStyle/>
            <a:p>
              <a:endParaRPr lang="vi-VN"/>
            </a:p>
          </p:txBody>
        </p:sp>
      </p:grpSp>
      <p:grpSp>
        <p:nvGrpSpPr>
          <p:cNvPr id="7" name="Group 7"/>
          <p:cNvGrpSpPr>
            <a:grpSpLocks noChangeAspect="1"/>
          </p:cNvGrpSpPr>
          <p:nvPr/>
        </p:nvGrpSpPr>
        <p:grpSpPr>
          <a:xfrm rot="5400000">
            <a:off x="1671351" y="2387127"/>
            <a:ext cx="1048090" cy="907646"/>
            <a:chOff x="0" y="0"/>
            <a:chExt cx="6350000" cy="5499100"/>
          </a:xfrm>
        </p:grpSpPr>
        <p:sp>
          <p:nvSpPr>
            <p:cNvPr id="8" name="Freeform 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txBody>
            <a:bodyPr/>
            <a:lstStyle/>
            <a:p>
              <a:endParaRPr lang="vi-VN"/>
            </a:p>
          </p:txBody>
        </p:sp>
      </p:grpSp>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5400000">
            <a:off x="7777566" y="6585012"/>
            <a:ext cx="1231475" cy="2845846"/>
          </a:xfrm>
          <a:prstGeom prst="rect">
            <a:avLst/>
          </a:prstGeom>
        </p:spPr>
      </p:pic>
      <p:sp>
        <p:nvSpPr>
          <p:cNvPr id="15" name="TextBox 15"/>
          <p:cNvSpPr txBox="1"/>
          <p:nvPr/>
        </p:nvSpPr>
        <p:spPr>
          <a:xfrm>
            <a:off x="2744464" y="2473361"/>
            <a:ext cx="4371794" cy="628377"/>
          </a:xfrm>
          <a:prstGeom prst="rect">
            <a:avLst/>
          </a:prstGeom>
        </p:spPr>
        <p:txBody>
          <a:bodyPr wrap="square" lIns="0" tIns="0" rIns="0" bIns="0" rtlCol="0" anchor="t">
            <a:spAutoFit/>
          </a:bodyPr>
          <a:lstStyle/>
          <a:p>
            <a:pPr algn="ctr">
              <a:lnSpc>
                <a:spcPts val="4900"/>
              </a:lnSpc>
            </a:pPr>
            <a:r>
              <a:rPr lang="vi-VN" sz="3500" b="1" dirty="0">
                <a:solidFill>
                  <a:srgbClr val="C00000"/>
                </a:solidFill>
                <a:latin typeface="Arial" pitchFamily="34" charset="0"/>
              </a:rPr>
              <a:t>Diễn ra ở loại tế bào</a:t>
            </a:r>
          </a:p>
        </p:txBody>
      </p:sp>
      <p:sp>
        <p:nvSpPr>
          <p:cNvPr id="16" name="TextBox 16"/>
          <p:cNvSpPr txBox="1"/>
          <p:nvPr/>
        </p:nvSpPr>
        <p:spPr>
          <a:xfrm>
            <a:off x="1756375" y="3588127"/>
            <a:ext cx="6473225" cy="1615827"/>
          </a:xfrm>
          <a:prstGeom prst="rect">
            <a:avLst/>
          </a:prstGeom>
        </p:spPr>
        <p:txBody>
          <a:bodyPr wrap="square" lIns="0" tIns="0" rIns="0" bIns="0" rtlCol="0" anchor="t">
            <a:spAutoFit/>
          </a:bodyPr>
          <a:lstStyle/>
          <a:p>
            <a:pPr algn="just">
              <a:lnSpc>
                <a:spcPct val="150000"/>
              </a:lnSpc>
              <a:spcBef>
                <a:spcPct val="0"/>
              </a:spcBef>
            </a:pPr>
            <a:r>
              <a:rPr lang="vi-VN" sz="3500" b="1" dirty="0">
                <a:solidFill>
                  <a:srgbClr val="000000"/>
                </a:solidFill>
                <a:latin typeface="Arial" pitchFamily="34" charset="0"/>
              </a:rPr>
              <a:t>Tế bào sinh dưỡng và tế bào sinh dục sơ khai</a:t>
            </a:r>
          </a:p>
        </p:txBody>
      </p:sp>
      <p:sp>
        <p:nvSpPr>
          <p:cNvPr id="10" name="TextBox 14">
            <a:extLst>
              <a:ext uri="{FF2B5EF4-FFF2-40B4-BE49-F238E27FC236}">
                <a16:creationId xmlns:a16="http://schemas.microsoft.com/office/drawing/2014/main" id="{17090016-A590-C927-50AB-27DA02F82F6B}"/>
              </a:ext>
            </a:extLst>
          </p:cNvPr>
          <p:cNvSpPr txBox="1"/>
          <p:nvPr/>
        </p:nvSpPr>
        <p:spPr>
          <a:xfrm>
            <a:off x="1392340" y="809534"/>
            <a:ext cx="14914460" cy="628377"/>
          </a:xfrm>
          <a:prstGeom prst="rect">
            <a:avLst/>
          </a:prstGeom>
        </p:spPr>
        <p:txBody>
          <a:bodyPr wrap="square" lIns="0" tIns="0" rIns="0" bIns="0" rtlCol="0" anchor="t">
            <a:spAutoFit/>
          </a:bodyPr>
          <a:lstStyle/>
          <a:p>
            <a:pPr algn="just">
              <a:lnSpc>
                <a:spcPts val="4900"/>
              </a:lnSpc>
              <a:spcBef>
                <a:spcPct val="0"/>
              </a:spcBef>
            </a:pPr>
            <a:r>
              <a:rPr lang="en-US" sz="4400" b="1" dirty="0">
                <a:solidFill>
                  <a:srgbClr val="000000"/>
                </a:solidFill>
                <a:latin typeface="Arial" pitchFamily="34" charset="0"/>
              </a:rPr>
              <a:t>1. </a:t>
            </a:r>
            <a:r>
              <a:rPr lang="en-US" sz="4400" b="1" dirty="0" err="1">
                <a:solidFill>
                  <a:srgbClr val="000000"/>
                </a:solidFill>
                <a:latin typeface="Arial" pitchFamily="34" charset="0"/>
              </a:rPr>
              <a:t>Nguyên</a:t>
            </a:r>
            <a:r>
              <a:rPr lang="en-US" sz="4400" b="1" dirty="0">
                <a:solidFill>
                  <a:srgbClr val="000000"/>
                </a:solidFill>
                <a:latin typeface="Arial" pitchFamily="34" charset="0"/>
              </a:rPr>
              <a:t> </a:t>
            </a:r>
            <a:r>
              <a:rPr lang="en-US" sz="4400" b="1" dirty="0" err="1">
                <a:solidFill>
                  <a:srgbClr val="000000"/>
                </a:solidFill>
                <a:latin typeface="Arial" pitchFamily="34" charset="0"/>
              </a:rPr>
              <a:t>phân</a:t>
            </a:r>
            <a:endParaRPr lang="vi-VN" sz="4400" b="1" dirty="0">
              <a:solidFill>
                <a:srgbClr val="000000"/>
              </a:solidFill>
            </a:endParaRPr>
          </a:p>
        </p:txBody>
      </p:sp>
    </p:spTree>
    <p:extLst>
      <p:ext uri="{BB962C8B-B14F-4D97-AF65-F5344CB8AC3E}">
        <p14:creationId xmlns:p14="http://schemas.microsoft.com/office/powerpoint/2010/main" val="31205131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10" presetClass="entr" presetSubtype="0" fill="hold" nodeType="withEffect">
                                  <p:stCondLst>
                                    <p:cond delay="0"/>
                                  </p:stCondLst>
                                  <p:childTnLst>
                                    <p:set>
                                      <p:cBhvr>
                                        <p:cTn id="33" dur="1" fill="hold">
                                          <p:stCondLst>
                                            <p:cond delay="0"/>
                                          </p:stCondLst>
                                        </p:cTn>
                                        <p:tgtEl>
                                          <p:spTgt spid="13320"/>
                                        </p:tgtEl>
                                        <p:attrNameLst>
                                          <p:attrName>style.visibility</p:attrName>
                                        </p:attrNameLst>
                                      </p:cBhvr>
                                      <p:to>
                                        <p:strVal val="visible"/>
                                      </p:to>
                                    </p:set>
                                    <p:animEffect transition="in" filter="fade">
                                      <p:cBhvr>
                                        <p:cTn id="34" dur="500"/>
                                        <p:tgtEl>
                                          <p:spTgt spid="13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Bài 19 Sinh 10 VUIHOC: Quá trình giảm phân - trọn bộ lý thuyết và bài tậ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6022" y="777565"/>
            <a:ext cx="6665149" cy="95094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47630">
            <a:off x="-2392421" y="-5039057"/>
            <a:ext cx="8477169" cy="6273105"/>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352433" y="-1028700"/>
            <a:ext cx="4114800" cy="4114800"/>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485067" y="-2714625"/>
            <a:ext cx="4114800" cy="4114800"/>
          </a:xfrm>
          <a:prstGeom prst="rect">
            <a:avLst/>
          </a:prstGeom>
        </p:spPr>
      </p:pic>
      <p:grpSp>
        <p:nvGrpSpPr>
          <p:cNvPr id="5" name="Group 5"/>
          <p:cNvGrpSpPr/>
          <p:nvPr/>
        </p:nvGrpSpPr>
        <p:grpSpPr>
          <a:xfrm>
            <a:off x="1392340" y="1760335"/>
            <a:ext cx="9107824" cy="4466808"/>
            <a:chOff x="0" y="0"/>
            <a:chExt cx="3200519" cy="2205367"/>
          </a:xfrm>
        </p:grpSpPr>
        <p:sp>
          <p:nvSpPr>
            <p:cNvPr id="6" name="Freeform 6"/>
            <p:cNvSpPr/>
            <p:nvPr/>
          </p:nvSpPr>
          <p:spPr>
            <a:xfrm>
              <a:off x="0" y="0"/>
              <a:ext cx="3200519" cy="2205367"/>
            </a:xfrm>
            <a:custGeom>
              <a:avLst/>
              <a:gdLst/>
              <a:ahLst/>
              <a:cxnLst/>
              <a:rect l="l" t="t" r="r" b="b"/>
              <a:pathLst>
                <a:path w="3200519" h="2205367">
                  <a:moveTo>
                    <a:pt x="3076059" y="59690"/>
                  </a:moveTo>
                  <a:cubicBezTo>
                    <a:pt x="3111619" y="59690"/>
                    <a:pt x="3140829" y="88900"/>
                    <a:pt x="3140829" y="124460"/>
                  </a:cubicBezTo>
                  <a:lnTo>
                    <a:pt x="3140829" y="2080907"/>
                  </a:lnTo>
                  <a:cubicBezTo>
                    <a:pt x="3140829" y="2116467"/>
                    <a:pt x="3111619" y="2145677"/>
                    <a:pt x="3076059" y="2145677"/>
                  </a:cubicBezTo>
                  <a:lnTo>
                    <a:pt x="124460" y="2145677"/>
                  </a:lnTo>
                  <a:cubicBezTo>
                    <a:pt x="88900" y="2145677"/>
                    <a:pt x="59690" y="2116467"/>
                    <a:pt x="59690" y="2080907"/>
                  </a:cubicBezTo>
                  <a:lnTo>
                    <a:pt x="59690" y="124460"/>
                  </a:lnTo>
                  <a:cubicBezTo>
                    <a:pt x="59690" y="88900"/>
                    <a:pt x="88900" y="59690"/>
                    <a:pt x="124460" y="59690"/>
                  </a:cubicBezTo>
                  <a:lnTo>
                    <a:pt x="3076059" y="59690"/>
                  </a:lnTo>
                  <a:moveTo>
                    <a:pt x="3076059" y="0"/>
                  </a:moveTo>
                  <a:lnTo>
                    <a:pt x="124460" y="0"/>
                  </a:lnTo>
                  <a:cubicBezTo>
                    <a:pt x="55880" y="0"/>
                    <a:pt x="0" y="55880"/>
                    <a:pt x="0" y="124460"/>
                  </a:cubicBezTo>
                  <a:lnTo>
                    <a:pt x="0" y="2080907"/>
                  </a:lnTo>
                  <a:cubicBezTo>
                    <a:pt x="0" y="2149487"/>
                    <a:pt x="55880" y="2205367"/>
                    <a:pt x="124460" y="2205367"/>
                  </a:cubicBezTo>
                  <a:lnTo>
                    <a:pt x="3076059" y="2205367"/>
                  </a:lnTo>
                  <a:cubicBezTo>
                    <a:pt x="3144639" y="2205367"/>
                    <a:pt x="3200519" y="2149487"/>
                    <a:pt x="3200519" y="2080907"/>
                  </a:cubicBezTo>
                  <a:lnTo>
                    <a:pt x="3200519" y="124460"/>
                  </a:lnTo>
                  <a:cubicBezTo>
                    <a:pt x="3200519" y="55880"/>
                    <a:pt x="3144639" y="0"/>
                    <a:pt x="3076059" y="0"/>
                  </a:cubicBezTo>
                  <a:close/>
                </a:path>
              </a:pathLst>
            </a:custGeom>
            <a:solidFill>
              <a:srgbClr val="175029"/>
            </a:solidFill>
          </p:spPr>
          <p:txBody>
            <a:bodyPr/>
            <a:lstStyle/>
            <a:p>
              <a:endParaRPr lang="vi-VN"/>
            </a:p>
          </p:txBody>
        </p:sp>
      </p:grpSp>
      <p:grpSp>
        <p:nvGrpSpPr>
          <p:cNvPr id="7" name="Group 7"/>
          <p:cNvGrpSpPr>
            <a:grpSpLocks noChangeAspect="1"/>
          </p:cNvGrpSpPr>
          <p:nvPr/>
        </p:nvGrpSpPr>
        <p:grpSpPr>
          <a:xfrm rot="5400000">
            <a:off x="1757798" y="2104434"/>
            <a:ext cx="1048090" cy="907646"/>
            <a:chOff x="0" y="0"/>
            <a:chExt cx="6350000" cy="5499100"/>
          </a:xfrm>
        </p:grpSpPr>
        <p:sp>
          <p:nvSpPr>
            <p:cNvPr id="8" name="Freeform 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txBody>
            <a:bodyPr/>
            <a:lstStyle/>
            <a:p>
              <a:endParaRPr lang="vi-VN"/>
            </a:p>
          </p:txBody>
        </p:sp>
      </p:grpSp>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400000">
            <a:off x="9567125" y="5466259"/>
            <a:ext cx="1231475" cy="2845846"/>
          </a:xfrm>
          <a:prstGeom prst="rect">
            <a:avLst/>
          </a:prstGeom>
        </p:spPr>
      </p:pic>
      <p:sp>
        <p:nvSpPr>
          <p:cNvPr id="15" name="TextBox 15"/>
          <p:cNvSpPr txBox="1"/>
          <p:nvPr/>
        </p:nvSpPr>
        <p:spPr>
          <a:xfrm>
            <a:off x="2864968" y="2204795"/>
            <a:ext cx="5501437" cy="573427"/>
          </a:xfrm>
          <a:prstGeom prst="rect">
            <a:avLst/>
          </a:prstGeom>
        </p:spPr>
        <p:txBody>
          <a:bodyPr wrap="square" lIns="0" tIns="0" rIns="0" bIns="0" rtlCol="0" anchor="t">
            <a:spAutoFit/>
          </a:bodyPr>
          <a:lstStyle/>
          <a:p>
            <a:pPr algn="just">
              <a:lnSpc>
                <a:spcPts val="4900"/>
              </a:lnSpc>
            </a:pPr>
            <a:r>
              <a:rPr lang="en-US" sz="3500" b="1" dirty="0" err="1">
                <a:solidFill>
                  <a:srgbClr val="C00000"/>
                </a:solidFill>
                <a:latin typeface="Arial" pitchFamily="34" charset="0"/>
              </a:rPr>
              <a:t>Giai</a:t>
            </a:r>
            <a:r>
              <a:rPr lang="en-US" sz="3500" b="1" dirty="0">
                <a:solidFill>
                  <a:srgbClr val="C00000"/>
                </a:solidFill>
                <a:latin typeface="Arial" pitchFamily="34" charset="0"/>
              </a:rPr>
              <a:t> </a:t>
            </a:r>
            <a:r>
              <a:rPr lang="en-US" sz="3500" b="1" dirty="0" err="1">
                <a:solidFill>
                  <a:srgbClr val="C00000"/>
                </a:solidFill>
                <a:latin typeface="Arial" pitchFamily="34" charset="0"/>
              </a:rPr>
              <a:t>đoạn</a:t>
            </a:r>
            <a:r>
              <a:rPr lang="en-US" sz="3500" b="1" dirty="0">
                <a:solidFill>
                  <a:srgbClr val="C00000"/>
                </a:solidFill>
                <a:latin typeface="Arial" pitchFamily="34" charset="0"/>
              </a:rPr>
              <a:t> </a:t>
            </a:r>
            <a:r>
              <a:rPr lang="en-US" sz="3500" b="1" dirty="0" err="1">
                <a:solidFill>
                  <a:srgbClr val="C00000"/>
                </a:solidFill>
                <a:latin typeface="Arial" pitchFamily="34" charset="0"/>
              </a:rPr>
              <a:t>chuẩn</a:t>
            </a:r>
            <a:r>
              <a:rPr lang="en-US" sz="3500" b="1" dirty="0">
                <a:solidFill>
                  <a:srgbClr val="C00000"/>
                </a:solidFill>
                <a:latin typeface="Arial" pitchFamily="34" charset="0"/>
              </a:rPr>
              <a:t> </a:t>
            </a:r>
            <a:r>
              <a:rPr lang="en-US" sz="3500" b="1" dirty="0" err="1">
                <a:solidFill>
                  <a:srgbClr val="C00000"/>
                </a:solidFill>
                <a:latin typeface="Arial" pitchFamily="34" charset="0"/>
              </a:rPr>
              <a:t>bị</a:t>
            </a:r>
            <a:endParaRPr lang="vi-VN" sz="3500" b="1" dirty="0">
              <a:solidFill>
                <a:srgbClr val="C00000"/>
              </a:solidFill>
              <a:latin typeface="Arial" pitchFamily="34" charset="0"/>
            </a:endParaRPr>
          </a:p>
        </p:txBody>
      </p:sp>
      <p:sp>
        <p:nvSpPr>
          <p:cNvPr id="16" name="TextBox 16"/>
          <p:cNvSpPr txBox="1"/>
          <p:nvPr/>
        </p:nvSpPr>
        <p:spPr>
          <a:xfrm>
            <a:off x="1828020" y="3038112"/>
            <a:ext cx="8154180" cy="2800767"/>
          </a:xfrm>
          <a:prstGeom prst="rect">
            <a:avLst/>
          </a:prstGeom>
        </p:spPr>
        <p:txBody>
          <a:bodyPr wrap="square" lIns="0" tIns="0" rIns="0" bIns="0" rtlCol="0" anchor="t">
            <a:spAutoFit/>
          </a:bodyPr>
          <a:lstStyle/>
          <a:p>
            <a:pPr algn="just">
              <a:lnSpc>
                <a:spcPct val="130000"/>
              </a:lnSpc>
              <a:spcBef>
                <a:spcPct val="0"/>
              </a:spcBef>
            </a:pPr>
            <a:r>
              <a:rPr lang="en-US" sz="3500" b="1" dirty="0">
                <a:solidFill>
                  <a:srgbClr val="000000"/>
                </a:solidFill>
                <a:latin typeface="Arial" pitchFamily="34" charset="0"/>
              </a:rPr>
              <a:t>- </a:t>
            </a:r>
            <a:r>
              <a:rPr lang="vi-VN" sz="3500" b="1" dirty="0">
                <a:solidFill>
                  <a:srgbClr val="000000"/>
                </a:solidFill>
                <a:latin typeface="Arial" pitchFamily="34" charset="0"/>
              </a:rPr>
              <a:t>N</a:t>
            </a:r>
            <a:r>
              <a:rPr lang="en-US" sz="3500" b="1" dirty="0" err="1">
                <a:solidFill>
                  <a:srgbClr val="000000"/>
                </a:solidFill>
                <a:latin typeface="Arial" pitchFamily="34" charset="0"/>
              </a:rPr>
              <a:t>hiễm</a:t>
            </a:r>
            <a:r>
              <a:rPr lang="en-US" sz="3500" b="1" dirty="0">
                <a:solidFill>
                  <a:srgbClr val="000000"/>
                </a:solidFill>
                <a:latin typeface="Arial" pitchFamily="34" charset="0"/>
              </a:rPr>
              <a:t> </a:t>
            </a:r>
            <a:r>
              <a:rPr lang="en-US" sz="3500" b="1" dirty="0" err="1">
                <a:solidFill>
                  <a:srgbClr val="000000"/>
                </a:solidFill>
                <a:latin typeface="Arial" pitchFamily="34" charset="0"/>
              </a:rPr>
              <a:t>sắc</a:t>
            </a:r>
            <a:r>
              <a:rPr lang="en-US" sz="3500" b="1" dirty="0">
                <a:solidFill>
                  <a:srgbClr val="000000"/>
                </a:solidFill>
                <a:latin typeface="Arial" pitchFamily="34" charset="0"/>
              </a:rPr>
              <a:t> </a:t>
            </a:r>
            <a:r>
              <a:rPr lang="en-US" sz="3500" b="1" dirty="0" err="1">
                <a:solidFill>
                  <a:srgbClr val="000000"/>
                </a:solidFill>
                <a:latin typeface="Arial" pitchFamily="34" charset="0"/>
              </a:rPr>
              <a:t>thể</a:t>
            </a:r>
            <a:r>
              <a:rPr lang="vi-VN" sz="3500" b="1" dirty="0">
                <a:solidFill>
                  <a:srgbClr val="000000"/>
                </a:solidFill>
                <a:latin typeface="Arial" pitchFamily="34" charset="0"/>
              </a:rPr>
              <a:t> nhân đôi tạo thành </a:t>
            </a:r>
            <a:r>
              <a:rPr lang="en-US" sz="3500" b="1" dirty="0" err="1">
                <a:solidFill>
                  <a:srgbClr val="000000"/>
                </a:solidFill>
                <a:latin typeface="Arial" pitchFamily="34" charset="0"/>
              </a:rPr>
              <a:t>nhiễm</a:t>
            </a:r>
            <a:r>
              <a:rPr lang="en-US" sz="3500" b="1" dirty="0">
                <a:solidFill>
                  <a:srgbClr val="000000"/>
                </a:solidFill>
                <a:latin typeface="Arial" pitchFamily="34" charset="0"/>
              </a:rPr>
              <a:t> </a:t>
            </a:r>
            <a:r>
              <a:rPr lang="en-US" sz="3500" b="1" dirty="0" err="1">
                <a:solidFill>
                  <a:srgbClr val="000000"/>
                </a:solidFill>
                <a:latin typeface="Arial" pitchFamily="34" charset="0"/>
              </a:rPr>
              <a:t>sắc</a:t>
            </a:r>
            <a:r>
              <a:rPr lang="en-US" sz="3500" b="1" dirty="0">
                <a:solidFill>
                  <a:srgbClr val="000000"/>
                </a:solidFill>
                <a:latin typeface="Arial" pitchFamily="34" charset="0"/>
              </a:rPr>
              <a:t> </a:t>
            </a:r>
            <a:r>
              <a:rPr lang="en-US" sz="3500" b="1" dirty="0" err="1">
                <a:solidFill>
                  <a:srgbClr val="000000"/>
                </a:solidFill>
                <a:latin typeface="Arial" pitchFamily="34" charset="0"/>
              </a:rPr>
              <a:t>thể</a:t>
            </a:r>
            <a:r>
              <a:rPr lang="vi-VN" sz="3500" b="1" dirty="0">
                <a:solidFill>
                  <a:srgbClr val="000000"/>
                </a:solidFill>
                <a:latin typeface="Arial" pitchFamily="34" charset="0"/>
              </a:rPr>
              <a:t> kép</a:t>
            </a:r>
            <a:endParaRPr lang="en-US" sz="3500" b="1" dirty="0">
              <a:solidFill>
                <a:srgbClr val="000000"/>
              </a:solidFill>
              <a:latin typeface="Arial" pitchFamily="34" charset="0"/>
            </a:endParaRPr>
          </a:p>
          <a:p>
            <a:pPr algn="just">
              <a:lnSpc>
                <a:spcPct val="130000"/>
              </a:lnSpc>
              <a:spcBef>
                <a:spcPct val="0"/>
              </a:spcBef>
            </a:pPr>
            <a:r>
              <a:rPr lang="en-US" sz="3500" b="1" dirty="0">
                <a:solidFill>
                  <a:srgbClr val="000000"/>
                </a:solidFill>
                <a:latin typeface="Arial" pitchFamily="34" charset="0"/>
              </a:rPr>
              <a:t>- </a:t>
            </a:r>
            <a:r>
              <a:rPr lang="en-US" sz="3500" b="1" dirty="0" err="1">
                <a:solidFill>
                  <a:srgbClr val="000000"/>
                </a:solidFill>
                <a:latin typeface="Arial" pitchFamily="34" charset="0"/>
              </a:rPr>
              <a:t>Hoàn</a:t>
            </a:r>
            <a:r>
              <a:rPr lang="en-US" sz="3500" b="1" dirty="0">
                <a:solidFill>
                  <a:srgbClr val="000000"/>
                </a:solidFill>
                <a:latin typeface="Arial" pitchFamily="34" charset="0"/>
              </a:rPr>
              <a:t> </a:t>
            </a:r>
            <a:r>
              <a:rPr lang="en-US" sz="3500" b="1" dirty="0" err="1">
                <a:solidFill>
                  <a:srgbClr val="000000"/>
                </a:solidFill>
                <a:latin typeface="Arial" pitchFamily="34" charset="0"/>
              </a:rPr>
              <a:t>thành</a:t>
            </a:r>
            <a:r>
              <a:rPr lang="en-US" sz="3500" b="1" dirty="0">
                <a:solidFill>
                  <a:srgbClr val="000000"/>
                </a:solidFill>
                <a:latin typeface="Arial" pitchFamily="34" charset="0"/>
              </a:rPr>
              <a:t> </a:t>
            </a:r>
            <a:r>
              <a:rPr lang="en-US" sz="3500" b="1" dirty="0" err="1">
                <a:solidFill>
                  <a:srgbClr val="000000"/>
                </a:solidFill>
                <a:latin typeface="Arial" pitchFamily="34" charset="0"/>
              </a:rPr>
              <a:t>các</a:t>
            </a:r>
            <a:r>
              <a:rPr lang="en-US" sz="3500" b="1" dirty="0">
                <a:solidFill>
                  <a:srgbClr val="000000"/>
                </a:solidFill>
                <a:latin typeface="Arial" pitchFamily="34" charset="0"/>
              </a:rPr>
              <a:t> </a:t>
            </a:r>
            <a:r>
              <a:rPr lang="en-US" sz="3500" b="1" dirty="0" err="1">
                <a:solidFill>
                  <a:srgbClr val="000000"/>
                </a:solidFill>
                <a:latin typeface="Arial" pitchFamily="34" charset="0"/>
              </a:rPr>
              <a:t>bước</a:t>
            </a:r>
            <a:r>
              <a:rPr lang="en-US" sz="3500" b="1" dirty="0">
                <a:solidFill>
                  <a:srgbClr val="000000"/>
                </a:solidFill>
                <a:latin typeface="Arial" pitchFamily="34" charset="0"/>
              </a:rPr>
              <a:t> </a:t>
            </a:r>
            <a:r>
              <a:rPr lang="en-US" sz="3500" b="1" dirty="0" err="1">
                <a:solidFill>
                  <a:srgbClr val="000000"/>
                </a:solidFill>
                <a:latin typeface="Arial" pitchFamily="34" charset="0"/>
              </a:rPr>
              <a:t>chuẩn</a:t>
            </a:r>
            <a:r>
              <a:rPr lang="en-US" sz="3500" b="1" dirty="0">
                <a:solidFill>
                  <a:srgbClr val="000000"/>
                </a:solidFill>
                <a:latin typeface="Arial" pitchFamily="34" charset="0"/>
              </a:rPr>
              <a:t> </a:t>
            </a:r>
            <a:r>
              <a:rPr lang="en-US" sz="3500" b="1" dirty="0" err="1">
                <a:solidFill>
                  <a:srgbClr val="000000"/>
                </a:solidFill>
                <a:latin typeface="Arial" pitchFamily="34" charset="0"/>
              </a:rPr>
              <a:t>bị</a:t>
            </a:r>
            <a:r>
              <a:rPr lang="en-US" sz="3500" b="1" dirty="0">
                <a:solidFill>
                  <a:srgbClr val="000000"/>
                </a:solidFill>
                <a:latin typeface="Arial" pitchFamily="34" charset="0"/>
              </a:rPr>
              <a:t> </a:t>
            </a:r>
            <a:r>
              <a:rPr lang="en-US" sz="3500" b="1" dirty="0" err="1">
                <a:solidFill>
                  <a:srgbClr val="000000"/>
                </a:solidFill>
                <a:latin typeface="Arial" pitchFamily="34" charset="0"/>
              </a:rPr>
              <a:t>cần</a:t>
            </a:r>
            <a:r>
              <a:rPr lang="en-US" sz="3500" b="1" dirty="0">
                <a:solidFill>
                  <a:srgbClr val="000000"/>
                </a:solidFill>
                <a:latin typeface="Arial" pitchFamily="34" charset="0"/>
              </a:rPr>
              <a:t> </a:t>
            </a:r>
            <a:r>
              <a:rPr lang="en-US" sz="3500" b="1" dirty="0" err="1">
                <a:solidFill>
                  <a:srgbClr val="000000"/>
                </a:solidFill>
                <a:latin typeface="Arial" pitchFamily="34" charset="0"/>
              </a:rPr>
              <a:t>thiết</a:t>
            </a:r>
            <a:r>
              <a:rPr lang="en-US" sz="3500" b="1" dirty="0">
                <a:solidFill>
                  <a:srgbClr val="000000"/>
                </a:solidFill>
                <a:latin typeface="Arial" pitchFamily="34" charset="0"/>
              </a:rPr>
              <a:t> </a:t>
            </a:r>
            <a:r>
              <a:rPr lang="en-US" sz="3500" b="1" dirty="0" err="1">
                <a:solidFill>
                  <a:srgbClr val="000000"/>
                </a:solidFill>
                <a:latin typeface="Arial" pitchFamily="34" charset="0"/>
              </a:rPr>
              <a:t>cho</a:t>
            </a:r>
            <a:r>
              <a:rPr lang="en-US" sz="3500" b="1" dirty="0">
                <a:solidFill>
                  <a:srgbClr val="000000"/>
                </a:solidFill>
                <a:latin typeface="Arial" pitchFamily="34" charset="0"/>
              </a:rPr>
              <a:t> </a:t>
            </a:r>
            <a:r>
              <a:rPr lang="en-US" sz="3500" b="1" dirty="0" err="1">
                <a:solidFill>
                  <a:srgbClr val="000000"/>
                </a:solidFill>
                <a:latin typeface="Arial" pitchFamily="34" charset="0"/>
              </a:rPr>
              <a:t>quá</a:t>
            </a:r>
            <a:r>
              <a:rPr lang="en-US" sz="3500" b="1" dirty="0">
                <a:solidFill>
                  <a:srgbClr val="000000"/>
                </a:solidFill>
                <a:latin typeface="Arial" pitchFamily="34" charset="0"/>
              </a:rPr>
              <a:t> </a:t>
            </a:r>
            <a:r>
              <a:rPr lang="en-US" sz="3500" b="1" dirty="0" err="1">
                <a:solidFill>
                  <a:srgbClr val="000000"/>
                </a:solidFill>
                <a:latin typeface="Arial" pitchFamily="34" charset="0"/>
              </a:rPr>
              <a:t>trình</a:t>
            </a:r>
            <a:r>
              <a:rPr lang="en-US" sz="3500" b="1" dirty="0">
                <a:solidFill>
                  <a:srgbClr val="000000"/>
                </a:solidFill>
                <a:latin typeface="Arial" pitchFamily="34" charset="0"/>
              </a:rPr>
              <a:t> </a:t>
            </a:r>
            <a:r>
              <a:rPr lang="en-US" sz="3500" b="1" dirty="0" err="1">
                <a:solidFill>
                  <a:srgbClr val="000000"/>
                </a:solidFill>
                <a:latin typeface="Arial" pitchFamily="34" charset="0"/>
              </a:rPr>
              <a:t>phân</a:t>
            </a:r>
            <a:r>
              <a:rPr lang="en-US" sz="3500" b="1" dirty="0">
                <a:solidFill>
                  <a:srgbClr val="000000"/>
                </a:solidFill>
                <a:latin typeface="Arial" pitchFamily="34" charset="0"/>
              </a:rPr>
              <a:t> chia </a:t>
            </a:r>
            <a:r>
              <a:rPr lang="en-US" sz="3500" b="1" dirty="0" err="1">
                <a:solidFill>
                  <a:srgbClr val="000000"/>
                </a:solidFill>
                <a:latin typeface="Arial" pitchFamily="34" charset="0"/>
              </a:rPr>
              <a:t>tế</a:t>
            </a:r>
            <a:r>
              <a:rPr lang="en-US" sz="3500" b="1" dirty="0">
                <a:solidFill>
                  <a:srgbClr val="000000"/>
                </a:solidFill>
                <a:latin typeface="Arial" pitchFamily="34" charset="0"/>
              </a:rPr>
              <a:t> </a:t>
            </a:r>
            <a:r>
              <a:rPr lang="en-US" sz="3500" b="1" dirty="0" err="1">
                <a:solidFill>
                  <a:srgbClr val="000000"/>
                </a:solidFill>
                <a:latin typeface="Arial" pitchFamily="34" charset="0"/>
              </a:rPr>
              <a:t>bào</a:t>
            </a:r>
            <a:endParaRPr lang="vi-VN" sz="3500" b="1" dirty="0">
              <a:solidFill>
                <a:srgbClr val="000000"/>
              </a:solidFill>
              <a:latin typeface="Arial" pitchFamily="34" charset="0"/>
            </a:endParaRPr>
          </a:p>
        </p:txBody>
      </p:sp>
      <p:pic>
        <p:nvPicPr>
          <p:cNvPr id="28" name="Picture 4" descr="Các giai đoạn của Mitosis và phân chia tế bào"/>
          <p:cNvPicPr>
            <a:picLocks noChangeAspect="1" noChangeArrowheads="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6126" t="61357" r="67286" b="2342"/>
          <a:stretch/>
        </p:blipFill>
        <p:spPr bwMode="auto">
          <a:xfrm>
            <a:off x="5142711" y="6549567"/>
            <a:ext cx="3858433" cy="351798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Các giai đoạn của Mitosis và phân chia tế bào"/>
          <p:cNvPicPr>
            <a:picLocks noChangeAspect="1" noChangeArrowheads="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426" t="23692" r="72986" b="40007"/>
          <a:stretch/>
        </p:blipFill>
        <p:spPr bwMode="auto">
          <a:xfrm>
            <a:off x="1284278" y="6671603"/>
            <a:ext cx="3858433" cy="3517983"/>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p:cNvCxnSpPr/>
          <p:nvPr/>
        </p:nvCxnSpPr>
        <p:spPr>
          <a:xfrm>
            <a:off x="4572000" y="8420100"/>
            <a:ext cx="907429" cy="0"/>
          </a:xfrm>
          <a:prstGeom prst="straightConnector1">
            <a:avLst/>
          </a:prstGeom>
          <a:ln w="571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14">
            <a:extLst>
              <a:ext uri="{FF2B5EF4-FFF2-40B4-BE49-F238E27FC236}">
                <a16:creationId xmlns:a16="http://schemas.microsoft.com/office/drawing/2014/main" id="{8E6C4AAA-A71F-BAF8-ACDA-AF2C94B6686D}"/>
              </a:ext>
            </a:extLst>
          </p:cNvPr>
          <p:cNvSpPr txBox="1"/>
          <p:nvPr/>
        </p:nvSpPr>
        <p:spPr>
          <a:xfrm>
            <a:off x="1392340" y="809534"/>
            <a:ext cx="14914460" cy="628377"/>
          </a:xfrm>
          <a:prstGeom prst="rect">
            <a:avLst/>
          </a:prstGeom>
        </p:spPr>
        <p:txBody>
          <a:bodyPr wrap="square" lIns="0" tIns="0" rIns="0" bIns="0" rtlCol="0" anchor="t">
            <a:spAutoFit/>
          </a:bodyPr>
          <a:lstStyle/>
          <a:p>
            <a:pPr algn="just">
              <a:lnSpc>
                <a:spcPts val="4900"/>
              </a:lnSpc>
              <a:spcBef>
                <a:spcPct val="0"/>
              </a:spcBef>
            </a:pPr>
            <a:r>
              <a:rPr lang="en-US" sz="4400" b="1" dirty="0">
                <a:solidFill>
                  <a:srgbClr val="000000"/>
                </a:solidFill>
                <a:latin typeface="Arial" pitchFamily="34" charset="0"/>
              </a:rPr>
              <a:t>1. </a:t>
            </a:r>
            <a:r>
              <a:rPr lang="en-US" sz="4400" b="1" dirty="0" err="1">
                <a:solidFill>
                  <a:srgbClr val="000000"/>
                </a:solidFill>
                <a:latin typeface="Arial" pitchFamily="34" charset="0"/>
              </a:rPr>
              <a:t>Nguyên</a:t>
            </a:r>
            <a:r>
              <a:rPr lang="en-US" sz="4400" b="1" dirty="0">
                <a:solidFill>
                  <a:srgbClr val="000000"/>
                </a:solidFill>
                <a:latin typeface="Arial" pitchFamily="34" charset="0"/>
              </a:rPr>
              <a:t> </a:t>
            </a:r>
            <a:r>
              <a:rPr lang="en-US" sz="4400" b="1" dirty="0" err="1">
                <a:solidFill>
                  <a:srgbClr val="000000"/>
                </a:solidFill>
                <a:latin typeface="Arial" pitchFamily="34" charset="0"/>
              </a:rPr>
              <a:t>phân</a:t>
            </a:r>
            <a:endParaRPr lang="vi-VN" sz="4400" b="1" dirty="0">
              <a:solidFill>
                <a:srgbClr val="000000"/>
              </a:solidFill>
            </a:endParaRPr>
          </a:p>
        </p:txBody>
      </p:sp>
    </p:spTree>
    <p:extLst>
      <p:ext uri="{BB962C8B-B14F-4D97-AF65-F5344CB8AC3E}">
        <p14:creationId xmlns:p14="http://schemas.microsoft.com/office/powerpoint/2010/main" val="18402429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Bài 19 Sinh 10 VUIHOC: Quá trình giảm phân - trọn bộ lý thuyết và bài tập">
            <a:extLst>
              <a:ext uri="{FF2B5EF4-FFF2-40B4-BE49-F238E27FC236}">
                <a16:creationId xmlns:a16="http://schemas.microsoft.com/office/drawing/2014/main" id="{324B9865-1693-6486-DC30-1EA91C2C7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6022" y="777565"/>
            <a:ext cx="6665149" cy="95094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47630">
            <a:off x="-2392421" y="-5039057"/>
            <a:ext cx="8477169" cy="6273105"/>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352433" y="-1028700"/>
            <a:ext cx="4114800" cy="4114800"/>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485067" y="-2714625"/>
            <a:ext cx="4114800" cy="4114800"/>
          </a:xfrm>
          <a:prstGeom prst="rect">
            <a:avLst/>
          </a:prstGeom>
        </p:spPr>
      </p:pic>
      <p:grpSp>
        <p:nvGrpSpPr>
          <p:cNvPr id="5" name="Group 5"/>
          <p:cNvGrpSpPr/>
          <p:nvPr/>
        </p:nvGrpSpPr>
        <p:grpSpPr>
          <a:xfrm>
            <a:off x="1392340" y="1760334"/>
            <a:ext cx="6974065" cy="4513109"/>
            <a:chOff x="0" y="0"/>
            <a:chExt cx="3200519" cy="2205367"/>
          </a:xfrm>
        </p:grpSpPr>
        <p:sp>
          <p:nvSpPr>
            <p:cNvPr id="6" name="Freeform 6"/>
            <p:cNvSpPr/>
            <p:nvPr/>
          </p:nvSpPr>
          <p:spPr>
            <a:xfrm>
              <a:off x="0" y="0"/>
              <a:ext cx="3200519" cy="2205367"/>
            </a:xfrm>
            <a:custGeom>
              <a:avLst/>
              <a:gdLst/>
              <a:ahLst/>
              <a:cxnLst/>
              <a:rect l="l" t="t" r="r" b="b"/>
              <a:pathLst>
                <a:path w="3200519" h="2205367">
                  <a:moveTo>
                    <a:pt x="3076059" y="59690"/>
                  </a:moveTo>
                  <a:cubicBezTo>
                    <a:pt x="3111619" y="59690"/>
                    <a:pt x="3140829" y="88900"/>
                    <a:pt x="3140829" y="124460"/>
                  </a:cubicBezTo>
                  <a:lnTo>
                    <a:pt x="3140829" y="2080907"/>
                  </a:lnTo>
                  <a:cubicBezTo>
                    <a:pt x="3140829" y="2116467"/>
                    <a:pt x="3111619" y="2145677"/>
                    <a:pt x="3076059" y="2145677"/>
                  </a:cubicBezTo>
                  <a:lnTo>
                    <a:pt x="124460" y="2145677"/>
                  </a:lnTo>
                  <a:cubicBezTo>
                    <a:pt x="88900" y="2145677"/>
                    <a:pt x="59690" y="2116467"/>
                    <a:pt x="59690" y="2080907"/>
                  </a:cubicBezTo>
                  <a:lnTo>
                    <a:pt x="59690" y="124460"/>
                  </a:lnTo>
                  <a:cubicBezTo>
                    <a:pt x="59690" y="88900"/>
                    <a:pt x="88900" y="59690"/>
                    <a:pt x="124460" y="59690"/>
                  </a:cubicBezTo>
                  <a:lnTo>
                    <a:pt x="3076059" y="59690"/>
                  </a:lnTo>
                  <a:moveTo>
                    <a:pt x="3076059" y="0"/>
                  </a:moveTo>
                  <a:lnTo>
                    <a:pt x="124460" y="0"/>
                  </a:lnTo>
                  <a:cubicBezTo>
                    <a:pt x="55880" y="0"/>
                    <a:pt x="0" y="55880"/>
                    <a:pt x="0" y="124460"/>
                  </a:cubicBezTo>
                  <a:lnTo>
                    <a:pt x="0" y="2080907"/>
                  </a:lnTo>
                  <a:cubicBezTo>
                    <a:pt x="0" y="2149487"/>
                    <a:pt x="55880" y="2205367"/>
                    <a:pt x="124460" y="2205367"/>
                  </a:cubicBezTo>
                  <a:lnTo>
                    <a:pt x="3076059" y="2205367"/>
                  </a:lnTo>
                  <a:cubicBezTo>
                    <a:pt x="3144639" y="2205367"/>
                    <a:pt x="3200519" y="2149487"/>
                    <a:pt x="3200519" y="2080907"/>
                  </a:cubicBezTo>
                  <a:lnTo>
                    <a:pt x="3200519" y="124460"/>
                  </a:lnTo>
                  <a:cubicBezTo>
                    <a:pt x="3200519" y="55880"/>
                    <a:pt x="3144639" y="0"/>
                    <a:pt x="3076059" y="0"/>
                  </a:cubicBezTo>
                  <a:close/>
                </a:path>
              </a:pathLst>
            </a:custGeom>
            <a:solidFill>
              <a:srgbClr val="175029"/>
            </a:solidFill>
          </p:spPr>
          <p:txBody>
            <a:bodyPr/>
            <a:lstStyle/>
            <a:p>
              <a:endParaRPr lang="vi-VN"/>
            </a:p>
          </p:txBody>
        </p:sp>
      </p:grpSp>
      <p:grpSp>
        <p:nvGrpSpPr>
          <p:cNvPr id="7" name="Group 7"/>
          <p:cNvGrpSpPr>
            <a:grpSpLocks noChangeAspect="1"/>
          </p:cNvGrpSpPr>
          <p:nvPr/>
        </p:nvGrpSpPr>
        <p:grpSpPr>
          <a:xfrm rot="5400000">
            <a:off x="1757798" y="2104434"/>
            <a:ext cx="1048090" cy="907646"/>
            <a:chOff x="0" y="0"/>
            <a:chExt cx="6350000" cy="5499100"/>
          </a:xfrm>
        </p:grpSpPr>
        <p:sp>
          <p:nvSpPr>
            <p:cNvPr id="8" name="Freeform 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txBody>
            <a:bodyPr/>
            <a:lstStyle/>
            <a:p>
              <a:endParaRPr lang="vi-VN"/>
            </a:p>
          </p:txBody>
        </p:sp>
      </p:grpSp>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400000">
            <a:off x="9567125" y="5466259"/>
            <a:ext cx="1231475" cy="2845846"/>
          </a:xfrm>
          <a:prstGeom prst="rect">
            <a:avLst/>
          </a:prstGeom>
        </p:spPr>
      </p:pic>
      <p:sp>
        <p:nvSpPr>
          <p:cNvPr id="15" name="TextBox 15"/>
          <p:cNvSpPr txBox="1"/>
          <p:nvPr/>
        </p:nvSpPr>
        <p:spPr>
          <a:xfrm>
            <a:off x="2864968" y="2204795"/>
            <a:ext cx="5501437" cy="573427"/>
          </a:xfrm>
          <a:prstGeom prst="rect">
            <a:avLst/>
          </a:prstGeom>
        </p:spPr>
        <p:txBody>
          <a:bodyPr wrap="square" lIns="0" tIns="0" rIns="0" bIns="0" rtlCol="0" anchor="t">
            <a:spAutoFit/>
          </a:bodyPr>
          <a:lstStyle/>
          <a:p>
            <a:pPr algn="just">
              <a:lnSpc>
                <a:spcPts val="4900"/>
              </a:lnSpc>
            </a:pPr>
            <a:r>
              <a:rPr lang="en-US" sz="3500" b="1" dirty="0" err="1">
                <a:solidFill>
                  <a:srgbClr val="C00000"/>
                </a:solidFill>
                <a:latin typeface="Arial" pitchFamily="34" charset="0"/>
              </a:rPr>
              <a:t>Kỳ</a:t>
            </a:r>
            <a:r>
              <a:rPr lang="en-US" sz="3500" b="1" dirty="0">
                <a:solidFill>
                  <a:srgbClr val="C00000"/>
                </a:solidFill>
                <a:latin typeface="Arial" pitchFamily="34" charset="0"/>
              </a:rPr>
              <a:t> </a:t>
            </a:r>
            <a:r>
              <a:rPr lang="en-US" sz="3500" b="1" dirty="0" err="1">
                <a:solidFill>
                  <a:srgbClr val="C00000"/>
                </a:solidFill>
                <a:latin typeface="Arial" pitchFamily="34" charset="0"/>
              </a:rPr>
              <a:t>đầu</a:t>
            </a:r>
            <a:endParaRPr lang="vi-VN" sz="3500" b="1" dirty="0">
              <a:solidFill>
                <a:srgbClr val="C00000"/>
              </a:solidFill>
              <a:latin typeface="Arial" pitchFamily="34" charset="0"/>
            </a:endParaRPr>
          </a:p>
        </p:txBody>
      </p:sp>
      <p:sp>
        <p:nvSpPr>
          <p:cNvPr id="16" name="TextBox 16"/>
          <p:cNvSpPr txBox="1"/>
          <p:nvPr/>
        </p:nvSpPr>
        <p:spPr>
          <a:xfrm>
            <a:off x="1828020" y="2976192"/>
            <a:ext cx="6001530" cy="2805833"/>
          </a:xfrm>
          <a:prstGeom prst="rect">
            <a:avLst/>
          </a:prstGeom>
        </p:spPr>
        <p:txBody>
          <a:bodyPr wrap="square" lIns="0" tIns="0" rIns="0" bIns="0" rtlCol="0" anchor="t">
            <a:spAutoFit/>
          </a:bodyPr>
          <a:lstStyle/>
          <a:p>
            <a:pPr algn="just">
              <a:lnSpc>
                <a:spcPct val="130000"/>
              </a:lnSpc>
              <a:spcBef>
                <a:spcPct val="0"/>
              </a:spcBef>
            </a:pPr>
            <a:r>
              <a:rPr lang="vi-VN" sz="3500" b="1" dirty="0">
                <a:solidFill>
                  <a:srgbClr val="000000"/>
                </a:solidFill>
                <a:latin typeface="Arial" pitchFamily="34" charset="0"/>
              </a:rPr>
              <a:t>- Các NST kép bắt đầu đóng xoắn, co ngắn lại.</a:t>
            </a:r>
            <a:endParaRPr lang="en-US" sz="3500" b="1" dirty="0">
              <a:solidFill>
                <a:srgbClr val="000000"/>
              </a:solidFill>
              <a:latin typeface="Arial" pitchFamily="34" charset="0"/>
            </a:endParaRPr>
          </a:p>
          <a:p>
            <a:pPr algn="just">
              <a:lnSpc>
                <a:spcPct val="130000"/>
              </a:lnSpc>
              <a:spcBef>
                <a:spcPct val="0"/>
              </a:spcBef>
            </a:pPr>
            <a:r>
              <a:rPr lang="vi-VN" sz="3500" b="1" dirty="0">
                <a:solidFill>
                  <a:srgbClr val="000000"/>
                </a:solidFill>
                <a:latin typeface="Arial" pitchFamily="34" charset="0"/>
              </a:rPr>
              <a:t>- Tâm động đính vào sợi tơ của thoi phân bào.</a:t>
            </a:r>
          </a:p>
        </p:txBody>
      </p:sp>
      <p:cxnSp>
        <p:nvCxnSpPr>
          <p:cNvPr id="11" name="Straight Arrow Connector 10"/>
          <p:cNvCxnSpPr/>
          <p:nvPr/>
        </p:nvCxnSpPr>
        <p:spPr>
          <a:xfrm>
            <a:off x="4495800" y="8321733"/>
            <a:ext cx="1119886" cy="0"/>
          </a:xfrm>
          <a:prstGeom prst="straightConnector1">
            <a:avLst/>
          </a:prstGeom>
          <a:ln w="571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6386" name="Picture 2" descr="Tóm tắt chủ đề phân môn nguyên phân lớp 7 đơn vị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12582" y="6321482"/>
            <a:ext cx="5657850" cy="4000501"/>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Các giai đoạn của Mitosis và phân chia tế bào"/>
          <p:cNvPicPr>
            <a:picLocks noChangeAspect="1" noChangeArrowheads="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l="6126" t="61357" r="67286" b="2342"/>
          <a:stretch/>
        </p:blipFill>
        <p:spPr bwMode="auto">
          <a:xfrm>
            <a:off x="671480" y="6372696"/>
            <a:ext cx="3858433" cy="351798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4">
            <a:extLst>
              <a:ext uri="{FF2B5EF4-FFF2-40B4-BE49-F238E27FC236}">
                <a16:creationId xmlns:a16="http://schemas.microsoft.com/office/drawing/2014/main" id="{1C175D0D-3C58-101D-E3A5-10F3B53041DC}"/>
              </a:ext>
            </a:extLst>
          </p:cNvPr>
          <p:cNvSpPr txBox="1"/>
          <p:nvPr/>
        </p:nvSpPr>
        <p:spPr>
          <a:xfrm>
            <a:off x="1392340" y="809534"/>
            <a:ext cx="14914460" cy="628377"/>
          </a:xfrm>
          <a:prstGeom prst="rect">
            <a:avLst/>
          </a:prstGeom>
        </p:spPr>
        <p:txBody>
          <a:bodyPr wrap="square" lIns="0" tIns="0" rIns="0" bIns="0" rtlCol="0" anchor="t">
            <a:spAutoFit/>
          </a:bodyPr>
          <a:lstStyle/>
          <a:p>
            <a:pPr algn="just">
              <a:lnSpc>
                <a:spcPts val="4900"/>
              </a:lnSpc>
              <a:spcBef>
                <a:spcPct val="0"/>
              </a:spcBef>
            </a:pPr>
            <a:r>
              <a:rPr lang="en-US" sz="4400" b="1" dirty="0">
                <a:solidFill>
                  <a:srgbClr val="000000"/>
                </a:solidFill>
                <a:latin typeface="Arial" pitchFamily="34" charset="0"/>
              </a:rPr>
              <a:t>1. </a:t>
            </a:r>
            <a:r>
              <a:rPr lang="en-US" sz="4400" b="1" dirty="0" err="1">
                <a:solidFill>
                  <a:srgbClr val="000000"/>
                </a:solidFill>
                <a:latin typeface="Arial" pitchFamily="34" charset="0"/>
              </a:rPr>
              <a:t>Nguyên</a:t>
            </a:r>
            <a:r>
              <a:rPr lang="en-US" sz="4400" b="1" dirty="0">
                <a:solidFill>
                  <a:srgbClr val="000000"/>
                </a:solidFill>
                <a:latin typeface="Arial" pitchFamily="34" charset="0"/>
              </a:rPr>
              <a:t> </a:t>
            </a:r>
            <a:r>
              <a:rPr lang="en-US" sz="4400" b="1" dirty="0" err="1">
                <a:solidFill>
                  <a:srgbClr val="000000"/>
                </a:solidFill>
                <a:latin typeface="Arial" pitchFamily="34" charset="0"/>
              </a:rPr>
              <a:t>phân</a:t>
            </a:r>
            <a:endParaRPr lang="vi-VN" sz="4400" b="1" dirty="0">
              <a:solidFill>
                <a:srgbClr val="000000"/>
              </a:solidFill>
            </a:endParaRPr>
          </a:p>
        </p:txBody>
      </p:sp>
    </p:spTree>
    <p:extLst>
      <p:ext uri="{BB962C8B-B14F-4D97-AF65-F5344CB8AC3E}">
        <p14:creationId xmlns:p14="http://schemas.microsoft.com/office/powerpoint/2010/main" val="34425659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Bài 19 Sinh 10 VUIHOC: Quá trình giảm phân - trọn bộ lý thuyết và bài tập">
            <a:extLst>
              <a:ext uri="{FF2B5EF4-FFF2-40B4-BE49-F238E27FC236}">
                <a16:creationId xmlns:a16="http://schemas.microsoft.com/office/drawing/2014/main" id="{F0D26575-B30D-986C-F8AF-2C3417FC55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6022" y="777565"/>
            <a:ext cx="6665149" cy="95094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47630">
            <a:off x="-2392421" y="-5039057"/>
            <a:ext cx="8477169" cy="6273105"/>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352433" y="-1028700"/>
            <a:ext cx="4114800" cy="4114800"/>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485067" y="-2714625"/>
            <a:ext cx="4114800" cy="4114800"/>
          </a:xfrm>
          <a:prstGeom prst="rect">
            <a:avLst/>
          </a:prstGeom>
        </p:spPr>
      </p:pic>
      <p:grpSp>
        <p:nvGrpSpPr>
          <p:cNvPr id="5" name="Group 5"/>
          <p:cNvGrpSpPr/>
          <p:nvPr/>
        </p:nvGrpSpPr>
        <p:grpSpPr>
          <a:xfrm>
            <a:off x="1392340" y="1989711"/>
            <a:ext cx="8361260" cy="3896825"/>
            <a:chOff x="0" y="0"/>
            <a:chExt cx="3200519" cy="2205367"/>
          </a:xfrm>
        </p:grpSpPr>
        <p:sp>
          <p:nvSpPr>
            <p:cNvPr id="6" name="Freeform 6"/>
            <p:cNvSpPr/>
            <p:nvPr/>
          </p:nvSpPr>
          <p:spPr>
            <a:xfrm>
              <a:off x="0" y="0"/>
              <a:ext cx="3200519" cy="2205367"/>
            </a:xfrm>
            <a:custGeom>
              <a:avLst/>
              <a:gdLst/>
              <a:ahLst/>
              <a:cxnLst/>
              <a:rect l="l" t="t" r="r" b="b"/>
              <a:pathLst>
                <a:path w="3200519" h="2205367">
                  <a:moveTo>
                    <a:pt x="3076059" y="59690"/>
                  </a:moveTo>
                  <a:cubicBezTo>
                    <a:pt x="3111619" y="59690"/>
                    <a:pt x="3140829" y="88900"/>
                    <a:pt x="3140829" y="124460"/>
                  </a:cubicBezTo>
                  <a:lnTo>
                    <a:pt x="3140829" y="2080907"/>
                  </a:lnTo>
                  <a:cubicBezTo>
                    <a:pt x="3140829" y="2116467"/>
                    <a:pt x="3111619" y="2145677"/>
                    <a:pt x="3076059" y="2145677"/>
                  </a:cubicBezTo>
                  <a:lnTo>
                    <a:pt x="124460" y="2145677"/>
                  </a:lnTo>
                  <a:cubicBezTo>
                    <a:pt x="88900" y="2145677"/>
                    <a:pt x="59690" y="2116467"/>
                    <a:pt x="59690" y="2080907"/>
                  </a:cubicBezTo>
                  <a:lnTo>
                    <a:pt x="59690" y="124460"/>
                  </a:lnTo>
                  <a:cubicBezTo>
                    <a:pt x="59690" y="88900"/>
                    <a:pt x="88900" y="59690"/>
                    <a:pt x="124460" y="59690"/>
                  </a:cubicBezTo>
                  <a:lnTo>
                    <a:pt x="3076059" y="59690"/>
                  </a:lnTo>
                  <a:moveTo>
                    <a:pt x="3076059" y="0"/>
                  </a:moveTo>
                  <a:lnTo>
                    <a:pt x="124460" y="0"/>
                  </a:lnTo>
                  <a:cubicBezTo>
                    <a:pt x="55880" y="0"/>
                    <a:pt x="0" y="55880"/>
                    <a:pt x="0" y="124460"/>
                  </a:cubicBezTo>
                  <a:lnTo>
                    <a:pt x="0" y="2080907"/>
                  </a:lnTo>
                  <a:cubicBezTo>
                    <a:pt x="0" y="2149487"/>
                    <a:pt x="55880" y="2205367"/>
                    <a:pt x="124460" y="2205367"/>
                  </a:cubicBezTo>
                  <a:lnTo>
                    <a:pt x="3076059" y="2205367"/>
                  </a:lnTo>
                  <a:cubicBezTo>
                    <a:pt x="3144639" y="2205367"/>
                    <a:pt x="3200519" y="2149487"/>
                    <a:pt x="3200519" y="2080907"/>
                  </a:cubicBezTo>
                  <a:lnTo>
                    <a:pt x="3200519" y="124460"/>
                  </a:lnTo>
                  <a:cubicBezTo>
                    <a:pt x="3200519" y="55880"/>
                    <a:pt x="3144639" y="0"/>
                    <a:pt x="3076059" y="0"/>
                  </a:cubicBezTo>
                  <a:close/>
                </a:path>
              </a:pathLst>
            </a:custGeom>
            <a:solidFill>
              <a:srgbClr val="175029"/>
            </a:solidFill>
          </p:spPr>
          <p:txBody>
            <a:bodyPr/>
            <a:lstStyle/>
            <a:p>
              <a:endParaRPr lang="vi-VN"/>
            </a:p>
          </p:txBody>
        </p:sp>
      </p:grpSp>
      <p:grpSp>
        <p:nvGrpSpPr>
          <p:cNvPr id="7" name="Group 7"/>
          <p:cNvGrpSpPr>
            <a:grpSpLocks noChangeAspect="1"/>
          </p:cNvGrpSpPr>
          <p:nvPr/>
        </p:nvGrpSpPr>
        <p:grpSpPr>
          <a:xfrm rot="5400000">
            <a:off x="1757798" y="2333811"/>
            <a:ext cx="1048090" cy="907646"/>
            <a:chOff x="0" y="0"/>
            <a:chExt cx="6350000" cy="5499100"/>
          </a:xfrm>
        </p:grpSpPr>
        <p:sp>
          <p:nvSpPr>
            <p:cNvPr id="8" name="Freeform 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txBody>
            <a:bodyPr/>
            <a:lstStyle/>
            <a:p>
              <a:endParaRPr lang="vi-VN"/>
            </a:p>
          </p:txBody>
        </p:sp>
      </p:grpSp>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400000">
            <a:off x="9567125" y="5466259"/>
            <a:ext cx="1231475" cy="2845846"/>
          </a:xfrm>
          <a:prstGeom prst="rect">
            <a:avLst/>
          </a:prstGeom>
        </p:spPr>
      </p:pic>
      <p:sp>
        <p:nvSpPr>
          <p:cNvPr id="15" name="TextBox 15"/>
          <p:cNvSpPr txBox="1"/>
          <p:nvPr/>
        </p:nvSpPr>
        <p:spPr>
          <a:xfrm>
            <a:off x="2864968" y="2434172"/>
            <a:ext cx="5501437" cy="573427"/>
          </a:xfrm>
          <a:prstGeom prst="rect">
            <a:avLst/>
          </a:prstGeom>
        </p:spPr>
        <p:txBody>
          <a:bodyPr wrap="square" lIns="0" tIns="0" rIns="0" bIns="0" rtlCol="0" anchor="t">
            <a:spAutoFit/>
          </a:bodyPr>
          <a:lstStyle/>
          <a:p>
            <a:pPr algn="just">
              <a:lnSpc>
                <a:spcPts val="4900"/>
              </a:lnSpc>
            </a:pPr>
            <a:r>
              <a:rPr lang="en-US" sz="3500" b="1" dirty="0" err="1">
                <a:solidFill>
                  <a:srgbClr val="C00000"/>
                </a:solidFill>
                <a:latin typeface="Arial" pitchFamily="34" charset="0"/>
              </a:rPr>
              <a:t>Kỳ</a:t>
            </a:r>
            <a:r>
              <a:rPr lang="en-US" sz="3500" b="1" dirty="0">
                <a:solidFill>
                  <a:srgbClr val="C00000"/>
                </a:solidFill>
                <a:latin typeface="Arial" pitchFamily="34" charset="0"/>
              </a:rPr>
              <a:t> </a:t>
            </a:r>
            <a:r>
              <a:rPr lang="en-US" sz="3500" b="1" dirty="0" err="1">
                <a:solidFill>
                  <a:srgbClr val="C00000"/>
                </a:solidFill>
                <a:latin typeface="Arial" pitchFamily="34" charset="0"/>
              </a:rPr>
              <a:t>giữa</a:t>
            </a:r>
            <a:endParaRPr lang="vi-VN" sz="3500" b="1" dirty="0">
              <a:solidFill>
                <a:srgbClr val="C00000"/>
              </a:solidFill>
              <a:latin typeface="Arial" pitchFamily="34" charset="0"/>
            </a:endParaRPr>
          </a:p>
        </p:txBody>
      </p:sp>
      <p:sp>
        <p:nvSpPr>
          <p:cNvPr id="16" name="TextBox 16"/>
          <p:cNvSpPr txBox="1"/>
          <p:nvPr/>
        </p:nvSpPr>
        <p:spPr>
          <a:xfrm>
            <a:off x="1808063" y="3449952"/>
            <a:ext cx="7315980" cy="2100575"/>
          </a:xfrm>
          <a:prstGeom prst="rect">
            <a:avLst/>
          </a:prstGeom>
        </p:spPr>
        <p:txBody>
          <a:bodyPr wrap="square" lIns="0" tIns="0" rIns="0" bIns="0" rtlCol="0" anchor="t">
            <a:spAutoFit/>
          </a:bodyPr>
          <a:lstStyle/>
          <a:p>
            <a:pPr algn="just">
              <a:lnSpc>
                <a:spcPct val="130000"/>
              </a:lnSpc>
              <a:spcBef>
                <a:spcPct val="0"/>
              </a:spcBef>
            </a:pPr>
            <a:r>
              <a:rPr lang="vi-VN" sz="3500" b="1" dirty="0">
                <a:solidFill>
                  <a:srgbClr val="000000"/>
                </a:solidFill>
                <a:latin typeface="Arial" pitchFamily="34" charset="0"/>
              </a:rPr>
              <a:t>- Các NST kép đóng xoắn cực đại, tập trung thành một hàng ở mặt phẳng xích đạo của thoi phân bào.</a:t>
            </a:r>
          </a:p>
        </p:txBody>
      </p:sp>
      <p:pic>
        <p:nvPicPr>
          <p:cNvPr id="16386" name="Picture 2" descr="Tóm tắt chủ đề phân môn nguyên phân lớp 7 đơn vị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1443" y="6159542"/>
            <a:ext cx="5388965" cy="3810380"/>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Tóm tắt chủ đề phân môn nguyên phân lớp 7 đơn vị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04444" y="6403465"/>
            <a:ext cx="4670928" cy="3302677"/>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a:off x="4644501" y="7962900"/>
            <a:ext cx="1119886" cy="0"/>
          </a:xfrm>
          <a:prstGeom prst="straightConnector1">
            <a:avLst/>
          </a:prstGeom>
          <a:ln w="571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4">
            <a:extLst>
              <a:ext uri="{FF2B5EF4-FFF2-40B4-BE49-F238E27FC236}">
                <a16:creationId xmlns:a16="http://schemas.microsoft.com/office/drawing/2014/main" id="{77F085D2-95F0-5582-ED3B-3002D61A7ABC}"/>
              </a:ext>
            </a:extLst>
          </p:cNvPr>
          <p:cNvSpPr txBox="1"/>
          <p:nvPr/>
        </p:nvSpPr>
        <p:spPr>
          <a:xfrm>
            <a:off x="1392340" y="809534"/>
            <a:ext cx="14914460" cy="628377"/>
          </a:xfrm>
          <a:prstGeom prst="rect">
            <a:avLst/>
          </a:prstGeom>
        </p:spPr>
        <p:txBody>
          <a:bodyPr wrap="square" lIns="0" tIns="0" rIns="0" bIns="0" rtlCol="0" anchor="t">
            <a:spAutoFit/>
          </a:bodyPr>
          <a:lstStyle/>
          <a:p>
            <a:pPr algn="just">
              <a:lnSpc>
                <a:spcPts val="4900"/>
              </a:lnSpc>
              <a:spcBef>
                <a:spcPct val="0"/>
              </a:spcBef>
            </a:pPr>
            <a:r>
              <a:rPr lang="en-US" sz="4400" b="1" dirty="0">
                <a:solidFill>
                  <a:srgbClr val="000000"/>
                </a:solidFill>
                <a:latin typeface="Arial" pitchFamily="34" charset="0"/>
              </a:rPr>
              <a:t>1. </a:t>
            </a:r>
            <a:r>
              <a:rPr lang="en-US" sz="4400" b="1" dirty="0" err="1">
                <a:solidFill>
                  <a:srgbClr val="000000"/>
                </a:solidFill>
                <a:latin typeface="Arial" pitchFamily="34" charset="0"/>
              </a:rPr>
              <a:t>Nguyên</a:t>
            </a:r>
            <a:r>
              <a:rPr lang="en-US" sz="4400" b="1" dirty="0">
                <a:solidFill>
                  <a:srgbClr val="000000"/>
                </a:solidFill>
                <a:latin typeface="Arial" pitchFamily="34" charset="0"/>
              </a:rPr>
              <a:t> </a:t>
            </a:r>
            <a:r>
              <a:rPr lang="en-US" sz="4400" b="1" dirty="0" err="1">
                <a:solidFill>
                  <a:srgbClr val="000000"/>
                </a:solidFill>
                <a:latin typeface="Arial" pitchFamily="34" charset="0"/>
              </a:rPr>
              <a:t>phân</a:t>
            </a:r>
            <a:endParaRPr lang="vi-VN" sz="4400" b="1" dirty="0">
              <a:solidFill>
                <a:srgbClr val="000000"/>
              </a:solidFill>
            </a:endParaRPr>
          </a:p>
        </p:txBody>
      </p:sp>
    </p:spTree>
    <p:extLst>
      <p:ext uri="{BB962C8B-B14F-4D97-AF65-F5344CB8AC3E}">
        <p14:creationId xmlns:p14="http://schemas.microsoft.com/office/powerpoint/2010/main" val="13742035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Bài 19 Sinh 10 VUIHOC: Quá trình giảm phân - trọn bộ lý thuyết và bài tập">
            <a:extLst>
              <a:ext uri="{FF2B5EF4-FFF2-40B4-BE49-F238E27FC236}">
                <a16:creationId xmlns:a16="http://schemas.microsoft.com/office/drawing/2014/main" id="{E744294C-91F7-2249-B3D9-2B7A9956E7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6022" y="777565"/>
            <a:ext cx="6665149" cy="95094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47630">
            <a:off x="-2392421" y="-5039057"/>
            <a:ext cx="8477169" cy="6273105"/>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352433" y="-1028700"/>
            <a:ext cx="4114800" cy="4114800"/>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485067" y="-2714625"/>
            <a:ext cx="4114800" cy="4114800"/>
          </a:xfrm>
          <a:prstGeom prst="rect">
            <a:avLst/>
          </a:prstGeom>
        </p:spPr>
      </p:pic>
      <p:grpSp>
        <p:nvGrpSpPr>
          <p:cNvPr id="5" name="Group 5"/>
          <p:cNvGrpSpPr/>
          <p:nvPr/>
        </p:nvGrpSpPr>
        <p:grpSpPr>
          <a:xfrm>
            <a:off x="1392340" y="1989711"/>
            <a:ext cx="7642283" cy="4283733"/>
            <a:chOff x="0" y="0"/>
            <a:chExt cx="3200519" cy="2205367"/>
          </a:xfrm>
        </p:grpSpPr>
        <p:sp>
          <p:nvSpPr>
            <p:cNvPr id="6" name="Freeform 6"/>
            <p:cNvSpPr/>
            <p:nvPr/>
          </p:nvSpPr>
          <p:spPr>
            <a:xfrm>
              <a:off x="0" y="0"/>
              <a:ext cx="3200519" cy="2205367"/>
            </a:xfrm>
            <a:custGeom>
              <a:avLst/>
              <a:gdLst/>
              <a:ahLst/>
              <a:cxnLst/>
              <a:rect l="l" t="t" r="r" b="b"/>
              <a:pathLst>
                <a:path w="3200519" h="2205367">
                  <a:moveTo>
                    <a:pt x="3076059" y="59690"/>
                  </a:moveTo>
                  <a:cubicBezTo>
                    <a:pt x="3111619" y="59690"/>
                    <a:pt x="3140829" y="88900"/>
                    <a:pt x="3140829" y="124460"/>
                  </a:cubicBezTo>
                  <a:lnTo>
                    <a:pt x="3140829" y="2080907"/>
                  </a:lnTo>
                  <a:cubicBezTo>
                    <a:pt x="3140829" y="2116467"/>
                    <a:pt x="3111619" y="2145677"/>
                    <a:pt x="3076059" y="2145677"/>
                  </a:cubicBezTo>
                  <a:lnTo>
                    <a:pt x="124460" y="2145677"/>
                  </a:lnTo>
                  <a:cubicBezTo>
                    <a:pt x="88900" y="2145677"/>
                    <a:pt x="59690" y="2116467"/>
                    <a:pt x="59690" y="2080907"/>
                  </a:cubicBezTo>
                  <a:lnTo>
                    <a:pt x="59690" y="124460"/>
                  </a:lnTo>
                  <a:cubicBezTo>
                    <a:pt x="59690" y="88900"/>
                    <a:pt x="88900" y="59690"/>
                    <a:pt x="124460" y="59690"/>
                  </a:cubicBezTo>
                  <a:lnTo>
                    <a:pt x="3076059" y="59690"/>
                  </a:lnTo>
                  <a:moveTo>
                    <a:pt x="3076059" y="0"/>
                  </a:moveTo>
                  <a:lnTo>
                    <a:pt x="124460" y="0"/>
                  </a:lnTo>
                  <a:cubicBezTo>
                    <a:pt x="55880" y="0"/>
                    <a:pt x="0" y="55880"/>
                    <a:pt x="0" y="124460"/>
                  </a:cubicBezTo>
                  <a:lnTo>
                    <a:pt x="0" y="2080907"/>
                  </a:lnTo>
                  <a:cubicBezTo>
                    <a:pt x="0" y="2149487"/>
                    <a:pt x="55880" y="2205367"/>
                    <a:pt x="124460" y="2205367"/>
                  </a:cubicBezTo>
                  <a:lnTo>
                    <a:pt x="3076059" y="2205367"/>
                  </a:lnTo>
                  <a:cubicBezTo>
                    <a:pt x="3144639" y="2205367"/>
                    <a:pt x="3200519" y="2149487"/>
                    <a:pt x="3200519" y="2080907"/>
                  </a:cubicBezTo>
                  <a:lnTo>
                    <a:pt x="3200519" y="124460"/>
                  </a:lnTo>
                  <a:cubicBezTo>
                    <a:pt x="3200519" y="55880"/>
                    <a:pt x="3144639" y="0"/>
                    <a:pt x="3076059" y="0"/>
                  </a:cubicBezTo>
                  <a:close/>
                </a:path>
              </a:pathLst>
            </a:custGeom>
            <a:solidFill>
              <a:srgbClr val="175029"/>
            </a:solidFill>
          </p:spPr>
          <p:txBody>
            <a:bodyPr/>
            <a:lstStyle/>
            <a:p>
              <a:endParaRPr lang="vi-VN"/>
            </a:p>
          </p:txBody>
        </p:sp>
      </p:grpSp>
      <p:grpSp>
        <p:nvGrpSpPr>
          <p:cNvPr id="7" name="Group 7"/>
          <p:cNvGrpSpPr>
            <a:grpSpLocks noChangeAspect="1"/>
          </p:cNvGrpSpPr>
          <p:nvPr/>
        </p:nvGrpSpPr>
        <p:grpSpPr>
          <a:xfrm rot="5400000">
            <a:off x="1757798" y="2333811"/>
            <a:ext cx="1048090" cy="907646"/>
            <a:chOff x="0" y="0"/>
            <a:chExt cx="6350000" cy="5499100"/>
          </a:xfrm>
        </p:grpSpPr>
        <p:sp>
          <p:nvSpPr>
            <p:cNvPr id="8" name="Freeform 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txBody>
            <a:bodyPr/>
            <a:lstStyle/>
            <a:p>
              <a:endParaRPr lang="vi-VN"/>
            </a:p>
          </p:txBody>
        </p:sp>
      </p:grpSp>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400000">
            <a:off x="9567125" y="5466259"/>
            <a:ext cx="1231475" cy="2845846"/>
          </a:xfrm>
          <a:prstGeom prst="rect">
            <a:avLst/>
          </a:prstGeom>
        </p:spPr>
      </p:pic>
      <p:sp>
        <p:nvSpPr>
          <p:cNvPr id="14" name="TextBox 14"/>
          <p:cNvSpPr txBox="1"/>
          <p:nvPr/>
        </p:nvSpPr>
        <p:spPr>
          <a:xfrm>
            <a:off x="1392340" y="809534"/>
            <a:ext cx="14914460" cy="628377"/>
          </a:xfrm>
          <a:prstGeom prst="rect">
            <a:avLst/>
          </a:prstGeom>
        </p:spPr>
        <p:txBody>
          <a:bodyPr wrap="square" lIns="0" tIns="0" rIns="0" bIns="0" rtlCol="0" anchor="t">
            <a:spAutoFit/>
          </a:bodyPr>
          <a:lstStyle/>
          <a:p>
            <a:pPr algn="just">
              <a:lnSpc>
                <a:spcPts val="4900"/>
              </a:lnSpc>
              <a:spcBef>
                <a:spcPct val="0"/>
              </a:spcBef>
            </a:pPr>
            <a:r>
              <a:rPr lang="en-US" sz="4400" b="1" dirty="0">
                <a:solidFill>
                  <a:srgbClr val="000000"/>
                </a:solidFill>
                <a:latin typeface="Arial" pitchFamily="34" charset="0"/>
              </a:rPr>
              <a:t>1. </a:t>
            </a:r>
            <a:r>
              <a:rPr lang="en-US" sz="4400" b="1" dirty="0" err="1">
                <a:solidFill>
                  <a:srgbClr val="000000"/>
                </a:solidFill>
                <a:latin typeface="Arial" pitchFamily="34" charset="0"/>
              </a:rPr>
              <a:t>Nguyên</a:t>
            </a:r>
            <a:r>
              <a:rPr lang="en-US" sz="4400" b="1" dirty="0">
                <a:solidFill>
                  <a:srgbClr val="000000"/>
                </a:solidFill>
                <a:latin typeface="Arial" pitchFamily="34" charset="0"/>
              </a:rPr>
              <a:t> </a:t>
            </a:r>
            <a:r>
              <a:rPr lang="en-US" sz="4400" b="1" dirty="0" err="1">
                <a:solidFill>
                  <a:srgbClr val="000000"/>
                </a:solidFill>
                <a:latin typeface="Arial" pitchFamily="34" charset="0"/>
              </a:rPr>
              <a:t>phân</a:t>
            </a:r>
            <a:endParaRPr lang="vi-VN" sz="4400" b="1" dirty="0">
              <a:solidFill>
                <a:srgbClr val="000000"/>
              </a:solidFill>
            </a:endParaRPr>
          </a:p>
        </p:txBody>
      </p:sp>
      <p:sp>
        <p:nvSpPr>
          <p:cNvPr id="15" name="TextBox 15"/>
          <p:cNvSpPr txBox="1"/>
          <p:nvPr/>
        </p:nvSpPr>
        <p:spPr>
          <a:xfrm>
            <a:off x="2864968" y="2434172"/>
            <a:ext cx="5501437" cy="573427"/>
          </a:xfrm>
          <a:prstGeom prst="rect">
            <a:avLst/>
          </a:prstGeom>
        </p:spPr>
        <p:txBody>
          <a:bodyPr wrap="square" lIns="0" tIns="0" rIns="0" bIns="0" rtlCol="0" anchor="t">
            <a:spAutoFit/>
          </a:bodyPr>
          <a:lstStyle/>
          <a:p>
            <a:pPr algn="just">
              <a:lnSpc>
                <a:spcPts val="4900"/>
              </a:lnSpc>
            </a:pPr>
            <a:r>
              <a:rPr lang="en-US" sz="3500" b="1" dirty="0" err="1">
                <a:solidFill>
                  <a:srgbClr val="C00000"/>
                </a:solidFill>
                <a:latin typeface="Arial" pitchFamily="34" charset="0"/>
              </a:rPr>
              <a:t>Kỳ</a:t>
            </a:r>
            <a:r>
              <a:rPr lang="en-US" sz="3500" b="1" dirty="0">
                <a:solidFill>
                  <a:srgbClr val="C00000"/>
                </a:solidFill>
                <a:latin typeface="Arial" pitchFamily="34" charset="0"/>
              </a:rPr>
              <a:t> </a:t>
            </a:r>
            <a:r>
              <a:rPr lang="en-US" sz="3500" b="1" dirty="0" err="1">
                <a:solidFill>
                  <a:srgbClr val="C00000"/>
                </a:solidFill>
                <a:latin typeface="Arial" pitchFamily="34" charset="0"/>
              </a:rPr>
              <a:t>sau</a:t>
            </a:r>
            <a:endParaRPr lang="vi-VN" sz="3500" b="1" dirty="0">
              <a:solidFill>
                <a:srgbClr val="C00000"/>
              </a:solidFill>
              <a:latin typeface="Arial" pitchFamily="34" charset="0"/>
            </a:endParaRPr>
          </a:p>
        </p:txBody>
      </p:sp>
      <p:sp>
        <p:nvSpPr>
          <p:cNvPr id="16" name="TextBox 16"/>
          <p:cNvSpPr txBox="1"/>
          <p:nvPr/>
        </p:nvSpPr>
        <p:spPr>
          <a:xfrm>
            <a:off x="1846162" y="3240138"/>
            <a:ext cx="6764437" cy="2800767"/>
          </a:xfrm>
          <a:prstGeom prst="rect">
            <a:avLst/>
          </a:prstGeom>
        </p:spPr>
        <p:txBody>
          <a:bodyPr wrap="square" lIns="0" tIns="0" rIns="0" bIns="0" rtlCol="0" anchor="t">
            <a:spAutoFit/>
          </a:bodyPr>
          <a:lstStyle/>
          <a:p>
            <a:pPr algn="just">
              <a:lnSpc>
                <a:spcPct val="130000"/>
              </a:lnSpc>
              <a:spcBef>
                <a:spcPct val="0"/>
              </a:spcBef>
            </a:pPr>
            <a:r>
              <a:rPr lang="vi-VN" sz="3500" b="1" dirty="0">
                <a:solidFill>
                  <a:srgbClr val="000000"/>
                </a:solidFill>
                <a:latin typeface="Arial" pitchFamily="34" charset="0"/>
              </a:rPr>
              <a:t>- Hai chromatid trong từng NST kép tách nhau tại tâm động thành 2 NST đơn và phân li về 2 cực của tế bào.</a:t>
            </a:r>
          </a:p>
        </p:txBody>
      </p:sp>
      <p:pic>
        <p:nvPicPr>
          <p:cNvPr id="17410" name="Picture 2" descr="Tóm tắt chủ đề phân môn nguyên phân lớp 7 đơn vị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8331" y="6555940"/>
            <a:ext cx="4994670" cy="3531586"/>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a:off x="4495800" y="8321733"/>
            <a:ext cx="1119886" cy="0"/>
          </a:xfrm>
          <a:prstGeom prst="straightConnector1">
            <a:avLst/>
          </a:prstGeom>
          <a:ln w="571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8434" name="Picture 2" descr="Tóm tắt chủ đề phân môn nguyên phân lớp 7 đơn vị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33001" y="6895907"/>
            <a:ext cx="5008662" cy="3541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506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Bài 19 Sinh 10 VUIHOC: Quá trình giảm phân - trọn bộ lý thuyết và bài tập">
            <a:extLst>
              <a:ext uri="{FF2B5EF4-FFF2-40B4-BE49-F238E27FC236}">
                <a16:creationId xmlns:a16="http://schemas.microsoft.com/office/drawing/2014/main" id="{00E0A1FB-4574-E967-7C1C-BDA95BAAFD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6022" y="777565"/>
            <a:ext cx="6665149" cy="95094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47630">
            <a:off x="-2392421" y="-5039057"/>
            <a:ext cx="8477169" cy="6273105"/>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352433" y="-1028700"/>
            <a:ext cx="4114800" cy="4114800"/>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485067" y="-2714625"/>
            <a:ext cx="4114800" cy="4114800"/>
          </a:xfrm>
          <a:prstGeom prst="rect">
            <a:avLst/>
          </a:prstGeom>
        </p:spPr>
      </p:pic>
      <p:grpSp>
        <p:nvGrpSpPr>
          <p:cNvPr id="5" name="Group 5"/>
          <p:cNvGrpSpPr/>
          <p:nvPr/>
        </p:nvGrpSpPr>
        <p:grpSpPr>
          <a:xfrm>
            <a:off x="1392340" y="1989711"/>
            <a:ext cx="7367599" cy="3458589"/>
            <a:chOff x="0" y="0"/>
            <a:chExt cx="3200519" cy="2205367"/>
          </a:xfrm>
        </p:grpSpPr>
        <p:sp>
          <p:nvSpPr>
            <p:cNvPr id="6" name="Freeform 6"/>
            <p:cNvSpPr/>
            <p:nvPr/>
          </p:nvSpPr>
          <p:spPr>
            <a:xfrm>
              <a:off x="0" y="0"/>
              <a:ext cx="3200519" cy="2205367"/>
            </a:xfrm>
            <a:custGeom>
              <a:avLst/>
              <a:gdLst/>
              <a:ahLst/>
              <a:cxnLst/>
              <a:rect l="l" t="t" r="r" b="b"/>
              <a:pathLst>
                <a:path w="3200519" h="2205367">
                  <a:moveTo>
                    <a:pt x="3076059" y="59690"/>
                  </a:moveTo>
                  <a:cubicBezTo>
                    <a:pt x="3111619" y="59690"/>
                    <a:pt x="3140829" y="88900"/>
                    <a:pt x="3140829" y="124460"/>
                  </a:cubicBezTo>
                  <a:lnTo>
                    <a:pt x="3140829" y="2080907"/>
                  </a:lnTo>
                  <a:cubicBezTo>
                    <a:pt x="3140829" y="2116467"/>
                    <a:pt x="3111619" y="2145677"/>
                    <a:pt x="3076059" y="2145677"/>
                  </a:cubicBezTo>
                  <a:lnTo>
                    <a:pt x="124460" y="2145677"/>
                  </a:lnTo>
                  <a:cubicBezTo>
                    <a:pt x="88900" y="2145677"/>
                    <a:pt x="59690" y="2116467"/>
                    <a:pt x="59690" y="2080907"/>
                  </a:cubicBezTo>
                  <a:lnTo>
                    <a:pt x="59690" y="124460"/>
                  </a:lnTo>
                  <a:cubicBezTo>
                    <a:pt x="59690" y="88900"/>
                    <a:pt x="88900" y="59690"/>
                    <a:pt x="124460" y="59690"/>
                  </a:cubicBezTo>
                  <a:lnTo>
                    <a:pt x="3076059" y="59690"/>
                  </a:lnTo>
                  <a:moveTo>
                    <a:pt x="3076059" y="0"/>
                  </a:moveTo>
                  <a:lnTo>
                    <a:pt x="124460" y="0"/>
                  </a:lnTo>
                  <a:cubicBezTo>
                    <a:pt x="55880" y="0"/>
                    <a:pt x="0" y="55880"/>
                    <a:pt x="0" y="124460"/>
                  </a:cubicBezTo>
                  <a:lnTo>
                    <a:pt x="0" y="2080907"/>
                  </a:lnTo>
                  <a:cubicBezTo>
                    <a:pt x="0" y="2149487"/>
                    <a:pt x="55880" y="2205367"/>
                    <a:pt x="124460" y="2205367"/>
                  </a:cubicBezTo>
                  <a:lnTo>
                    <a:pt x="3076059" y="2205367"/>
                  </a:lnTo>
                  <a:cubicBezTo>
                    <a:pt x="3144639" y="2205367"/>
                    <a:pt x="3200519" y="2149487"/>
                    <a:pt x="3200519" y="2080907"/>
                  </a:cubicBezTo>
                  <a:lnTo>
                    <a:pt x="3200519" y="124460"/>
                  </a:lnTo>
                  <a:cubicBezTo>
                    <a:pt x="3200519" y="55880"/>
                    <a:pt x="3144639" y="0"/>
                    <a:pt x="3076059" y="0"/>
                  </a:cubicBezTo>
                  <a:close/>
                </a:path>
              </a:pathLst>
            </a:custGeom>
            <a:solidFill>
              <a:srgbClr val="175029"/>
            </a:solidFill>
          </p:spPr>
          <p:txBody>
            <a:bodyPr/>
            <a:lstStyle/>
            <a:p>
              <a:endParaRPr lang="vi-VN"/>
            </a:p>
          </p:txBody>
        </p:sp>
      </p:grpSp>
      <p:grpSp>
        <p:nvGrpSpPr>
          <p:cNvPr id="7" name="Group 7"/>
          <p:cNvGrpSpPr>
            <a:grpSpLocks noChangeAspect="1"/>
          </p:cNvGrpSpPr>
          <p:nvPr/>
        </p:nvGrpSpPr>
        <p:grpSpPr>
          <a:xfrm rot="5400000">
            <a:off x="1757798" y="2333811"/>
            <a:ext cx="1048090" cy="907646"/>
            <a:chOff x="0" y="0"/>
            <a:chExt cx="6350000" cy="5499100"/>
          </a:xfrm>
        </p:grpSpPr>
        <p:sp>
          <p:nvSpPr>
            <p:cNvPr id="8" name="Freeform 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txBody>
            <a:bodyPr/>
            <a:lstStyle/>
            <a:p>
              <a:endParaRPr lang="vi-VN"/>
            </a:p>
          </p:txBody>
        </p:sp>
      </p:grpSp>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400000">
            <a:off x="9321103" y="4953123"/>
            <a:ext cx="1231475" cy="2845846"/>
          </a:xfrm>
          <a:prstGeom prst="rect">
            <a:avLst/>
          </a:prstGeom>
        </p:spPr>
      </p:pic>
      <p:sp>
        <p:nvSpPr>
          <p:cNvPr id="14" name="TextBox 14"/>
          <p:cNvSpPr txBox="1"/>
          <p:nvPr/>
        </p:nvSpPr>
        <p:spPr>
          <a:xfrm>
            <a:off x="1392340" y="809534"/>
            <a:ext cx="5749727" cy="628377"/>
          </a:xfrm>
          <a:prstGeom prst="rect">
            <a:avLst/>
          </a:prstGeom>
        </p:spPr>
        <p:txBody>
          <a:bodyPr wrap="square" lIns="0" tIns="0" rIns="0" bIns="0" rtlCol="0" anchor="t">
            <a:spAutoFit/>
          </a:bodyPr>
          <a:lstStyle/>
          <a:p>
            <a:pPr algn="just">
              <a:lnSpc>
                <a:spcPts val="4900"/>
              </a:lnSpc>
            </a:pPr>
            <a:r>
              <a:rPr lang="en-US" sz="4400" b="1" dirty="0">
                <a:solidFill>
                  <a:srgbClr val="000000"/>
                </a:solidFill>
                <a:latin typeface="Arial" pitchFamily="34" charset="0"/>
              </a:rPr>
              <a:t>1. </a:t>
            </a:r>
            <a:r>
              <a:rPr lang="en-US" sz="4400" b="1" dirty="0" err="1">
                <a:solidFill>
                  <a:srgbClr val="000000"/>
                </a:solidFill>
                <a:latin typeface="Arial" pitchFamily="34" charset="0"/>
              </a:rPr>
              <a:t>Nguyên</a:t>
            </a:r>
            <a:r>
              <a:rPr lang="en-US" sz="4400" b="1" dirty="0">
                <a:solidFill>
                  <a:srgbClr val="000000"/>
                </a:solidFill>
                <a:latin typeface="Arial" pitchFamily="34" charset="0"/>
              </a:rPr>
              <a:t> </a:t>
            </a:r>
            <a:r>
              <a:rPr lang="en-US" sz="4400" b="1" dirty="0" err="1">
                <a:solidFill>
                  <a:srgbClr val="000000"/>
                </a:solidFill>
                <a:latin typeface="Arial" pitchFamily="34" charset="0"/>
              </a:rPr>
              <a:t>phân</a:t>
            </a:r>
            <a:endParaRPr lang="vi-VN" sz="4400" b="1" dirty="0">
              <a:solidFill>
                <a:srgbClr val="000000"/>
              </a:solidFill>
              <a:latin typeface="Arial" pitchFamily="34" charset="0"/>
            </a:endParaRPr>
          </a:p>
        </p:txBody>
      </p:sp>
      <p:sp>
        <p:nvSpPr>
          <p:cNvPr id="15" name="TextBox 15"/>
          <p:cNvSpPr txBox="1"/>
          <p:nvPr/>
        </p:nvSpPr>
        <p:spPr>
          <a:xfrm>
            <a:off x="2864968" y="2434172"/>
            <a:ext cx="5501437" cy="573427"/>
          </a:xfrm>
          <a:prstGeom prst="rect">
            <a:avLst/>
          </a:prstGeom>
        </p:spPr>
        <p:txBody>
          <a:bodyPr wrap="square" lIns="0" tIns="0" rIns="0" bIns="0" rtlCol="0" anchor="t">
            <a:spAutoFit/>
          </a:bodyPr>
          <a:lstStyle/>
          <a:p>
            <a:pPr algn="just">
              <a:lnSpc>
                <a:spcPts val="4900"/>
              </a:lnSpc>
            </a:pPr>
            <a:r>
              <a:rPr lang="en-US" sz="3500" b="1" dirty="0" err="1">
                <a:solidFill>
                  <a:srgbClr val="C00000"/>
                </a:solidFill>
                <a:latin typeface="Arial" pitchFamily="34" charset="0"/>
              </a:rPr>
              <a:t>Kỳ</a:t>
            </a:r>
            <a:r>
              <a:rPr lang="en-US" sz="3500" b="1" dirty="0">
                <a:solidFill>
                  <a:srgbClr val="C00000"/>
                </a:solidFill>
                <a:latin typeface="Arial" pitchFamily="34" charset="0"/>
              </a:rPr>
              <a:t> </a:t>
            </a:r>
            <a:r>
              <a:rPr lang="en-US" sz="3500" b="1" dirty="0" err="1">
                <a:solidFill>
                  <a:srgbClr val="C00000"/>
                </a:solidFill>
                <a:latin typeface="Arial" pitchFamily="34" charset="0"/>
              </a:rPr>
              <a:t>cuối</a:t>
            </a:r>
            <a:endParaRPr lang="vi-VN" sz="3500" b="1" dirty="0">
              <a:solidFill>
                <a:srgbClr val="C00000"/>
              </a:solidFill>
              <a:latin typeface="Arial" pitchFamily="34" charset="0"/>
            </a:endParaRPr>
          </a:p>
        </p:txBody>
      </p:sp>
      <p:sp>
        <p:nvSpPr>
          <p:cNvPr id="16" name="TextBox 16"/>
          <p:cNvSpPr txBox="1"/>
          <p:nvPr/>
        </p:nvSpPr>
        <p:spPr>
          <a:xfrm>
            <a:off x="1828021" y="3495650"/>
            <a:ext cx="6190378" cy="2100575"/>
          </a:xfrm>
          <a:prstGeom prst="rect">
            <a:avLst/>
          </a:prstGeom>
        </p:spPr>
        <p:txBody>
          <a:bodyPr wrap="square" lIns="0" tIns="0" rIns="0" bIns="0" rtlCol="0" anchor="t">
            <a:spAutoFit/>
          </a:bodyPr>
          <a:lstStyle/>
          <a:p>
            <a:pPr marL="457200" indent="-457200" algn="just">
              <a:lnSpc>
                <a:spcPct val="130000"/>
              </a:lnSpc>
              <a:spcBef>
                <a:spcPct val="0"/>
              </a:spcBef>
              <a:buFontTx/>
              <a:buChar char="-"/>
            </a:pPr>
            <a:r>
              <a:rPr lang="en-US" sz="3500" b="1" dirty="0" err="1" smtClean="0">
                <a:solidFill>
                  <a:srgbClr val="000000"/>
                </a:solidFill>
                <a:latin typeface="Arial" pitchFamily="34" charset="0"/>
              </a:rPr>
              <a:t>Phân</a:t>
            </a:r>
            <a:r>
              <a:rPr lang="en-US" sz="3500" b="1" dirty="0" smtClean="0">
                <a:solidFill>
                  <a:srgbClr val="000000"/>
                </a:solidFill>
                <a:latin typeface="Arial" pitchFamily="34" charset="0"/>
              </a:rPr>
              <a:t> chia </a:t>
            </a:r>
            <a:r>
              <a:rPr lang="en-US" sz="3500" b="1" dirty="0" err="1" smtClean="0">
                <a:solidFill>
                  <a:srgbClr val="000000"/>
                </a:solidFill>
                <a:latin typeface="Arial" pitchFamily="34" charset="0"/>
              </a:rPr>
              <a:t>chất</a:t>
            </a:r>
            <a:r>
              <a:rPr lang="en-US" sz="3500" b="1" dirty="0" smtClean="0">
                <a:solidFill>
                  <a:srgbClr val="000000"/>
                </a:solidFill>
                <a:latin typeface="Arial" pitchFamily="34" charset="0"/>
              </a:rPr>
              <a:t> </a:t>
            </a:r>
            <a:r>
              <a:rPr lang="en-US" sz="3500" b="1" dirty="0" err="1" smtClean="0">
                <a:solidFill>
                  <a:srgbClr val="000000"/>
                </a:solidFill>
                <a:latin typeface="Arial" pitchFamily="34" charset="0"/>
              </a:rPr>
              <a:t>tế</a:t>
            </a:r>
            <a:r>
              <a:rPr lang="en-US" sz="3500" b="1" dirty="0" smtClean="0">
                <a:solidFill>
                  <a:srgbClr val="000000"/>
                </a:solidFill>
                <a:latin typeface="Arial" pitchFamily="34" charset="0"/>
              </a:rPr>
              <a:t> </a:t>
            </a:r>
            <a:r>
              <a:rPr lang="en-US" sz="3500" b="1" dirty="0" err="1" smtClean="0">
                <a:solidFill>
                  <a:srgbClr val="000000"/>
                </a:solidFill>
                <a:latin typeface="Arial" pitchFamily="34" charset="0"/>
              </a:rPr>
              <a:t>bào</a:t>
            </a:r>
            <a:r>
              <a:rPr lang="en-US" sz="3500" b="1" dirty="0" smtClean="0">
                <a:solidFill>
                  <a:srgbClr val="000000"/>
                </a:solidFill>
                <a:latin typeface="Arial" pitchFamily="34" charset="0"/>
              </a:rPr>
              <a:t>.</a:t>
            </a:r>
          </a:p>
          <a:p>
            <a:pPr marL="457200" indent="-457200" algn="just">
              <a:lnSpc>
                <a:spcPct val="130000"/>
              </a:lnSpc>
              <a:spcBef>
                <a:spcPct val="0"/>
              </a:spcBef>
              <a:buFontTx/>
              <a:buChar char="-"/>
            </a:pPr>
            <a:r>
              <a:rPr lang="en-US" sz="3500" b="1" dirty="0" smtClean="0">
                <a:solidFill>
                  <a:srgbClr val="000000"/>
                </a:solidFill>
                <a:latin typeface="Arial" pitchFamily="34" charset="0"/>
              </a:rPr>
              <a:t>- </a:t>
            </a:r>
            <a:r>
              <a:rPr lang="vi-VN" sz="3500" b="1" dirty="0" smtClean="0">
                <a:solidFill>
                  <a:srgbClr val="000000"/>
                </a:solidFill>
                <a:latin typeface="Arial" pitchFamily="34" charset="0"/>
              </a:rPr>
              <a:t>Các </a:t>
            </a:r>
            <a:r>
              <a:rPr lang="vi-VN" sz="3500" b="1" dirty="0">
                <a:solidFill>
                  <a:srgbClr val="000000"/>
                </a:solidFill>
                <a:latin typeface="Arial" pitchFamily="34" charset="0"/>
              </a:rPr>
              <a:t>NST đơn duỗi xoắn, dài ra thành sợi mảnh.</a:t>
            </a:r>
          </a:p>
        </p:txBody>
      </p:sp>
      <p:cxnSp>
        <p:nvCxnSpPr>
          <p:cNvPr id="11" name="Straight Arrow Connector 10"/>
          <p:cNvCxnSpPr/>
          <p:nvPr/>
        </p:nvCxnSpPr>
        <p:spPr>
          <a:xfrm>
            <a:off x="4448781" y="7882037"/>
            <a:ext cx="1119886" cy="0"/>
          </a:xfrm>
          <a:prstGeom prst="straightConnector1">
            <a:avLst/>
          </a:prstGeom>
          <a:ln w="571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8434" name="Picture 2" descr="Tóm tắt chủ đề phân môn nguyên phân lớp 7 đơn vị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3618" y="6389219"/>
            <a:ext cx="5008662" cy="3541478"/>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Tóm tắt chủ đề phân môn nguyên phân lớp 7 đơn vị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7832" y="5936351"/>
            <a:ext cx="5201132" cy="3677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0282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Bài 19 Sinh 10 VUIHOC: Quá trình giảm phân - trọn bộ lý thuyết và bài tậ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922" y="600430"/>
            <a:ext cx="6602421" cy="941993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47630">
            <a:off x="-2392421" y="-5039057"/>
            <a:ext cx="8477169" cy="6273105"/>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352433" y="-1028700"/>
            <a:ext cx="4114800" cy="4114800"/>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485067" y="-2714625"/>
            <a:ext cx="4114800" cy="4114800"/>
          </a:xfrm>
          <a:prstGeom prst="rect">
            <a:avLst/>
          </a:prstGeom>
        </p:spPr>
      </p:pic>
      <p:grpSp>
        <p:nvGrpSpPr>
          <p:cNvPr id="5" name="Group 5"/>
          <p:cNvGrpSpPr/>
          <p:nvPr/>
        </p:nvGrpSpPr>
        <p:grpSpPr>
          <a:xfrm>
            <a:off x="1392340" y="1638300"/>
            <a:ext cx="8482172" cy="3770597"/>
            <a:chOff x="0" y="0"/>
            <a:chExt cx="3200519" cy="2205367"/>
          </a:xfrm>
        </p:grpSpPr>
        <p:sp>
          <p:nvSpPr>
            <p:cNvPr id="6" name="Freeform 6"/>
            <p:cNvSpPr/>
            <p:nvPr/>
          </p:nvSpPr>
          <p:spPr>
            <a:xfrm>
              <a:off x="0" y="0"/>
              <a:ext cx="3200519" cy="2205367"/>
            </a:xfrm>
            <a:custGeom>
              <a:avLst/>
              <a:gdLst/>
              <a:ahLst/>
              <a:cxnLst/>
              <a:rect l="l" t="t" r="r" b="b"/>
              <a:pathLst>
                <a:path w="3200519" h="2205367">
                  <a:moveTo>
                    <a:pt x="3076059" y="59690"/>
                  </a:moveTo>
                  <a:cubicBezTo>
                    <a:pt x="3111619" y="59690"/>
                    <a:pt x="3140829" y="88900"/>
                    <a:pt x="3140829" y="124460"/>
                  </a:cubicBezTo>
                  <a:lnTo>
                    <a:pt x="3140829" y="2080907"/>
                  </a:lnTo>
                  <a:cubicBezTo>
                    <a:pt x="3140829" y="2116467"/>
                    <a:pt x="3111619" y="2145677"/>
                    <a:pt x="3076059" y="2145677"/>
                  </a:cubicBezTo>
                  <a:lnTo>
                    <a:pt x="124460" y="2145677"/>
                  </a:lnTo>
                  <a:cubicBezTo>
                    <a:pt x="88900" y="2145677"/>
                    <a:pt x="59690" y="2116467"/>
                    <a:pt x="59690" y="2080907"/>
                  </a:cubicBezTo>
                  <a:lnTo>
                    <a:pt x="59690" y="124460"/>
                  </a:lnTo>
                  <a:cubicBezTo>
                    <a:pt x="59690" y="88900"/>
                    <a:pt x="88900" y="59690"/>
                    <a:pt x="124460" y="59690"/>
                  </a:cubicBezTo>
                  <a:lnTo>
                    <a:pt x="3076059" y="59690"/>
                  </a:lnTo>
                  <a:moveTo>
                    <a:pt x="3076059" y="0"/>
                  </a:moveTo>
                  <a:lnTo>
                    <a:pt x="124460" y="0"/>
                  </a:lnTo>
                  <a:cubicBezTo>
                    <a:pt x="55880" y="0"/>
                    <a:pt x="0" y="55880"/>
                    <a:pt x="0" y="124460"/>
                  </a:cubicBezTo>
                  <a:lnTo>
                    <a:pt x="0" y="2080907"/>
                  </a:lnTo>
                  <a:cubicBezTo>
                    <a:pt x="0" y="2149487"/>
                    <a:pt x="55880" y="2205367"/>
                    <a:pt x="124460" y="2205367"/>
                  </a:cubicBezTo>
                  <a:lnTo>
                    <a:pt x="3076059" y="2205367"/>
                  </a:lnTo>
                  <a:cubicBezTo>
                    <a:pt x="3144639" y="2205367"/>
                    <a:pt x="3200519" y="2149487"/>
                    <a:pt x="3200519" y="2080907"/>
                  </a:cubicBezTo>
                  <a:lnTo>
                    <a:pt x="3200519" y="124460"/>
                  </a:lnTo>
                  <a:cubicBezTo>
                    <a:pt x="3200519" y="55880"/>
                    <a:pt x="3144639" y="0"/>
                    <a:pt x="3076059" y="0"/>
                  </a:cubicBezTo>
                  <a:close/>
                </a:path>
              </a:pathLst>
            </a:custGeom>
            <a:solidFill>
              <a:srgbClr val="175029"/>
            </a:solidFill>
          </p:spPr>
          <p:txBody>
            <a:bodyPr/>
            <a:lstStyle/>
            <a:p>
              <a:endParaRPr lang="vi-VN"/>
            </a:p>
          </p:txBody>
        </p:sp>
      </p:grpSp>
      <p:grpSp>
        <p:nvGrpSpPr>
          <p:cNvPr id="7" name="Group 7"/>
          <p:cNvGrpSpPr>
            <a:grpSpLocks noChangeAspect="1"/>
          </p:cNvGrpSpPr>
          <p:nvPr/>
        </p:nvGrpSpPr>
        <p:grpSpPr>
          <a:xfrm rot="5400000">
            <a:off x="1757798" y="1982400"/>
            <a:ext cx="1048090" cy="907646"/>
            <a:chOff x="0" y="0"/>
            <a:chExt cx="6350000" cy="5499100"/>
          </a:xfrm>
        </p:grpSpPr>
        <p:sp>
          <p:nvSpPr>
            <p:cNvPr id="8" name="Freeform 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txBody>
            <a:bodyPr/>
            <a:lstStyle/>
            <a:p>
              <a:endParaRPr lang="vi-VN"/>
            </a:p>
          </p:txBody>
        </p:sp>
      </p:grpSp>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400000">
            <a:off x="9258775" y="4648248"/>
            <a:ext cx="1231475" cy="2845846"/>
          </a:xfrm>
          <a:prstGeom prst="rect">
            <a:avLst/>
          </a:prstGeom>
        </p:spPr>
      </p:pic>
      <p:sp>
        <p:nvSpPr>
          <p:cNvPr id="15" name="TextBox 15"/>
          <p:cNvSpPr txBox="1"/>
          <p:nvPr/>
        </p:nvSpPr>
        <p:spPr>
          <a:xfrm>
            <a:off x="2864968" y="2082761"/>
            <a:ext cx="5501437" cy="576376"/>
          </a:xfrm>
          <a:prstGeom prst="rect">
            <a:avLst/>
          </a:prstGeom>
        </p:spPr>
        <p:txBody>
          <a:bodyPr wrap="square" lIns="0" tIns="0" rIns="0" bIns="0" rtlCol="0" anchor="t">
            <a:spAutoFit/>
          </a:bodyPr>
          <a:lstStyle/>
          <a:p>
            <a:pPr algn="just">
              <a:lnSpc>
                <a:spcPts val="4900"/>
              </a:lnSpc>
            </a:pPr>
            <a:r>
              <a:rPr lang="vi-VN" sz="3500" b="1" dirty="0">
                <a:solidFill>
                  <a:srgbClr val="C00000"/>
                </a:solidFill>
                <a:latin typeface="Arial" pitchFamily="34" charset="0"/>
              </a:rPr>
              <a:t>Kết quả</a:t>
            </a:r>
          </a:p>
        </p:txBody>
      </p:sp>
      <p:sp>
        <p:nvSpPr>
          <p:cNvPr id="16" name="TextBox 16"/>
          <p:cNvSpPr txBox="1"/>
          <p:nvPr/>
        </p:nvSpPr>
        <p:spPr>
          <a:xfrm>
            <a:off x="1828020" y="3119938"/>
            <a:ext cx="7561891" cy="2100575"/>
          </a:xfrm>
          <a:prstGeom prst="rect">
            <a:avLst/>
          </a:prstGeom>
        </p:spPr>
        <p:txBody>
          <a:bodyPr wrap="square" lIns="0" tIns="0" rIns="0" bIns="0" rtlCol="0" anchor="t">
            <a:spAutoFit/>
          </a:bodyPr>
          <a:lstStyle/>
          <a:p>
            <a:pPr algn="just">
              <a:lnSpc>
                <a:spcPct val="130000"/>
              </a:lnSpc>
              <a:spcBef>
                <a:spcPct val="0"/>
              </a:spcBef>
            </a:pPr>
            <a:r>
              <a:rPr lang="vi-VN" sz="3500" b="1" dirty="0">
                <a:solidFill>
                  <a:srgbClr val="000000"/>
                </a:solidFill>
                <a:latin typeface="Arial" pitchFamily="34" charset="0"/>
              </a:rPr>
              <a:t>Một tế bào mẹ cho ra 2 tế bào con có bộ NST giống nhau và giống bộ NST của tế bào mẹ (2n NST).</a:t>
            </a:r>
          </a:p>
        </p:txBody>
      </p:sp>
      <p:cxnSp>
        <p:nvCxnSpPr>
          <p:cNvPr id="11" name="Straight Arrow Connector 10"/>
          <p:cNvCxnSpPr/>
          <p:nvPr/>
        </p:nvCxnSpPr>
        <p:spPr>
          <a:xfrm>
            <a:off x="4449627" y="7744587"/>
            <a:ext cx="1119886" cy="0"/>
          </a:xfrm>
          <a:prstGeom prst="straightConnector1">
            <a:avLst/>
          </a:prstGeom>
          <a:ln w="571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9458" name="Picture 2" descr="Tóm tắt chủ đề phân môn nguyên phân lớp 7 đơn vị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2367" y="6195244"/>
            <a:ext cx="5201132" cy="3677569"/>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Tóm tắt chủ đề phân môn nguyên phân lớp 7 đơn vị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86348" y="6032725"/>
            <a:ext cx="5657850" cy="400050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4">
            <a:extLst>
              <a:ext uri="{FF2B5EF4-FFF2-40B4-BE49-F238E27FC236}">
                <a16:creationId xmlns:a16="http://schemas.microsoft.com/office/drawing/2014/main" id="{EC98A18A-1283-688B-FB3C-F912C7E2AD2F}"/>
              </a:ext>
            </a:extLst>
          </p:cNvPr>
          <p:cNvSpPr txBox="1"/>
          <p:nvPr/>
        </p:nvSpPr>
        <p:spPr>
          <a:xfrm>
            <a:off x="1392340" y="809534"/>
            <a:ext cx="14914460" cy="628377"/>
          </a:xfrm>
          <a:prstGeom prst="rect">
            <a:avLst/>
          </a:prstGeom>
        </p:spPr>
        <p:txBody>
          <a:bodyPr wrap="square" lIns="0" tIns="0" rIns="0" bIns="0" rtlCol="0" anchor="t">
            <a:spAutoFit/>
          </a:bodyPr>
          <a:lstStyle/>
          <a:p>
            <a:pPr algn="just">
              <a:lnSpc>
                <a:spcPts val="4900"/>
              </a:lnSpc>
              <a:spcBef>
                <a:spcPct val="0"/>
              </a:spcBef>
            </a:pPr>
            <a:r>
              <a:rPr lang="en-US" sz="4400" b="1" dirty="0">
                <a:solidFill>
                  <a:srgbClr val="000000"/>
                </a:solidFill>
                <a:latin typeface="Arial" pitchFamily="34" charset="0"/>
              </a:rPr>
              <a:t>1. </a:t>
            </a:r>
            <a:r>
              <a:rPr lang="en-US" sz="4400" b="1" dirty="0" err="1">
                <a:solidFill>
                  <a:srgbClr val="000000"/>
                </a:solidFill>
                <a:latin typeface="Arial" pitchFamily="34" charset="0"/>
              </a:rPr>
              <a:t>Nguyên</a:t>
            </a:r>
            <a:r>
              <a:rPr lang="en-US" sz="4400" b="1" dirty="0">
                <a:solidFill>
                  <a:srgbClr val="000000"/>
                </a:solidFill>
                <a:latin typeface="Arial" pitchFamily="34" charset="0"/>
              </a:rPr>
              <a:t> </a:t>
            </a:r>
            <a:r>
              <a:rPr lang="en-US" sz="4400" b="1" dirty="0" err="1">
                <a:solidFill>
                  <a:srgbClr val="000000"/>
                </a:solidFill>
                <a:latin typeface="Arial" pitchFamily="34" charset="0"/>
              </a:rPr>
              <a:t>phân</a:t>
            </a:r>
            <a:endParaRPr lang="vi-VN" sz="4400" b="1" dirty="0">
              <a:solidFill>
                <a:srgbClr val="000000"/>
              </a:solidFill>
            </a:endParaRPr>
          </a:p>
        </p:txBody>
      </p:sp>
    </p:spTree>
    <p:extLst>
      <p:ext uri="{BB962C8B-B14F-4D97-AF65-F5344CB8AC3E}">
        <p14:creationId xmlns:p14="http://schemas.microsoft.com/office/powerpoint/2010/main" val="6959953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12390" y="-1154804"/>
            <a:ext cx="24543066" cy="2878999"/>
            <a:chOff x="0" y="0"/>
            <a:chExt cx="19002433" cy="2229061"/>
          </a:xfrm>
        </p:grpSpPr>
        <p:sp>
          <p:nvSpPr>
            <p:cNvPr id="3" name="Freeform 3"/>
            <p:cNvSpPr/>
            <p:nvPr/>
          </p:nvSpPr>
          <p:spPr>
            <a:xfrm>
              <a:off x="0" y="0"/>
              <a:ext cx="19002432" cy="2229061"/>
            </a:xfrm>
            <a:custGeom>
              <a:avLst/>
              <a:gdLst/>
              <a:ahLst/>
              <a:cxnLst/>
              <a:rect l="l" t="t" r="r" b="b"/>
              <a:pathLst>
                <a:path w="19002432" h="2229061">
                  <a:moveTo>
                    <a:pt x="18877973" y="2229060"/>
                  </a:moveTo>
                  <a:lnTo>
                    <a:pt x="124460" y="2229060"/>
                  </a:lnTo>
                  <a:cubicBezTo>
                    <a:pt x="55880" y="2229060"/>
                    <a:pt x="0" y="2173181"/>
                    <a:pt x="0" y="2104601"/>
                  </a:cubicBezTo>
                  <a:lnTo>
                    <a:pt x="0" y="124460"/>
                  </a:lnTo>
                  <a:cubicBezTo>
                    <a:pt x="0" y="55880"/>
                    <a:pt x="55880" y="0"/>
                    <a:pt x="124460" y="0"/>
                  </a:cubicBezTo>
                  <a:lnTo>
                    <a:pt x="18877973" y="0"/>
                  </a:lnTo>
                  <a:cubicBezTo>
                    <a:pt x="18946552" y="0"/>
                    <a:pt x="19002432" y="55880"/>
                    <a:pt x="19002432" y="124460"/>
                  </a:cubicBezTo>
                  <a:lnTo>
                    <a:pt x="19002432" y="2104601"/>
                  </a:lnTo>
                  <a:cubicBezTo>
                    <a:pt x="19002432" y="2173181"/>
                    <a:pt x="18946552" y="2229061"/>
                    <a:pt x="18877973" y="2229061"/>
                  </a:cubicBezTo>
                  <a:close/>
                </a:path>
              </a:pathLst>
            </a:custGeom>
            <a:solidFill>
              <a:srgbClr val="DCE775"/>
            </a:solidFill>
          </p:spPr>
          <p:txBody>
            <a:bodyPr/>
            <a:lstStyle/>
            <a:p>
              <a:endParaRPr lang="vi-VN"/>
            </a:p>
          </p:txBody>
        </p:sp>
      </p:grpSp>
      <p:sp>
        <p:nvSpPr>
          <p:cNvPr id="4" name="TextBox 4"/>
          <p:cNvSpPr txBox="1"/>
          <p:nvPr/>
        </p:nvSpPr>
        <p:spPr>
          <a:xfrm>
            <a:off x="1028700" y="696913"/>
            <a:ext cx="13830300" cy="588046"/>
          </a:xfrm>
          <a:prstGeom prst="rect">
            <a:avLst/>
          </a:prstGeom>
        </p:spPr>
        <p:txBody>
          <a:bodyPr wrap="square" lIns="0" tIns="0" rIns="0" bIns="0" rtlCol="0" anchor="t">
            <a:spAutoFit/>
          </a:bodyPr>
          <a:lstStyle/>
          <a:p>
            <a:pPr algn="just">
              <a:lnSpc>
                <a:spcPts val="4900"/>
              </a:lnSpc>
              <a:spcBef>
                <a:spcPct val="0"/>
              </a:spcBef>
            </a:pPr>
            <a:r>
              <a:rPr lang="en-US" sz="4000" b="1" dirty="0">
                <a:solidFill>
                  <a:srgbClr val="000000"/>
                </a:solidFill>
                <a:latin typeface="Arial" pitchFamily="34" charset="0"/>
              </a:rPr>
              <a:t>I. KHÁI NIỆM NGUYÊN PHÂN, GIẢM PHÂN</a:t>
            </a:r>
            <a:endParaRPr lang="vi-VN" sz="4000" b="1" dirty="0">
              <a:solidFill>
                <a:srgbClr val="000000"/>
              </a:solidFill>
            </a:endParaRP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774317">
            <a:off x="14564451" y="-2866864"/>
            <a:ext cx="4114800" cy="4114800"/>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774317">
            <a:off x="15916248" y="-2488092"/>
            <a:ext cx="4114800" cy="4114800"/>
          </a:xfrm>
          <a:prstGeom prst="rect">
            <a:avLst/>
          </a:prstGeom>
        </p:spPr>
      </p:pic>
      <p:grpSp>
        <p:nvGrpSpPr>
          <p:cNvPr id="17" name="Group 16">
            <a:extLst>
              <a:ext uri="{FF2B5EF4-FFF2-40B4-BE49-F238E27FC236}">
                <a16:creationId xmlns:a16="http://schemas.microsoft.com/office/drawing/2014/main" id="{299F42A7-AC44-7CA4-A28F-4316340BEBC8}"/>
              </a:ext>
            </a:extLst>
          </p:cNvPr>
          <p:cNvGrpSpPr/>
          <p:nvPr/>
        </p:nvGrpSpPr>
        <p:grpSpPr>
          <a:xfrm>
            <a:off x="1768227" y="4831011"/>
            <a:ext cx="15384970" cy="4856443"/>
            <a:chOff x="1454003" y="4839066"/>
            <a:chExt cx="6084192" cy="1436366"/>
          </a:xfrm>
        </p:grpSpPr>
        <p:sp>
          <p:nvSpPr>
            <p:cNvPr id="18" name="Rectangle: Rounded Corners 17">
              <a:extLst>
                <a:ext uri="{FF2B5EF4-FFF2-40B4-BE49-F238E27FC236}">
                  <a16:creationId xmlns:a16="http://schemas.microsoft.com/office/drawing/2014/main" id="{69A3EF38-D17D-F103-38AD-38AD54FA1491}"/>
                </a:ext>
              </a:extLst>
            </p:cNvPr>
            <p:cNvSpPr/>
            <p:nvPr/>
          </p:nvSpPr>
          <p:spPr>
            <a:xfrm>
              <a:off x="1556495" y="4903832"/>
              <a:ext cx="5981700" cy="1371600"/>
            </a:xfrm>
            <a:prstGeom prst="roundRect">
              <a:avLst>
                <a:gd name="adj" fmla="val 8948"/>
              </a:avLst>
            </a:prstGeom>
            <a:solidFill>
              <a:srgbClr val="E53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D506583B-5B83-B7C8-C7B7-6283F3C85480}"/>
                </a:ext>
              </a:extLst>
            </p:cNvPr>
            <p:cNvSpPr/>
            <p:nvPr/>
          </p:nvSpPr>
          <p:spPr>
            <a:xfrm>
              <a:off x="1454003" y="4839066"/>
              <a:ext cx="5981700" cy="1371600"/>
            </a:xfrm>
            <a:prstGeom prst="roundRect">
              <a:avLst>
                <a:gd name="adj" fmla="val 7545"/>
              </a:avLst>
            </a:prstGeom>
            <a:solidFill>
              <a:srgbClr val="FFFF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056E48EA-DC1B-B95E-6831-1F257FE26AA1}"/>
              </a:ext>
            </a:extLst>
          </p:cNvPr>
          <p:cNvSpPr txBox="1"/>
          <p:nvPr/>
        </p:nvSpPr>
        <p:spPr>
          <a:xfrm>
            <a:off x="304800" y="5137428"/>
            <a:ext cx="17602200" cy="4519250"/>
          </a:xfrm>
          <a:prstGeom prst="rect">
            <a:avLst/>
          </a:prstGeom>
          <a:noFill/>
        </p:spPr>
        <p:txBody>
          <a:bodyPr wrap="square" rtlCol="0">
            <a:spAutoFit/>
          </a:bodyPr>
          <a:lstStyle/>
          <a:p>
            <a:pPr marL="457200" indent="-457200" algn="just">
              <a:lnSpc>
                <a:spcPct val="130000"/>
              </a:lnSpc>
              <a:buFont typeface="Wingdings" panose="05000000000000000000" pitchFamily="2" charset="2"/>
              <a:buChar char="v"/>
            </a:pPr>
            <a:r>
              <a:rPr lang="vi-VN" sz="3200" b="1" dirty="0">
                <a:solidFill>
                  <a:srgbClr val="C00000"/>
                </a:solidFill>
                <a:latin typeface="+mj-lt"/>
              </a:rPr>
              <a:t>Tăng trưởng và phát triển: </a:t>
            </a:r>
            <a:r>
              <a:rPr lang="vi-VN" sz="3200" dirty="0">
                <a:latin typeface="+mj-lt"/>
                <a:cs typeface="Times New Roman" panose="02020603050405020304" pitchFamily="18" charset="0"/>
              </a:rPr>
              <a:t>Nguyên phân cho phép sinh vật mở rộng cơ thể, phát triển các cơ quan và mô mới từ tế bào mẹ, hỗ trợ sự phát triển liên tục của sinh vật</a:t>
            </a:r>
            <a:endParaRPr lang="en-US" sz="3200" dirty="0">
              <a:latin typeface="+mj-lt"/>
              <a:cs typeface="Times New Roman" panose="02020603050405020304" pitchFamily="18" charset="0"/>
            </a:endParaRPr>
          </a:p>
          <a:p>
            <a:pPr marL="457200" indent="-457200" algn="just">
              <a:lnSpc>
                <a:spcPct val="130000"/>
              </a:lnSpc>
              <a:buFont typeface="Wingdings" panose="05000000000000000000" pitchFamily="2" charset="2"/>
              <a:buChar char="v"/>
            </a:pPr>
            <a:r>
              <a:rPr lang="vi-VN" sz="3200" b="1" dirty="0">
                <a:solidFill>
                  <a:srgbClr val="C00000"/>
                </a:solidFill>
                <a:latin typeface="+mj-lt"/>
              </a:rPr>
              <a:t>Tái tạo và sửa chữa: </a:t>
            </a:r>
            <a:r>
              <a:rPr lang="vi-VN" sz="3200" dirty="0">
                <a:latin typeface="+mj-lt"/>
                <a:cs typeface="Times New Roman" panose="02020603050405020304" pitchFamily="18" charset="0"/>
              </a:rPr>
              <a:t>Quá trình này giúp phục hồi tổn thương hoặc mất mát tế bào do chấn thương hoặc bệnh tật bằng cách thay thế các tế bào bị hỏng bằng các tế bào mới</a:t>
            </a:r>
            <a:endParaRPr lang="en-US" sz="3200" dirty="0">
              <a:latin typeface="+mj-lt"/>
              <a:cs typeface="Times New Roman" panose="02020603050405020304" pitchFamily="18" charset="0"/>
            </a:endParaRPr>
          </a:p>
          <a:p>
            <a:pPr marL="457200" indent="-457200" algn="just">
              <a:lnSpc>
                <a:spcPct val="130000"/>
              </a:lnSpc>
              <a:buFont typeface="Wingdings" panose="05000000000000000000" pitchFamily="2" charset="2"/>
              <a:buChar char="v"/>
            </a:pPr>
            <a:r>
              <a:rPr lang="vi-VN" sz="3200" b="1" dirty="0">
                <a:solidFill>
                  <a:srgbClr val="C00000"/>
                </a:solidFill>
                <a:latin typeface="+mj-lt"/>
              </a:rPr>
              <a:t>Tạo sự đa dạng gen</a:t>
            </a:r>
            <a:r>
              <a:rPr lang="en-US" sz="3200" b="1" dirty="0">
                <a:solidFill>
                  <a:srgbClr val="C00000"/>
                </a:solidFill>
                <a:latin typeface="+mj-lt"/>
              </a:rPr>
              <a:t>e</a:t>
            </a:r>
            <a:r>
              <a:rPr lang="vi-VN" sz="3200" b="1" dirty="0">
                <a:solidFill>
                  <a:srgbClr val="C00000"/>
                </a:solidFill>
                <a:latin typeface="+mj-lt"/>
              </a:rPr>
              <a:t>: </a:t>
            </a:r>
            <a:r>
              <a:rPr lang="vi-VN" sz="3200" dirty="0">
                <a:latin typeface="+mj-lt"/>
                <a:cs typeface="Times New Roman" panose="02020603050405020304" pitchFamily="18" charset="0"/>
              </a:rPr>
              <a:t>Nguyên phân góp phần tạo ra sự đa dạng gen</a:t>
            </a:r>
            <a:r>
              <a:rPr lang="en-US" sz="3200" dirty="0">
                <a:latin typeface="+mj-lt"/>
                <a:cs typeface="Times New Roman" panose="02020603050405020304" pitchFamily="18" charset="0"/>
              </a:rPr>
              <a:t>e</a:t>
            </a:r>
            <a:r>
              <a:rPr lang="vi-VN" sz="3200" dirty="0">
                <a:latin typeface="+mj-lt"/>
                <a:cs typeface="Times New Roman" panose="02020603050405020304" pitchFamily="18" charset="0"/>
              </a:rPr>
              <a:t> trong quần thể sinh vật, điều này giúp các loài thích nghi và tiến hóa với môi trường, mặc dù sự đa dạng gen</a:t>
            </a:r>
            <a:r>
              <a:rPr lang="en-US" sz="3200" dirty="0">
                <a:latin typeface="+mj-lt"/>
                <a:cs typeface="Times New Roman" panose="02020603050405020304" pitchFamily="18" charset="0"/>
              </a:rPr>
              <a:t>e</a:t>
            </a:r>
            <a:r>
              <a:rPr lang="vi-VN" sz="3200" dirty="0">
                <a:latin typeface="+mj-lt"/>
                <a:cs typeface="Times New Roman" panose="02020603050405020304" pitchFamily="18" charset="0"/>
              </a:rPr>
              <a:t> chủ yếu được tạo ra qua giảm phân và thụ tinh.</a:t>
            </a:r>
            <a:endParaRPr lang="en-US" sz="3200" dirty="0">
              <a:latin typeface="+mj-lt"/>
              <a:cs typeface="Times New Roman" panose="02020603050405020304" pitchFamily="18" charset="0"/>
            </a:endParaRPr>
          </a:p>
        </p:txBody>
      </p:sp>
      <p:grpSp>
        <p:nvGrpSpPr>
          <p:cNvPr id="64" name="Group 63"/>
          <p:cNvGrpSpPr/>
          <p:nvPr/>
        </p:nvGrpSpPr>
        <p:grpSpPr>
          <a:xfrm>
            <a:off x="1432555" y="1925935"/>
            <a:ext cx="15641963" cy="2077349"/>
            <a:chOff x="4360662" y="799604"/>
            <a:chExt cx="7474750" cy="1028536"/>
          </a:xfrm>
        </p:grpSpPr>
        <p:grpSp>
          <p:nvGrpSpPr>
            <p:cNvPr id="65" name="Group 64"/>
            <p:cNvGrpSpPr/>
            <p:nvPr/>
          </p:nvGrpSpPr>
          <p:grpSpPr>
            <a:xfrm>
              <a:off x="4688594" y="948609"/>
              <a:ext cx="7146818" cy="781924"/>
              <a:chOff x="1181927" y="4688662"/>
              <a:chExt cx="9566686" cy="1485690"/>
            </a:xfrm>
          </p:grpSpPr>
          <p:sp>
            <p:nvSpPr>
              <p:cNvPr id="67" name="Rectangle 13"/>
              <p:cNvSpPr/>
              <p:nvPr/>
            </p:nvSpPr>
            <p:spPr>
              <a:xfrm>
                <a:off x="1431356" y="4688662"/>
                <a:ext cx="8864897" cy="1485690"/>
              </a:xfrm>
              <a:custGeom>
                <a:avLst/>
                <a:gdLst>
                  <a:gd name="connsiteX0" fmla="*/ 0 w 8194615"/>
                  <a:gd name="connsiteY0" fmla="*/ 0 h 2658625"/>
                  <a:gd name="connsiteX1" fmla="*/ 667276 w 8194615"/>
                  <a:gd name="connsiteY1" fmla="*/ 0 h 2658625"/>
                  <a:gd name="connsiteX2" fmla="*/ 1006767 w 8194615"/>
                  <a:gd name="connsiteY2" fmla="*/ 0 h 2658625"/>
                  <a:gd name="connsiteX3" fmla="*/ 1755989 w 8194615"/>
                  <a:gd name="connsiteY3" fmla="*/ 0 h 2658625"/>
                  <a:gd name="connsiteX4" fmla="*/ 2423265 w 8194615"/>
                  <a:gd name="connsiteY4" fmla="*/ 0 h 2658625"/>
                  <a:gd name="connsiteX5" fmla="*/ 2762756 w 8194615"/>
                  <a:gd name="connsiteY5" fmla="*/ 0 h 2658625"/>
                  <a:gd name="connsiteX6" fmla="*/ 3430032 w 8194615"/>
                  <a:gd name="connsiteY6" fmla="*/ 0 h 2658625"/>
                  <a:gd name="connsiteX7" fmla="*/ 3851469 w 8194615"/>
                  <a:gd name="connsiteY7" fmla="*/ 0 h 2658625"/>
                  <a:gd name="connsiteX8" fmla="*/ 4436799 w 8194615"/>
                  <a:gd name="connsiteY8" fmla="*/ 0 h 2658625"/>
                  <a:gd name="connsiteX9" fmla="*/ 5022128 w 8194615"/>
                  <a:gd name="connsiteY9" fmla="*/ 0 h 2658625"/>
                  <a:gd name="connsiteX10" fmla="*/ 5689404 w 8194615"/>
                  <a:gd name="connsiteY10" fmla="*/ 0 h 2658625"/>
                  <a:gd name="connsiteX11" fmla="*/ 6110841 w 8194615"/>
                  <a:gd name="connsiteY11" fmla="*/ 0 h 2658625"/>
                  <a:gd name="connsiteX12" fmla="*/ 6532279 w 8194615"/>
                  <a:gd name="connsiteY12" fmla="*/ 0 h 2658625"/>
                  <a:gd name="connsiteX13" fmla="*/ 7281501 w 8194615"/>
                  <a:gd name="connsiteY13" fmla="*/ 0 h 2658625"/>
                  <a:gd name="connsiteX14" fmla="*/ 8194615 w 8194615"/>
                  <a:gd name="connsiteY14" fmla="*/ 0 h 2658625"/>
                  <a:gd name="connsiteX15" fmla="*/ 8194615 w 8194615"/>
                  <a:gd name="connsiteY15" fmla="*/ 451966 h 2658625"/>
                  <a:gd name="connsiteX16" fmla="*/ 8194615 w 8194615"/>
                  <a:gd name="connsiteY16" fmla="*/ 983691 h 2658625"/>
                  <a:gd name="connsiteX17" fmla="*/ 8194615 w 8194615"/>
                  <a:gd name="connsiteY17" fmla="*/ 1462244 h 2658625"/>
                  <a:gd name="connsiteX18" fmla="*/ 8194615 w 8194615"/>
                  <a:gd name="connsiteY18" fmla="*/ 1993969 h 2658625"/>
                  <a:gd name="connsiteX19" fmla="*/ 8194615 w 8194615"/>
                  <a:gd name="connsiteY19" fmla="*/ 2658625 h 2658625"/>
                  <a:gd name="connsiteX20" fmla="*/ 7445393 w 8194615"/>
                  <a:gd name="connsiteY20" fmla="*/ 2658625 h 2658625"/>
                  <a:gd name="connsiteX21" fmla="*/ 7023956 w 8194615"/>
                  <a:gd name="connsiteY21" fmla="*/ 2658625 h 2658625"/>
                  <a:gd name="connsiteX22" fmla="*/ 6520572 w 8194615"/>
                  <a:gd name="connsiteY22" fmla="*/ 2658625 h 2658625"/>
                  <a:gd name="connsiteX23" fmla="*/ 6099135 w 8194615"/>
                  <a:gd name="connsiteY23" fmla="*/ 2658625 h 2658625"/>
                  <a:gd name="connsiteX24" fmla="*/ 5349913 w 8194615"/>
                  <a:gd name="connsiteY24" fmla="*/ 2658625 h 2658625"/>
                  <a:gd name="connsiteX25" fmla="*/ 4928476 w 8194615"/>
                  <a:gd name="connsiteY25" fmla="*/ 2658625 h 2658625"/>
                  <a:gd name="connsiteX26" fmla="*/ 4179254 w 8194615"/>
                  <a:gd name="connsiteY26" fmla="*/ 2658625 h 2658625"/>
                  <a:gd name="connsiteX27" fmla="*/ 3757816 w 8194615"/>
                  <a:gd name="connsiteY27" fmla="*/ 2658625 h 2658625"/>
                  <a:gd name="connsiteX28" fmla="*/ 3418325 w 8194615"/>
                  <a:gd name="connsiteY28" fmla="*/ 2658625 h 2658625"/>
                  <a:gd name="connsiteX29" fmla="*/ 3078834 w 8194615"/>
                  <a:gd name="connsiteY29" fmla="*/ 2658625 h 2658625"/>
                  <a:gd name="connsiteX30" fmla="*/ 2329612 w 8194615"/>
                  <a:gd name="connsiteY30" fmla="*/ 2658625 h 2658625"/>
                  <a:gd name="connsiteX31" fmla="*/ 1990121 w 8194615"/>
                  <a:gd name="connsiteY31" fmla="*/ 2658625 h 2658625"/>
                  <a:gd name="connsiteX32" fmla="*/ 1404791 w 8194615"/>
                  <a:gd name="connsiteY32" fmla="*/ 2658625 h 2658625"/>
                  <a:gd name="connsiteX33" fmla="*/ 1065300 w 8194615"/>
                  <a:gd name="connsiteY33" fmla="*/ 2658625 h 2658625"/>
                  <a:gd name="connsiteX34" fmla="*/ 0 w 8194615"/>
                  <a:gd name="connsiteY34" fmla="*/ 2658625 h 2658625"/>
                  <a:gd name="connsiteX35" fmla="*/ 0 w 8194615"/>
                  <a:gd name="connsiteY35" fmla="*/ 2206659 h 2658625"/>
                  <a:gd name="connsiteX36" fmla="*/ 0 w 8194615"/>
                  <a:gd name="connsiteY36" fmla="*/ 1754692 h 2658625"/>
                  <a:gd name="connsiteX37" fmla="*/ 0 w 8194615"/>
                  <a:gd name="connsiteY37" fmla="*/ 1169795 h 2658625"/>
                  <a:gd name="connsiteX38" fmla="*/ 0 w 8194615"/>
                  <a:gd name="connsiteY38" fmla="*/ 664656 h 2658625"/>
                  <a:gd name="connsiteX39" fmla="*/ 0 w 8194615"/>
                  <a:gd name="connsiteY39" fmla="*/ 0 h 265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94615" h="2658625" fill="none" extrusionOk="0">
                    <a:moveTo>
                      <a:pt x="0" y="0"/>
                    </a:moveTo>
                    <a:cubicBezTo>
                      <a:pt x="183495" y="-42913"/>
                      <a:pt x="525655" y="45952"/>
                      <a:pt x="667276" y="0"/>
                    </a:cubicBezTo>
                    <a:cubicBezTo>
                      <a:pt x="808897" y="-45952"/>
                      <a:pt x="915047" y="22419"/>
                      <a:pt x="1006767" y="0"/>
                    </a:cubicBezTo>
                    <a:cubicBezTo>
                      <a:pt x="1098487" y="-22419"/>
                      <a:pt x="1390087" y="30327"/>
                      <a:pt x="1755989" y="0"/>
                    </a:cubicBezTo>
                    <a:cubicBezTo>
                      <a:pt x="2121891" y="-30327"/>
                      <a:pt x="2208412" y="1285"/>
                      <a:pt x="2423265" y="0"/>
                    </a:cubicBezTo>
                    <a:cubicBezTo>
                      <a:pt x="2638118" y="-1285"/>
                      <a:pt x="2638126" y="36863"/>
                      <a:pt x="2762756" y="0"/>
                    </a:cubicBezTo>
                    <a:cubicBezTo>
                      <a:pt x="2887386" y="-36863"/>
                      <a:pt x="3200454" y="22563"/>
                      <a:pt x="3430032" y="0"/>
                    </a:cubicBezTo>
                    <a:cubicBezTo>
                      <a:pt x="3659610" y="-22563"/>
                      <a:pt x="3651245" y="49501"/>
                      <a:pt x="3851469" y="0"/>
                    </a:cubicBezTo>
                    <a:cubicBezTo>
                      <a:pt x="4051693" y="-49501"/>
                      <a:pt x="4305901" y="55682"/>
                      <a:pt x="4436799" y="0"/>
                    </a:cubicBezTo>
                    <a:cubicBezTo>
                      <a:pt x="4567697" y="-55682"/>
                      <a:pt x="4806781" y="62303"/>
                      <a:pt x="5022128" y="0"/>
                    </a:cubicBezTo>
                    <a:cubicBezTo>
                      <a:pt x="5237475" y="-62303"/>
                      <a:pt x="5492453" y="77899"/>
                      <a:pt x="5689404" y="0"/>
                    </a:cubicBezTo>
                    <a:cubicBezTo>
                      <a:pt x="5886355" y="-77899"/>
                      <a:pt x="5953165" y="43984"/>
                      <a:pt x="6110841" y="0"/>
                    </a:cubicBezTo>
                    <a:cubicBezTo>
                      <a:pt x="6268517" y="-43984"/>
                      <a:pt x="6379184" y="6631"/>
                      <a:pt x="6532279" y="0"/>
                    </a:cubicBezTo>
                    <a:cubicBezTo>
                      <a:pt x="6685374" y="-6631"/>
                      <a:pt x="7074118" y="74641"/>
                      <a:pt x="7281501" y="0"/>
                    </a:cubicBezTo>
                    <a:cubicBezTo>
                      <a:pt x="7488884" y="-74641"/>
                      <a:pt x="7881304" y="56944"/>
                      <a:pt x="8194615" y="0"/>
                    </a:cubicBezTo>
                    <a:cubicBezTo>
                      <a:pt x="8243624" y="156552"/>
                      <a:pt x="8145457" y="243421"/>
                      <a:pt x="8194615" y="451966"/>
                    </a:cubicBezTo>
                    <a:cubicBezTo>
                      <a:pt x="8243773" y="660511"/>
                      <a:pt x="8131801" y="800134"/>
                      <a:pt x="8194615" y="983691"/>
                    </a:cubicBezTo>
                    <a:cubicBezTo>
                      <a:pt x="8257429" y="1167249"/>
                      <a:pt x="8139737" y="1316952"/>
                      <a:pt x="8194615" y="1462244"/>
                    </a:cubicBezTo>
                    <a:cubicBezTo>
                      <a:pt x="8249493" y="1607536"/>
                      <a:pt x="8155502" y="1737345"/>
                      <a:pt x="8194615" y="1993969"/>
                    </a:cubicBezTo>
                    <a:cubicBezTo>
                      <a:pt x="8233728" y="2250594"/>
                      <a:pt x="8183234" y="2340639"/>
                      <a:pt x="8194615" y="2658625"/>
                    </a:cubicBezTo>
                    <a:cubicBezTo>
                      <a:pt x="7850688" y="2675110"/>
                      <a:pt x="7788766" y="2608203"/>
                      <a:pt x="7445393" y="2658625"/>
                    </a:cubicBezTo>
                    <a:cubicBezTo>
                      <a:pt x="7102020" y="2709047"/>
                      <a:pt x="7151490" y="2623211"/>
                      <a:pt x="7023956" y="2658625"/>
                    </a:cubicBezTo>
                    <a:cubicBezTo>
                      <a:pt x="6896422" y="2694039"/>
                      <a:pt x="6690394" y="2636781"/>
                      <a:pt x="6520572" y="2658625"/>
                    </a:cubicBezTo>
                    <a:cubicBezTo>
                      <a:pt x="6350750" y="2680469"/>
                      <a:pt x="6256862" y="2621259"/>
                      <a:pt x="6099135" y="2658625"/>
                    </a:cubicBezTo>
                    <a:cubicBezTo>
                      <a:pt x="5941408" y="2695991"/>
                      <a:pt x="5583004" y="2610429"/>
                      <a:pt x="5349913" y="2658625"/>
                    </a:cubicBezTo>
                    <a:cubicBezTo>
                      <a:pt x="5116822" y="2706821"/>
                      <a:pt x="5048778" y="2642144"/>
                      <a:pt x="4928476" y="2658625"/>
                    </a:cubicBezTo>
                    <a:cubicBezTo>
                      <a:pt x="4808174" y="2675106"/>
                      <a:pt x="4402428" y="2639152"/>
                      <a:pt x="4179254" y="2658625"/>
                    </a:cubicBezTo>
                    <a:cubicBezTo>
                      <a:pt x="3956080" y="2678098"/>
                      <a:pt x="3882405" y="2629222"/>
                      <a:pt x="3757816" y="2658625"/>
                    </a:cubicBezTo>
                    <a:cubicBezTo>
                      <a:pt x="3633227" y="2688028"/>
                      <a:pt x="3578269" y="2639095"/>
                      <a:pt x="3418325" y="2658625"/>
                    </a:cubicBezTo>
                    <a:cubicBezTo>
                      <a:pt x="3258381" y="2678155"/>
                      <a:pt x="3157594" y="2619677"/>
                      <a:pt x="3078834" y="2658625"/>
                    </a:cubicBezTo>
                    <a:cubicBezTo>
                      <a:pt x="3000074" y="2697573"/>
                      <a:pt x="2639621" y="2589374"/>
                      <a:pt x="2329612" y="2658625"/>
                    </a:cubicBezTo>
                    <a:cubicBezTo>
                      <a:pt x="2019603" y="2727876"/>
                      <a:pt x="2158752" y="2627017"/>
                      <a:pt x="1990121" y="2658625"/>
                    </a:cubicBezTo>
                    <a:cubicBezTo>
                      <a:pt x="1821490" y="2690233"/>
                      <a:pt x="1576064" y="2634618"/>
                      <a:pt x="1404791" y="2658625"/>
                    </a:cubicBezTo>
                    <a:cubicBezTo>
                      <a:pt x="1233518" y="2682632"/>
                      <a:pt x="1204129" y="2623556"/>
                      <a:pt x="1065300" y="2658625"/>
                    </a:cubicBezTo>
                    <a:cubicBezTo>
                      <a:pt x="926471" y="2693694"/>
                      <a:pt x="262719" y="2533683"/>
                      <a:pt x="0" y="2658625"/>
                    </a:cubicBezTo>
                    <a:cubicBezTo>
                      <a:pt x="-11594" y="2491797"/>
                      <a:pt x="28894" y="2392916"/>
                      <a:pt x="0" y="2206659"/>
                    </a:cubicBezTo>
                    <a:cubicBezTo>
                      <a:pt x="-28894" y="2020402"/>
                      <a:pt x="22271" y="1870475"/>
                      <a:pt x="0" y="1754692"/>
                    </a:cubicBezTo>
                    <a:cubicBezTo>
                      <a:pt x="-22271" y="1638909"/>
                      <a:pt x="28572" y="1296607"/>
                      <a:pt x="0" y="1169795"/>
                    </a:cubicBezTo>
                    <a:cubicBezTo>
                      <a:pt x="-28572" y="1042983"/>
                      <a:pt x="18048" y="828052"/>
                      <a:pt x="0" y="664656"/>
                    </a:cubicBezTo>
                    <a:cubicBezTo>
                      <a:pt x="-18048" y="501260"/>
                      <a:pt x="7366" y="259087"/>
                      <a:pt x="0" y="0"/>
                    </a:cubicBezTo>
                    <a:close/>
                  </a:path>
                  <a:path w="8194615" h="2658625" stroke="0" extrusionOk="0">
                    <a:moveTo>
                      <a:pt x="0" y="0"/>
                    </a:moveTo>
                    <a:cubicBezTo>
                      <a:pt x="130180" y="-21302"/>
                      <a:pt x="213384" y="636"/>
                      <a:pt x="421437" y="0"/>
                    </a:cubicBezTo>
                    <a:cubicBezTo>
                      <a:pt x="629490" y="-636"/>
                      <a:pt x="697628" y="11051"/>
                      <a:pt x="842875" y="0"/>
                    </a:cubicBezTo>
                    <a:cubicBezTo>
                      <a:pt x="988122" y="-11051"/>
                      <a:pt x="1110431" y="29615"/>
                      <a:pt x="1182366" y="0"/>
                    </a:cubicBezTo>
                    <a:cubicBezTo>
                      <a:pt x="1254301" y="-29615"/>
                      <a:pt x="1518750" y="30248"/>
                      <a:pt x="1603803" y="0"/>
                    </a:cubicBezTo>
                    <a:cubicBezTo>
                      <a:pt x="1688856" y="-30248"/>
                      <a:pt x="2103884" y="19431"/>
                      <a:pt x="2271079" y="0"/>
                    </a:cubicBezTo>
                    <a:cubicBezTo>
                      <a:pt x="2438274" y="-19431"/>
                      <a:pt x="2600651" y="44692"/>
                      <a:pt x="2692516" y="0"/>
                    </a:cubicBezTo>
                    <a:cubicBezTo>
                      <a:pt x="2784381" y="-44692"/>
                      <a:pt x="2961515" y="27749"/>
                      <a:pt x="3032008" y="0"/>
                    </a:cubicBezTo>
                    <a:cubicBezTo>
                      <a:pt x="3102501" y="-27749"/>
                      <a:pt x="3443222" y="28352"/>
                      <a:pt x="3699283" y="0"/>
                    </a:cubicBezTo>
                    <a:cubicBezTo>
                      <a:pt x="3955345" y="-28352"/>
                      <a:pt x="4042194" y="19466"/>
                      <a:pt x="4366559" y="0"/>
                    </a:cubicBezTo>
                    <a:cubicBezTo>
                      <a:pt x="4690924" y="-19466"/>
                      <a:pt x="4620547" y="37387"/>
                      <a:pt x="4706050" y="0"/>
                    </a:cubicBezTo>
                    <a:cubicBezTo>
                      <a:pt x="4791553" y="-37387"/>
                      <a:pt x="5016327" y="50521"/>
                      <a:pt x="5127488" y="0"/>
                    </a:cubicBezTo>
                    <a:cubicBezTo>
                      <a:pt x="5238649" y="-50521"/>
                      <a:pt x="5629924" y="84932"/>
                      <a:pt x="5876710" y="0"/>
                    </a:cubicBezTo>
                    <a:cubicBezTo>
                      <a:pt x="6123496" y="-84932"/>
                      <a:pt x="6386326" y="34670"/>
                      <a:pt x="6543985" y="0"/>
                    </a:cubicBezTo>
                    <a:cubicBezTo>
                      <a:pt x="6701645" y="-34670"/>
                      <a:pt x="6717309" y="14493"/>
                      <a:pt x="6883477" y="0"/>
                    </a:cubicBezTo>
                    <a:cubicBezTo>
                      <a:pt x="7049645" y="-14493"/>
                      <a:pt x="7184695" y="21624"/>
                      <a:pt x="7468806" y="0"/>
                    </a:cubicBezTo>
                    <a:cubicBezTo>
                      <a:pt x="7752917" y="-21624"/>
                      <a:pt x="7913755" y="1814"/>
                      <a:pt x="8194615" y="0"/>
                    </a:cubicBezTo>
                    <a:cubicBezTo>
                      <a:pt x="8232874" y="184571"/>
                      <a:pt x="8163108" y="338969"/>
                      <a:pt x="8194615" y="451966"/>
                    </a:cubicBezTo>
                    <a:cubicBezTo>
                      <a:pt x="8226122" y="564963"/>
                      <a:pt x="8147207" y="806827"/>
                      <a:pt x="8194615" y="983691"/>
                    </a:cubicBezTo>
                    <a:cubicBezTo>
                      <a:pt x="8242023" y="1160555"/>
                      <a:pt x="8188400" y="1234906"/>
                      <a:pt x="8194615" y="1435658"/>
                    </a:cubicBezTo>
                    <a:cubicBezTo>
                      <a:pt x="8200830" y="1636410"/>
                      <a:pt x="8193624" y="1720237"/>
                      <a:pt x="8194615" y="1914210"/>
                    </a:cubicBezTo>
                    <a:cubicBezTo>
                      <a:pt x="8195606" y="2108183"/>
                      <a:pt x="8159855" y="2505787"/>
                      <a:pt x="8194615" y="2658625"/>
                    </a:cubicBezTo>
                    <a:cubicBezTo>
                      <a:pt x="8045619" y="2674300"/>
                      <a:pt x="7920650" y="2636480"/>
                      <a:pt x="7773178" y="2658625"/>
                    </a:cubicBezTo>
                    <a:cubicBezTo>
                      <a:pt x="7625706" y="2680770"/>
                      <a:pt x="7206295" y="2641783"/>
                      <a:pt x="7023956" y="2658625"/>
                    </a:cubicBezTo>
                    <a:cubicBezTo>
                      <a:pt x="6841617" y="2675467"/>
                      <a:pt x="6703990" y="2635118"/>
                      <a:pt x="6602518" y="2658625"/>
                    </a:cubicBezTo>
                    <a:cubicBezTo>
                      <a:pt x="6501046" y="2682132"/>
                      <a:pt x="6209828" y="2619390"/>
                      <a:pt x="6099135" y="2658625"/>
                    </a:cubicBezTo>
                    <a:cubicBezTo>
                      <a:pt x="5988442" y="2697860"/>
                      <a:pt x="5855441" y="2620612"/>
                      <a:pt x="5759644" y="2658625"/>
                    </a:cubicBezTo>
                    <a:cubicBezTo>
                      <a:pt x="5663847" y="2696638"/>
                      <a:pt x="5538243" y="2623844"/>
                      <a:pt x="5420152" y="2658625"/>
                    </a:cubicBezTo>
                    <a:cubicBezTo>
                      <a:pt x="5302061" y="2693406"/>
                      <a:pt x="5169896" y="2629166"/>
                      <a:pt x="4998715" y="2658625"/>
                    </a:cubicBezTo>
                    <a:cubicBezTo>
                      <a:pt x="4827534" y="2688084"/>
                      <a:pt x="4591324" y="2604726"/>
                      <a:pt x="4331439" y="2658625"/>
                    </a:cubicBezTo>
                    <a:cubicBezTo>
                      <a:pt x="4071554" y="2712524"/>
                      <a:pt x="4103306" y="2640484"/>
                      <a:pt x="3910002" y="2658625"/>
                    </a:cubicBezTo>
                    <a:cubicBezTo>
                      <a:pt x="3716698" y="2676766"/>
                      <a:pt x="3586759" y="2608290"/>
                      <a:pt x="3488565" y="2658625"/>
                    </a:cubicBezTo>
                    <a:cubicBezTo>
                      <a:pt x="3390371" y="2708960"/>
                      <a:pt x="3207128" y="2656657"/>
                      <a:pt x="2985181" y="2658625"/>
                    </a:cubicBezTo>
                    <a:cubicBezTo>
                      <a:pt x="2763234" y="2660593"/>
                      <a:pt x="2571813" y="2630267"/>
                      <a:pt x="2399852" y="2658625"/>
                    </a:cubicBezTo>
                    <a:cubicBezTo>
                      <a:pt x="2227891" y="2686983"/>
                      <a:pt x="1985870" y="2607527"/>
                      <a:pt x="1650630" y="2658625"/>
                    </a:cubicBezTo>
                    <a:cubicBezTo>
                      <a:pt x="1315390" y="2709723"/>
                      <a:pt x="1139201" y="2634499"/>
                      <a:pt x="901408" y="2658625"/>
                    </a:cubicBezTo>
                    <a:cubicBezTo>
                      <a:pt x="663615" y="2682751"/>
                      <a:pt x="181270" y="2630021"/>
                      <a:pt x="0" y="2658625"/>
                    </a:cubicBezTo>
                    <a:cubicBezTo>
                      <a:pt x="-5090" y="2452836"/>
                      <a:pt x="68868" y="2325447"/>
                      <a:pt x="0" y="2073728"/>
                    </a:cubicBezTo>
                    <a:cubicBezTo>
                      <a:pt x="-68868" y="1822009"/>
                      <a:pt x="1462" y="1730641"/>
                      <a:pt x="0" y="1488830"/>
                    </a:cubicBezTo>
                    <a:cubicBezTo>
                      <a:pt x="-1462" y="1247019"/>
                      <a:pt x="38276" y="1088207"/>
                      <a:pt x="0" y="957105"/>
                    </a:cubicBezTo>
                    <a:cubicBezTo>
                      <a:pt x="-38276" y="826004"/>
                      <a:pt x="34514" y="710722"/>
                      <a:pt x="0" y="505139"/>
                    </a:cubicBezTo>
                    <a:cubicBezTo>
                      <a:pt x="-34514" y="299556"/>
                      <a:pt x="38183" y="235523"/>
                      <a:pt x="0" y="0"/>
                    </a:cubicBezTo>
                    <a:close/>
                  </a:path>
                </a:pathLst>
              </a:custGeom>
              <a:solidFill>
                <a:srgbClr val="CCFFC5"/>
              </a:solidFill>
              <a:ln w="28575" cap="flat" cmpd="sng" algn="ctr">
                <a:solidFill>
                  <a:srgbClr val="092D6C">
                    <a:lumMod val="75000"/>
                  </a:srgbClr>
                </a:solidFill>
                <a:prstDash val="solid"/>
                <a:miter lim="800000"/>
              </a:ln>
              <a:effectLst/>
            </p:spPr>
            <p:txBody>
              <a:bodyPr rtlCol="0" anchor="ctr"/>
              <a:lstStyle/>
              <a:p>
                <a:pPr algn="ctr">
                  <a:lnSpc>
                    <a:spcPct val="150000"/>
                  </a:lnSpc>
                  <a:defRPr/>
                </a:pPr>
                <a:endParaRPr lang="en-US" sz="1600" kern="0">
                  <a:solidFill>
                    <a:prstClr val="white"/>
                  </a:solidFill>
                  <a:latin typeface="Arial" panose="020B0604020202020204"/>
                </a:endParaRPr>
              </a:p>
            </p:txBody>
          </p:sp>
          <p:sp>
            <p:nvSpPr>
              <p:cNvPr id="68" name="TextBox 67"/>
              <p:cNvSpPr txBox="1"/>
              <p:nvPr/>
            </p:nvSpPr>
            <p:spPr>
              <a:xfrm>
                <a:off x="1181927" y="4927451"/>
                <a:ext cx="9566686" cy="851430"/>
              </a:xfrm>
              <a:prstGeom prst="rect">
                <a:avLst/>
              </a:prstGeom>
              <a:noFill/>
            </p:spPr>
            <p:txBody>
              <a:bodyPr wrap="square" rtlCol="0" anchor="ctr">
                <a:spAutoFit/>
              </a:bodyPr>
              <a:lstStyle/>
              <a:p>
                <a:pPr algn="ctr">
                  <a:lnSpc>
                    <a:spcPct val="150000"/>
                  </a:lnSpc>
                  <a:defRPr/>
                </a:pPr>
                <a:r>
                  <a:rPr lang="vi-VN" sz="4000" b="1" kern="0" dirty="0">
                    <a:solidFill>
                      <a:prstClr val="black"/>
                    </a:solidFill>
                    <a:latin typeface="Times New Roman" panose="02020603050405020304" pitchFamily="18" charset="0"/>
                    <a:cs typeface="Times New Roman" panose="02020603050405020304" pitchFamily="18" charset="0"/>
                  </a:rPr>
                  <a:t>Nêu ý nghĩa của quá trình nguyên phân đối với sinh vật. </a:t>
                </a:r>
                <a:endParaRPr lang="en-US" sz="4000" b="1" kern="0" dirty="0">
                  <a:solidFill>
                    <a:prstClr val="black"/>
                  </a:solidFill>
                  <a:latin typeface="Times New Roman" panose="02020603050405020304" pitchFamily="18" charset="0"/>
                  <a:cs typeface="Times New Roman" panose="02020603050405020304" pitchFamily="18" charset="0"/>
                </a:endParaRPr>
              </a:p>
            </p:txBody>
          </p:sp>
        </p:grpSp>
        <p:pic>
          <p:nvPicPr>
            <p:cNvPr id="66" name="Picture 2" descr="Dialog Question Mark Icon | Gartoon Redux Misc Iconpack | Gartoon Te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0662" y="799604"/>
              <a:ext cx="1028536" cy="1028536"/>
            </a:xfrm>
            <a:prstGeom prst="rect">
              <a:avLst/>
            </a:prstGeom>
            <a:noFill/>
            <a:extLst>
              <a:ext uri="{909E8E84-426E-40DD-AFC4-6F175D3DCCD1}">
                <a14:hiddenFill xmlns:a14="http://schemas.microsoft.com/office/drawing/2010/main">
                  <a:solidFill>
                    <a:srgbClr val="FFFFFF"/>
                  </a:solidFill>
                </a14:hiddenFill>
              </a:ext>
            </a:extLst>
          </p:spPr>
        </p:pic>
      </p:grpSp>
      <p:sp>
        <p:nvSpPr>
          <p:cNvPr id="69" name="Rectangle: Rounded Corners 4"/>
          <p:cNvSpPr/>
          <p:nvPr/>
        </p:nvSpPr>
        <p:spPr>
          <a:xfrm>
            <a:off x="7939087" y="4005249"/>
            <a:ext cx="2133600" cy="633612"/>
          </a:xfrm>
          <a:prstGeom prst="roundRect">
            <a:avLst>
              <a:gd name="adj" fmla="val 50000"/>
            </a:avLst>
          </a:prstGeom>
          <a:solidFill>
            <a:srgbClr val="44546A">
              <a:lumMod val="60000"/>
              <a:lumOff val="40000"/>
            </a:srgbClr>
          </a:solidFill>
          <a:ln w="635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DFAF6"/>
                </a:solidFill>
                <a:effectLst/>
                <a:uLnTx/>
                <a:uFillTx/>
                <a:latin typeface="Times New Roman" panose="02020603050405020304" pitchFamily="18" charset="0"/>
                <a:cs typeface="Times New Roman" panose="02020603050405020304" pitchFamily="18" charset="0"/>
              </a:rPr>
              <a:t>Trả</a:t>
            </a:r>
            <a:r>
              <a:rPr kumimoji="0" lang="en-US" sz="3600" b="1" i="0" u="none" strike="noStrike" kern="0" cap="none" spc="0" normalizeH="0" baseline="0" noProof="0" dirty="0">
                <a:ln>
                  <a:noFill/>
                </a:ln>
                <a:solidFill>
                  <a:srgbClr val="FDFAF6"/>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FDFAF6"/>
                </a:solidFill>
                <a:effectLst/>
                <a:uLnTx/>
                <a:uFillTx/>
                <a:latin typeface="Times New Roman" panose="02020603050405020304" pitchFamily="18" charset="0"/>
                <a:cs typeface="Times New Roman" panose="02020603050405020304" pitchFamily="18" charset="0"/>
              </a:rPr>
              <a:t>lời</a:t>
            </a:r>
            <a:endParaRPr kumimoji="0" lang="en-US" sz="3600" b="1" i="0" u="none" strike="noStrike" kern="0" cap="none" spc="0" normalizeH="0" baseline="0" noProof="0" dirty="0">
              <a:ln>
                <a:noFill/>
              </a:ln>
              <a:solidFill>
                <a:srgbClr val="FDFAF6"/>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7660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down)">
                                      <p:cBhvr>
                                        <p:cTn id="7" dur="580">
                                          <p:stCondLst>
                                            <p:cond delay="0"/>
                                          </p:stCondLst>
                                        </p:cTn>
                                        <p:tgtEl>
                                          <p:spTgt spid="64"/>
                                        </p:tgtEl>
                                      </p:cBhvr>
                                    </p:animEffect>
                                    <p:anim calcmode="lin" valueType="num">
                                      <p:cBhvr>
                                        <p:cTn id="8"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13" dur="26">
                                          <p:stCondLst>
                                            <p:cond delay="650"/>
                                          </p:stCondLst>
                                        </p:cTn>
                                        <p:tgtEl>
                                          <p:spTgt spid="64"/>
                                        </p:tgtEl>
                                      </p:cBhvr>
                                      <p:to x="100000" y="60000"/>
                                    </p:animScale>
                                    <p:animScale>
                                      <p:cBhvr>
                                        <p:cTn id="14" dur="166" decel="50000">
                                          <p:stCondLst>
                                            <p:cond delay="676"/>
                                          </p:stCondLst>
                                        </p:cTn>
                                        <p:tgtEl>
                                          <p:spTgt spid="64"/>
                                        </p:tgtEl>
                                      </p:cBhvr>
                                      <p:to x="100000" y="100000"/>
                                    </p:animScale>
                                    <p:animScale>
                                      <p:cBhvr>
                                        <p:cTn id="15" dur="26">
                                          <p:stCondLst>
                                            <p:cond delay="1312"/>
                                          </p:stCondLst>
                                        </p:cTn>
                                        <p:tgtEl>
                                          <p:spTgt spid="64"/>
                                        </p:tgtEl>
                                      </p:cBhvr>
                                      <p:to x="100000" y="80000"/>
                                    </p:animScale>
                                    <p:animScale>
                                      <p:cBhvr>
                                        <p:cTn id="16" dur="166" decel="50000">
                                          <p:stCondLst>
                                            <p:cond delay="1338"/>
                                          </p:stCondLst>
                                        </p:cTn>
                                        <p:tgtEl>
                                          <p:spTgt spid="64"/>
                                        </p:tgtEl>
                                      </p:cBhvr>
                                      <p:to x="100000" y="100000"/>
                                    </p:animScale>
                                    <p:animScale>
                                      <p:cBhvr>
                                        <p:cTn id="17" dur="26">
                                          <p:stCondLst>
                                            <p:cond delay="1642"/>
                                          </p:stCondLst>
                                        </p:cTn>
                                        <p:tgtEl>
                                          <p:spTgt spid="64"/>
                                        </p:tgtEl>
                                      </p:cBhvr>
                                      <p:to x="100000" y="90000"/>
                                    </p:animScale>
                                    <p:animScale>
                                      <p:cBhvr>
                                        <p:cTn id="18" dur="166" decel="50000">
                                          <p:stCondLst>
                                            <p:cond delay="1668"/>
                                          </p:stCondLst>
                                        </p:cTn>
                                        <p:tgtEl>
                                          <p:spTgt spid="64"/>
                                        </p:tgtEl>
                                      </p:cBhvr>
                                      <p:to x="100000" y="100000"/>
                                    </p:animScale>
                                    <p:animScale>
                                      <p:cBhvr>
                                        <p:cTn id="19" dur="26">
                                          <p:stCondLst>
                                            <p:cond delay="1808"/>
                                          </p:stCondLst>
                                        </p:cTn>
                                        <p:tgtEl>
                                          <p:spTgt spid="64"/>
                                        </p:tgtEl>
                                      </p:cBhvr>
                                      <p:to x="100000" y="95000"/>
                                    </p:animScale>
                                    <p:animScale>
                                      <p:cBhvr>
                                        <p:cTn id="20" dur="166" decel="50000">
                                          <p:stCondLst>
                                            <p:cond delay="1834"/>
                                          </p:stCondLst>
                                        </p:cTn>
                                        <p:tgtEl>
                                          <p:spTgt spid="6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9"/>
                                        </p:tgtEl>
                                        <p:attrNameLst>
                                          <p:attrName>style.visibility</p:attrName>
                                        </p:attrNameLst>
                                      </p:cBhvr>
                                      <p:to>
                                        <p:strVal val="visible"/>
                                      </p:to>
                                    </p:set>
                                    <p:anim calcmode="lin" valueType="num">
                                      <p:cBhvr additive="base">
                                        <p:cTn id="25" dur="500" fill="hold"/>
                                        <p:tgtEl>
                                          <p:spTgt spid="69"/>
                                        </p:tgtEl>
                                        <p:attrNameLst>
                                          <p:attrName>ppt_x</p:attrName>
                                        </p:attrNameLst>
                                      </p:cBhvr>
                                      <p:tavLst>
                                        <p:tav tm="0">
                                          <p:val>
                                            <p:strVal val="#ppt_x"/>
                                          </p:val>
                                        </p:tav>
                                        <p:tav tm="100000">
                                          <p:val>
                                            <p:strVal val="#ppt_x"/>
                                          </p:val>
                                        </p:tav>
                                      </p:tavLst>
                                    </p:anim>
                                    <p:anim calcmode="lin" valueType="num">
                                      <p:cBhvr additive="base">
                                        <p:cTn id="26"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6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19200" y="495300"/>
            <a:ext cx="15392401" cy="3124200"/>
            <a:chOff x="443365" y="0"/>
            <a:chExt cx="22307220" cy="4608488"/>
          </a:xfrm>
          <a:solidFill>
            <a:schemeClr val="accent3">
              <a:lumMod val="20000"/>
              <a:lumOff val="80000"/>
            </a:schemeClr>
          </a:solidFill>
        </p:grpSpPr>
        <p:grpSp>
          <p:nvGrpSpPr>
            <p:cNvPr id="3" name="Group 3"/>
            <p:cNvGrpSpPr/>
            <p:nvPr/>
          </p:nvGrpSpPr>
          <p:grpSpPr>
            <a:xfrm>
              <a:off x="443365" y="0"/>
              <a:ext cx="22307220" cy="4608488"/>
              <a:chOff x="257456" y="0"/>
              <a:chExt cx="12953499" cy="2676086"/>
            </a:xfrm>
            <a:grpFill/>
          </p:grpSpPr>
          <p:sp>
            <p:nvSpPr>
              <p:cNvPr id="4" name="Freeform 4"/>
              <p:cNvSpPr/>
              <p:nvPr/>
            </p:nvSpPr>
            <p:spPr>
              <a:xfrm>
                <a:off x="257456" y="0"/>
                <a:ext cx="12953499" cy="2676086"/>
              </a:xfrm>
              <a:custGeom>
                <a:avLst/>
                <a:gdLst/>
                <a:ahLst/>
                <a:cxnLst/>
                <a:rect l="l" t="t" r="r" b="b"/>
                <a:pathLst>
                  <a:path w="12566518" h="2845039">
                    <a:moveTo>
                      <a:pt x="12442058" y="2845039"/>
                    </a:moveTo>
                    <a:lnTo>
                      <a:pt x="124460" y="2845039"/>
                    </a:lnTo>
                    <a:cubicBezTo>
                      <a:pt x="55880" y="2845039"/>
                      <a:pt x="0" y="2789159"/>
                      <a:pt x="0" y="2720579"/>
                    </a:cubicBezTo>
                    <a:lnTo>
                      <a:pt x="0" y="124460"/>
                    </a:lnTo>
                    <a:cubicBezTo>
                      <a:pt x="0" y="55880"/>
                      <a:pt x="55880" y="0"/>
                      <a:pt x="124460" y="0"/>
                    </a:cubicBezTo>
                    <a:lnTo>
                      <a:pt x="12442058" y="0"/>
                    </a:lnTo>
                    <a:cubicBezTo>
                      <a:pt x="12510639" y="0"/>
                      <a:pt x="12566518" y="55880"/>
                      <a:pt x="12566518" y="124460"/>
                    </a:cubicBezTo>
                    <a:lnTo>
                      <a:pt x="12566518" y="2720579"/>
                    </a:lnTo>
                    <a:cubicBezTo>
                      <a:pt x="12566518" y="2789159"/>
                      <a:pt x="12510639" y="2845039"/>
                      <a:pt x="12442058" y="2845039"/>
                    </a:cubicBezTo>
                    <a:close/>
                  </a:path>
                </a:pathLst>
              </a:custGeom>
              <a:grpFill/>
            </p:spPr>
            <p:txBody>
              <a:bodyPr/>
              <a:lstStyle/>
              <a:p>
                <a:endParaRPr lang="vi-VN"/>
              </a:p>
            </p:txBody>
          </p:sp>
        </p:grpSp>
        <p:sp>
          <p:nvSpPr>
            <p:cNvPr id="5" name="TextBox 5"/>
            <p:cNvSpPr txBox="1"/>
            <p:nvPr/>
          </p:nvSpPr>
          <p:spPr>
            <a:xfrm>
              <a:off x="2287142" y="337206"/>
              <a:ext cx="19282255" cy="3525967"/>
            </a:xfrm>
            <a:prstGeom prst="rect">
              <a:avLst/>
            </a:prstGeom>
            <a:grpFill/>
          </p:spPr>
          <p:txBody>
            <a:bodyPr wrap="square" lIns="0" tIns="0" rIns="0" bIns="0" rtlCol="0" anchor="t">
              <a:spAutoFit/>
            </a:bodyPr>
            <a:lstStyle/>
            <a:p>
              <a:pPr algn="just">
                <a:lnSpc>
                  <a:spcPct val="150000"/>
                </a:lnSpc>
                <a:spcBef>
                  <a:spcPct val="0"/>
                </a:spcBef>
              </a:pPr>
              <a:r>
                <a:rPr lang="vi-VN" sz="3600" b="1" dirty="0">
                  <a:latin typeface="Arial" panose="020B0604020202020204" pitchFamily="34" charset="0"/>
                  <a:cs typeface="Arial" panose="020B0604020202020204" pitchFamily="34" charset="0"/>
                </a:rPr>
                <a:t>Cơ thể con người lớn lên từ một tế bào hợp tử </a:t>
              </a:r>
              <a:r>
                <a:rPr lang="vi-VN" sz="3600" b="1" dirty="0">
                  <a:solidFill>
                    <a:srgbClr val="FF0000"/>
                  </a:solidFill>
                  <a:latin typeface="Arial" panose="020B0604020202020204" pitchFamily="34" charset="0"/>
                  <a:cs typeface="Arial" panose="020B0604020202020204" pitchFamily="34" charset="0"/>
                </a:rPr>
                <a:t>và sự duy trì bộ nhiễm sắc thể của loài qua các thế hệ là nhờ những quá trình phân bào nào? </a:t>
              </a:r>
            </a:p>
          </p:txBody>
        </p:sp>
      </p:grpSp>
      <p:pic>
        <p:nvPicPr>
          <p:cNvPr id="7" name="image4.png">
            <a:extLst>
              <a:ext uri="{FF2B5EF4-FFF2-40B4-BE49-F238E27FC236}">
                <a16:creationId xmlns:a16="http://schemas.microsoft.com/office/drawing/2014/main" id="{9D7E9C02-8C2D-AA24-0046-3774CC495D39}"/>
              </a:ext>
            </a:extLst>
          </p:cNvPr>
          <p:cNvPicPr/>
          <p:nvPr/>
        </p:nvPicPr>
        <p:blipFill>
          <a:blip r:embed="rId2"/>
          <a:srcRect/>
          <a:stretch>
            <a:fillRect/>
          </a:stretch>
        </p:blipFill>
        <p:spPr>
          <a:xfrm>
            <a:off x="685800" y="3868041"/>
            <a:ext cx="16451992" cy="6184306"/>
          </a:xfrm>
          <a:prstGeom prst="rect">
            <a:avLst/>
          </a:prstGeom>
          <a:ln/>
        </p:spPr>
      </p:pic>
    </p:spTree>
    <p:extLst>
      <p:ext uri="{BB962C8B-B14F-4D97-AF65-F5344CB8AC3E}">
        <p14:creationId xmlns:p14="http://schemas.microsoft.com/office/powerpoint/2010/main" val="35595936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12390" y="-1154804"/>
            <a:ext cx="24543066" cy="2878999"/>
            <a:chOff x="0" y="0"/>
            <a:chExt cx="19002433" cy="2229061"/>
          </a:xfrm>
        </p:grpSpPr>
        <p:sp>
          <p:nvSpPr>
            <p:cNvPr id="3" name="Freeform 3"/>
            <p:cNvSpPr/>
            <p:nvPr/>
          </p:nvSpPr>
          <p:spPr>
            <a:xfrm>
              <a:off x="0" y="0"/>
              <a:ext cx="19002432" cy="2229061"/>
            </a:xfrm>
            <a:custGeom>
              <a:avLst/>
              <a:gdLst/>
              <a:ahLst/>
              <a:cxnLst/>
              <a:rect l="l" t="t" r="r" b="b"/>
              <a:pathLst>
                <a:path w="19002432" h="2229061">
                  <a:moveTo>
                    <a:pt x="18877973" y="2229060"/>
                  </a:moveTo>
                  <a:lnTo>
                    <a:pt x="124460" y="2229060"/>
                  </a:lnTo>
                  <a:cubicBezTo>
                    <a:pt x="55880" y="2229060"/>
                    <a:pt x="0" y="2173181"/>
                    <a:pt x="0" y="2104601"/>
                  </a:cubicBezTo>
                  <a:lnTo>
                    <a:pt x="0" y="124460"/>
                  </a:lnTo>
                  <a:cubicBezTo>
                    <a:pt x="0" y="55880"/>
                    <a:pt x="55880" y="0"/>
                    <a:pt x="124460" y="0"/>
                  </a:cubicBezTo>
                  <a:lnTo>
                    <a:pt x="18877973" y="0"/>
                  </a:lnTo>
                  <a:cubicBezTo>
                    <a:pt x="18946552" y="0"/>
                    <a:pt x="19002432" y="55880"/>
                    <a:pt x="19002432" y="124460"/>
                  </a:cubicBezTo>
                  <a:lnTo>
                    <a:pt x="19002432" y="2104601"/>
                  </a:lnTo>
                  <a:cubicBezTo>
                    <a:pt x="19002432" y="2173181"/>
                    <a:pt x="18946552" y="2229061"/>
                    <a:pt x="18877973" y="2229061"/>
                  </a:cubicBezTo>
                  <a:close/>
                </a:path>
              </a:pathLst>
            </a:custGeom>
            <a:solidFill>
              <a:srgbClr val="DCE775"/>
            </a:solidFill>
          </p:spPr>
          <p:txBody>
            <a:bodyPr/>
            <a:lstStyle/>
            <a:p>
              <a:endParaRPr lang="vi-VN"/>
            </a:p>
          </p:txBody>
        </p:sp>
      </p:grpSp>
      <p:sp>
        <p:nvSpPr>
          <p:cNvPr id="4" name="TextBox 4"/>
          <p:cNvSpPr txBox="1"/>
          <p:nvPr/>
        </p:nvSpPr>
        <p:spPr>
          <a:xfrm>
            <a:off x="1028700" y="696913"/>
            <a:ext cx="13830300" cy="588046"/>
          </a:xfrm>
          <a:prstGeom prst="rect">
            <a:avLst/>
          </a:prstGeom>
        </p:spPr>
        <p:txBody>
          <a:bodyPr wrap="square" lIns="0" tIns="0" rIns="0" bIns="0" rtlCol="0" anchor="t">
            <a:spAutoFit/>
          </a:bodyPr>
          <a:lstStyle/>
          <a:p>
            <a:pPr algn="just">
              <a:lnSpc>
                <a:spcPts val="4900"/>
              </a:lnSpc>
              <a:spcBef>
                <a:spcPct val="0"/>
              </a:spcBef>
            </a:pPr>
            <a:r>
              <a:rPr lang="en-US" sz="4000" b="1" dirty="0">
                <a:solidFill>
                  <a:srgbClr val="000000"/>
                </a:solidFill>
                <a:latin typeface="Arial" pitchFamily="34" charset="0"/>
              </a:rPr>
              <a:t>I. KHÁI NIỆM NGUYÊN PHÂN, GIẢM PHÂN</a:t>
            </a:r>
            <a:endParaRPr lang="vi-VN" sz="4000" b="1" dirty="0">
              <a:solidFill>
                <a:srgbClr val="000000"/>
              </a:solidFill>
            </a:endParaRP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774317">
            <a:off x="14564451" y="-2866864"/>
            <a:ext cx="4114800" cy="4114800"/>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774317">
            <a:off x="15916248" y="-2488092"/>
            <a:ext cx="4114800" cy="4114800"/>
          </a:xfrm>
          <a:prstGeom prst="rect">
            <a:avLst/>
          </a:prstGeom>
        </p:spPr>
      </p:pic>
      <p:sp>
        <p:nvSpPr>
          <p:cNvPr id="29" name="Rectangle: Rounded Corners 3"/>
          <p:cNvSpPr/>
          <p:nvPr/>
        </p:nvSpPr>
        <p:spPr>
          <a:xfrm>
            <a:off x="4583651" y="4592197"/>
            <a:ext cx="1778411" cy="491241"/>
          </a:xfrm>
          <a:prstGeom prst="roundRect">
            <a:avLst>
              <a:gd name="adj" fmla="val 50000"/>
            </a:avLst>
          </a:prstGeom>
          <a:solidFill>
            <a:srgbClr val="44546A">
              <a:lumMod val="60000"/>
              <a:lumOff val="40000"/>
            </a:srgbClr>
          </a:solidFill>
          <a:ln w="635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DFAF6"/>
                </a:solidFill>
                <a:effectLst/>
                <a:uLnTx/>
                <a:uFillTx/>
                <a:latin typeface="Times New Roman" panose="02020603050405020304" pitchFamily="18" charset="0"/>
                <a:cs typeface="Times New Roman" panose="02020603050405020304" pitchFamily="18" charset="0"/>
              </a:rPr>
              <a:t>Trả</a:t>
            </a:r>
            <a:r>
              <a:rPr kumimoji="0" lang="en-US" sz="3200" b="1" i="0" u="none" strike="noStrike" kern="0" cap="none" spc="0" normalizeH="0" baseline="0" noProof="0" dirty="0">
                <a:ln>
                  <a:noFill/>
                </a:ln>
                <a:solidFill>
                  <a:srgbClr val="FDFAF6"/>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FDFAF6"/>
                </a:solidFill>
                <a:effectLst/>
                <a:uLnTx/>
                <a:uFillTx/>
                <a:latin typeface="Times New Roman" panose="02020603050405020304" pitchFamily="18" charset="0"/>
                <a:cs typeface="Times New Roman" panose="02020603050405020304" pitchFamily="18" charset="0"/>
              </a:rPr>
              <a:t>lời</a:t>
            </a:r>
            <a:endParaRPr kumimoji="0" lang="en-US" sz="3200" b="1" i="0" u="none" strike="noStrike" kern="0" cap="none" spc="0" normalizeH="0" baseline="0" noProof="0" dirty="0">
              <a:ln>
                <a:noFill/>
              </a:ln>
              <a:solidFill>
                <a:srgbClr val="FDFAF6"/>
              </a:solidFill>
              <a:effectLst/>
              <a:uLnTx/>
              <a:uFillTx/>
              <a:latin typeface="Times New Roman" panose="02020603050405020304" pitchFamily="18" charset="0"/>
              <a:cs typeface="Times New Roman" panose="02020603050405020304" pitchFamily="18" charset="0"/>
            </a:endParaRPr>
          </a:p>
        </p:txBody>
      </p:sp>
      <p:sp>
        <p:nvSpPr>
          <p:cNvPr id="30" name="Rounded Rectangle 29"/>
          <p:cNvSpPr/>
          <p:nvPr/>
        </p:nvSpPr>
        <p:spPr>
          <a:xfrm>
            <a:off x="841264" y="5452550"/>
            <a:ext cx="8550884" cy="3893373"/>
          </a:xfrm>
          <a:prstGeom prst="roundRect">
            <a:avLst>
              <a:gd name="adj" fmla="val 7433"/>
            </a:avLst>
          </a:prstGeom>
          <a:noFill/>
          <a:ln w="114300" cap="flat" cmpd="sng" algn="ctr">
            <a:solidFill>
              <a:srgbClr val="C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DFAF6"/>
              </a:solidFill>
              <a:effectLst/>
              <a:uLnTx/>
              <a:uFillTx/>
              <a:latin typeface="Arial"/>
            </a:endParaRPr>
          </a:p>
        </p:txBody>
      </p:sp>
      <p:grpSp>
        <p:nvGrpSpPr>
          <p:cNvPr id="5" name="Group 4"/>
          <p:cNvGrpSpPr/>
          <p:nvPr/>
        </p:nvGrpSpPr>
        <p:grpSpPr>
          <a:xfrm>
            <a:off x="533400" y="2413194"/>
            <a:ext cx="8858748" cy="1908220"/>
            <a:chOff x="5262530" y="1925593"/>
            <a:chExt cx="6769081" cy="1484500"/>
          </a:xfrm>
        </p:grpSpPr>
        <p:sp>
          <p:nvSpPr>
            <p:cNvPr id="31" name="Rectangle: Rounded Corners 10">
              <a:extLst>
                <a:ext uri="{FF2B5EF4-FFF2-40B4-BE49-F238E27FC236}">
                  <a16:creationId xmlns:a16="http://schemas.microsoft.com/office/drawing/2014/main" id="{05A34458-E32C-F679-4207-B8EFC2C2EAE0}"/>
                </a:ext>
              </a:extLst>
            </p:cNvPr>
            <p:cNvSpPr/>
            <p:nvPr/>
          </p:nvSpPr>
          <p:spPr>
            <a:xfrm>
              <a:off x="5512329" y="2006285"/>
              <a:ext cx="6519282" cy="1403808"/>
            </a:xfrm>
            <a:prstGeom prst="roundRect">
              <a:avLst>
                <a:gd name="adj" fmla="val 14665"/>
              </a:avLst>
            </a:prstGeom>
            <a:solidFill>
              <a:srgbClr val="FCEC9E"/>
            </a:solidFill>
            <a:ln w="12700" cap="flat" cmpd="sng" algn="ctr">
              <a:solidFill>
                <a:srgbClr val="FEF8D8"/>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FDFAF6"/>
                </a:solidFill>
                <a:effectLst/>
                <a:uLnTx/>
                <a:uFillTx/>
                <a:latin typeface="Arial" panose="020B0604020202020204" pitchFamily="34" charset="0"/>
              </a:endParaRPr>
            </a:p>
          </p:txBody>
        </p:sp>
        <p:sp>
          <p:nvSpPr>
            <p:cNvPr id="32" name="Rectangle 31"/>
            <p:cNvSpPr/>
            <p:nvPr/>
          </p:nvSpPr>
          <p:spPr>
            <a:xfrm>
              <a:off x="6046340" y="2174249"/>
              <a:ext cx="5779092" cy="1025629"/>
            </a:xfrm>
            <a:prstGeom prst="rect">
              <a:avLst/>
            </a:prstGeom>
          </p:spPr>
          <p:txBody>
            <a:bodyPr wrap="square">
              <a:spAutoFit/>
            </a:bodyPr>
            <a:lstStyle/>
            <a:p>
              <a:pPr algn="ctr">
                <a:lnSpc>
                  <a:spcPct val="130000"/>
                </a:lnSpc>
              </a:pPr>
              <a:r>
                <a:rPr lang="vi-VN" sz="3200" b="1" kern="0" dirty="0">
                  <a:solidFill>
                    <a:srgbClr val="000000"/>
                  </a:solidFill>
                  <a:latin typeface="+mj-lt"/>
                  <a:cs typeface="Arial" panose="020B0604020202020204" pitchFamily="34" charset="0"/>
                </a:rPr>
                <a:t>Ở người, tại sao khi bị đứt tay sau một thời gian vết thương có thể lành lại?</a:t>
              </a:r>
              <a:endParaRPr lang="en-US" sz="3200" b="1" kern="0" dirty="0">
                <a:solidFill>
                  <a:srgbClr val="000000"/>
                </a:solidFill>
                <a:latin typeface="+mj-lt"/>
                <a:cs typeface="Arial" panose="020B0604020202020204" pitchFamily="34" charset="0"/>
              </a:endParaRPr>
            </a:p>
          </p:txBody>
        </p:sp>
        <p:grpSp>
          <p:nvGrpSpPr>
            <p:cNvPr id="33" name="Group 32">
              <a:extLst>
                <a:ext uri="{FF2B5EF4-FFF2-40B4-BE49-F238E27FC236}">
                  <a16:creationId xmlns:a16="http://schemas.microsoft.com/office/drawing/2014/main" id="{49345731-140D-5108-9A46-C49512449BD8}"/>
                </a:ext>
              </a:extLst>
            </p:cNvPr>
            <p:cNvGrpSpPr/>
            <p:nvPr/>
          </p:nvGrpSpPr>
          <p:grpSpPr>
            <a:xfrm>
              <a:off x="5262530" y="1925593"/>
              <a:ext cx="904537" cy="904537"/>
              <a:chOff x="10048170" y="1080942"/>
              <a:chExt cx="1409477" cy="1409477"/>
            </a:xfrm>
          </p:grpSpPr>
          <p:sp>
            <p:nvSpPr>
              <p:cNvPr id="34" name="Oval 33">
                <a:extLst>
                  <a:ext uri="{FF2B5EF4-FFF2-40B4-BE49-F238E27FC236}">
                    <a16:creationId xmlns:a16="http://schemas.microsoft.com/office/drawing/2014/main" id="{46345C1C-1B2D-2FFC-05B9-FBFD0F09AD01}"/>
                  </a:ext>
                </a:extLst>
              </p:cNvPr>
              <p:cNvSpPr/>
              <p:nvPr/>
            </p:nvSpPr>
            <p:spPr>
              <a:xfrm>
                <a:off x="10048170" y="1080942"/>
                <a:ext cx="1409477" cy="1409477"/>
              </a:xfrm>
              <a:prstGeom prst="ellipse">
                <a:avLst/>
              </a:prstGeom>
              <a:solidFill>
                <a:srgbClr val="FFFFFF"/>
              </a:solidFill>
              <a:ln w="12700" cap="flat" cmpd="sng" algn="ctr">
                <a:solidFill>
                  <a:srgbClr val="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FDFAF6"/>
                  </a:solidFill>
                  <a:effectLst/>
                  <a:uLnTx/>
                  <a:uFillTx/>
                  <a:latin typeface="Arial" panose="020B0604020202020204" pitchFamily="34" charset="0"/>
                </a:endParaRPr>
              </a:p>
            </p:txBody>
          </p:sp>
          <p:pic>
            <p:nvPicPr>
              <p:cNvPr id="35" name="Picture 4">
                <a:extLst>
                  <a:ext uri="{FF2B5EF4-FFF2-40B4-BE49-F238E27FC236}">
                    <a16:creationId xmlns:a16="http://schemas.microsoft.com/office/drawing/2014/main" id="{898B7E3C-45A1-8851-DF5B-FC7FCD1F03BC}"/>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81323" y="1274833"/>
                <a:ext cx="1088204" cy="1088207"/>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6" name="TextBox 35"/>
          <p:cNvSpPr txBox="1"/>
          <p:nvPr/>
        </p:nvSpPr>
        <p:spPr>
          <a:xfrm>
            <a:off x="1218949" y="5691076"/>
            <a:ext cx="7668085" cy="3416320"/>
          </a:xfrm>
          <a:prstGeom prst="rect">
            <a:avLst/>
          </a:prstGeom>
          <a:noFill/>
        </p:spPr>
        <p:txBody>
          <a:bodyPr wrap="square" rtlCol="0">
            <a:spAutoFit/>
          </a:bodyPr>
          <a:lstStyle>
            <a:defPPr>
              <a:defRPr lang="en-US"/>
            </a:defPPr>
            <a:lvl1pPr marR="0" lvl="0" indent="0" algn="just" defTabSz="914400" fontAlgn="auto">
              <a:lnSpc>
                <a:spcPct val="125000"/>
              </a:lnSpc>
              <a:spcBef>
                <a:spcPts val="0"/>
              </a:spcBef>
              <a:spcAft>
                <a:spcPts val="0"/>
              </a:spcAft>
              <a:buClrTx/>
              <a:buSzTx/>
              <a:buFontTx/>
              <a:buNone/>
              <a:defRPr kumimoji="0" sz="2200" i="1" u="none" strike="noStrike" kern="0" cap="none" spc="0" normalizeH="0" baseline="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defRPr>
            </a:lvl1pPr>
          </a:lstStyle>
          <a:p>
            <a:pPr>
              <a:lnSpc>
                <a:spcPct val="150000"/>
              </a:lnSpc>
            </a:pPr>
            <a:r>
              <a:rPr lang="vi-VN" sz="3600" dirty="0"/>
              <a:t>Khi có tổn thương trên da, các tế bào da sẽ phân chia và nguyên phân để tái tạo các tế bào mới, giúp lành vết thương và duy trì tính chất bảo vệ của</a:t>
            </a:r>
            <a:r>
              <a:rPr lang="en-US" sz="3600" dirty="0"/>
              <a:t> da</a:t>
            </a:r>
          </a:p>
        </p:txBody>
      </p:sp>
      <p:pic>
        <p:nvPicPr>
          <p:cNvPr id="37" name="Picture 28" descr="Hướng Dẫn Cách Cầm Máu Khi Bị Đứt Tay Cực NHANH CHÓ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8112" y="3363265"/>
            <a:ext cx="7968072" cy="4553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4423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barn(inVertical)">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774317">
            <a:off x="13147569" y="-2853647"/>
            <a:ext cx="4114800" cy="4114800"/>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774317">
            <a:off x="15916248" y="-2488092"/>
            <a:ext cx="4114800" cy="4114800"/>
          </a:xfrm>
          <a:prstGeom prst="rect">
            <a:avLst/>
          </a:prstGeom>
        </p:spPr>
      </p:pic>
      <p:grpSp>
        <p:nvGrpSpPr>
          <p:cNvPr id="7" name="Group 7"/>
          <p:cNvGrpSpPr/>
          <p:nvPr/>
        </p:nvGrpSpPr>
        <p:grpSpPr>
          <a:xfrm>
            <a:off x="1066800" y="1790700"/>
            <a:ext cx="16078200" cy="7391400"/>
            <a:chOff x="0" y="0"/>
            <a:chExt cx="5893169" cy="2796894"/>
          </a:xfrm>
        </p:grpSpPr>
        <p:sp>
          <p:nvSpPr>
            <p:cNvPr id="8" name="Freeform 8"/>
            <p:cNvSpPr/>
            <p:nvPr/>
          </p:nvSpPr>
          <p:spPr>
            <a:xfrm>
              <a:off x="0" y="0"/>
              <a:ext cx="5893169" cy="2796894"/>
            </a:xfrm>
            <a:custGeom>
              <a:avLst/>
              <a:gdLst/>
              <a:ahLst/>
              <a:cxnLst/>
              <a:rect l="l" t="t" r="r" b="b"/>
              <a:pathLst>
                <a:path w="5920967" h="1977493">
                  <a:moveTo>
                    <a:pt x="5796507" y="59690"/>
                  </a:moveTo>
                  <a:cubicBezTo>
                    <a:pt x="5832067" y="59690"/>
                    <a:pt x="5861277" y="88900"/>
                    <a:pt x="5861277" y="124460"/>
                  </a:cubicBezTo>
                  <a:lnTo>
                    <a:pt x="5861277" y="1853033"/>
                  </a:lnTo>
                  <a:cubicBezTo>
                    <a:pt x="5861277" y="1888593"/>
                    <a:pt x="5832067" y="1917803"/>
                    <a:pt x="5796507" y="1917803"/>
                  </a:cubicBezTo>
                  <a:lnTo>
                    <a:pt x="124460" y="1917803"/>
                  </a:lnTo>
                  <a:cubicBezTo>
                    <a:pt x="88900" y="1917803"/>
                    <a:pt x="59690" y="1888593"/>
                    <a:pt x="59690" y="1853033"/>
                  </a:cubicBezTo>
                  <a:lnTo>
                    <a:pt x="59690" y="124460"/>
                  </a:lnTo>
                  <a:cubicBezTo>
                    <a:pt x="59690" y="88900"/>
                    <a:pt x="88900" y="59690"/>
                    <a:pt x="124460" y="59690"/>
                  </a:cubicBezTo>
                  <a:lnTo>
                    <a:pt x="5796507" y="59690"/>
                  </a:lnTo>
                  <a:moveTo>
                    <a:pt x="5796507" y="0"/>
                  </a:moveTo>
                  <a:lnTo>
                    <a:pt x="124460" y="0"/>
                  </a:lnTo>
                  <a:cubicBezTo>
                    <a:pt x="55880" y="0"/>
                    <a:pt x="0" y="55880"/>
                    <a:pt x="0" y="124460"/>
                  </a:cubicBezTo>
                  <a:lnTo>
                    <a:pt x="0" y="1853033"/>
                  </a:lnTo>
                  <a:cubicBezTo>
                    <a:pt x="0" y="1921613"/>
                    <a:pt x="55880" y="1977493"/>
                    <a:pt x="124460" y="1977493"/>
                  </a:cubicBezTo>
                  <a:lnTo>
                    <a:pt x="5796507" y="1977493"/>
                  </a:lnTo>
                  <a:cubicBezTo>
                    <a:pt x="5865087" y="1977493"/>
                    <a:pt x="5920967" y="1921613"/>
                    <a:pt x="5920967" y="1853033"/>
                  </a:cubicBezTo>
                  <a:lnTo>
                    <a:pt x="5920967" y="124460"/>
                  </a:lnTo>
                  <a:cubicBezTo>
                    <a:pt x="5920967" y="55880"/>
                    <a:pt x="5865087" y="0"/>
                    <a:pt x="5796507" y="0"/>
                  </a:cubicBezTo>
                  <a:close/>
                </a:path>
              </a:pathLst>
            </a:custGeom>
            <a:solidFill>
              <a:srgbClr val="175029"/>
            </a:solidFill>
          </p:spPr>
          <p:txBody>
            <a:bodyPr/>
            <a:lstStyle/>
            <a:p>
              <a:endParaRPr lang="vi-VN"/>
            </a:p>
          </p:txBody>
        </p:sp>
      </p:grpSp>
      <p:grpSp>
        <p:nvGrpSpPr>
          <p:cNvPr id="9" name="Group 9"/>
          <p:cNvGrpSpPr/>
          <p:nvPr/>
        </p:nvGrpSpPr>
        <p:grpSpPr>
          <a:xfrm>
            <a:off x="1514939" y="2554793"/>
            <a:ext cx="15088526" cy="1193084"/>
            <a:chOff x="1" y="-34049"/>
            <a:chExt cx="20118037" cy="1590779"/>
          </a:xfrm>
        </p:grpSpPr>
        <p:grpSp>
          <p:nvGrpSpPr>
            <p:cNvPr id="10" name="Group 10"/>
            <p:cNvGrpSpPr>
              <a:grpSpLocks noChangeAspect="1"/>
            </p:cNvGrpSpPr>
            <p:nvPr/>
          </p:nvGrpSpPr>
          <p:grpSpPr>
            <a:xfrm rot="5400000">
              <a:off x="-102675" y="102675"/>
              <a:ext cx="1532467" cy="1327116"/>
              <a:chOff x="0" y="0"/>
              <a:chExt cx="6350000" cy="5499100"/>
            </a:xfrm>
          </p:grpSpPr>
          <p:sp>
            <p:nvSpPr>
              <p:cNvPr id="11" name="Freeform 11"/>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txBody>
              <a:bodyPr/>
              <a:lstStyle/>
              <a:p>
                <a:endParaRPr lang="vi-VN"/>
              </a:p>
            </p:txBody>
          </p:sp>
        </p:grpSp>
        <p:sp>
          <p:nvSpPr>
            <p:cNvPr id="12" name="TextBox 12"/>
            <p:cNvSpPr txBox="1"/>
            <p:nvPr/>
          </p:nvSpPr>
          <p:spPr>
            <a:xfrm>
              <a:off x="1732926" y="-34049"/>
              <a:ext cx="18385112" cy="1590779"/>
            </a:xfrm>
            <a:prstGeom prst="rect">
              <a:avLst/>
            </a:prstGeom>
          </p:spPr>
          <p:txBody>
            <a:bodyPr lIns="0" tIns="0" rIns="0" bIns="0" rtlCol="0" anchor="t">
              <a:spAutoFit/>
            </a:bodyPr>
            <a:lstStyle/>
            <a:p>
              <a:pPr algn="just">
                <a:lnSpc>
                  <a:spcPts val="4900"/>
                </a:lnSpc>
                <a:spcBef>
                  <a:spcPct val="0"/>
                </a:spcBef>
              </a:pPr>
              <a:r>
                <a:rPr lang="vi-VN" sz="3200" b="1" dirty="0">
                  <a:solidFill>
                    <a:srgbClr val="000000"/>
                  </a:solidFill>
                </a:rPr>
                <a:t>Nguyên phân là một hình thức phân chia của tế bào ở sinh vật nhân thực, gốm giai đoạn phân chia nhân và phân chia tế bào chất.</a:t>
              </a:r>
              <a:endParaRPr lang="vi-VN" sz="3200" b="1" dirty="0">
                <a:solidFill>
                  <a:srgbClr val="000000"/>
                </a:solidFill>
                <a:latin typeface="Arial" pitchFamily="34" charset="0"/>
              </a:endParaRPr>
            </a:p>
          </p:txBody>
        </p:sp>
      </p:grpSp>
      <p:grpSp>
        <p:nvGrpSpPr>
          <p:cNvPr id="13" name="Group 13"/>
          <p:cNvGrpSpPr/>
          <p:nvPr/>
        </p:nvGrpSpPr>
        <p:grpSpPr>
          <a:xfrm>
            <a:off x="1514940" y="4287044"/>
            <a:ext cx="14563260" cy="1256754"/>
            <a:chOff x="1" y="-66675"/>
            <a:chExt cx="19417680" cy="1675673"/>
          </a:xfrm>
        </p:grpSpPr>
        <p:grpSp>
          <p:nvGrpSpPr>
            <p:cNvPr id="14" name="Group 14"/>
            <p:cNvGrpSpPr>
              <a:grpSpLocks noChangeAspect="1"/>
            </p:cNvGrpSpPr>
            <p:nvPr/>
          </p:nvGrpSpPr>
          <p:grpSpPr>
            <a:xfrm rot="5400000">
              <a:off x="-102675" y="102675"/>
              <a:ext cx="1532467" cy="1327116"/>
              <a:chOff x="0" y="0"/>
              <a:chExt cx="6350000" cy="5499100"/>
            </a:xfrm>
          </p:grpSpPr>
          <p:sp>
            <p:nvSpPr>
              <p:cNvPr id="15" name="Freeform 15"/>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txBody>
              <a:bodyPr/>
              <a:lstStyle/>
              <a:p>
                <a:endParaRPr lang="vi-VN"/>
              </a:p>
            </p:txBody>
          </p:sp>
        </p:grpSp>
        <p:sp>
          <p:nvSpPr>
            <p:cNvPr id="16" name="TextBox 16"/>
            <p:cNvSpPr txBox="1"/>
            <p:nvPr/>
          </p:nvSpPr>
          <p:spPr>
            <a:xfrm>
              <a:off x="1732925" y="-66675"/>
              <a:ext cx="17684756" cy="1675673"/>
            </a:xfrm>
            <a:prstGeom prst="rect">
              <a:avLst/>
            </a:prstGeom>
          </p:spPr>
          <p:txBody>
            <a:bodyPr wrap="square" lIns="0" tIns="0" rIns="0" bIns="0" rtlCol="0" anchor="t">
              <a:spAutoFit/>
            </a:bodyPr>
            <a:lstStyle/>
            <a:p>
              <a:pPr algn="just">
                <a:lnSpc>
                  <a:spcPts val="4900"/>
                </a:lnSpc>
                <a:spcBef>
                  <a:spcPct val="0"/>
                </a:spcBef>
              </a:pPr>
              <a:r>
                <a:rPr lang="vi-VN" sz="3200" b="1" dirty="0">
                  <a:solidFill>
                    <a:srgbClr val="000000"/>
                  </a:solidFill>
                </a:rPr>
                <a:t>Các tế bào con được tạo thành từ quá trình nguyên phân có số lượng nhiễm sắc thể giống nhau và giống tế bào ban đầu.</a:t>
              </a:r>
            </a:p>
          </p:txBody>
        </p:sp>
      </p:grpSp>
      <p:grpSp>
        <p:nvGrpSpPr>
          <p:cNvPr id="17" name="Group 17"/>
          <p:cNvGrpSpPr/>
          <p:nvPr/>
        </p:nvGrpSpPr>
        <p:grpSpPr>
          <a:xfrm>
            <a:off x="1495888" y="1210855"/>
            <a:ext cx="5257629" cy="1145697"/>
            <a:chOff x="0" y="0"/>
            <a:chExt cx="8166074" cy="1779479"/>
          </a:xfrm>
        </p:grpSpPr>
        <p:grpSp>
          <p:nvGrpSpPr>
            <p:cNvPr id="18" name="Group 18"/>
            <p:cNvGrpSpPr/>
            <p:nvPr/>
          </p:nvGrpSpPr>
          <p:grpSpPr>
            <a:xfrm rot="-5400000">
              <a:off x="3638167" y="-2748427"/>
              <a:ext cx="1779479" cy="7276334"/>
              <a:chOff x="0" y="0"/>
              <a:chExt cx="2354580" cy="9627934"/>
            </a:xfrm>
          </p:grpSpPr>
          <p:sp>
            <p:nvSpPr>
              <p:cNvPr id="19" name="Freeform 19"/>
              <p:cNvSpPr/>
              <p:nvPr/>
            </p:nvSpPr>
            <p:spPr>
              <a:xfrm>
                <a:off x="0" y="0"/>
                <a:ext cx="2353310" cy="9627933"/>
              </a:xfrm>
              <a:custGeom>
                <a:avLst/>
                <a:gdLst/>
                <a:ahLst/>
                <a:cxnLst/>
                <a:rect l="l" t="t" r="r" b="b"/>
                <a:pathLst>
                  <a:path w="2353310" h="9627933">
                    <a:moveTo>
                      <a:pt x="784860" y="9560623"/>
                    </a:moveTo>
                    <a:cubicBezTo>
                      <a:pt x="905510" y="9601264"/>
                      <a:pt x="1042670" y="9627933"/>
                      <a:pt x="1177290" y="9627933"/>
                    </a:cubicBezTo>
                    <a:cubicBezTo>
                      <a:pt x="1311910" y="9627933"/>
                      <a:pt x="1441450" y="9605073"/>
                      <a:pt x="1560830" y="9564433"/>
                    </a:cubicBezTo>
                    <a:cubicBezTo>
                      <a:pt x="1563370" y="9563164"/>
                      <a:pt x="1565910" y="9563164"/>
                      <a:pt x="1568450" y="9561894"/>
                    </a:cubicBezTo>
                    <a:cubicBezTo>
                      <a:pt x="2016760" y="9399333"/>
                      <a:pt x="2346960" y="8970073"/>
                      <a:pt x="2353310" y="8447627"/>
                    </a:cubicBezTo>
                    <a:lnTo>
                      <a:pt x="2353310" y="0"/>
                    </a:lnTo>
                    <a:lnTo>
                      <a:pt x="0" y="0"/>
                    </a:lnTo>
                    <a:lnTo>
                      <a:pt x="0" y="8441158"/>
                    </a:lnTo>
                    <a:cubicBezTo>
                      <a:pt x="6350" y="8972614"/>
                      <a:pt x="331470" y="9401873"/>
                      <a:pt x="784860" y="9560623"/>
                    </a:cubicBezTo>
                    <a:close/>
                  </a:path>
                </a:pathLst>
              </a:custGeom>
              <a:solidFill>
                <a:srgbClr val="C9E265"/>
              </a:solidFill>
            </p:spPr>
            <p:txBody>
              <a:bodyPr/>
              <a:lstStyle/>
              <a:p>
                <a:endParaRPr lang="vi-VN"/>
              </a:p>
            </p:txBody>
          </p:sp>
        </p:grpSp>
        <p:grpSp>
          <p:nvGrpSpPr>
            <p:cNvPr id="20" name="Group 20"/>
            <p:cNvGrpSpPr/>
            <p:nvPr/>
          </p:nvGrpSpPr>
          <p:grpSpPr>
            <a:xfrm>
              <a:off x="0" y="0"/>
              <a:ext cx="1779479" cy="1779479"/>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01E27"/>
              </a:solidFill>
            </p:spPr>
            <p:txBody>
              <a:bodyPr/>
              <a:lstStyle/>
              <a:p>
                <a:endParaRPr lang="vi-VN"/>
              </a:p>
            </p:txBody>
          </p:sp>
        </p:grpSp>
        <p:sp>
          <p:nvSpPr>
            <p:cNvPr id="22" name="TextBox 22"/>
            <p:cNvSpPr txBox="1"/>
            <p:nvPr/>
          </p:nvSpPr>
          <p:spPr>
            <a:xfrm>
              <a:off x="1834685" y="418968"/>
              <a:ext cx="5630118" cy="975986"/>
            </a:xfrm>
            <a:prstGeom prst="rect">
              <a:avLst/>
            </a:prstGeom>
          </p:spPr>
          <p:txBody>
            <a:bodyPr wrap="square" lIns="0" tIns="0" rIns="0" bIns="0" rtlCol="0" anchor="t">
              <a:spAutoFit/>
            </a:bodyPr>
            <a:lstStyle/>
            <a:p>
              <a:pPr algn="just">
                <a:lnSpc>
                  <a:spcPts val="4900"/>
                </a:lnSpc>
              </a:pPr>
              <a:r>
                <a:rPr lang="en-US" sz="4400" b="1" dirty="0" err="1">
                  <a:solidFill>
                    <a:srgbClr val="000000"/>
                  </a:solidFill>
                  <a:latin typeface="Arial" pitchFamily="34" charset="0"/>
                </a:rPr>
                <a:t>Nguyên</a:t>
              </a:r>
              <a:r>
                <a:rPr lang="en-US" sz="4400" b="1" dirty="0">
                  <a:solidFill>
                    <a:srgbClr val="000000"/>
                  </a:solidFill>
                  <a:latin typeface="Arial" pitchFamily="34" charset="0"/>
                </a:rPr>
                <a:t> </a:t>
              </a:r>
              <a:r>
                <a:rPr lang="en-US" sz="4400" b="1" dirty="0" err="1">
                  <a:solidFill>
                    <a:srgbClr val="000000"/>
                  </a:solidFill>
                  <a:latin typeface="Arial" pitchFamily="34" charset="0"/>
                </a:rPr>
                <a:t>phân</a:t>
              </a:r>
              <a:endParaRPr lang="vi-VN" sz="4400" b="1" dirty="0">
                <a:solidFill>
                  <a:srgbClr val="000000"/>
                </a:solidFill>
                <a:latin typeface="Arial" pitchFamily="34" charset="0"/>
              </a:endParaRPr>
            </a:p>
          </p:txBody>
        </p:sp>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98760" y="273834"/>
              <a:ext cx="1144147" cy="1205952"/>
            </a:xfrm>
            <a:prstGeom prst="rect">
              <a:avLst/>
            </a:prstGeom>
          </p:spPr>
        </p:pic>
      </p:grpSp>
      <p:grpSp>
        <p:nvGrpSpPr>
          <p:cNvPr id="25" name="Group 13"/>
          <p:cNvGrpSpPr/>
          <p:nvPr/>
        </p:nvGrpSpPr>
        <p:grpSpPr>
          <a:xfrm>
            <a:off x="1514941" y="5947338"/>
            <a:ext cx="14563258" cy="2513509"/>
            <a:chOff x="1" y="-411621"/>
            <a:chExt cx="19417677" cy="3351347"/>
          </a:xfrm>
        </p:grpSpPr>
        <p:grpSp>
          <p:nvGrpSpPr>
            <p:cNvPr id="26" name="Group 14"/>
            <p:cNvGrpSpPr>
              <a:grpSpLocks noChangeAspect="1"/>
            </p:cNvGrpSpPr>
            <p:nvPr/>
          </p:nvGrpSpPr>
          <p:grpSpPr>
            <a:xfrm rot="5400000">
              <a:off x="-102675" y="102675"/>
              <a:ext cx="1532467" cy="1327116"/>
              <a:chOff x="0" y="0"/>
              <a:chExt cx="6350000" cy="5499100"/>
            </a:xfrm>
          </p:grpSpPr>
          <p:sp>
            <p:nvSpPr>
              <p:cNvPr id="28" name="Freeform 15"/>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txBody>
              <a:bodyPr/>
              <a:lstStyle/>
              <a:p>
                <a:endParaRPr lang="vi-VN"/>
              </a:p>
            </p:txBody>
          </p:sp>
        </p:grpSp>
        <p:sp>
          <p:nvSpPr>
            <p:cNvPr id="27" name="TextBox 16"/>
            <p:cNvSpPr txBox="1"/>
            <p:nvPr/>
          </p:nvSpPr>
          <p:spPr>
            <a:xfrm>
              <a:off x="1732924" y="-411621"/>
              <a:ext cx="17684754" cy="3351347"/>
            </a:xfrm>
            <a:prstGeom prst="rect">
              <a:avLst/>
            </a:prstGeom>
          </p:spPr>
          <p:txBody>
            <a:bodyPr wrap="square" lIns="0" tIns="0" rIns="0" bIns="0" rtlCol="0" anchor="t">
              <a:spAutoFit/>
            </a:bodyPr>
            <a:lstStyle/>
            <a:p>
              <a:pPr algn="just">
                <a:lnSpc>
                  <a:spcPts val="4900"/>
                </a:lnSpc>
                <a:spcBef>
                  <a:spcPct val="0"/>
                </a:spcBef>
              </a:pPr>
              <a:r>
                <a:rPr lang="vi-VN" sz="3200" b="1" dirty="0">
                  <a:solidFill>
                    <a:srgbClr val="000000"/>
                  </a:solidFill>
                </a:rPr>
                <a:t>Nguyên phân tạo ra các tế bào mới thay thế các tế bào già hoặc bị tổn thương, giúp cơ thể sinh trưởng và phát triển. Trong thực tiễn, quá trình nguyên phân là cơ sở tế bào học của các phương pháp nhân giống vô tính.</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1000"/>
                                        <p:tgtEl>
                                          <p:spTgt spid="25"/>
                                        </p:tgtEl>
                                      </p:cBhvr>
                                    </p:animEffect>
                                    <p:anim calcmode="lin" valueType="num">
                                      <p:cBhvr>
                                        <p:cTn id="34" dur="1000" fill="hold"/>
                                        <p:tgtEl>
                                          <p:spTgt spid="25"/>
                                        </p:tgtEl>
                                        <p:attrNameLst>
                                          <p:attrName>ppt_x</p:attrName>
                                        </p:attrNameLst>
                                      </p:cBhvr>
                                      <p:tavLst>
                                        <p:tav tm="0">
                                          <p:val>
                                            <p:strVal val="#ppt_x"/>
                                          </p:val>
                                        </p:tav>
                                        <p:tav tm="100000">
                                          <p:val>
                                            <p:strVal val="#ppt_x"/>
                                          </p:val>
                                        </p:tav>
                                      </p:tavLst>
                                    </p:anim>
                                    <p:anim calcmode="lin" valueType="num">
                                      <p:cBhvr>
                                        <p:cTn id="3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039460" y="843860"/>
            <a:ext cx="10390540" cy="2747034"/>
            <a:chOff x="1034080" y="933659"/>
            <a:chExt cx="10390540" cy="2747034"/>
          </a:xfrm>
        </p:grpSpPr>
        <p:grpSp>
          <p:nvGrpSpPr>
            <p:cNvPr id="3" name="Group 3"/>
            <p:cNvGrpSpPr/>
            <p:nvPr/>
          </p:nvGrpSpPr>
          <p:grpSpPr>
            <a:xfrm>
              <a:off x="1034080" y="1033428"/>
              <a:ext cx="2400725" cy="2411486"/>
              <a:chOff x="14167" y="1435374"/>
              <a:chExt cx="6321664" cy="6350000"/>
            </a:xfrm>
          </p:grpSpPr>
          <p:sp>
            <p:nvSpPr>
              <p:cNvPr id="4" name="Freeform 4"/>
              <p:cNvSpPr/>
              <p:nvPr/>
            </p:nvSpPr>
            <p:spPr>
              <a:xfrm>
                <a:off x="14167" y="1435374"/>
                <a:ext cx="6321664"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F6632"/>
              </a:solidFill>
            </p:spPr>
            <p:txBody>
              <a:bodyPr/>
              <a:lstStyle/>
              <a:p>
                <a:endParaRPr lang="vi-VN"/>
              </a:p>
            </p:txBody>
          </p:sp>
        </p:grpSp>
        <p:sp>
          <p:nvSpPr>
            <p:cNvPr id="10" name="TextBox 10"/>
            <p:cNvSpPr txBox="1"/>
            <p:nvPr/>
          </p:nvSpPr>
          <p:spPr>
            <a:xfrm>
              <a:off x="3844139" y="933659"/>
              <a:ext cx="7580481" cy="2747034"/>
            </a:xfrm>
            <a:prstGeom prst="rect">
              <a:avLst/>
            </a:prstGeom>
          </p:spPr>
          <p:txBody>
            <a:bodyPr wrap="square" lIns="0" tIns="0" rIns="0" bIns="0" rtlCol="0" anchor="t">
              <a:spAutoFit/>
            </a:bodyPr>
            <a:lstStyle/>
            <a:p>
              <a:pPr algn="just">
                <a:lnSpc>
                  <a:spcPts val="11200"/>
                </a:lnSpc>
              </a:pPr>
              <a:r>
                <a:rPr lang="vi-VN" sz="8000" b="1" dirty="0">
                  <a:solidFill>
                    <a:srgbClr val="000000"/>
                  </a:solidFill>
                  <a:latin typeface="Arial" pitchFamily="34" charset="0"/>
                </a:rPr>
                <a:t>NGUYÊN PHÂN GIẢM PHÂN</a:t>
              </a:r>
            </a:p>
          </p:txBody>
        </p:sp>
      </p:grpSp>
      <p:grpSp>
        <p:nvGrpSpPr>
          <p:cNvPr id="12" name="Group 2"/>
          <p:cNvGrpSpPr/>
          <p:nvPr/>
        </p:nvGrpSpPr>
        <p:grpSpPr>
          <a:xfrm>
            <a:off x="1039460" y="5761273"/>
            <a:ext cx="16326359" cy="2149235"/>
            <a:chOff x="0" y="0"/>
            <a:chExt cx="21768479" cy="2865647"/>
          </a:xfrm>
        </p:grpSpPr>
        <p:grpSp>
          <p:nvGrpSpPr>
            <p:cNvPr id="13" name="Group 3"/>
            <p:cNvGrpSpPr/>
            <p:nvPr/>
          </p:nvGrpSpPr>
          <p:grpSpPr>
            <a:xfrm rot="-5400000">
              <a:off x="9451416" y="-9451416"/>
              <a:ext cx="2865647" cy="21768479"/>
              <a:chOff x="0" y="0"/>
              <a:chExt cx="2354580" cy="17886233"/>
            </a:xfrm>
          </p:grpSpPr>
          <p:sp>
            <p:nvSpPr>
              <p:cNvPr id="16" name="Freeform 4"/>
              <p:cNvSpPr/>
              <p:nvPr/>
            </p:nvSpPr>
            <p:spPr>
              <a:xfrm>
                <a:off x="0" y="0"/>
                <a:ext cx="2353310" cy="17886234"/>
              </a:xfrm>
              <a:custGeom>
                <a:avLst/>
                <a:gdLst/>
                <a:ahLst/>
                <a:cxnLst/>
                <a:rect l="l" t="t" r="r" b="b"/>
                <a:pathLst>
                  <a:path w="2353310" h="17886234">
                    <a:moveTo>
                      <a:pt x="784860" y="17818923"/>
                    </a:moveTo>
                    <a:cubicBezTo>
                      <a:pt x="905510" y="17859563"/>
                      <a:pt x="1042670" y="17886234"/>
                      <a:pt x="1177290" y="17886234"/>
                    </a:cubicBezTo>
                    <a:cubicBezTo>
                      <a:pt x="1311910" y="17886234"/>
                      <a:pt x="1441450" y="17863373"/>
                      <a:pt x="1560830" y="17822734"/>
                    </a:cubicBezTo>
                    <a:cubicBezTo>
                      <a:pt x="1563370" y="17821463"/>
                      <a:pt x="1565910" y="17821463"/>
                      <a:pt x="1568450" y="17820193"/>
                    </a:cubicBezTo>
                    <a:cubicBezTo>
                      <a:pt x="2016760" y="17657634"/>
                      <a:pt x="2346960" y="17228373"/>
                      <a:pt x="2353310" y="16680517"/>
                    </a:cubicBezTo>
                    <a:lnTo>
                      <a:pt x="2353310" y="0"/>
                    </a:lnTo>
                    <a:lnTo>
                      <a:pt x="0" y="0"/>
                    </a:lnTo>
                    <a:lnTo>
                      <a:pt x="0" y="16667694"/>
                    </a:lnTo>
                    <a:cubicBezTo>
                      <a:pt x="6350" y="17230913"/>
                      <a:pt x="331470" y="17660173"/>
                      <a:pt x="784860" y="17818923"/>
                    </a:cubicBezTo>
                    <a:close/>
                  </a:path>
                </a:pathLst>
              </a:custGeom>
              <a:solidFill>
                <a:srgbClr val="A6D95B"/>
              </a:solidFill>
            </p:spPr>
            <p:txBody>
              <a:bodyPr/>
              <a:lstStyle/>
              <a:p>
                <a:endParaRPr lang="vi-VN" sz="2000"/>
              </a:p>
            </p:txBody>
          </p:sp>
        </p:grpSp>
        <p:sp>
          <p:nvSpPr>
            <p:cNvPr id="14" name="TextBox 5"/>
            <p:cNvSpPr txBox="1"/>
            <p:nvPr/>
          </p:nvSpPr>
          <p:spPr>
            <a:xfrm>
              <a:off x="330523" y="693968"/>
              <a:ext cx="2354704" cy="1341564"/>
            </a:xfrm>
            <a:prstGeom prst="rect">
              <a:avLst/>
            </a:prstGeom>
          </p:spPr>
          <p:txBody>
            <a:bodyPr wrap="square" lIns="0" tIns="0" rIns="0" bIns="0" rtlCol="0" anchor="t">
              <a:spAutoFit/>
            </a:bodyPr>
            <a:lstStyle/>
            <a:p>
              <a:pPr>
                <a:lnSpc>
                  <a:spcPct val="120000"/>
                </a:lnSpc>
              </a:pPr>
              <a:r>
                <a:rPr lang="en-US" sz="6000" b="1" dirty="0">
                  <a:solidFill>
                    <a:srgbClr val="FFFFFF"/>
                  </a:solidFill>
                  <a:latin typeface="Arial" pitchFamily="34" charset="0"/>
                </a:rPr>
                <a:t>2.</a:t>
              </a:r>
              <a:endParaRPr lang="vi-VN" sz="6000" b="1" dirty="0">
                <a:solidFill>
                  <a:srgbClr val="FFFFFF"/>
                </a:solidFill>
                <a:latin typeface="Arial" pitchFamily="34" charset="0"/>
              </a:endParaRPr>
            </a:p>
          </p:txBody>
        </p:sp>
        <p:sp>
          <p:nvSpPr>
            <p:cNvPr id="15" name="TextBox 6"/>
            <p:cNvSpPr txBox="1"/>
            <p:nvPr/>
          </p:nvSpPr>
          <p:spPr>
            <a:xfrm>
              <a:off x="2227749" y="875427"/>
              <a:ext cx="18491555" cy="1073200"/>
            </a:xfrm>
            <a:prstGeom prst="rect">
              <a:avLst/>
            </a:prstGeom>
          </p:spPr>
          <p:txBody>
            <a:bodyPr wrap="square" lIns="0" tIns="0" rIns="0" bIns="0" rtlCol="0" anchor="t">
              <a:spAutoFit/>
            </a:bodyPr>
            <a:lstStyle/>
            <a:p>
              <a:pPr algn="just">
                <a:lnSpc>
                  <a:spcPct val="120000"/>
                </a:lnSpc>
                <a:spcBef>
                  <a:spcPct val="0"/>
                </a:spcBef>
              </a:pPr>
              <a:r>
                <a:rPr lang="en-US" sz="4800" b="1" dirty="0" err="1">
                  <a:solidFill>
                    <a:srgbClr val="000000"/>
                  </a:solidFill>
                  <a:latin typeface="Arial" pitchFamily="34" charset="0"/>
                </a:rPr>
                <a:t>Khái</a:t>
              </a:r>
              <a:r>
                <a:rPr lang="en-US" sz="4800" b="1" dirty="0">
                  <a:solidFill>
                    <a:srgbClr val="000000"/>
                  </a:solidFill>
                  <a:latin typeface="Arial" pitchFamily="34" charset="0"/>
                </a:rPr>
                <a:t> </a:t>
              </a:r>
              <a:r>
                <a:rPr lang="en-US" sz="4800" b="1" dirty="0" err="1">
                  <a:solidFill>
                    <a:srgbClr val="000000"/>
                  </a:solidFill>
                  <a:latin typeface="Arial" pitchFamily="34" charset="0"/>
                </a:rPr>
                <a:t>niệm</a:t>
              </a:r>
              <a:r>
                <a:rPr lang="en-US" sz="4800" b="1" dirty="0">
                  <a:solidFill>
                    <a:srgbClr val="000000"/>
                  </a:solidFill>
                  <a:latin typeface="Arial" pitchFamily="34" charset="0"/>
                </a:rPr>
                <a:t> </a:t>
              </a:r>
              <a:r>
                <a:rPr lang="en-US" sz="4800" b="1" dirty="0" err="1">
                  <a:solidFill>
                    <a:srgbClr val="000000"/>
                  </a:solidFill>
                  <a:latin typeface="Arial" pitchFamily="34" charset="0"/>
                </a:rPr>
                <a:t>giảm</a:t>
              </a:r>
              <a:r>
                <a:rPr lang="en-US" sz="4800" b="1" dirty="0">
                  <a:solidFill>
                    <a:srgbClr val="000000"/>
                  </a:solidFill>
                  <a:latin typeface="Arial" pitchFamily="34" charset="0"/>
                </a:rPr>
                <a:t> </a:t>
              </a:r>
              <a:r>
                <a:rPr lang="en-US" sz="4800" b="1" dirty="0" err="1">
                  <a:solidFill>
                    <a:srgbClr val="000000"/>
                  </a:solidFill>
                  <a:latin typeface="Arial" pitchFamily="34" charset="0"/>
                </a:rPr>
                <a:t>phân</a:t>
              </a:r>
              <a:endParaRPr lang="vi-VN" sz="4800" b="1" dirty="0">
                <a:solidFill>
                  <a:srgbClr val="000000"/>
                </a:solidFill>
                <a:latin typeface="Arial" pitchFamily="34" charset="0"/>
              </a:endParaRPr>
            </a:p>
          </p:txBody>
        </p:sp>
      </p:grpSp>
      <p:grpSp>
        <p:nvGrpSpPr>
          <p:cNvPr id="17" name="Group 15"/>
          <p:cNvGrpSpPr/>
          <p:nvPr/>
        </p:nvGrpSpPr>
        <p:grpSpPr>
          <a:xfrm>
            <a:off x="1039460" y="4263329"/>
            <a:ext cx="15067213" cy="983090"/>
            <a:chOff x="0" y="-171450"/>
            <a:chExt cx="20089615" cy="1310786"/>
          </a:xfrm>
        </p:grpSpPr>
        <p:sp>
          <p:nvSpPr>
            <p:cNvPr id="18" name="TextBox 16"/>
            <p:cNvSpPr txBox="1"/>
            <p:nvPr/>
          </p:nvSpPr>
          <p:spPr>
            <a:xfrm>
              <a:off x="0" y="-171450"/>
              <a:ext cx="2227749" cy="1310786"/>
            </a:xfrm>
            <a:prstGeom prst="rect">
              <a:avLst/>
            </a:prstGeom>
          </p:spPr>
          <p:txBody>
            <a:bodyPr wrap="square" lIns="0" tIns="0" rIns="0" bIns="0" rtlCol="0" anchor="t">
              <a:spAutoFit/>
            </a:bodyPr>
            <a:lstStyle/>
            <a:p>
              <a:pPr>
                <a:lnSpc>
                  <a:spcPts val="8399"/>
                </a:lnSpc>
              </a:pPr>
              <a:r>
                <a:rPr lang="en-US" sz="6000" b="1" dirty="0">
                  <a:solidFill>
                    <a:srgbClr val="3B758C"/>
                  </a:solidFill>
                  <a:latin typeface="Arial" pitchFamily="34" charset="0"/>
                </a:rPr>
                <a:t>1.</a:t>
              </a:r>
              <a:endParaRPr lang="vi-VN" sz="6000" b="1" dirty="0">
                <a:solidFill>
                  <a:srgbClr val="3B758C"/>
                </a:solidFill>
                <a:latin typeface="Arial" pitchFamily="34" charset="0"/>
              </a:endParaRPr>
            </a:p>
          </p:txBody>
        </p:sp>
        <p:sp>
          <p:nvSpPr>
            <p:cNvPr id="19" name="TextBox 17"/>
            <p:cNvSpPr txBox="1"/>
            <p:nvPr/>
          </p:nvSpPr>
          <p:spPr>
            <a:xfrm>
              <a:off x="2258540" y="10094"/>
              <a:ext cx="17831075" cy="1073201"/>
            </a:xfrm>
            <a:prstGeom prst="rect">
              <a:avLst/>
            </a:prstGeom>
          </p:spPr>
          <p:txBody>
            <a:bodyPr wrap="square" lIns="0" tIns="0" rIns="0" bIns="0" rtlCol="0" anchor="t">
              <a:spAutoFit/>
            </a:bodyPr>
            <a:lstStyle/>
            <a:p>
              <a:pPr algn="just">
                <a:lnSpc>
                  <a:spcPct val="120000"/>
                </a:lnSpc>
                <a:spcBef>
                  <a:spcPct val="0"/>
                </a:spcBef>
              </a:pPr>
              <a:r>
                <a:rPr lang="en-US" sz="4800" b="1" dirty="0" err="1">
                  <a:solidFill>
                    <a:srgbClr val="000000"/>
                  </a:solidFill>
                  <a:latin typeface="Arial" pitchFamily="34" charset="0"/>
                </a:rPr>
                <a:t>Khái</a:t>
              </a:r>
              <a:r>
                <a:rPr lang="en-US" sz="4800" b="1" dirty="0">
                  <a:solidFill>
                    <a:srgbClr val="000000"/>
                  </a:solidFill>
                  <a:latin typeface="Arial" pitchFamily="34" charset="0"/>
                </a:rPr>
                <a:t> </a:t>
              </a:r>
              <a:r>
                <a:rPr lang="en-US" sz="4800" b="1" dirty="0" err="1">
                  <a:solidFill>
                    <a:srgbClr val="000000"/>
                  </a:solidFill>
                  <a:latin typeface="Arial" pitchFamily="34" charset="0"/>
                </a:rPr>
                <a:t>niệm</a:t>
              </a:r>
              <a:r>
                <a:rPr lang="en-US" sz="4800" b="1" dirty="0">
                  <a:solidFill>
                    <a:srgbClr val="000000"/>
                  </a:solidFill>
                  <a:latin typeface="Arial" pitchFamily="34" charset="0"/>
                </a:rPr>
                <a:t> </a:t>
              </a:r>
              <a:r>
                <a:rPr lang="en-US" sz="4800" b="1" dirty="0" err="1">
                  <a:solidFill>
                    <a:srgbClr val="000000"/>
                  </a:solidFill>
                  <a:latin typeface="Arial" pitchFamily="34" charset="0"/>
                </a:rPr>
                <a:t>nguyên</a:t>
              </a:r>
              <a:r>
                <a:rPr lang="en-US" sz="4800" b="1" dirty="0">
                  <a:solidFill>
                    <a:srgbClr val="000000"/>
                  </a:solidFill>
                  <a:latin typeface="Arial" pitchFamily="34" charset="0"/>
                </a:rPr>
                <a:t> </a:t>
              </a:r>
              <a:r>
                <a:rPr lang="en-US" sz="4800" b="1" dirty="0" err="1">
                  <a:solidFill>
                    <a:srgbClr val="000000"/>
                  </a:solidFill>
                  <a:latin typeface="Arial" pitchFamily="34" charset="0"/>
                </a:rPr>
                <a:t>phân</a:t>
              </a:r>
              <a:endParaRPr lang="vi-VN" sz="4800" b="1" dirty="0">
                <a:solidFill>
                  <a:srgbClr val="000000"/>
                </a:solidFill>
              </a:endParaRPr>
            </a:p>
          </p:txBody>
        </p:sp>
      </p:grpSp>
      <p:sp>
        <p:nvSpPr>
          <p:cNvPr id="7" name="TextBox 6">
            <a:extLst>
              <a:ext uri="{FF2B5EF4-FFF2-40B4-BE49-F238E27FC236}">
                <a16:creationId xmlns:a16="http://schemas.microsoft.com/office/drawing/2014/main" id="{9D5A5F22-039E-5C44-1A5A-EA3F6F074964}"/>
              </a:ext>
            </a:extLst>
          </p:cNvPr>
          <p:cNvSpPr txBox="1"/>
          <p:nvPr/>
        </p:nvSpPr>
        <p:spPr>
          <a:xfrm>
            <a:off x="1752600" y="800100"/>
            <a:ext cx="9144000" cy="264687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a:noFill/>
                </a:ln>
                <a:solidFill>
                  <a:prstClr val="white"/>
                </a:solidFill>
                <a:effectLst/>
                <a:uLnTx/>
                <a:uFillTx/>
                <a:latin typeface="Aptos Black" panose="020F0502020204030204" pitchFamily="34" charset="0"/>
                <a:ea typeface="+mn-ea"/>
                <a:cs typeface="+mn-cs"/>
              </a:rPr>
              <a:t>I</a:t>
            </a:r>
            <a:endParaRPr kumimoji="0" lang="vi-VN" sz="16600" b="0" i="0" u="none" strike="noStrike" kern="1200" cap="none" spc="0" normalizeH="0" baseline="0" noProof="0" dirty="0">
              <a:ln>
                <a:noFill/>
              </a:ln>
              <a:solidFill>
                <a:prstClr val="white"/>
              </a:solidFill>
              <a:effectLst/>
              <a:uLnTx/>
              <a:uFillTx/>
              <a:latin typeface="Aptos Black" panose="020F0502020204030204" pitchFamily="34" charset="0"/>
              <a:ea typeface="+mn-ea"/>
              <a:cs typeface="+mn-cs"/>
            </a:endParaRPr>
          </a:p>
        </p:txBody>
      </p:sp>
    </p:spTree>
    <p:extLst>
      <p:ext uri="{BB962C8B-B14F-4D97-AF65-F5344CB8AC3E}">
        <p14:creationId xmlns:p14="http://schemas.microsoft.com/office/powerpoint/2010/main" val="12361269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947630">
            <a:off x="-2392421" y="-5039057"/>
            <a:ext cx="8477169" cy="6273105"/>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352433" y="-1028700"/>
            <a:ext cx="4114800" cy="4114800"/>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485067" y="-2714625"/>
            <a:ext cx="4114800" cy="4114800"/>
          </a:xfrm>
          <a:prstGeom prst="rect">
            <a:avLst/>
          </a:prstGeom>
        </p:spPr>
      </p:pic>
      <p:grpSp>
        <p:nvGrpSpPr>
          <p:cNvPr id="5" name="Group 5"/>
          <p:cNvGrpSpPr/>
          <p:nvPr/>
        </p:nvGrpSpPr>
        <p:grpSpPr>
          <a:xfrm>
            <a:off x="1345956" y="1943100"/>
            <a:ext cx="7569444" cy="7210001"/>
            <a:chOff x="0" y="0"/>
            <a:chExt cx="3200519" cy="2205367"/>
          </a:xfrm>
        </p:grpSpPr>
        <p:sp>
          <p:nvSpPr>
            <p:cNvPr id="6" name="Freeform 6"/>
            <p:cNvSpPr/>
            <p:nvPr/>
          </p:nvSpPr>
          <p:spPr>
            <a:xfrm>
              <a:off x="0" y="0"/>
              <a:ext cx="3200519" cy="2205367"/>
            </a:xfrm>
            <a:custGeom>
              <a:avLst/>
              <a:gdLst/>
              <a:ahLst/>
              <a:cxnLst/>
              <a:rect l="l" t="t" r="r" b="b"/>
              <a:pathLst>
                <a:path w="3200519" h="2205367">
                  <a:moveTo>
                    <a:pt x="3076059" y="59690"/>
                  </a:moveTo>
                  <a:cubicBezTo>
                    <a:pt x="3111619" y="59690"/>
                    <a:pt x="3140829" y="88900"/>
                    <a:pt x="3140829" y="124460"/>
                  </a:cubicBezTo>
                  <a:lnTo>
                    <a:pt x="3140829" y="2080907"/>
                  </a:lnTo>
                  <a:cubicBezTo>
                    <a:pt x="3140829" y="2116467"/>
                    <a:pt x="3111619" y="2145677"/>
                    <a:pt x="3076059" y="2145677"/>
                  </a:cubicBezTo>
                  <a:lnTo>
                    <a:pt x="124460" y="2145677"/>
                  </a:lnTo>
                  <a:cubicBezTo>
                    <a:pt x="88900" y="2145677"/>
                    <a:pt x="59690" y="2116467"/>
                    <a:pt x="59690" y="2080907"/>
                  </a:cubicBezTo>
                  <a:lnTo>
                    <a:pt x="59690" y="124460"/>
                  </a:lnTo>
                  <a:cubicBezTo>
                    <a:pt x="59690" y="88900"/>
                    <a:pt x="88900" y="59690"/>
                    <a:pt x="124460" y="59690"/>
                  </a:cubicBezTo>
                  <a:lnTo>
                    <a:pt x="3076059" y="59690"/>
                  </a:lnTo>
                  <a:moveTo>
                    <a:pt x="3076059" y="0"/>
                  </a:moveTo>
                  <a:lnTo>
                    <a:pt x="124460" y="0"/>
                  </a:lnTo>
                  <a:cubicBezTo>
                    <a:pt x="55880" y="0"/>
                    <a:pt x="0" y="55880"/>
                    <a:pt x="0" y="124460"/>
                  </a:cubicBezTo>
                  <a:lnTo>
                    <a:pt x="0" y="2080907"/>
                  </a:lnTo>
                  <a:cubicBezTo>
                    <a:pt x="0" y="2149487"/>
                    <a:pt x="55880" y="2205367"/>
                    <a:pt x="124460" y="2205367"/>
                  </a:cubicBezTo>
                  <a:lnTo>
                    <a:pt x="3076059" y="2205367"/>
                  </a:lnTo>
                  <a:cubicBezTo>
                    <a:pt x="3144639" y="2205367"/>
                    <a:pt x="3200519" y="2149487"/>
                    <a:pt x="3200519" y="2080907"/>
                  </a:cubicBezTo>
                  <a:lnTo>
                    <a:pt x="3200519" y="124460"/>
                  </a:lnTo>
                  <a:cubicBezTo>
                    <a:pt x="3200519" y="55880"/>
                    <a:pt x="3144639" y="0"/>
                    <a:pt x="3076059" y="0"/>
                  </a:cubicBezTo>
                  <a:close/>
                </a:path>
              </a:pathLst>
            </a:custGeom>
            <a:solidFill>
              <a:srgbClr val="175029"/>
            </a:solidFill>
          </p:spPr>
          <p:txBody>
            <a:bodyPr/>
            <a:lstStyle/>
            <a:p>
              <a:endParaRPr lang="vi-VN"/>
            </a:p>
          </p:txBody>
        </p:sp>
      </p:grpSp>
      <p:grpSp>
        <p:nvGrpSpPr>
          <p:cNvPr id="7" name="Group 7"/>
          <p:cNvGrpSpPr>
            <a:grpSpLocks noChangeAspect="1"/>
          </p:cNvGrpSpPr>
          <p:nvPr/>
        </p:nvGrpSpPr>
        <p:grpSpPr>
          <a:xfrm rot="5400000">
            <a:off x="1671351" y="2387127"/>
            <a:ext cx="1048090" cy="907646"/>
            <a:chOff x="0" y="0"/>
            <a:chExt cx="6350000" cy="5499100"/>
          </a:xfrm>
        </p:grpSpPr>
        <p:sp>
          <p:nvSpPr>
            <p:cNvPr id="8" name="Freeform 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txBody>
            <a:bodyPr/>
            <a:lstStyle/>
            <a:p>
              <a:endParaRPr lang="vi-VN"/>
            </a:p>
          </p:txBody>
        </p:sp>
      </p:grpSp>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5400000">
            <a:off x="7585613" y="7552551"/>
            <a:ext cx="1231475" cy="2845846"/>
          </a:xfrm>
          <a:prstGeom prst="rect">
            <a:avLst/>
          </a:prstGeom>
        </p:spPr>
      </p:pic>
      <p:sp>
        <p:nvSpPr>
          <p:cNvPr id="14" name="TextBox 14"/>
          <p:cNvSpPr txBox="1"/>
          <p:nvPr/>
        </p:nvSpPr>
        <p:spPr>
          <a:xfrm>
            <a:off x="1392340" y="809534"/>
            <a:ext cx="5749727" cy="628377"/>
          </a:xfrm>
          <a:prstGeom prst="rect">
            <a:avLst/>
          </a:prstGeom>
        </p:spPr>
        <p:txBody>
          <a:bodyPr wrap="square" lIns="0" tIns="0" rIns="0" bIns="0" rtlCol="0" anchor="t">
            <a:spAutoFit/>
          </a:bodyPr>
          <a:lstStyle/>
          <a:p>
            <a:pPr algn="just">
              <a:lnSpc>
                <a:spcPts val="4900"/>
              </a:lnSpc>
              <a:spcBef>
                <a:spcPct val="0"/>
              </a:spcBef>
            </a:pPr>
            <a:r>
              <a:rPr lang="en-US" sz="4400" b="1" dirty="0">
                <a:solidFill>
                  <a:srgbClr val="000000"/>
                </a:solidFill>
                <a:latin typeface="Arial" pitchFamily="34" charset="0"/>
              </a:rPr>
              <a:t>2. GIẢM PHÂN</a:t>
            </a:r>
            <a:endParaRPr lang="vi-VN" sz="4400" b="1" dirty="0">
              <a:solidFill>
                <a:srgbClr val="000000"/>
              </a:solidFill>
            </a:endParaRPr>
          </a:p>
        </p:txBody>
      </p:sp>
      <p:sp>
        <p:nvSpPr>
          <p:cNvPr id="15" name="TextBox 15"/>
          <p:cNvSpPr txBox="1"/>
          <p:nvPr/>
        </p:nvSpPr>
        <p:spPr>
          <a:xfrm>
            <a:off x="2406633" y="2467831"/>
            <a:ext cx="3018958" cy="573427"/>
          </a:xfrm>
          <a:prstGeom prst="rect">
            <a:avLst/>
          </a:prstGeom>
        </p:spPr>
        <p:txBody>
          <a:bodyPr wrap="square" lIns="0" tIns="0" rIns="0" bIns="0" rtlCol="0" anchor="t">
            <a:spAutoFit/>
          </a:bodyPr>
          <a:lstStyle/>
          <a:p>
            <a:pPr algn="ctr">
              <a:lnSpc>
                <a:spcPts val="4900"/>
              </a:lnSpc>
            </a:pPr>
            <a:r>
              <a:rPr lang="en-US" sz="3500" b="1" dirty="0" err="1">
                <a:solidFill>
                  <a:srgbClr val="C00000"/>
                </a:solidFill>
                <a:latin typeface="Arial" pitchFamily="34" charset="0"/>
              </a:rPr>
              <a:t>Khái</a:t>
            </a:r>
            <a:r>
              <a:rPr lang="en-US" sz="3500" b="1" dirty="0">
                <a:solidFill>
                  <a:srgbClr val="C00000"/>
                </a:solidFill>
                <a:latin typeface="Arial" pitchFamily="34" charset="0"/>
              </a:rPr>
              <a:t> </a:t>
            </a:r>
            <a:r>
              <a:rPr lang="en-US" sz="3500" b="1" dirty="0" err="1">
                <a:solidFill>
                  <a:srgbClr val="C00000"/>
                </a:solidFill>
                <a:latin typeface="Arial" pitchFamily="34" charset="0"/>
              </a:rPr>
              <a:t>niệm</a:t>
            </a:r>
            <a:endParaRPr lang="vi-VN" sz="3500" b="1" dirty="0">
              <a:solidFill>
                <a:srgbClr val="C00000"/>
              </a:solidFill>
              <a:latin typeface="Arial" pitchFamily="34" charset="0"/>
            </a:endParaRPr>
          </a:p>
        </p:txBody>
      </p:sp>
      <p:sp>
        <p:nvSpPr>
          <p:cNvPr id="16" name="TextBox 16"/>
          <p:cNvSpPr txBox="1"/>
          <p:nvPr/>
        </p:nvSpPr>
        <p:spPr>
          <a:xfrm>
            <a:off x="1741573" y="3484506"/>
            <a:ext cx="6716627" cy="5170646"/>
          </a:xfrm>
          <a:prstGeom prst="rect">
            <a:avLst/>
          </a:prstGeom>
        </p:spPr>
        <p:txBody>
          <a:bodyPr wrap="square" lIns="0" tIns="0" rIns="0" bIns="0" rtlCol="0" anchor="t">
            <a:spAutoFit/>
          </a:bodyPr>
          <a:lstStyle/>
          <a:p>
            <a:pPr algn="just">
              <a:lnSpc>
                <a:spcPct val="150000"/>
              </a:lnSpc>
              <a:spcBef>
                <a:spcPct val="0"/>
              </a:spcBef>
            </a:pPr>
            <a:r>
              <a:rPr lang="en-US" sz="3200" b="1" dirty="0" err="1">
                <a:solidFill>
                  <a:srgbClr val="000000"/>
                </a:solidFill>
                <a:latin typeface="Arial" pitchFamily="34" charset="0"/>
              </a:rPr>
              <a:t>Giảm</a:t>
            </a:r>
            <a:r>
              <a:rPr lang="en-US" sz="3200" b="1" dirty="0">
                <a:solidFill>
                  <a:srgbClr val="000000"/>
                </a:solidFill>
                <a:latin typeface="Arial" pitchFamily="34" charset="0"/>
              </a:rPr>
              <a:t> </a:t>
            </a:r>
            <a:r>
              <a:rPr lang="en-US" sz="3200" b="1" dirty="0" err="1">
                <a:solidFill>
                  <a:srgbClr val="000000"/>
                </a:solidFill>
                <a:latin typeface="Arial" pitchFamily="34" charset="0"/>
              </a:rPr>
              <a:t>phân</a:t>
            </a:r>
            <a:r>
              <a:rPr lang="en-US" sz="3200" b="1" dirty="0">
                <a:solidFill>
                  <a:srgbClr val="000000"/>
                </a:solidFill>
                <a:latin typeface="Arial" pitchFamily="34" charset="0"/>
              </a:rPr>
              <a:t> (</a:t>
            </a:r>
            <a:r>
              <a:rPr lang="en-US" sz="3200" b="1" dirty="0" err="1">
                <a:solidFill>
                  <a:srgbClr val="000000"/>
                </a:solidFill>
                <a:latin typeface="Arial" pitchFamily="34" charset="0"/>
              </a:rPr>
              <a:t>phân</a:t>
            </a:r>
            <a:r>
              <a:rPr lang="en-US" sz="3200" b="1" dirty="0">
                <a:solidFill>
                  <a:srgbClr val="000000"/>
                </a:solidFill>
                <a:latin typeface="Arial" pitchFamily="34" charset="0"/>
              </a:rPr>
              <a:t> </a:t>
            </a:r>
            <a:r>
              <a:rPr lang="en-US" sz="3200" b="1" dirty="0" err="1">
                <a:solidFill>
                  <a:srgbClr val="000000"/>
                </a:solidFill>
                <a:latin typeface="Arial" pitchFamily="34" charset="0"/>
              </a:rPr>
              <a:t>bào</a:t>
            </a:r>
            <a:r>
              <a:rPr lang="en-US" sz="3200" b="1" dirty="0">
                <a:solidFill>
                  <a:srgbClr val="000000"/>
                </a:solidFill>
                <a:latin typeface="Arial" pitchFamily="34" charset="0"/>
              </a:rPr>
              <a:t> </a:t>
            </a:r>
            <a:r>
              <a:rPr lang="en-US" sz="3200" b="1" dirty="0" err="1">
                <a:solidFill>
                  <a:srgbClr val="000000"/>
                </a:solidFill>
                <a:latin typeface="Arial" pitchFamily="34" charset="0"/>
              </a:rPr>
              <a:t>giảm</a:t>
            </a:r>
            <a:r>
              <a:rPr lang="en-US" sz="3200" b="1" dirty="0">
                <a:solidFill>
                  <a:srgbClr val="000000"/>
                </a:solidFill>
                <a:latin typeface="Arial" pitchFamily="34" charset="0"/>
              </a:rPr>
              <a:t> </a:t>
            </a:r>
            <a:r>
              <a:rPr lang="en-US" sz="3200" b="1" dirty="0" err="1">
                <a:solidFill>
                  <a:srgbClr val="000000"/>
                </a:solidFill>
                <a:latin typeface="Arial" pitchFamily="34" charset="0"/>
              </a:rPr>
              <a:t>nhiễm</a:t>
            </a:r>
            <a:r>
              <a:rPr lang="en-US" sz="3200" b="1" dirty="0">
                <a:solidFill>
                  <a:srgbClr val="000000"/>
                </a:solidFill>
                <a:latin typeface="Arial" pitchFamily="34" charset="0"/>
              </a:rPr>
              <a:t>) </a:t>
            </a:r>
            <a:r>
              <a:rPr lang="en-US" sz="3200" b="1" dirty="0" err="1">
                <a:solidFill>
                  <a:srgbClr val="000000"/>
                </a:solidFill>
                <a:latin typeface="Arial" pitchFamily="34" charset="0"/>
              </a:rPr>
              <a:t>là</a:t>
            </a:r>
            <a:r>
              <a:rPr lang="en-US" sz="3200" b="1" dirty="0">
                <a:solidFill>
                  <a:srgbClr val="000000"/>
                </a:solidFill>
                <a:latin typeface="Arial" pitchFamily="34" charset="0"/>
              </a:rPr>
              <a:t> </a:t>
            </a:r>
            <a:r>
              <a:rPr lang="en-US" sz="3200" b="1" dirty="0" err="1">
                <a:solidFill>
                  <a:srgbClr val="000000"/>
                </a:solidFill>
                <a:latin typeface="Arial" pitchFamily="34" charset="0"/>
              </a:rPr>
              <a:t>hình</a:t>
            </a:r>
            <a:r>
              <a:rPr lang="en-US" sz="3200" b="1" dirty="0">
                <a:solidFill>
                  <a:srgbClr val="000000"/>
                </a:solidFill>
                <a:latin typeface="Arial" pitchFamily="34" charset="0"/>
              </a:rPr>
              <a:t> </a:t>
            </a:r>
            <a:r>
              <a:rPr lang="en-US" sz="3200" b="1" dirty="0" err="1">
                <a:solidFill>
                  <a:srgbClr val="000000"/>
                </a:solidFill>
                <a:latin typeface="Arial" pitchFamily="34" charset="0"/>
              </a:rPr>
              <a:t>thức</a:t>
            </a:r>
            <a:r>
              <a:rPr lang="en-US" sz="3200" b="1" dirty="0">
                <a:solidFill>
                  <a:srgbClr val="000000"/>
                </a:solidFill>
                <a:latin typeface="Arial" pitchFamily="34" charset="0"/>
              </a:rPr>
              <a:t> </a:t>
            </a:r>
            <a:r>
              <a:rPr lang="en-US" sz="3200" b="1" dirty="0" err="1">
                <a:solidFill>
                  <a:srgbClr val="000000"/>
                </a:solidFill>
                <a:latin typeface="Arial" pitchFamily="34" charset="0"/>
              </a:rPr>
              <a:t>phân</a:t>
            </a:r>
            <a:r>
              <a:rPr lang="en-US" sz="3200" b="1" dirty="0">
                <a:solidFill>
                  <a:srgbClr val="000000"/>
                </a:solidFill>
                <a:latin typeface="Arial" pitchFamily="34" charset="0"/>
              </a:rPr>
              <a:t> chia ở </a:t>
            </a:r>
            <a:r>
              <a:rPr lang="en-US" sz="3200" b="1" dirty="0" err="1">
                <a:solidFill>
                  <a:srgbClr val="000000"/>
                </a:solidFill>
                <a:latin typeface="Arial" pitchFamily="34" charset="0"/>
              </a:rPr>
              <a:t>các</a:t>
            </a:r>
            <a:r>
              <a:rPr lang="en-US" sz="3200" b="1" dirty="0">
                <a:solidFill>
                  <a:srgbClr val="000000"/>
                </a:solidFill>
                <a:latin typeface="Arial" pitchFamily="34" charset="0"/>
              </a:rPr>
              <a:t> </a:t>
            </a:r>
            <a:r>
              <a:rPr lang="en-US" sz="3200" b="1" dirty="0" err="1">
                <a:solidFill>
                  <a:srgbClr val="000000"/>
                </a:solidFill>
                <a:latin typeface="Arial" pitchFamily="34" charset="0"/>
              </a:rPr>
              <a:t>tế</a:t>
            </a:r>
            <a:r>
              <a:rPr lang="en-US" sz="3200" b="1" dirty="0">
                <a:solidFill>
                  <a:srgbClr val="000000"/>
                </a:solidFill>
                <a:latin typeface="Arial" pitchFamily="34" charset="0"/>
              </a:rPr>
              <a:t> </a:t>
            </a:r>
            <a:r>
              <a:rPr lang="en-US" sz="3200" b="1" dirty="0" err="1" smtClean="0">
                <a:solidFill>
                  <a:srgbClr val="000000"/>
                </a:solidFill>
                <a:latin typeface="Arial" pitchFamily="34" charset="0"/>
              </a:rPr>
              <a:t>bào</a:t>
            </a:r>
            <a:r>
              <a:rPr lang="en-US" sz="3200" b="1" dirty="0" smtClean="0">
                <a:solidFill>
                  <a:srgbClr val="000000"/>
                </a:solidFill>
                <a:latin typeface="Arial" pitchFamily="34" charset="0"/>
              </a:rPr>
              <a:t> </a:t>
            </a:r>
            <a:r>
              <a:rPr lang="en-US" sz="3200" b="1" dirty="0" err="1" smtClean="0">
                <a:solidFill>
                  <a:srgbClr val="000000"/>
                </a:solidFill>
                <a:latin typeface="Arial" pitchFamily="34" charset="0"/>
              </a:rPr>
              <a:t>sinh</a:t>
            </a:r>
            <a:r>
              <a:rPr lang="en-US" sz="3200" b="1" dirty="0" smtClean="0">
                <a:solidFill>
                  <a:srgbClr val="000000"/>
                </a:solidFill>
                <a:latin typeface="Arial" pitchFamily="34" charset="0"/>
              </a:rPr>
              <a:t> </a:t>
            </a:r>
            <a:r>
              <a:rPr lang="en-US" sz="3200" b="1" dirty="0" err="1" smtClean="0">
                <a:solidFill>
                  <a:srgbClr val="000000"/>
                </a:solidFill>
                <a:latin typeface="Arial" pitchFamily="34" charset="0"/>
              </a:rPr>
              <a:t>dục</a:t>
            </a:r>
            <a:r>
              <a:rPr lang="en-US" sz="3200" b="1" dirty="0" smtClean="0">
                <a:solidFill>
                  <a:srgbClr val="000000"/>
                </a:solidFill>
                <a:latin typeface="Arial" pitchFamily="34" charset="0"/>
              </a:rPr>
              <a:t>  </a:t>
            </a:r>
            <a:r>
              <a:rPr lang="en-US" sz="3200" b="1" dirty="0" err="1">
                <a:solidFill>
                  <a:srgbClr val="000000"/>
                </a:solidFill>
                <a:latin typeface="Arial" pitchFamily="34" charset="0"/>
              </a:rPr>
              <a:t>trong</a:t>
            </a:r>
            <a:r>
              <a:rPr lang="en-US" sz="3200" b="1" dirty="0">
                <a:solidFill>
                  <a:srgbClr val="000000"/>
                </a:solidFill>
                <a:latin typeface="Arial" pitchFamily="34" charset="0"/>
              </a:rPr>
              <a:t> </a:t>
            </a:r>
            <a:r>
              <a:rPr lang="en-US" sz="3200" b="1" dirty="0" err="1">
                <a:solidFill>
                  <a:srgbClr val="000000"/>
                </a:solidFill>
                <a:latin typeface="Arial" pitchFamily="34" charset="0"/>
              </a:rPr>
              <a:t>thời</a:t>
            </a:r>
            <a:r>
              <a:rPr lang="en-US" sz="3200" b="1" dirty="0">
                <a:solidFill>
                  <a:srgbClr val="000000"/>
                </a:solidFill>
                <a:latin typeface="Arial" pitchFamily="34" charset="0"/>
              </a:rPr>
              <a:t> </a:t>
            </a:r>
            <a:r>
              <a:rPr lang="en-US" sz="3200" b="1" dirty="0" err="1">
                <a:solidFill>
                  <a:srgbClr val="000000"/>
                </a:solidFill>
                <a:latin typeface="Arial" pitchFamily="34" charset="0"/>
              </a:rPr>
              <a:t>kì</a:t>
            </a:r>
            <a:r>
              <a:rPr lang="en-US" sz="3200" b="1" dirty="0">
                <a:solidFill>
                  <a:srgbClr val="000000"/>
                </a:solidFill>
                <a:latin typeface="Arial" pitchFamily="34" charset="0"/>
              </a:rPr>
              <a:t> </a:t>
            </a:r>
            <a:r>
              <a:rPr lang="en-US" sz="3200" b="1" dirty="0" err="1">
                <a:solidFill>
                  <a:srgbClr val="000000"/>
                </a:solidFill>
                <a:latin typeface="Arial" pitchFamily="34" charset="0"/>
              </a:rPr>
              <a:t>chín</a:t>
            </a:r>
            <a:r>
              <a:rPr lang="en-US" sz="3200" b="1" dirty="0">
                <a:solidFill>
                  <a:srgbClr val="000000"/>
                </a:solidFill>
                <a:latin typeface="Arial" pitchFamily="34" charset="0"/>
              </a:rPr>
              <a:t> </a:t>
            </a:r>
            <a:r>
              <a:rPr lang="en-US" sz="3200" b="1" dirty="0" err="1">
                <a:solidFill>
                  <a:srgbClr val="000000"/>
                </a:solidFill>
                <a:latin typeface="Arial" pitchFamily="34" charset="0"/>
              </a:rPr>
              <a:t>để</a:t>
            </a:r>
            <a:r>
              <a:rPr lang="en-US" sz="3200" b="1" dirty="0">
                <a:solidFill>
                  <a:srgbClr val="000000"/>
                </a:solidFill>
                <a:latin typeface="Arial" pitchFamily="34" charset="0"/>
              </a:rPr>
              <a:t> </a:t>
            </a:r>
            <a:r>
              <a:rPr lang="en-US" sz="3200" b="1" dirty="0" err="1">
                <a:solidFill>
                  <a:srgbClr val="000000"/>
                </a:solidFill>
                <a:latin typeface="Arial" pitchFamily="34" charset="0"/>
              </a:rPr>
              <a:t>tạo</a:t>
            </a:r>
            <a:r>
              <a:rPr lang="en-US" sz="3200" b="1" dirty="0">
                <a:solidFill>
                  <a:srgbClr val="000000"/>
                </a:solidFill>
                <a:latin typeface="Arial" pitchFamily="34" charset="0"/>
              </a:rPr>
              <a:t> </a:t>
            </a:r>
            <a:r>
              <a:rPr lang="en-US" sz="3200" b="1" dirty="0" err="1">
                <a:solidFill>
                  <a:srgbClr val="000000"/>
                </a:solidFill>
                <a:latin typeface="Arial" pitchFamily="34" charset="0"/>
              </a:rPr>
              <a:t>nên</a:t>
            </a:r>
            <a:r>
              <a:rPr lang="en-US" sz="3200" b="1" dirty="0">
                <a:solidFill>
                  <a:srgbClr val="000000"/>
                </a:solidFill>
                <a:latin typeface="Arial" pitchFamily="34" charset="0"/>
              </a:rPr>
              <a:t> </a:t>
            </a:r>
            <a:r>
              <a:rPr lang="en-US" sz="3200" b="1" dirty="0" err="1">
                <a:solidFill>
                  <a:srgbClr val="000000"/>
                </a:solidFill>
                <a:latin typeface="Arial" pitchFamily="34" charset="0"/>
              </a:rPr>
              <a:t>các</a:t>
            </a:r>
            <a:r>
              <a:rPr lang="en-US" sz="3200" b="1" dirty="0">
                <a:solidFill>
                  <a:srgbClr val="000000"/>
                </a:solidFill>
                <a:latin typeface="Arial" pitchFamily="34" charset="0"/>
              </a:rPr>
              <a:t> </a:t>
            </a:r>
            <a:r>
              <a:rPr lang="en-US" sz="3200" b="1" dirty="0" err="1">
                <a:solidFill>
                  <a:srgbClr val="000000"/>
                </a:solidFill>
                <a:latin typeface="Arial" pitchFamily="34" charset="0"/>
              </a:rPr>
              <a:t>giao</a:t>
            </a:r>
            <a:r>
              <a:rPr lang="en-US" sz="3200" b="1" dirty="0">
                <a:solidFill>
                  <a:srgbClr val="000000"/>
                </a:solidFill>
                <a:latin typeface="Arial" pitchFamily="34" charset="0"/>
              </a:rPr>
              <a:t> </a:t>
            </a:r>
            <a:r>
              <a:rPr lang="en-US" sz="3200" b="1" dirty="0" err="1">
                <a:solidFill>
                  <a:srgbClr val="000000"/>
                </a:solidFill>
                <a:latin typeface="Arial" pitchFamily="34" charset="0"/>
              </a:rPr>
              <a:t>tử</a:t>
            </a:r>
            <a:r>
              <a:rPr lang="en-US" sz="3200" b="1" dirty="0">
                <a:solidFill>
                  <a:srgbClr val="000000"/>
                </a:solidFill>
                <a:latin typeface="Arial" pitchFamily="34" charset="0"/>
              </a:rPr>
              <a:t>. </a:t>
            </a:r>
            <a:r>
              <a:rPr lang="en-US" sz="3200" b="1" dirty="0" err="1">
                <a:solidFill>
                  <a:srgbClr val="000000"/>
                </a:solidFill>
                <a:latin typeface="Arial" pitchFamily="34" charset="0"/>
              </a:rPr>
              <a:t>Quá</a:t>
            </a:r>
            <a:r>
              <a:rPr lang="en-US" sz="3200" b="1" dirty="0">
                <a:solidFill>
                  <a:srgbClr val="000000"/>
                </a:solidFill>
                <a:latin typeface="Arial" pitchFamily="34" charset="0"/>
              </a:rPr>
              <a:t> </a:t>
            </a:r>
            <a:r>
              <a:rPr lang="en-US" sz="3200" b="1" dirty="0" err="1">
                <a:solidFill>
                  <a:srgbClr val="000000"/>
                </a:solidFill>
                <a:latin typeface="Arial" pitchFamily="34" charset="0"/>
              </a:rPr>
              <a:t>trình</a:t>
            </a:r>
            <a:r>
              <a:rPr lang="en-US" sz="3200" b="1" dirty="0">
                <a:solidFill>
                  <a:srgbClr val="000000"/>
                </a:solidFill>
                <a:latin typeface="Arial" pitchFamily="34" charset="0"/>
              </a:rPr>
              <a:t> </a:t>
            </a:r>
            <a:r>
              <a:rPr lang="en-US" sz="3200" b="1" dirty="0" err="1">
                <a:solidFill>
                  <a:srgbClr val="000000"/>
                </a:solidFill>
                <a:latin typeface="Arial" pitchFamily="34" charset="0"/>
              </a:rPr>
              <a:t>giảm</a:t>
            </a:r>
            <a:r>
              <a:rPr lang="en-US" sz="3200" b="1" dirty="0">
                <a:solidFill>
                  <a:srgbClr val="000000"/>
                </a:solidFill>
                <a:latin typeface="Arial" pitchFamily="34" charset="0"/>
              </a:rPr>
              <a:t> </a:t>
            </a:r>
            <a:r>
              <a:rPr lang="en-US" sz="3200" b="1" dirty="0" err="1">
                <a:solidFill>
                  <a:srgbClr val="000000"/>
                </a:solidFill>
                <a:latin typeface="Arial" pitchFamily="34" charset="0"/>
              </a:rPr>
              <a:t>phân</a:t>
            </a:r>
            <a:r>
              <a:rPr lang="en-US" sz="3200" b="1" dirty="0">
                <a:solidFill>
                  <a:srgbClr val="000000"/>
                </a:solidFill>
                <a:latin typeface="Arial" pitchFamily="34" charset="0"/>
              </a:rPr>
              <a:t> </a:t>
            </a:r>
            <a:r>
              <a:rPr lang="en-US" sz="3200" b="1" dirty="0" err="1">
                <a:solidFill>
                  <a:srgbClr val="000000"/>
                </a:solidFill>
                <a:latin typeface="Arial" pitchFamily="34" charset="0"/>
              </a:rPr>
              <a:t>gồm</a:t>
            </a:r>
            <a:r>
              <a:rPr lang="en-US" sz="3200" b="1" dirty="0">
                <a:solidFill>
                  <a:srgbClr val="000000"/>
                </a:solidFill>
                <a:latin typeface="Arial" pitchFamily="34" charset="0"/>
              </a:rPr>
              <a:t> </a:t>
            </a:r>
            <a:r>
              <a:rPr lang="en-US" sz="3200" b="1" dirty="0" err="1">
                <a:solidFill>
                  <a:srgbClr val="000000"/>
                </a:solidFill>
                <a:latin typeface="Arial" pitchFamily="34" charset="0"/>
              </a:rPr>
              <a:t>hai</a:t>
            </a:r>
            <a:r>
              <a:rPr lang="en-US" sz="3200" b="1" dirty="0">
                <a:solidFill>
                  <a:srgbClr val="000000"/>
                </a:solidFill>
                <a:latin typeface="Arial" pitchFamily="34" charset="0"/>
              </a:rPr>
              <a:t> </a:t>
            </a:r>
            <a:r>
              <a:rPr lang="en-US" sz="3200" b="1" dirty="0" err="1">
                <a:solidFill>
                  <a:srgbClr val="000000"/>
                </a:solidFill>
                <a:latin typeface="Arial" pitchFamily="34" charset="0"/>
              </a:rPr>
              <a:t>lần</a:t>
            </a:r>
            <a:r>
              <a:rPr lang="en-US" sz="3200" b="1" dirty="0">
                <a:solidFill>
                  <a:srgbClr val="000000"/>
                </a:solidFill>
                <a:latin typeface="Arial" pitchFamily="34" charset="0"/>
              </a:rPr>
              <a:t> </a:t>
            </a:r>
            <a:r>
              <a:rPr lang="en-US" sz="3200" b="1" dirty="0" err="1">
                <a:solidFill>
                  <a:srgbClr val="000000"/>
                </a:solidFill>
                <a:latin typeface="Arial" pitchFamily="34" charset="0"/>
              </a:rPr>
              <a:t>phân</a:t>
            </a:r>
            <a:r>
              <a:rPr lang="en-US" sz="3200" b="1" dirty="0">
                <a:solidFill>
                  <a:srgbClr val="000000"/>
                </a:solidFill>
                <a:latin typeface="Arial" pitchFamily="34" charset="0"/>
              </a:rPr>
              <a:t> </a:t>
            </a:r>
            <a:r>
              <a:rPr lang="en-US" sz="3200" b="1" dirty="0" err="1">
                <a:solidFill>
                  <a:srgbClr val="000000"/>
                </a:solidFill>
                <a:latin typeface="Arial" pitchFamily="34" charset="0"/>
              </a:rPr>
              <a:t>bào</a:t>
            </a:r>
            <a:r>
              <a:rPr lang="en-US" sz="3200" b="1" dirty="0">
                <a:solidFill>
                  <a:srgbClr val="000000"/>
                </a:solidFill>
                <a:latin typeface="Arial" pitchFamily="34" charset="0"/>
              </a:rPr>
              <a:t> (</a:t>
            </a:r>
            <a:r>
              <a:rPr lang="en-US" sz="3200" b="1" dirty="0" err="1">
                <a:solidFill>
                  <a:srgbClr val="000000"/>
                </a:solidFill>
                <a:latin typeface="Arial" pitchFamily="34" charset="0"/>
              </a:rPr>
              <a:t>giảm</a:t>
            </a:r>
            <a:r>
              <a:rPr lang="en-US" sz="3200" b="1" dirty="0">
                <a:solidFill>
                  <a:srgbClr val="000000"/>
                </a:solidFill>
                <a:latin typeface="Arial" pitchFamily="34" charset="0"/>
              </a:rPr>
              <a:t> </a:t>
            </a:r>
            <a:r>
              <a:rPr lang="en-US" sz="3200" b="1" dirty="0" err="1">
                <a:solidFill>
                  <a:srgbClr val="000000"/>
                </a:solidFill>
                <a:latin typeface="Arial" pitchFamily="34" charset="0"/>
              </a:rPr>
              <a:t>phân</a:t>
            </a:r>
            <a:r>
              <a:rPr lang="en-US" sz="3200" b="1" dirty="0">
                <a:solidFill>
                  <a:srgbClr val="000000"/>
                </a:solidFill>
                <a:latin typeface="Arial" pitchFamily="34" charset="0"/>
              </a:rPr>
              <a:t> 1 </a:t>
            </a:r>
            <a:r>
              <a:rPr lang="en-US" sz="3200" b="1" dirty="0" err="1">
                <a:solidFill>
                  <a:srgbClr val="000000"/>
                </a:solidFill>
                <a:latin typeface="Arial" pitchFamily="34" charset="0"/>
              </a:rPr>
              <a:t>và</a:t>
            </a:r>
            <a:r>
              <a:rPr lang="en-US" sz="3200" b="1" dirty="0">
                <a:solidFill>
                  <a:srgbClr val="000000"/>
                </a:solidFill>
                <a:latin typeface="Arial" pitchFamily="34" charset="0"/>
              </a:rPr>
              <a:t> </a:t>
            </a:r>
            <a:r>
              <a:rPr lang="en-US" sz="3200" b="1" dirty="0" err="1">
                <a:solidFill>
                  <a:srgbClr val="000000"/>
                </a:solidFill>
                <a:latin typeface="Arial" pitchFamily="34" charset="0"/>
              </a:rPr>
              <a:t>giảm</a:t>
            </a:r>
            <a:r>
              <a:rPr lang="en-US" sz="3200" b="1" dirty="0">
                <a:solidFill>
                  <a:srgbClr val="000000"/>
                </a:solidFill>
                <a:latin typeface="Arial" pitchFamily="34" charset="0"/>
              </a:rPr>
              <a:t> </a:t>
            </a:r>
            <a:r>
              <a:rPr lang="en-US" sz="3200" b="1" dirty="0" err="1">
                <a:solidFill>
                  <a:srgbClr val="000000"/>
                </a:solidFill>
                <a:latin typeface="Arial" pitchFamily="34" charset="0"/>
              </a:rPr>
              <a:t>phân</a:t>
            </a:r>
            <a:r>
              <a:rPr lang="en-US" sz="3200" b="1" dirty="0">
                <a:solidFill>
                  <a:srgbClr val="000000"/>
                </a:solidFill>
                <a:latin typeface="Arial" pitchFamily="34" charset="0"/>
              </a:rPr>
              <a:t> 2) </a:t>
            </a:r>
            <a:r>
              <a:rPr lang="en-US" sz="3200" b="1" dirty="0" err="1">
                <a:solidFill>
                  <a:srgbClr val="000000"/>
                </a:solidFill>
                <a:latin typeface="Arial" pitchFamily="34" charset="0"/>
              </a:rPr>
              <a:t>diễn</a:t>
            </a:r>
            <a:r>
              <a:rPr lang="en-US" sz="3200" b="1" dirty="0">
                <a:solidFill>
                  <a:srgbClr val="000000"/>
                </a:solidFill>
                <a:latin typeface="Arial" pitchFamily="34" charset="0"/>
              </a:rPr>
              <a:t> </a:t>
            </a:r>
            <a:r>
              <a:rPr lang="en-US" sz="3200" b="1" dirty="0" err="1">
                <a:solidFill>
                  <a:srgbClr val="000000"/>
                </a:solidFill>
                <a:latin typeface="Arial" pitchFamily="34" charset="0"/>
              </a:rPr>
              <a:t>ra</a:t>
            </a:r>
            <a:r>
              <a:rPr lang="en-US" sz="3200" b="1" dirty="0">
                <a:solidFill>
                  <a:srgbClr val="000000"/>
                </a:solidFill>
                <a:latin typeface="Arial" pitchFamily="34" charset="0"/>
              </a:rPr>
              <a:t> </a:t>
            </a:r>
            <a:r>
              <a:rPr lang="en-US" sz="3200" b="1" dirty="0" err="1">
                <a:solidFill>
                  <a:srgbClr val="000000"/>
                </a:solidFill>
                <a:latin typeface="Arial" pitchFamily="34" charset="0"/>
              </a:rPr>
              <a:t>liên</a:t>
            </a:r>
            <a:r>
              <a:rPr lang="en-US" sz="3200" b="1" dirty="0">
                <a:solidFill>
                  <a:srgbClr val="000000"/>
                </a:solidFill>
                <a:latin typeface="Arial" pitchFamily="34" charset="0"/>
              </a:rPr>
              <a:t> </a:t>
            </a:r>
            <a:r>
              <a:rPr lang="en-US" sz="3200" b="1" dirty="0" err="1">
                <a:solidFill>
                  <a:srgbClr val="000000"/>
                </a:solidFill>
                <a:latin typeface="Arial" pitchFamily="34" charset="0"/>
              </a:rPr>
              <a:t>tiếp</a:t>
            </a:r>
            <a:r>
              <a:rPr lang="en-US" sz="3200" b="1" dirty="0">
                <a:solidFill>
                  <a:srgbClr val="000000"/>
                </a:solidFill>
                <a:latin typeface="Arial" pitchFamily="34" charset="0"/>
              </a:rPr>
              <a:t> </a:t>
            </a:r>
            <a:r>
              <a:rPr lang="en-US" sz="3200" b="1" dirty="0" err="1">
                <a:solidFill>
                  <a:srgbClr val="000000"/>
                </a:solidFill>
                <a:latin typeface="Arial" pitchFamily="34" charset="0"/>
              </a:rPr>
              <a:t>nhau</a:t>
            </a:r>
            <a:endParaRPr lang="vi-VN" sz="3200" b="1" dirty="0">
              <a:solidFill>
                <a:srgbClr val="000000"/>
              </a:solidFill>
              <a:latin typeface="Arial" pitchFamily="34" charset="0"/>
            </a:endParaRPr>
          </a:p>
        </p:txBody>
      </p:sp>
      <p:pic>
        <p:nvPicPr>
          <p:cNvPr id="26626" name="Picture 2" descr="https://s10.lite.msu.edu/res/msu/botonl/b_online/fo09/mei07.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42360" y="2145721"/>
            <a:ext cx="8172678" cy="597338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4923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095" t="837" r="10211" b="6152"/>
          <a:stretch/>
        </p:blipFill>
        <p:spPr>
          <a:xfrm>
            <a:off x="304800" y="495300"/>
            <a:ext cx="17754600" cy="9905999"/>
          </a:xfrm>
          <a:prstGeom prst="rect">
            <a:avLst/>
          </a:prstGeom>
        </p:spPr>
      </p:pic>
    </p:spTree>
    <p:extLst>
      <p:ext uri="{BB962C8B-B14F-4D97-AF65-F5344CB8AC3E}">
        <p14:creationId xmlns:p14="http://schemas.microsoft.com/office/powerpoint/2010/main" val="4019951491"/>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215" t="1461" r="10453" b="6517"/>
          <a:stretch/>
        </p:blipFill>
        <p:spPr>
          <a:xfrm>
            <a:off x="-2895600" y="-1181100"/>
            <a:ext cx="18440400" cy="12214371"/>
          </a:xfrm>
          <a:prstGeom prst="rect">
            <a:avLst/>
          </a:prstGeom>
        </p:spPr>
      </p:pic>
    </p:spTree>
    <p:extLst>
      <p:ext uri="{BB962C8B-B14F-4D97-AF65-F5344CB8AC3E}">
        <p14:creationId xmlns:p14="http://schemas.microsoft.com/office/powerpoint/2010/main" val="552316904"/>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Giải thích tại sao giảm phân lại tạo ra được các tế bào con với số lượng  NST giảm đi một nửa?"/>
          <p:cNvPicPr>
            <a:picLocks noChangeAspect="1" noChangeArrowheads="1"/>
          </p:cNvPicPr>
          <p:nvPr/>
        </p:nvPicPr>
        <p:blipFill rotWithShape="1">
          <a:blip r:embed="rId3">
            <a:extLst>
              <a:ext uri="{28A0092B-C50C-407E-A947-70E740481C1C}">
                <a14:useLocalDpi xmlns:a14="http://schemas.microsoft.com/office/drawing/2010/main" val="0"/>
              </a:ext>
            </a:extLst>
          </a:blip>
          <a:srcRect b="5905"/>
          <a:stretch/>
        </p:blipFill>
        <p:spPr bwMode="auto">
          <a:xfrm>
            <a:off x="8839201" y="342900"/>
            <a:ext cx="8904636" cy="98324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47630">
            <a:off x="-2392421" y="-5039057"/>
            <a:ext cx="8477169" cy="6273105"/>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352433" y="-1028700"/>
            <a:ext cx="4114800" cy="4114800"/>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485067" y="-2714625"/>
            <a:ext cx="4114800" cy="4114800"/>
          </a:xfrm>
          <a:prstGeom prst="rect">
            <a:avLst/>
          </a:prstGeom>
        </p:spPr>
      </p:pic>
      <p:grpSp>
        <p:nvGrpSpPr>
          <p:cNvPr id="5" name="Group 5"/>
          <p:cNvGrpSpPr/>
          <p:nvPr/>
        </p:nvGrpSpPr>
        <p:grpSpPr>
          <a:xfrm>
            <a:off x="1392341" y="2269279"/>
            <a:ext cx="6380060" cy="3712421"/>
            <a:chOff x="0" y="0"/>
            <a:chExt cx="3200519" cy="2205367"/>
          </a:xfrm>
        </p:grpSpPr>
        <p:sp>
          <p:nvSpPr>
            <p:cNvPr id="6" name="Freeform 6"/>
            <p:cNvSpPr/>
            <p:nvPr/>
          </p:nvSpPr>
          <p:spPr>
            <a:xfrm>
              <a:off x="0" y="0"/>
              <a:ext cx="3200519" cy="2205367"/>
            </a:xfrm>
            <a:custGeom>
              <a:avLst/>
              <a:gdLst/>
              <a:ahLst/>
              <a:cxnLst/>
              <a:rect l="l" t="t" r="r" b="b"/>
              <a:pathLst>
                <a:path w="3200519" h="2205367">
                  <a:moveTo>
                    <a:pt x="3076059" y="59690"/>
                  </a:moveTo>
                  <a:cubicBezTo>
                    <a:pt x="3111619" y="59690"/>
                    <a:pt x="3140829" y="88900"/>
                    <a:pt x="3140829" y="124460"/>
                  </a:cubicBezTo>
                  <a:lnTo>
                    <a:pt x="3140829" y="2080907"/>
                  </a:lnTo>
                  <a:cubicBezTo>
                    <a:pt x="3140829" y="2116467"/>
                    <a:pt x="3111619" y="2145677"/>
                    <a:pt x="3076059" y="2145677"/>
                  </a:cubicBezTo>
                  <a:lnTo>
                    <a:pt x="124460" y="2145677"/>
                  </a:lnTo>
                  <a:cubicBezTo>
                    <a:pt x="88900" y="2145677"/>
                    <a:pt x="59690" y="2116467"/>
                    <a:pt x="59690" y="2080907"/>
                  </a:cubicBezTo>
                  <a:lnTo>
                    <a:pt x="59690" y="124460"/>
                  </a:lnTo>
                  <a:cubicBezTo>
                    <a:pt x="59690" y="88900"/>
                    <a:pt x="88900" y="59690"/>
                    <a:pt x="124460" y="59690"/>
                  </a:cubicBezTo>
                  <a:lnTo>
                    <a:pt x="3076059" y="59690"/>
                  </a:lnTo>
                  <a:moveTo>
                    <a:pt x="3076059" y="0"/>
                  </a:moveTo>
                  <a:lnTo>
                    <a:pt x="124460" y="0"/>
                  </a:lnTo>
                  <a:cubicBezTo>
                    <a:pt x="55880" y="0"/>
                    <a:pt x="0" y="55880"/>
                    <a:pt x="0" y="124460"/>
                  </a:cubicBezTo>
                  <a:lnTo>
                    <a:pt x="0" y="2080907"/>
                  </a:lnTo>
                  <a:cubicBezTo>
                    <a:pt x="0" y="2149487"/>
                    <a:pt x="55880" y="2205367"/>
                    <a:pt x="124460" y="2205367"/>
                  </a:cubicBezTo>
                  <a:lnTo>
                    <a:pt x="3076059" y="2205367"/>
                  </a:lnTo>
                  <a:cubicBezTo>
                    <a:pt x="3144639" y="2205367"/>
                    <a:pt x="3200519" y="2149487"/>
                    <a:pt x="3200519" y="2080907"/>
                  </a:cubicBezTo>
                  <a:lnTo>
                    <a:pt x="3200519" y="124460"/>
                  </a:lnTo>
                  <a:cubicBezTo>
                    <a:pt x="3200519" y="55880"/>
                    <a:pt x="3144639" y="0"/>
                    <a:pt x="3076059" y="0"/>
                  </a:cubicBezTo>
                  <a:close/>
                </a:path>
              </a:pathLst>
            </a:custGeom>
            <a:solidFill>
              <a:srgbClr val="175029"/>
            </a:solidFill>
          </p:spPr>
          <p:txBody>
            <a:bodyPr/>
            <a:lstStyle/>
            <a:p>
              <a:endParaRPr lang="vi-VN"/>
            </a:p>
          </p:txBody>
        </p:sp>
      </p:grpSp>
      <p:grpSp>
        <p:nvGrpSpPr>
          <p:cNvPr id="7" name="Group 7"/>
          <p:cNvGrpSpPr>
            <a:grpSpLocks noChangeAspect="1"/>
          </p:cNvGrpSpPr>
          <p:nvPr/>
        </p:nvGrpSpPr>
        <p:grpSpPr>
          <a:xfrm rot="5400000">
            <a:off x="1717734" y="2713305"/>
            <a:ext cx="1048090" cy="907646"/>
            <a:chOff x="0" y="0"/>
            <a:chExt cx="6350000" cy="5499100"/>
          </a:xfrm>
        </p:grpSpPr>
        <p:sp>
          <p:nvSpPr>
            <p:cNvPr id="8" name="Freeform 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txBody>
            <a:bodyPr/>
            <a:lstStyle/>
            <a:p>
              <a:endParaRPr lang="vi-VN"/>
            </a:p>
          </p:txBody>
        </p:sp>
      </p:grpSp>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400000">
            <a:off x="6800541" y="5286204"/>
            <a:ext cx="1231475" cy="2845846"/>
          </a:xfrm>
          <a:prstGeom prst="rect">
            <a:avLst/>
          </a:prstGeom>
        </p:spPr>
      </p:pic>
      <p:sp>
        <p:nvSpPr>
          <p:cNvPr id="14" name="TextBox 14"/>
          <p:cNvSpPr txBox="1"/>
          <p:nvPr/>
        </p:nvSpPr>
        <p:spPr>
          <a:xfrm>
            <a:off x="1392340" y="809534"/>
            <a:ext cx="5749727" cy="628377"/>
          </a:xfrm>
          <a:prstGeom prst="rect">
            <a:avLst/>
          </a:prstGeom>
        </p:spPr>
        <p:txBody>
          <a:bodyPr wrap="square" lIns="0" tIns="0" rIns="0" bIns="0" rtlCol="0" anchor="t">
            <a:spAutoFit/>
          </a:bodyPr>
          <a:lstStyle/>
          <a:p>
            <a:pPr algn="just">
              <a:lnSpc>
                <a:spcPts val="4900"/>
              </a:lnSpc>
              <a:spcBef>
                <a:spcPct val="0"/>
              </a:spcBef>
            </a:pPr>
            <a:r>
              <a:rPr lang="en-US" sz="4400" b="1" dirty="0">
                <a:solidFill>
                  <a:srgbClr val="000000"/>
                </a:solidFill>
                <a:latin typeface="Arial" pitchFamily="34" charset="0"/>
              </a:rPr>
              <a:t>2. GIẢM PHÂN</a:t>
            </a:r>
            <a:endParaRPr lang="vi-VN" sz="4400" b="1" dirty="0">
              <a:solidFill>
                <a:srgbClr val="000000"/>
              </a:solidFill>
            </a:endParaRPr>
          </a:p>
        </p:txBody>
      </p:sp>
      <p:sp>
        <p:nvSpPr>
          <p:cNvPr id="15" name="TextBox 15"/>
          <p:cNvSpPr txBox="1"/>
          <p:nvPr/>
        </p:nvSpPr>
        <p:spPr>
          <a:xfrm>
            <a:off x="2790847" y="2799539"/>
            <a:ext cx="4371794" cy="628377"/>
          </a:xfrm>
          <a:prstGeom prst="rect">
            <a:avLst/>
          </a:prstGeom>
        </p:spPr>
        <p:txBody>
          <a:bodyPr wrap="square" lIns="0" tIns="0" rIns="0" bIns="0" rtlCol="0" anchor="t">
            <a:spAutoFit/>
          </a:bodyPr>
          <a:lstStyle/>
          <a:p>
            <a:pPr algn="ctr">
              <a:lnSpc>
                <a:spcPts val="4900"/>
              </a:lnSpc>
            </a:pPr>
            <a:r>
              <a:rPr lang="vi-VN" sz="3500" b="1" dirty="0">
                <a:solidFill>
                  <a:srgbClr val="C00000"/>
                </a:solidFill>
                <a:latin typeface="Arial" pitchFamily="34" charset="0"/>
              </a:rPr>
              <a:t>Diễn ra ở loại tế bào</a:t>
            </a:r>
          </a:p>
        </p:txBody>
      </p:sp>
      <p:sp>
        <p:nvSpPr>
          <p:cNvPr id="16" name="TextBox 16"/>
          <p:cNvSpPr txBox="1"/>
          <p:nvPr/>
        </p:nvSpPr>
        <p:spPr>
          <a:xfrm>
            <a:off x="1802758" y="3914305"/>
            <a:ext cx="5359883" cy="1615827"/>
          </a:xfrm>
          <a:prstGeom prst="rect">
            <a:avLst/>
          </a:prstGeom>
        </p:spPr>
        <p:txBody>
          <a:bodyPr wrap="square" lIns="0" tIns="0" rIns="0" bIns="0" rtlCol="0" anchor="t">
            <a:spAutoFit/>
          </a:bodyPr>
          <a:lstStyle/>
          <a:p>
            <a:pPr algn="just">
              <a:lnSpc>
                <a:spcPct val="150000"/>
              </a:lnSpc>
              <a:spcBef>
                <a:spcPct val="0"/>
              </a:spcBef>
            </a:pPr>
            <a:r>
              <a:rPr lang="vi-VN" sz="3500" b="1" dirty="0">
                <a:solidFill>
                  <a:srgbClr val="000000"/>
                </a:solidFill>
                <a:latin typeface="Arial" pitchFamily="34" charset="0"/>
              </a:rPr>
              <a:t>Tế bào sinh dục giai đoạn chín</a:t>
            </a:r>
          </a:p>
        </p:txBody>
      </p:sp>
    </p:spTree>
    <p:extLst>
      <p:ext uri="{BB962C8B-B14F-4D97-AF65-F5344CB8AC3E}">
        <p14:creationId xmlns:p14="http://schemas.microsoft.com/office/powerpoint/2010/main" val="19495103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Giải thích tại sao giảm phân lại tạo ra được các tế bào con với số lượng  NST giảm đi một nửa?">
            <a:extLst>
              <a:ext uri="{FF2B5EF4-FFF2-40B4-BE49-F238E27FC236}">
                <a16:creationId xmlns:a16="http://schemas.microsoft.com/office/drawing/2014/main" id="{82D69A0F-6A8E-B04A-9453-BD65B677D2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905"/>
          <a:stretch/>
        </p:blipFill>
        <p:spPr bwMode="auto">
          <a:xfrm>
            <a:off x="10417880" y="919874"/>
            <a:ext cx="7537552" cy="83229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47630">
            <a:off x="-2392421" y="-5039057"/>
            <a:ext cx="8477169" cy="6273105"/>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352433" y="-1028700"/>
            <a:ext cx="4114800" cy="4114800"/>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485067" y="-2714625"/>
            <a:ext cx="4114800" cy="4114800"/>
          </a:xfrm>
          <a:prstGeom prst="rect">
            <a:avLst/>
          </a:prstGeom>
        </p:spPr>
      </p:pic>
      <p:grpSp>
        <p:nvGrpSpPr>
          <p:cNvPr id="5" name="Group 5"/>
          <p:cNvGrpSpPr/>
          <p:nvPr/>
        </p:nvGrpSpPr>
        <p:grpSpPr>
          <a:xfrm>
            <a:off x="1392340" y="2146050"/>
            <a:ext cx="8208859" cy="3449069"/>
            <a:chOff x="0" y="0"/>
            <a:chExt cx="3163794" cy="2228227"/>
          </a:xfrm>
        </p:grpSpPr>
        <p:sp>
          <p:nvSpPr>
            <p:cNvPr id="6" name="Freeform 6"/>
            <p:cNvSpPr/>
            <p:nvPr/>
          </p:nvSpPr>
          <p:spPr>
            <a:xfrm>
              <a:off x="0" y="0"/>
              <a:ext cx="3163794" cy="2228227"/>
            </a:xfrm>
            <a:custGeom>
              <a:avLst/>
              <a:gdLst/>
              <a:ahLst/>
              <a:cxnLst/>
              <a:rect l="l" t="t" r="r" b="b"/>
              <a:pathLst>
                <a:path w="3200519" h="2205367">
                  <a:moveTo>
                    <a:pt x="3076059" y="59690"/>
                  </a:moveTo>
                  <a:cubicBezTo>
                    <a:pt x="3111619" y="59690"/>
                    <a:pt x="3140829" y="88900"/>
                    <a:pt x="3140829" y="124460"/>
                  </a:cubicBezTo>
                  <a:lnTo>
                    <a:pt x="3140829" y="2080907"/>
                  </a:lnTo>
                  <a:cubicBezTo>
                    <a:pt x="3140829" y="2116467"/>
                    <a:pt x="3111619" y="2145677"/>
                    <a:pt x="3076059" y="2145677"/>
                  </a:cubicBezTo>
                  <a:lnTo>
                    <a:pt x="124460" y="2145677"/>
                  </a:lnTo>
                  <a:cubicBezTo>
                    <a:pt x="88900" y="2145677"/>
                    <a:pt x="59690" y="2116467"/>
                    <a:pt x="59690" y="2080907"/>
                  </a:cubicBezTo>
                  <a:lnTo>
                    <a:pt x="59690" y="124460"/>
                  </a:lnTo>
                  <a:cubicBezTo>
                    <a:pt x="59690" y="88900"/>
                    <a:pt x="88900" y="59690"/>
                    <a:pt x="124460" y="59690"/>
                  </a:cubicBezTo>
                  <a:lnTo>
                    <a:pt x="3076059" y="59690"/>
                  </a:lnTo>
                  <a:moveTo>
                    <a:pt x="3076059" y="0"/>
                  </a:moveTo>
                  <a:lnTo>
                    <a:pt x="124460" y="0"/>
                  </a:lnTo>
                  <a:cubicBezTo>
                    <a:pt x="55880" y="0"/>
                    <a:pt x="0" y="55880"/>
                    <a:pt x="0" y="124460"/>
                  </a:cubicBezTo>
                  <a:lnTo>
                    <a:pt x="0" y="2080907"/>
                  </a:lnTo>
                  <a:cubicBezTo>
                    <a:pt x="0" y="2149487"/>
                    <a:pt x="55880" y="2205367"/>
                    <a:pt x="124460" y="2205367"/>
                  </a:cubicBezTo>
                  <a:lnTo>
                    <a:pt x="3076059" y="2205367"/>
                  </a:lnTo>
                  <a:cubicBezTo>
                    <a:pt x="3144639" y="2205367"/>
                    <a:pt x="3200519" y="2149487"/>
                    <a:pt x="3200519" y="2080907"/>
                  </a:cubicBezTo>
                  <a:lnTo>
                    <a:pt x="3200519" y="124460"/>
                  </a:lnTo>
                  <a:cubicBezTo>
                    <a:pt x="3200519" y="55880"/>
                    <a:pt x="3144639" y="0"/>
                    <a:pt x="3076059" y="0"/>
                  </a:cubicBezTo>
                  <a:close/>
                </a:path>
              </a:pathLst>
            </a:custGeom>
            <a:solidFill>
              <a:srgbClr val="175029"/>
            </a:solidFill>
          </p:spPr>
          <p:txBody>
            <a:bodyPr/>
            <a:lstStyle/>
            <a:p>
              <a:endParaRPr lang="vi-VN"/>
            </a:p>
          </p:txBody>
        </p:sp>
      </p:grpSp>
      <p:grpSp>
        <p:nvGrpSpPr>
          <p:cNvPr id="7" name="Group 7"/>
          <p:cNvGrpSpPr>
            <a:grpSpLocks noChangeAspect="1"/>
          </p:cNvGrpSpPr>
          <p:nvPr/>
        </p:nvGrpSpPr>
        <p:grpSpPr>
          <a:xfrm rot="5400000">
            <a:off x="1757798" y="2490148"/>
            <a:ext cx="1048090" cy="907646"/>
            <a:chOff x="0" y="0"/>
            <a:chExt cx="6350000" cy="5499100"/>
          </a:xfrm>
        </p:grpSpPr>
        <p:sp>
          <p:nvSpPr>
            <p:cNvPr id="8" name="Freeform 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txBody>
            <a:bodyPr/>
            <a:lstStyle/>
            <a:p>
              <a:endParaRPr lang="vi-VN"/>
            </a:p>
          </p:txBody>
        </p:sp>
      </p:grpSp>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400000">
            <a:off x="8493766" y="4815797"/>
            <a:ext cx="1231475" cy="2845846"/>
          </a:xfrm>
          <a:prstGeom prst="rect">
            <a:avLst/>
          </a:prstGeom>
        </p:spPr>
      </p:pic>
      <p:sp>
        <p:nvSpPr>
          <p:cNvPr id="14" name="TextBox 14"/>
          <p:cNvSpPr txBox="1"/>
          <p:nvPr/>
        </p:nvSpPr>
        <p:spPr>
          <a:xfrm>
            <a:off x="1392340" y="809534"/>
            <a:ext cx="5749727" cy="628377"/>
          </a:xfrm>
          <a:prstGeom prst="rect">
            <a:avLst/>
          </a:prstGeom>
        </p:spPr>
        <p:txBody>
          <a:bodyPr wrap="square" lIns="0" tIns="0" rIns="0" bIns="0" rtlCol="0" anchor="t">
            <a:spAutoFit/>
          </a:bodyPr>
          <a:lstStyle/>
          <a:p>
            <a:pPr algn="just">
              <a:lnSpc>
                <a:spcPts val="4900"/>
              </a:lnSpc>
            </a:pPr>
            <a:r>
              <a:rPr lang="en-US" sz="4400" b="1" dirty="0">
                <a:solidFill>
                  <a:srgbClr val="000000"/>
                </a:solidFill>
                <a:latin typeface="Arial" pitchFamily="34" charset="0"/>
              </a:rPr>
              <a:t>2. GIẢM PHÂN</a:t>
            </a:r>
            <a:endParaRPr lang="vi-VN" sz="4400" b="1" dirty="0">
              <a:solidFill>
                <a:srgbClr val="000000"/>
              </a:solidFill>
              <a:latin typeface="Arial" pitchFamily="34" charset="0"/>
            </a:endParaRPr>
          </a:p>
        </p:txBody>
      </p:sp>
      <p:sp>
        <p:nvSpPr>
          <p:cNvPr id="15" name="TextBox 15"/>
          <p:cNvSpPr txBox="1"/>
          <p:nvPr/>
        </p:nvSpPr>
        <p:spPr>
          <a:xfrm>
            <a:off x="2864968" y="2590509"/>
            <a:ext cx="5501437" cy="573427"/>
          </a:xfrm>
          <a:prstGeom prst="rect">
            <a:avLst/>
          </a:prstGeom>
        </p:spPr>
        <p:txBody>
          <a:bodyPr wrap="square" lIns="0" tIns="0" rIns="0" bIns="0" rtlCol="0" anchor="t">
            <a:spAutoFit/>
          </a:bodyPr>
          <a:lstStyle/>
          <a:p>
            <a:pPr algn="just">
              <a:lnSpc>
                <a:spcPts val="4900"/>
              </a:lnSpc>
            </a:pPr>
            <a:r>
              <a:rPr lang="en-US" sz="3600" b="1" dirty="0" err="1">
                <a:solidFill>
                  <a:srgbClr val="C00000"/>
                </a:solidFill>
                <a:latin typeface="Arial" pitchFamily="34" charset="0"/>
              </a:rPr>
              <a:t>Giai</a:t>
            </a:r>
            <a:r>
              <a:rPr lang="en-US" sz="3600" b="1" dirty="0">
                <a:solidFill>
                  <a:srgbClr val="C00000"/>
                </a:solidFill>
                <a:latin typeface="Arial" pitchFamily="34" charset="0"/>
              </a:rPr>
              <a:t> </a:t>
            </a:r>
            <a:r>
              <a:rPr lang="en-US" sz="3600" b="1" dirty="0" err="1">
                <a:solidFill>
                  <a:srgbClr val="C00000"/>
                </a:solidFill>
                <a:latin typeface="Arial" pitchFamily="34" charset="0"/>
              </a:rPr>
              <a:t>đoạn</a:t>
            </a:r>
            <a:r>
              <a:rPr lang="en-US" sz="3600" b="1" dirty="0">
                <a:solidFill>
                  <a:srgbClr val="C00000"/>
                </a:solidFill>
                <a:latin typeface="Arial" pitchFamily="34" charset="0"/>
              </a:rPr>
              <a:t> </a:t>
            </a:r>
            <a:r>
              <a:rPr lang="en-US" sz="3600" b="1" dirty="0" err="1">
                <a:solidFill>
                  <a:srgbClr val="C00000"/>
                </a:solidFill>
                <a:latin typeface="Arial" pitchFamily="34" charset="0"/>
              </a:rPr>
              <a:t>chuẩn</a:t>
            </a:r>
            <a:r>
              <a:rPr lang="en-US" sz="3600" b="1" dirty="0">
                <a:solidFill>
                  <a:srgbClr val="C00000"/>
                </a:solidFill>
                <a:latin typeface="Arial" pitchFamily="34" charset="0"/>
              </a:rPr>
              <a:t> </a:t>
            </a:r>
            <a:r>
              <a:rPr lang="en-US" sz="3600" b="1" dirty="0" err="1">
                <a:solidFill>
                  <a:srgbClr val="C00000"/>
                </a:solidFill>
                <a:latin typeface="Arial" pitchFamily="34" charset="0"/>
              </a:rPr>
              <a:t>bị</a:t>
            </a:r>
            <a:endParaRPr lang="vi-VN" sz="3600" b="1" dirty="0">
              <a:solidFill>
                <a:srgbClr val="C00000"/>
              </a:solidFill>
              <a:latin typeface="Arial" pitchFamily="34" charset="0"/>
            </a:endParaRPr>
          </a:p>
        </p:txBody>
      </p:sp>
      <p:sp>
        <p:nvSpPr>
          <p:cNvPr id="16" name="TextBox 16"/>
          <p:cNvSpPr txBox="1"/>
          <p:nvPr/>
        </p:nvSpPr>
        <p:spPr>
          <a:xfrm>
            <a:off x="1828020" y="4451140"/>
            <a:ext cx="8154180" cy="728341"/>
          </a:xfrm>
          <a:prstGeom prst="rect">
            <a:avLst/>
          </a:prstGeom>
        </p:spPr>
        <p:txBody>
          <a:bodyPr wrap="square" lIns="0" tIns="0" rIns="0" bIns="0" rtlCol="0" anchor="t">
            <a:spAutoFit/>
          </a:bodyPr>
          <a:lstStyle/>
          <a:p>
            <a:pPr algn="just">
              <a:lnSpc>
                <a:spcPct val="150000"/>
              </a:lnSpc>
              <a:spcBef>
                <a:spcPct val="0"/>
              </a:spcBef>
            </a:pPr>
            <a:r>
              <a:rPr lang="vi-VN" sz="3600" b="1" dirty="0">
                <a:solidFill>
                  <a:srgbClr val="000000"/>
                </a:solidFill>
                <a:latin typeface="Arial" pitchFamily="34" charset="0"/>
              </a:rPr>
              <a:t>NST nhân đôi tạo thành NST kép</a:t>
            </a:r>
          </a:p>
        </p:txBody>
      </p:sp>
      <p:sp>
        <p:nvSpPr>
          <p:cNvPr id="10" name="TextBox 9"/>
          <p:cNvSpPr txBox="1"/>
          <p:nvPr/>
        </p:nvSpPr>
        <p:spPr>
          <a:xfrm>
            <a:off x="1828020" y="3605635"/>
            <a:ext cx="5791980" cy="707886"/>
          </a:xfrm>
          <a:prstGeom prst="rect">
            <a:avLst/>
          </a:prstGeom>
          <a:noFill/>
        </p:spPr>
        <p:txBody>
          <a:bodyPr wrap="square" rtlCol="0">
            <a:spAutoFit/>
          </a:bodyPr>
          <a:lstStyle/>
          <a:p>
            <a:r>
              <a:rPr lang="en-US" sz="4000" b="1" dirty="0" err="1">
                <a:solidFill>
                  <a:schemeClr val="accent1">
                    <a:lumMod val="75000"/>
                  </a:schemeClr>
                </a:solidFill>
                <a:latin typeface="Arial" panose="020B0604020202020204" pitchFamily="34" charset="0"/>
                <a:cs typeface="Arial" panose="020B0604020202020204" pitchFamily="34" charset="0"/>
              </a:rPr>
              <a:t>Giảm</a:t>
            </a:r>
            <a:r>
              <a:rPr lang="en-US" sz="4000" b="1" dirty="0">
                <a:solidFill>
                  <a:schemeClr val="accent1">
                    <a:lumMod val="75000"/>
                  </a:schemeClr>
                </a:solidFill>
                <a:latin typeface="Arial" panose="020B0604020202020204" pitchFamily="34" charset="0"/>
                <a:cs typeface="Arial" panose="020B0604020202020204" pitchFamily="34" charset="0"/>
              </a:rPr>
              <a:t> </a:t>
            </a:r>
            <a:r>
              <a:rPr lang="en-US" sz="4000" b="1" dirty="0" err="1">
                <a:solidFill>
                  <a:schemeClr val="accent1">
                    <a:lumMod val="75000"/>
                  </a:schemeClr>
                </a:solidFill>
                <a:latin typeface="Arial" panose="020B0604020202020204" pitchFamily="34" charset="0"/>
                <a:cs typeface="Arial" panose="020B0604020202020204" pitchFamily="34" charset="0"/>
              </a:rPr>
              <a:t>phân</a:t>
            </a:r>
            <a:r>
              <a:rPr lang="en-US" sz="4000" b="1" dirty="0">
                <a:solidFill>
                  <a:schemeClr val="accent1">
                    <a:lumMod val="75000"/>
                  </a:schemeClr>
                </a:solidFill>
                <a:latin typeface="Arial" panose="020B0604020202020204" pitchFamily="34" charset="0"/>
                <a:cs typeface="Arial" panose="020B0604020202020204" pitchFamily="34" charset="0"/>
              </a:rPr>
              <a:t> I</a:t>
            </a:r>
          </a:p>
        </p:txBody>
      </p:sp>
      <p:pic>
        <p:nvPicPr>
          <p:cNvPr id="22" name="Picture 2" descr="Tóm tắt chủ đề về bệnh teo cơ lớp 7 bài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5037" y="6251562"/>
            <a:ext cx="5124436" cy="362334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Tóm tắt chủ đề về bệnh teo cơ lớp 7 bài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50494" y="6359454"/>
            <a:ext cx="5124436" cy="3623340"/>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Arrow Connector 23"/>
          <p:cNvCxnSpPr/>
          <p:nvPr/>
        </p:nvCxnSpPr>
        <p:spPr>
          <a:xfrm>
            <a:off x="4604971" y="8070906"/>
            <a:ext cx="1119886" cy="0"/>
          </a:xfrm>
          <a:prstGeom prst="straightConnector1">
            <a:avLst/>
          </a:prstGeom>
          <a:ln w="571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62566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childTnLst>
                          </p:cTn>
                        </p:par>
                        <p:par>
                          <p:cTn id="41" fill="hold">
                            <p:stCondLst>
                              <p:cond delay="1000"/>
                            </p:stCondLst>
                            <p:childTnLst>
                              <p:par>
                                <p:cTn id="42" presetID="10" presetClass="entr" presetSubtype="0" fill="hold"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947630">
            <a:off x="-2392421" y="-5039057"/>
            <a:ext cx="8477169" cy="6273105"/>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352433" y="-1028700"/>
            <a:ext cx="4114800" cy="4114800"/>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485067" y="-2714625"/>
            <a:ext cx="4114800" cy="4114800"/>
          </a:xfrm>
          <a:prstGeom prst="rect">
            <a:avLst/>
          </a:prstGeom>
        </p:spPr>
      </p:pic>
      <p:grpSp>
        <p:nvGrpSpPr>
          <p:cNvPr id="5" name="Group 5"/>
          <p:cNvGrpSpPr/>
          <p:nvPr/>
        </p:nvGrpSpPr>
        <p:grpSpPr>
          <a:xfrm>
            <a:off x="1392340" y="1760335"/>
            <a:ext cx="6974065" cy="4166050"/>
            <a:chOff x="0" y="0"/>
            <a:chExt cx="3200519" cy="2205367"/>
          </a:xfrm>
        </p:grpSpPr>
        <p:sp>
          <p:nvSpPr>
            <p:cNvPr id="6" name="Freeform 6"/>
            <p:cNvSpPr/>
            <p:nvPr/>
          </p:nvSpPr>
          <p:spPr>
            <a:xfrm>
              <a:off x="0" y="0"/>
              <a:ext cx="3200519" cy="2205367"/>
            </a:xfrm>
            <a:custGeom>
              <a:avLst/>
              <a:gdLst/>
              <a:ahLst/>
              <a:cxnLst/>
              <a:rect l="l" t="t" r="r" b="b"/>
              <a:pathLst>
                <a:path w="3200519" h="2205367">
                  <a:moveTo>
                    <a:pt x="3076059" y="59690"/>
                  </a:moveTo>
                  <a:cubicBezTo>
                    <a:pt x="3111619" y="59690"/>
                    <a:pt x="3140829" y="88900"/>
                    <a:pt x="3140829" y="124460"/>
                  </a:cubicBezTo>
                  <a:lnTo>
                    <a:pt x="3140829" y="2080907"/>
                  </a:lnTo>
                  <a:cubicBezTo>
                    <a:pt x="3140829" y="2116467"/>
                    <a:pt x="3111619" y="2145677"/>
                    <a:pt x="3076059" y="2145677"/>
                  </a:cubicBezTo>
                  <a:lnTo>
                    <a:pt x="124460" y="2145677"/>
                  </a:lnTo>
                  <a:cubicBezTo>
                    <a:pt x="88900" y="2145677"/>
                    <a:pt x="59690" y="2116467"/>
                    <a:pt x="59690" y="2080907"/>
                  </a:cubicBezTo>
                  <a:lnTo>
                    <a:pt x="59690" y="124460"/>
                  </a:lnTo>
                  <a:cubicBezTo>
                    <a:pt x="59690" y="88900"/>
                    <a:pt x="88900" y="59690"/>
                    <a:pt x="124460" y="59690"/>
                  </a:cubicBezTo>
                  <a:lnTo>
                    <a:pt x="3076059" y="59690"/>
                  </a:lnTo>
                  <a:moveTo>
                    <a:pt x="3076059" y="0"/>
                  </a:moveTo>
                  <a:lnTo>
                    <a:pt x="124460" y="0"/>
                  </a:lnTo>
                  <a:cubicBezTo>
                    <a:pt x="55880" y="0"/>
                    <a:pt x="0" y="55880"/>
                    <a:pt x="0" y="124460"/>
                  </a:cubicBezTo>
                  <a:lnTo>
                    <a:pt x="0" y="2080907"/>
                  </a:lnTo>
                  <a:cubicBezTo>
                    <a:pt x="0" y="2149487"/>
                    <a:pt x="55880" y="2205367"/>
                    <a:pt x="124460" y="2205367"/>
                  </a:cubicBezTo>
                  <a:lnTo>
                    <a:pt x="3076059" y="2205367"/>
                  </a:lnTo>
                  <a:cubicBezTo>
                    <a:pt x="3144639" y="2205367"/>
                    <a:pt x="3200519" y="2149487"/>
                    <a:pt x="3200519" y="2080907"/>
                  </a:cubicBezTo>
                  <a:lnTo>
                    <a:pt x="3200519" y="124460"/>
                  </a:lnTo>
                  <a:cubicBezTo>
                    <a:pt x="3200519" y="55880"/>
                    <a:pt x="3144639" y="0"/>
                    <a:pt x="3076059" y="0"/>
                  </a:cubicBezTo>
                  <a:close/>
                </a:path>
              </a:pathLst>
            </a:custGeom>
            <a:solidFill>
              <a:srgbClr val="175029"/>
            </a:solidFill>
          </p:spPr>
          <p:txBody>
            <a:bodyPr/>
            <a:lstStyle/>
            <a:p>
              <a:endParaRPr lang="vi-VN"/>
            </a:p>
          </p:txBody>
        </p:sp>
      </p:grpSp>
      <p:grpSp>
        <p:nvGrpSpPr>
          <p:cNvPr id="7" name="Group 7"/>
          <p:cNvGrpSpPr>
            <a:grpSpLocks noChangeAspect="1"/>
          </p:cNvGrpSpPr>
          <p:nvPr/>
        </p:nvGrpSpPr>
        <p:grpSpPr>
          <a:xfrm rot="5400000">
            <a:off x="1757798" y="2104434"/>
            <a:ext cx="1048090" cy="907646"/>
            <a:chOff x="0" y="0"/>
            <a:chExt cx="6350000" cy="5499100"/>
          </a:xfrm>
        </p:grpSpPr>
        <p:sp>
          <p:nvSpPr>
            <p:cNvPr id="8" name="Freeform 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txBody>
            <a:bodyPr/>
            <a:lstStyle/>
            <a:p>
              <a:endParaRPr lang="vi-VN"/>
            </a:p>
          </p:txBody>
        </p:sp>
      </p:grpSp>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5400000">
            <a:off x="8113973" y="4737955"/>
            <a:ext cx="1231475" cy="2845846"/>
          </a:xfrm>
          <a:prstGeom prst="rect">
            <a:avLst/>
          </a:prstGeom>
        </p:spPr>
      </p:pic>
      <p:sp>
        <p:nvSpPr>
          <p:cNvPr id="14" name="TextBox 14"/>
          <p:cNvSpPr txBox="1"/>
          <p:nvPr/>
        </p:nvSpPr>
        <p:spPr>
          <a:xfrm>
            <a:off x="1392340" y="809534"/>
            <a:ext cx="5749727" cy="628377"/>
          </a:xfrm>
          <a:prstGeom prst="rect">
            <a:avLst/>
          </a:prstGeom>
        </p:spPr>
        <p:txBody>
          <a:bodyPr wrap="square" lIns="0" tIns="0" rIns="0" bIns="0" rtlCol="0" anchor="t">
            <a:spAutoFit/>
          </a:bodyPr>
          <a:lstStyle/>
          <a:p>
            <a:pPr algn="just">
              <a:lnSpc>
                <a:spcPts val="4900"/>
              </a:lnSpc>
              <a:spcBef>
                <a:spcPct val="0"/>
              </a:spcBef>
            </a:pPr>
            <a:r>
              <a:rPr lang="en-US" sz="4400" b="1" dirty="0">
                <a:solidFill>
                  <a:srgbClr val="000000"/>
                </a:solidFill>
                <a:latin typeface="Arial" pitchFamily="34" charset="0"/>
              </a:rPr>
              <a:t>2. GIẢM PHÂN</a:t>
            </a:r>
            <a:endParaRPr lang="vi-VN" sz="4400" b="1" dirty="0">
              <a:solidFill>
                <a:srgbClr val="000000"/>
              </a:solidFill>
            </a:endParaRPr>
          </a:p>
        </p:txBody>
      </p:sp>
      <p:sp>
        <p:nvSpPr>
          <p:cNvPr id="15" name="TextBox 15"/>
          <p:cNvSpPr txBox="1"/>
          <p:nvPr/>
        </p:nvSpPr>
        <p:spPr>
          <a:xfrm>
            <a:off x="2864969" y="2204795"/>
            <a:ext cx="4964582" cy="573427"/>
          </a:xfrm>
          <a:prstGeom prst="rect">
            <a:avLst/>
          </a:prstGeom>
        </p:spPr>
        <p:txBody>
          <a:bodyPr wrap="square" lIns="0" tIns="0" rIns="0" bIns="0" rtlCol="0" anchor="t">
            <a:spAutoFit/>
          </a:bodyPr>
          <a:lstStyle/>
          <a:p>
            <a:pPr algn="just">
              <a:lnSpc>
                <a:spcPts val="4900"/>
              </a:lnSpc>
            </a:pPr>
            <a:r>
              <a:rPr lang="vi-VN" sz="3500" b="1" dirty="0">
                <a:solidFill>
                  <a:srgbClr val="C00000"/>
                </a:solidFill>
                <a:latin typeface="Arial" pitchFamily="34" charset="0"/>
              </a:rPr>
              <a:t>Kì đầu</a:t>
            </a:r>
            <a:r>
              <a:rPr lang="en-US" sz="3500" b="1" dirty="0">
                <a:solidFill>
                  <a:srgbClr val="C00000"/>
                </a:solidFill>
                <a:latin typeface="Arial" pitchFamily="34" charset="0"/>
              </a:rPr>
              <a:t> 1</a:t>
            </a:r>
            <a:endParaRPr lang="vi-VN" sz="3500" b="1" dirty="0">
              <a:solidFill>
                <a:srgbClr val="C00000"/>
              </a:solidFill>
              <a:latin typeface="Arial" pitchFamily="34" charset="0"/>
            </a:endParaRPr>
          </a:p>
        </p:txBody>
      </p:sp>
      <p:sp>
        <p:nvSpPr>
          <p:cNvPr id="16" name="TextBox 16"/>
          <p:cNvSpPr txBox="1"/>
          <p:nvPr/>
        </p:nvSpPr>
        <p:spPr>
          <a:xfrm>
            <a:off x="1828020" y="3347604"/>
            <a:ext cx="6001530" cy="2085636"/>
          </a:xfrm>
          <a:prstGeom prst="rect">
            <a:avLst/>
          </a:prstGeom>
        </p:spPr>
        <p:txBody>
          <a:bodyPr wrap="square" lIns="0" tIns="0" rIns="0" bIns="0" rtlCol="0" anchor="t">
            <a:spAutoFit/>
          </a:bodyPr>
          <a:lstStyle/>
          <a:p>
            <a:pPr algn="just">
              <a:lnSpc>
                <a:spcPct val="130000"/>
              </a:lnSpc>
              <a:spcBef>
                <a:spcPct val="0"/>
              </a:spcBef>
            </a:pPr>
            <a:r>
              <a:rPr lang="vi-VN" sz="3600" b="1" dirty="0">
                <a:solidFill>
                  <a:srgbClr val="000000"/>
                </a:solidFill>
                <a:latin typeface="Arial" pitchFamily="34" charset="0"/>
              </a:rPr>
              <a:t>NST kép bắt đầu co xoắn. Các cặp NST có thể xảy ra tiếp hợp và trao đổi chéo.</a:t>
            </a:r>
          </a:p>
        </p:txBody>
      </p:sp>
      <p:pic>
        <p:nvPicPr>
          <p:cNvPr id="17" name="Picture 6" descr="Tóm tắt chủ đề về bệnh teo cơ lớp 7 bài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36512" y="5926385"/>
            <a:ext cx="8023816" cy="5673408"/>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Arrow Connector 18"/>
          <p:cNvCxnSpPr/>
          <p:nvPr/>
        </p:nvCxnSpPr>
        <p:spPr>
          <a:xfrm>
            <a:off x="4464113" y="8108940"/>
            <a:ext cx="1119886" cy="0"/>
          </a:xfrm>
          <a:prstGeom prst="straightConnector1">
            <a:avLst/>
          </a:prstGeom>
          <a:ln w="571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4" descr="Tóm tắt chủ đề về bệnh teo cơ lớp 7 bài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6110" y="6158500"/>
            <a:ext cx="5351510" cy="378389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Giải thích tại sao giảm phân lại tạo ra được các tế bào con với số lượng  NST giảm đi một nửa?"/>
          <p:cNvPicPr>
            <a:picLocks noChangeAspect="1" noChangeArrowheads="1"/>
          </p:cNvPicPr>
          <p:nvPr/>
        </p:nvPicPr>
        <p:blipFill rotWithShape="1">
          <a:blip r:embed="rId13">
            <a:extLst>
              <a:ext uri="{28A0092B-C50C-407E-A947-70E740481C1C}">
                <a14:useLocalDpi xmlns:a14="http://schemas.microsoft.com/office/drawing/2010/main" val="0"/>
              </a:ext>
            </a:extLst>
          </a:blip>
          <a:srcRect b="5905"/>
          <a:stretch/>
        </p:blipFill>
        <p:spPr bwMode="auto">
          <a:xfrm>
            <a:off x="10374963" y="1334866"/>
            <a:ext cx="7423271" cy="8196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93311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Giải thích tại sao giảm phân lại tạo ra được các tế bào con với số lượng  NST giảm đi một nửa?"/>
          <p:cNvPicPr>
            <a:picLocks noChangeAspect="1" noChangeArrowheads="1"/>
          </p:cNvPicPr>
          <p:nvPr/>
        </p:nvPicPr>
        <p:blipFill rotWithShape="1">
          <a:blip r:embed="rId3">
            <a:extLst>
              <a:ext uri="{28A0092B-C50C-407E-A947-70E740481C1C}">
                <a14:useLocalDpi xmlns:a14="http://schemas.microsoft.com/office/drawing/2010/main" val="0"/>
              </a:ext>
            </a:extLst>
          </a:blip>
          <a:srcRect b="5905"/>
          <a:stretch/>
        </p:blipFill>
        <p:spPr bwMode="auto">
          <a:xfrm>
            <a:off x="10512186" y="1371598"/>
            <a:ext cx="7423271" cy="819674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47630">
            <a:off x="-2392421" y="-5039057"/>
            <a:ext cx="8477169" cy="6273105"/>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352433" y="-1028700"/>
            <a:ext cx="4114800" cy="4114800"/>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485067" y="-2714625"/>
            <a:ext cx="4114800" cy="4114800"/>
          </a:xfrm>
          <a:prstGeom prst="rect">
            <a:avLst/>
          </a:prstGeom>
        </p:spPr>
      </p:pic>
      <p:grpSp>
        <p:nvGrpSpPr>
          <p:cNvPr id="5" name="Group 5"/>
          <p:cNvGrpSpPr/>
          <p:nvPr/>
        </p:nvGrpSpPr>
        <p:grpSpPr>
          <a:xfrm>
            <a:off x="1392340" y="1989711"/>
            <a:ext cx="7932917" cy="4068189"/>
            <a:chOff x="0" y="0"/>
            <a:chExt cx="3200519" cy="2205367"/>
          </a:xfrm>
        </p:grpSpPr>
        <p:sp>
          <p:nvSpPr>
            <p:cNvPr id="6" name="Freeform 6"/>
            <p:cNvSpPr/>
            <p:nvPr/>
          </p:nvSpPr>
          <p:spPr>
            <a:xfrm>
              <a:off x="0" y="0"/>
              <a:ext cx="3200519" cy="2205367"/>
            </a:xfrm>
            <a:custGeom>
              <a:avLst/>
              <a:gdLst/>
              <a:ahLst/>
              <a:cxnLst/>
              <a:rect l="l" t="t" r="r" b="b"/>
              <a:pathLst>
                <a:path w="3200519" h="2205367">
                  <a:moveTo>
                    <a:pt x="3076059" y="59690"/>
                  </a:moveTo>
                  <a:cubicBezTo>
                    <a:pt x="3111619" y="59690"/>
                    <a:pt x="3140829" y="88900"/>
                    <a:pt x="3140829" y="124460"/>
                  </a:cubicBezTo>
                  <a:lnTo>
                    <a:pt x="3140829" y="2080907"/>
                  </a:lnTo>
                  <a:cubicBezTo>
                    <a:pt x="3140829" y="2116467"/>
                    <a:pt x="3111619" y="2145677"/>
                    <a:pt x="3076059" y="2145677"/>
                  </a:cubicBezTo>
                  <a:lnTo>
                    <a:pt x="124460" y="2145677"/>
                  </a:lnTo>
                  <a:cubicBezTo>
                    <a:pt x="88900" y="2145677"/>
                    <a:pt x="59690" y="2116467"/>
                    <a:pt x="59690" y="2080907"/>
                  </a:cubicBezTo>
                  <a:lnTo>
                    <a:pt x="59690" y="124460"/>
                  </a:lnTo>
                  <a:cubicBezTo>
                    <a:pt x="59690" y="88900"/>
                    <a:pt x="88900" y="59690"/>
                    <a:pt x="124460" y="59690"/>
                  </a:cubicBezTo>
                  <a:lnTo>
                    <a:pt x="3076059" y="59690"/>
                  </a:lnTo>
                  <a:moveTo>
                    <a:pt x="3076059" y="0"/>
                  </a:moveTo>
                  <a:lnTo>
                    <a:pt x="124460" y="0"/>
                  </a:lnTo>
                  <a:cubicBezTo>
                    <a:pt x="55880" y="0"/>
                    <a:pt x="0" y="55880"/>
                    <a:pt x="0" y="124460"/>
                  </a:cubicBezTo>
                  <a:lnTo>
                    <a:pt x="0" y="2080907"/>
                  </a:lnTo>
                  <a:cubicBezTo>
                    <a:pt x="0" y="2149487"/>
                    <a:pt x="55880" y="2205367"/>
                    <a:pt x="124460" y="2205367"/>
                  </a:cubicBezTo>
                  <a:lnTo>
                    <a:pt x="3076059" y="2205367"/>
                  </a:lnTo>
                  <a:cubicBezTo>
                    <a:pt x="3144639" y="2205367"/>
                    <a:pt x="3200519" y="2149487"/>
                    <a:pt x="3200519" y="2080907"/>
                  </a:cubicBezTo>
                  <a:lnTo>
                    <a:pt x="3200519" y="124460"/>
                  </a:lnTo>
                  <a:cubicBezTo>
                    <a:pt x="3200519" y="55880"/>
                    <a:pt x="3144639" y="0"/>
                    <a:pt x="3076059" y="0"/>
                  </a:cubicBezTo>
                  <a:close/>
                </a:path>
              </a:pathLst>
            </a:custGeom>
            <a:solidFill>
              <a:srgbClr val="175029"/>
            </a:solidFill>
          </p:spPr>
          <p:txBody>
            <a:bodyPr/>
            <a:lstStyle/>
            <a:p>
              <a:endParaRPr lang="vi-VN"/>
            </a:p>
          </p:txBody>
        </p:sp>
      </p:grpSp>
      <p:grpSp>
        <p:nvGrpSpPr>
          <p:cNvPr id="7" name="Group 7"/>
          <p:cNvGrpSpPr>
            <a:grpSpLocks noChangeAspect="1"/>
          </p:cNvGrpSpPr>
          <p:nvPr/>
        </p:nvGrpSpPr>
        <p:grpSpPr>
          <a:xfrm rot="5400000">
            <a:off x="1757798" y="2333811"/>
            <a:ext cx="1048090" cy="907646"/>
            <a:chOff x="0" y="0"/>
            <a:chExt cx="6350000" cy="5499100"/>
          </a:xfrm>
        </p:grpSpPr>
        <p:sp>
          <p:nvSpPr>
            <p:cNvPr id="8" name="Freeform 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txBody>
            <a:bodyPr/>
            <a:lstStyle/>
            <a:p>
              <a:endParaRPr lang="vi-VN"/>
            </a:p>
          </p:txBody>
        </p:sp>
      </p:grpSp>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400000">
            <a:off x="8473526" y="5274176"/>
            <a:ext cx="1231475" cy="2845846"/>
          </a:xfrm>
          <a:prstGeom prst="rect">
            <a:avLst/>
          </a:prstGeom>
        </p:spPr>
      </p:pic>
      <p:sp>
        <p:nvSpPr>
          <p:cNvPr id="14" name="TextBox 14"/>
          <p:cNvSpPr txBox="1"/>
          <p:nvPr/>
        </p:nvSpPr>
        <p:spPr>
          <a:xfrm>
            <a:off x="1392340" y="809534"/>
            <a:ext cx="5749727" cy="628377"/>
          </a:xfrm>
          <a:prstGeom prst="rect">
            <a:avLst/>
          </a:prstGeom>
        </p:spPr>
        <p:txBody>
          <a:bodyPr wrap="square" lIns="0" tIns="0" rIns="0" bIns="0" rtlCol="0" anchor="t">
            <a:spAutoFit/>
          </a:bodyPr>
          <a:lstStyle/>
          <a:p>
            <a:pPr algn="just">
              <a:lnSpc>
                <a:spcPts val="4900"/>
              </a:lnSpc>
              <a:spcBef>
                <a:spcPct val="0"/>
              </a:spcBef>
            </a:pPr>
            <a:r>
              <a:rPr lang="en-US" sz="4400" b="1" dirty="0">
                <a:solidFill>
                  <a:srgbClr val="000000"/>
                </a:solidFill>
                <a:latin typeface="Arial" pitchFamily="34" charset="0"/>
              </a:rPr>
              <a:t>2. GIẢM PHÂN</a:t>
            </a:r>
            <a:endParaRPr lang="vi-VN" sz="4400" b="1" dirty="0">
              <a:solidFill>
                <a:srgbClr val="000000"/>
              </a:solidFill>
            </a:endParaRPr>
          </a:p>
        </p:txBody>
      </p:sp>
      <p:sp>
        <p:nvSpPr>
          <p:cNvPr id="15" name="TextBox 15"/>
          <p:cNvSpPr txBox="1"/>
          <p:nvPr/>
        </p:nvSpPr>
        <p:spPr>
          <a:xfrm>
            <a:off x="2864968" y="2434172"/>
            <a:ext cx="5501437" cy="573427"/>
          </a:xfrm>
          <a:prstGeom prst="rect">
            <a:avLst/>
          </a:prstGeom>
        </p:spPr>
        <p:txBody>
          <a:bodyPr wrap="square" lIns="0" tIns="0" rIns="0" bIns="0" rtlCol="0" anchor="t">
            <a:spAutoFit/>
          </a:bodyPr>
          <a:lstStyle/>
          <a:p>
            <a:pPr algn="just">
              <a:lnSpc>
                <a:spcPts val="4900"/>
              </a:lnSpc>
            </a:pPr>
            <a:r>
              <a:rPr lang="en-US" sz="3500" b="1" dirty="0" err="1">
                <a:solidFill>
                  <a:srgbClr val="C00000"/>
                </a:solidFill>
                <a:latin typeface="Arial" pitchFamily="34" charset="0"/>
              </a:rPr>
              <a:t>Kỳ</a:t>
            </a:r>
            <a:r>
              <a:rPr lang="en-US" sz="3500" b="1" dirty="0">
                <a:solidFill>
                  <a:srgbClr val="C00000"/>
                </a:solidFill>
                <a:latin typeface="Arial" pitchFamily="34" charset="0"/>
              </a:rPr>
              <a:t> </a:t>
            </a:r>
            <a:r>
              <a:rPr lang="en-US" sz="3500" b="1" dirty="0" err="1">
                <a:solidFill>
                  <a:srgbClr val="C00000"/>
                </a:solidFill>
                <a:latin typeface="Arial" pitchFamily="34" charset="0"/>
              </a:rPr>
              <a:t>giữa</a:t>
            </a:r>
            <a:r>
              <a:rPr lang="en-US" sz="3500" b="1" dirty="0">
                <a:solidFill>
                  <a:srgbClr val="C00000"/>
                </a:solidFill>
                <a:latin typeface="Arial" pitchFamily="34" charset="0"/>
              </a:rPr>
              <a:t> 1</a:t>
            </a:r>
            <a:endParaRPr lang="vi-VN" sz="3500" b="1" dirty="0">
              <a:solidFill>
                <a:srgbClr val="C00000"/>
              </a:solidFill>
              <a:latin typeface="Arial" pitchFamily="34" charset="0"/>
            </a:endParaRPr>
          </a:p>
        </p:txBody>
      </p:sp>
      <p:sp>
        <p:nvSpPr>
          <p:cNvPr id="16" name="TextBox 16"/>
          <p:cNvSpPr txBox="1"/>
          <p:nvPr/>
        </p:nvSpPr>
        <p:spPr>
          <a:xfrm>
            <a:off x="1828020" y="3524216"/>
            <a:ext cx="6951876" cy="2085636"/>
          </a:xfrm>
          <a:prstGeom prst="rect">
            <a:avLst/>
          </a:prstGeom>
        </p:spPr>
        <p:txBody>
          <a:bodyPr wrap="square" lIns="0" tIns="0" rIns="0" bIns="0" rtlCol="0" anchor="t">
            <a:spAutoFit/>
          </a:bodyPr>
          <a:lstStyle/>
          <a:p>
            <a:pPr algn="just">
              <a:lnSpc>
                <a:spcPct val="130000"/>
              </a:lnSpc>
              <a:spcBef>
                <a:spcPct val="0"/>
              </a:spcBef>
            </a:pPr>
            <a:r>
              <a:rPr lang="vi-VN" sz="3500" b="1" dirty="0">
                <a:solidFill>
                  <a:srgbClr val="000000"/>
                </a:solidFill>
                <a:latin typeface="Arial" pitchFamily="34" charset="0"/>
              </a:rPr>
              <a:t>NST kép co xoắn cực đại và xếp thành 2 hàng trên mặt phẳng xích đạo của thoi phân bào.</a:t>
            </a:r>
          </a:p>
        </p:txBody>
      </p:sp>
      <p:pic>
        <p:nvPicPr>
          <p:cNvPr id="17" name="Picture 16" descr="Tóm tắt chủ đề về bệnh teo cơ lớp 7 bài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00893" y="6067425"/>
            <a:ext cx="5657850" cy="4000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1830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Khái quát về sinh sản ở sinh vậ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5479733"/>
            <a:ext cx="6882094" cy="4851878"/>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Phân mảnh là hình thức sinh sản vô tính có ở"/>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56662" y="4196077"/>
            <a:ext cx="5626147" cy="586454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p:cNvGrpSpPr/>
          <p:nvPr/>
        </p:nvGrpSpPr>
        <p:grpSpPr>
          <a:xfrm>
            <a:off x="2514600" y="567031"/>
            <a:ext cx="13030200" cy="2519069"/>
            <a:chOff x="-406261" y="0"/>
            <a:chExt cx="23156846" cy="4526571"/>
          </a:xfrm>
          <a:solidFill>
            <a:schemeClr val="accent3">
              <a:lumMod val="20000"/>
              <a:lumOff val="80000"/>
            </a:schemeClr>
          </a:solidFill>
        </p:grpSpPr>
        <p:grpSp>
          <p:nvGrpSpPr>
            <p:cNvPr id="3" name="Group 3"/>
            <p:cNvGrpSpPr/>
            <p:nvPr/>
          </p:nvGrpSpPr>
          <p:grpSpPr>
            <a:xfrm>
              <a:off x="-406261" y="0"/>
              <a:ext cx="23156846" cy="4526571"/>
              <a:chOff x="-235910" y="0"/>
              <a:chExt cx="13446865" cy="2628518"/>
            </a:xfrm>
            <a:grpFill/>
          </p:grpSpPr>
          <p:sp>
            <p:nvSpPr>
              <p:cNvPr id="4" name="Freeform 4"/>
              <p:cNvSpPr/>
              <p:nvPr/>
            </p:nvSpPr>
            <p:spPr>
              <a:xfrm>
                <a:off x="-235910" y="0"/>
                <a:ext cx="13446865" cy="2628518"/>
              </a:xfrm>
              <a:custGeom>
                <a:avLst/>
                <a:gdLst/>
                <a:ahLst/>
                <a:cxnLst/>
                <a:rect l="l" t="t" r="r" b="b"/>
                <a:pathLst>
                  <a:path w="12566518" h="2845039">
                    <a:moveTo>
                      <a:pt x="12442058" y="2845039"/>
                    </a:moveTo>
                    <a:lnTo>
                      <a:pt x="124460" y="2845039"/>
                    </a:lnTo>
                    <a:cubicBezTo>
                      <a:pt x="55880" y="2845039"/>
                      <a:pt x="0" y="2789159"/>
                      <a:pt x="0" y="2720579"/>
                    </a:cubicBezTo>
                    <a:lnTo>
                      <a:pt x="0" y="124460"/>
                    </a:lnTo>
                    <a:cubicBezTo>
                      <a:pt x="0" y="55880"/>
                      <a:pt x="55880" y="0"/>
                      <a:pt x="124460" y="0"/>
                    </a:cubicBezTo>
                    <a:lnTo>
                      <a:pt x="12442058" y="0"/>
                    </a:lnTo>
                    <a:cubicBezTo>
                      <a:pt x="12510639" y="0"/>
                      <a:pt x="12566518" y="55880"/>
                      <a:pt x="12566518" y="124460"/>
                    </a:cubicBezTo>
                    <a:lnTo>
                      <a:pt x="12566518" y="2720579"/>
                    </a:lnTo>
                    <a:cubicBezTo>
                      <a:pt x="12566518" y="2789159"/>
                      <a:pt x="12510639" y="2845039"/>
                      <a:pt x="12442058" y="2845039"/>
                    </a:cubicBezTo>
                    <a:close/>
                  </a:path>
                </a:pathLst>
              </a:custGeom>
              <a:grpFill/>
            </p:spPr>
            <p:txBody>
              <a:bodyPr/>
              <a:lstStyle/>
              <a:p>
                <a:pPr>
                  <a:lnSpc>
                    <a:spcPct val="150000"/>
                  </a:lnSpc>
                </a:pPr>
                <a:endParaRPr lang="vi-VN" sz="1600"/>
              </a:p>
            </p:txBody>
          </p:sp>
        </p:grpSp>
        <p:sp>
          <p:nvSpPr>
            <p:cNvPr id="5" name="TextBox 5"/>
            <p:cNvSpPr txBox="1"/>
            <p:nvPr/>
          </p:nvSpPr>
          <p:spPr>
            <a:xfrm>
              <a:off x="817082" y="354279"/>
              <a:ext cx="20363064" cy="3818009"/>
            </a:xfrm>
            <a:prstGeom prst="rect">
              <a:avLst/>
            </a:prstGeom>
            <a:grpFill/>
          </p:spPr>
          <p:txBody>
            <a:bodyPr wrap="square" lIns="0" tIns="0" rIns="0" bIns="0" rtlCol="0" anchor="t">
              <a:spAutoFit/>
            </a:bodyPr>
            <a:lstStyle/>
            <a:p>
              <a:pPr algn="just">
                <a:lnSpc>
                  <a:spcPct val="150000"/>
                </a:lnSpc>
                <a:spcBef>
                  <a:spcPct val="0"/>
                </a:spcBef>
              </a:pPr>
              <a:r>
                <a:rPr lang="vi-VN" sz="3200" b="1" dirty="0">
                  <a:latin typeface="Arial" panose="020B0604020202020204" pitchFamily="34" charset="0"/>
                  <a:cs typeface="Arial" panose="020B0604020202020204" pitchFamily="34" charset="0"/>
                </a:rPr>
                <a:t>Cơ thể con người lớn lên từ một tế bào hợp tử </a:t>
              </a:r>
              <a:r>
                <a:rPr lang="vi-VN" sz="3200" b="1" dirty="0">
                  <a:solidFill>
                    <a:srgbClr val="FF0000"/>
                  </a:solidFill>
                  <a:latin typeface="Arial" panose="020B0604020202020204" pitchFamily="34" charset="0"/>
                  <a:cs typeface="Arial" panose="020B0604020202020204" pitchFamily="34" charset="0"/>
                </a:rPr>
                <a:t>và sự duy trì bộ nhiễm sắc thể của loài qua các thế hệ là nhờ những quá trình phân bào nào? </a:t>
              </a:r>
            </a:p>
          </p:txBody>
        </p:sp>
      </p:grpSp>
      <p:sp>
        <p:nvSpPr>
          <p:cNvPr id="6" name="TextBox 5"/>
          <p:cNvSpPr txBox="1"/>
          <p:nvPr/>
        </p:nvSpPr>
        <p:spPr>
          <a:xfrm>
            <a:off x="2514600" y="3525865"/>
            <a:ext cx="12146525" cy="1953868"/>
          </a:xfrm>
          <a:prstGeom prst="rect">
            <a:avLst/>
          </a:prstGeom>
          <a:noFill/>
        </p:spPr>
        <p:txBody>
          <a:bodyPr wrap="square" rtlCol="0">
            <a:spAutoFit/>
          </a:bodyPr>
          <a:lstStyle/>
          <a:p>
            <a:pPr algn="just">
              <a:lnSpc>
                <a:spcPct val="150000"/>
              </a:lnSpc>
            </a:pPr>
            <a:r>
              <a:rPr lang="vi-VN" sz="2800" i="1" dirty="0">
                <a:latin typeface="Times New Roman" panose="02020603050405020304" pitchFamily="18" charset="0"/>
                <a:cs typeface="Times New Roman" panose="02020603050405020304" pitchFamily="18" charset="0"/>
              </a:rPr>
              <a:t>Cơ thể con người lớn lên, bộ nhiễm sắc thể của loài được duy trì qua các thế hệ nhờ có sự phân chia tế bào, gồm nguyên phân và giảm phân. Vậy hai quá trình này diễn ra như thế nào? Sự phân bào có ý nghĩa và ứng dụng thực tiễn ra sao?</a:t>
            </a:r>
            <a:endParaRPr lang="en-US" sz="2800" i="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343400" y="9537401"/>
            <a:ext cx="5943600"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con </a:t>
            </a:r>
            <a:r>
              <a:rPr lang="en-US" sz="2800" b="1" dirty="0" err="1">
                <a:latin typeface="Times New Roman" panose="02020603050405020304" pitchFamily="18" charset="0"/>
                <a:cs typeface="Times New Roman" panose="02020603050405020304" pitchFamily="18" charset="0"/>
              </a:rPr>
              <a:t>mọc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thân</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tây</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77336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42"/>
                                        </p:tgtEl>
                                        <p:attrNameLst>
                                          <p:attrName>style.visibility</p:attrName>
                                        </p:attrNameLst>
                                      </p:cBhvr>
                                      <p:to>
                                        <p:strVal val="visible"/>
                                      </p:to>
                                    </p:set>
                                    <p:animEffect transition="in" filter="fade">
                                      <p:cBhvr>
                                        <p:cTn id="21" dur="1000"/>
                                        <p:tgtEl>
                                          <p:spTgt spid="10242"/>
                                        </p:tgtEl>
                                      </p:cBhvr>
                                    </p:animEffect>
                                    <p:anim calcmode="lin" valueType="num">
                                      <p:cBhvr>
                                        <p:cTn id="22" dur="1000" fill="hold"/>
                                        <p:tgtEl>
                                          <p:spTgt spid="10242"/>
                                        </p:tgtEl>
                                        <p:attrNameLst>
                                          <p:attrName>ppt_x</p:attrName>
                                        </p:attrNameLst>
                                      </p:cBhvr>
                                      <p:tavLst>
                                        <p:tav tm="0">
                                          <p:val>
                                            <p:strVal val="#ppt_x"/>
                                          </p:val>
                                        </p:tav>
                                        <p:tav tm="100000">
                                          <p:val>
                                            <p:strVal val="#ppt_x"/>
                                          </p:val>
                                        </p:tav>
                                      </p:tavLst>
                                    </p:anim>
                                    <p:anim calcmode="lin" valueType="num">
                                      <p:cBhvr>
                                        <p:cTn id="23"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244"/>
                                        </p:tgtEl>
                                        <p:attrNameLst>
                                          <p:attrName>style.visibility</p:attrName>
                                        </p:attrNameLst>
                                      </p:cBhvr>
                                      <p:to>
                                        <p:strVal val="visible"/>
                                      </p:to>
                                    </p:set>
                                    <p:animEffect transition="in" filter="fade">
                                      <p:cBhvr>
                                        <p:cTn id="28" dur="1000"/>
                                        <p:tgtEl>
                                          <p:spTgt spid="10244"/>
                                        </p:tgtEl>
                                      </p:cBhvr>
                                    </p:animEffect>
                                    <p:anim calcmode="lin" valueType="num">
                                      <p:cBhvr>
                                        <p:cTn id="29" dur="1000" fill="hold"/>
                                        <p:tgtEl>
                                          <p:spTgt spid="10244"/>
                                        </p:tgtEl>
                                        <p:attrNameLst>
                                          <p:attrName>ppt_x</p:attrName>
                                        </p:attrNameLst>
                                      </p:cBhvr>
                                      <p:tavLst>
                                        <p:tav tm="0">
                                          <p:val>
                                            <p:strVal val="#ppt_x"/>
                                          </p:val>
                                        </p:tav>
                                        <p:tav tm="100000">
                                          <p:val>
                                            <p:strVal val="#ppt_x"/>
                                          </p:val>
                                        </p:tav>
                                      </p:tavLst>
                                    </p:anim>
                                    <p:anim calcmode="lin" valueType="num">
                                      <p:cBhvr>
                                        <p:cTn id="30" dur="1000" fill="hold"/>
                                        <p:tgtEl>
                                          <p:spTgt spid="102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Giải thích tại sao giảm phân lại tạo ra được các tế bào con với số lượng  NST giảm đi một nửa?"/>
          <p:cNvPicPr>
            <a:picLocks noChangeAspect="1" noChangeArrowheads="1"/>
          </p:cNvPicPr>
          <p:nvPr/>
        </p:nvPicPr>
        <p:blipFill rotWithShape="1">
          <a:blip r:embed="rId3">
            <a:extLst>
              <a:ext uri="{28A0092B-C50C-407E-A947-70E740481C1C}">
                <a14:useLocalDpi xmlns:a14="http://schemas.microsoft.com/office/drawing/2010/main" val="0"/>
              </a:ext>
            </a:extLst>
          </a:blip>
          <a:srcRect b="5905"/>
          <a:stretch/>
        </p:blipFill>
        <p:spPr bwMode="auto">
          <a:xfrm>
            <a:off x="10512186" y="1371598"/>
            <a:ext cx="7423271" cy="819674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47630">
            <a:off x="-2392421" y="-5039057"/>
            <a:ext cx="8477169" cy="6273105"/>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352433" y="-1028700"/>
            <a:ext cx="4114800" cy="4114800"/>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485067" y="-2714625"/>
            <a:ext cx="4114800" cy="4114800"/>
          </a:xfrm>
          <a:prstGeom prst="rect">
            <a:avLst/>
          </a:prstGeom>
        </p:spPr>
      </p:pic>
      <p:grpSp>
        <p:nvGrpSpPr>
          <p:cNvPr id="5" name="Group 5"/>
          <p:cNvGrpSpPr/>
          <p:nvPr/>
        </p:nvGrpSpPr>
        <p:grpSpPr>
          <a:xfrm>
            <a:off x="1392340" y="1989711"/>
            <a:ext cx="7801551" cy="3839589"/>
            <a:chOff x="0" y="0"/>
            <a:chExt cx="3200519" cy="2205367"/>
          </a:xfrm>
        </p:grpSpPr>
        <p:sp>
          <p:nvSpPr>
            <p:cNvPr id="6" name="Freeform 6"/>
            <p:cNvSpPr/>
            <p:nvPr/>
          </p:nvSpPr>
          <p:spPr>
            <a:xfrm>
              <a:off x="0" y="0"/>
              <a:ext cx="3200519" cy="2205367"/>
            </a:xfrm>
            <a:custGeom>
              <a:avLst/>
              <a:gdLst/>
              <a:ahLst/>
              <a:cxnLst/>
              <a:rect l="l" t="t" r="r" b="b"/>
              <a:pathLst>
                <a:path w="3200519" h="2205367">
                  <a:moveTo>
                    <a:pt x="3076059" y="59690"/>
                  </a:moveTo>
                  <a:cubicBezTo>
                    <a:pt x="3111619" y="59690"/>
                    <a:pt x="3140829" y="88900"/>
                    <a:pt x="3140829" y="124460"/>
                  </a:cubicBezTo>
                  <a:lnTo>
                    <a:pt x="3140829" y="2080907"/>
                  </a:lnTo>
                  <a:cubicBezTo>
                    <a:pt x="3140829" y="2116467"/>
                    <a:pt x="3111619" y="2145677"/>
                    <a:pt x="3076059" y="2145677"/>
                  </a:cubicBezTo>
                  <a:lnTo>
                    <a:pt x="124460" y="2145677"/>
                  </a:lnTo>
                  <a:cubicBezTo>
                    <a:pt x="88900" y="2145677"/>
                    <a:pt x="59690" y="2116467"/>
                    <a:pt x="59690" y="2080907"/>
                  </a:cubicBezTo>
                  <a:lnTo>
                    <a:pt x="59690" y="124460"/>
                  </a:lnTo>
                  <a:cubicBezTo>
                    <a:pt x="59690" y="88900"/>
                    <a:pt x="88900" y="59690"/>
                    <a:pt x="124460" y="59690"/>
                  </a:cubicBezTo>
                  <a:lnTo>
                    <a:pt x="3076059" y="59690"/>
                  </a:lnTo>
                  <a:moveTo>
                    <a:pt x="3076059" y="0"/>
                  </a:moveTo>
                  <a:lnTo>
                    <a:pt x="124460" y="0"/>
                  </a:lnTo>
                  <a:cubicBezTo>
                    <a:pt x="55880" y="0"/>
                    <a:pt x="0" y="55880"/>
                    <a:pt x="0" y="124460"/>
                  </a:cubicBezTo>
                  <a:lnTo>
                    <a:pt x="0" y="2080907"/>
                  </a:lnTo>
                  <a:cubicBezTo>
                    <a:pt x="0" y="2149487"/>
                    <a:pt x="55880" y="2205367"/>
                    <a:pt x="124460" y="2205367"/>
                  </a:cubicBezTo>
                  <a:lnTo>
                    <a:pt x="3076059" y="2205367"/>
                  </a:lnTo>
                  <a:cubicBezTo>
                    <a:pt x="3144639" y="2205367"/>
                    <a:pt x="3200519" y="2149487"/>
                    <a:pt x="3200519" y="2080907"/>
                  </a:cubicBezTo>
                  <a:lnTo>
                    <a:pt x="3200519" y="124460"/>
                  </a:lnTo>
                  <a:cubicBezTo>
                    <a:pt x="3200519" y="55880"/>
                    <a:pt x="3144639" y="0"/>
                    <a:pt x="3076059" y="0"/>
                  </a:cubicBezTo>
                  <a:close/>
                </a:path>
              </a:pathLst>
            </a:custGeom>
            <a:solidFill>
              <a:srgbClr val="175029"/>
            </a:solidFill>
          </p:spPr>
          <p:txBody>
            <a:bodyPr/>
            <a:lstStyle/>
            <a:p>
              <a:endParaRPr lang="vi-VN"/>
            </a:p>
          </p:txBody>
        </p:sp>
      </p:grpSp>
      <p:grpSp>
        <p:nvGrpSpPr>
          <p:cNvPr id="7" name="Group 7"/>
          <p:cNvGrpSpPr>
            <a:grpSpLocks noChangeAspect="1"/>
          </p:cNvGrpSpPr>
          <p:nvPr/>
        </p:nvGrpSpPr>
        <p:grpSpPr>
          <a:xfrm rot="5400000">
            <a:off x="1757798" y="2333811"/>
            <a:ext cx="1048090" cy="907646"/>
            <a:chOff x="0" y="0"/>
            <a:chExt cx="6350000" cy="5499100"/>
          </a:xfrm>
        </p:grpSpPr>
        <p:sp>
          <p:nvSpPr>
            <p:cNvPr id="8" name="Freeform 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txBody>
            <a:bodyPr/>
            <a:lstStyle/>
            <a:p>
              <a:endParaRPr lang="vi-VN"/>
            </a:p>
          </p:txBody>
        </p:sp>
      </p:grpSp>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400000">
            <a:off x="8460915" y="4662787"/>
            <a:ext cx="1231475" cy="2845846"/>
          </a:xfrm>
          <a:prstGeom prst="rect">
            <a:avLst/>
          </a:prstGeom>
        </p:spPr>
      </p:pic>
      <p:sp>
        <p:nvSpPr>
          <p:cNvPr id="14" name="TextBox 14"/>
          <p:cNvSpPr txBox="1"/>
          <p:nvPr/>
        </p:nvSpPr>
        <p:spPr>
          <a:xfrm>
            <a:off x="1392340" y="809534"/>
            <a:ext cx="5749727" cy="628377"/>
          </a:xfrm>
          <a:prstGeom prst="rect">
            <a:avLst/>
          </a:prstGeom>
        </p:spPr>
        <p:txBody>
          <a:bodyPr wrap="square" lIns="0" tIns="0" rIns="0" bIns="0" rtlCol="0" anchor="t">
            <a:spAutoFit/>
          </a:bodyPr>
          <a:lstStyle/>
          <a:p>
            <a:pPr algn="just">
              <a:lnSpc>
                <a:spcPts val="4900"/>
              </a:lnSpc>
              <a:spcBef>
                <a:spcPct val="0"/>
              </a:spcBef>
            </a:pPr>
            <a:r>
              <a:rPr lang="en-US" sz="4400" b="1" dirty="0">
                <a:solidFill>
                  <a:srgbClr val="000000"/>
                </a:solidFill>
                <a:latin typeface="Arial" pitchFamily="34" charset="0"/>
              </a:rPr>
              <a:t>2. GIẢM PHÂN</a:t>
            </a:r>
            <a:endParaRPr lang="vi-VN" sz="4400" b="1" dirty="0">
              <a:solidFill>
                <a:srgbClr val="000000"/>
              </a:solidFill>
            </a:endParaRPr>
          </a:p>
        </p:txBody>
      </p:sp>
      <p:sp>
        <p:nvSpPr>
          <p:cNvPr id="15" name="TextBox 15"/>
          <p:cNvSpPr txBox="1"/>
          <p:nvPr/>
        </p:nvSpPr>
        <p:spPr>
          <a:xfrm>
            <a:off x="2864968" y="2434172"/>
            <a:ext cx="5501437" cy="573427"/>
          </a:xfrm>
          <a:prstGeom prst="rect">
            <a:avLst/>
          </a:prstGeom>
        </p:spPr>
        <p:txBody>
          <a:bodyPr wrap="square" lIns="0" tIns="0" rIns="0" bIns="0" rtlCol="0" anchor="t">
            <a:spAutoFit/>
          </a:bodyPr>
          <a:lstStyle/>
          <a:p>
            <a:pPr algn="just">
              <a:lnSpc>
                <a:spcPts val="4900"/>
              </a:lnSpc>
            </a:pPr>
            <a:r>
              <a:rPr lang="en-US" sz="3500" b="1" dirty="0" err="1">
                <a:solidFill>
                  <a:srgbClr val="C00000"/>
                </a:solidFill>
                <a:latin typeface="Arial" pitchFamily="34" charset="0"/>
              </a:rPr>
              <a:t>Kỳ</a:t>
            </a:r>
            <a:r>
              <a:rPr lang="en-US" sz="3500" b="1" dirty="0">
                <a:solidFill>
                  <a:srgbClr val="C00000"/>
                </a:solidFill>
                <a:latin typeface="Arial" pitchFamily="34" charset="0"/>
              </a:rPr>
              <a:t> </a:t>
            </a:r>
            <a:r>
              <a:rPr lang="en-US" sz="3500" b="1" dirty="0" err="1">
                <a:solidFill>
                  <a:srgbClr val="C00000"/>
                </a:solidFill>
                <a:latin typeface="Arial" pitchFamily="34" charset="0"/>
              </a:rPr>
              <a:t>sau</a:t>
            </a:r>
            <a:r>
              <a:rPr lang="en-US" sz="3500" b="1" dirty="0">
                <a:solidFill>
                  <a:srgbClr val="C00000"/>
                </a:solidFill>
                <a:latin typeface="Arial" pitchFamily="34" charset="0"/>
              </a:rPr>
              <a:t> 1</a:t>
            </a:r>
            <a:endParaRPr lang="vi-VN" sz="3500" b="1" dirty="0">
              <a:solidFill>
                <a:srgbClr val="C00000"/>
              </a:solidFill>
              <a:latin typeface="Arial" pitchFamily="34" charset="0"/>
            </a:endParaRPr>
          </a:p>
        </p:txBody>
      </p:sp>
      <p:sp>
        <p:nvSpPr>
          <p:cNvPr id="16" name="TextBox 16"/>
          <p:cNvSpPr txBox="1"/>
          <p:nvPr/>
        </p:nvSpPr>
        <p:spPr>
          <a:xfrm>
            <a:off x="1828020" y="3359717"/>
            <a:ext cx="6764437" cy="2085636"/>
          </a:xfrm>
          <a:prstGeom prst="rect">
            <a:avLst/>
          </a:prstGeom>
        </p:spPr>
        <p:txBody>
          <a:bodyPr wrap="square" lIns="0" tIns="0" rIns="0" bIns="0" rtlCol="0" anchor="t">
            <a:spAutoFit/>
          </a:bodyPr>
          <a:lstStyle/>
          <a:p>
            <a:pPr algn="just">
              <a:lnSpc>
                <a:spcPct val="130000"/>
              </a:lnSpc>
              <a:spcBef>
                <a:spcPct val="0"/>
              </a:spcBef>
            </a:pPr>
            <a:r>
              <a:rPr lang="vi-VN" sz="3500" b="1" dirty="0">
                <a:solidFill>
                  <a:srgbClr val="000000"/>
                </a:solidFill>
                <a:latin typeface="Arial" pitchFamily="34" charset="0"/>
              </a:rPr>
              <a:t>Các NST kép trong cặp tương đồng phân li độc lập với nhau về hai cực của tế bào.</a:t>
            </a:r>
          </a:p>
        </p:txBody>
      </p:sp>
      <p:pic>
        <p:nvPicPr>
          <p:cNvPr id="18" name="Picture 10" descr="Tóm tắt chủ đề về bệnh teo cơ lớp 7 bài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62600" y="6737105"/>
            <a:ext cx="5070040" cy="358487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Tóm tắt chủ đề về bệnh teo cơ lớp 7 bài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5214" y="6533690"/>
            <a:ext cx="4520051" cy="319599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3BEB1590-F79A-C1FD-AF1C-1E18CBA68CD5}"/>
              </a:ext>
            </a:extLst>
          </p:cNvPr>
          <p:cNvCxnSpPr/>
          <p:nvPr/>
        </p:nvCxnSpPr>
        <p:spPr>
          <a:xfrm>
            <a:off x="5312381" y="8115300"/>
            <a:ext cx="1119886" cy="0"/>
          </a:xfrm>
          <a:prstGeom prst="straightConnector1">
            <a:avLst/>
          </a:prstGeom>
          <a:ln w="571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16228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childTnLst>
                                </p:cTn>
                              </p:par>
                            </p:childTnLst>
                          </p:cTn>
                        </p:par>
                        <p:par>
                          <p:cTn id="34" fill="hold">
                            <p:stCondLst>
                              <p:cond delay="20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Giải thích tại sao giảm phân lại tạo ra được các tế bào con với số lượng  NST giảm đi một nửa?"/>
          <p:cNvPicPr>
            <a:picLocks noChangeAspect="1" noChangeArrowheads="1"/>
          </p:cNvPicPr>
          <p:nvPr/>
        </p:nvPicPr>
        <p:blipFill rotWithShape="1">
          <a:blip r:embed="rId3">
            <a:extLst>
              <a:ext uri="{28A0092B-C50C-407E-A947-70E740481C1C}">
                <a14:useLocalDpi xmlns:a14="http://schemas.microsoft.com/office/drawing/2010/main" val="0"/>
              </a:ext>
            </a:extLst>
          </a:blip>
          <a:srcRect b="5905"/>
          <a:stretch/>
        </p:blipFill>
        <p:spPr bwMode="auto">
          <a:xfrm>
            <a:off x="10311617" y="1362075"/>
            <a:ext cx="7423271" cy="819674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47630">
            <a:off x="-2392421" y="-5039057"/>
            <a:ext cx="8477169" cy="6273105"/>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352433" y="-1028700"/>
            <a:ext cx="4114800" cy="4114800"/>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485067" y="-2714625"/>
            <a:ext cx="4114800" cy="4114800"/>
          </a:xfrm>
          <a:prstGeom prst="rect">
            <a:avLst/>
          </a:prstGeom>
        </p:spPr>
      </p:pic>
      <p:grpSp>
        <p:nvGrpSpPr>
          <p:cNvPr id="5" name="Group 5"/>
          <p:cNvGrpSpPr/>
          <p:nvPr/>
        </p:nvGrpSpPr>
        <p:grpSpPr>
          <a:xfrm>
            <a:off x="1392340" y="1989712"/>
            <a:ext cx="6974065" cy="3307974"/>
            <a:chOff x="0" y="0"/>
            <a:chExt cx="3200519" cy="2205367"/>
          </a:xfrm>
        </p:grpSpPr>
        <p:sp>
          <p:nvSpPr>
            <p:cNvPr id="6" name="Freeform 6"/>
            <p:cNvSpPr/>
            <p:nvPr/>
          </p:nvSpPr>
          <p:spPr>
            <a:xfrm>
              <a:off x="0" y="0"/>
              <a:ext cx="3200519" cy="2205367"/>
            </a:xfrm>
            <a:custGeom>
              <a:avLst/>
              <a:gdLst/>
              <a:ahLst/>
              <a:cxnLst/>
              <a:rect l="l" t="t" r="r" b="b"/>
              <a:pathLst>
                <a:path w="3200519" h="2205367">
                  <a:moveTo>
                    <a:pt x="3076059" y="59690"/>
                  </a:moveTo>
                  <a:cubicBezTo>
                    <a:pt x="3111619" y="59690"/>
                    <a:pt x="3140829" y="88900"/>
                    <a:pt x="3140829" y="124460"/>
                  </a:cubicBezTo>
                  <a:lnTo>
                    <a:pt x="3140829" y="2080907"/>
                  </a:lnTo>
                  <a:cubicBezTo>
                    <a:pt x="3140829" y="2116467"/>
                    <a:pt x="3111619" y="2145677"/>
                    <a:pt x="3076059" y="2145677"/>
                  </a:cubicBezTo>
                  <a:lnTo>
                    <a:pt x="124460" y="2145677"/>
                  </a:lnTo>
                  <a:cubicBezTo>
                    <a:pt x="88900" y="2145677"/>
                    <a:pt x="59690" y="2116467"/>
                    <a:pt x="59690" y="2080907"/>
                  </a:cubicBezTo>
                  <a:lnTo>
                    <a:pt x="59690" y="124460"/>
                  </a:lnTo>
                  <a:cubicBezTo>
                    <a:pt x="59690" y="88900"/>
                    <a:pt x="88900" y="59690"/>
                    <a:pt x="124460" y="59690"/>
                  </a:cubicBezTo>
                  <a:lnTo>
                    <a:pt x="3076059" y="59690"/>
                  </a:lnTo>
                  <a:moveTo>
                    <a:pt x="3076059" y="0"/>
                  </a:moveTo>
                  <a:lnTo>
                    <a:pt x="124460" y="0"/>
                  </a:lnTo>
                  <a:cubicBezTo>
                    <a:pt x="55880" y="0"/>
                    <a:pt x="0" y="55880"/>
                    <a:pt x="0" y="124460"/>
                  </a:cubicBezTo>
                  <a:lnTo>
                    <a:pt x="0" y="2080907"/>
                  </a:lnTo>
                  <a:cubicBezTo>
                    <a:pt x="0" y="2149487"/>
                    <a:pt x="55880" y="2205367"/>
                    <a:pt x="124460" y="2205367"/>
                  </a:cubicBezTo>
                  <a:lnTo>
                    <a:pt x="3076059" y="2205367"/>
                  </a:lnTo>
                  <a:cubicBezTo>
                    <a:pt x="3144639" y="2205367"/>
                    <a:pt x="3200519" y="2149487"/>
                    <a:pt x="3200519" y="2080907"/>
                  </a:cubicBezTo>
                  <a:lnTo>
                    <a:pt x="3200519" y="124460"/>
                  </a:lnTo>
                  <a:cubicBezTo>
                    <a:pt x="3200519" y="55880"/>
                    <a:pt x="3144639" y="0"/>
                    <a:pt x="3076059" y="0"/>
                  </a:cubicBezTo>
                  <a:close/>
                </a:path>
              </a:pathLst>
            </a:custGeom>
            <a:solidFill>
              <a:srgbClr val="175029"/>
            </a:solidFill>
          </p:spPr>
          <p:txBody>
            <a:bodyPr/>
            <a:lstStyle/>
            <a:p>
              <a:endParaRPr lang="vi-VN"/>
            </a:p>
          </p:txBody>
        </p:sp>
      </p:grpSp>
      <p:grpSp>
        <p:nvGrpSpPr>
          <p:cNvPr id="7" name="Group 7"/>
          <p:cNvGrpSpPr>
            <a:grpSpLocks noChangeAspect="1"/>
          </p:cNvGrpSpPr>
          <p:nvPr/>
        </p:nvGrpSpPr>
        <p:grpSpPr>
          <a:xfrm rot="5400000">
            <a:off x="1757798" y="2333811"/>
            <a:ext cx="1048090" cy="907646"/>
            <a:chOff x="0" y="0"/>
            <a:chExt cx="6350000" cy="5499100"/>
          </a:xfrm>
        </p:grpSpPr>
        <p:sp>
          <p:nvSpPr>
            <p:cNvPr id="8" name="Freeform 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txBody>
            <a:bodyPr/>
            <a:lstStyle/>
            <a:p>
              <a:endParaRPr lang="vi-VN"/>
            </a:p>
          </p:txBody>
        </p:sp>
      </p:grpSp>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400000">
            <a:off x="8311056" y="4255294"/>
            <a:ext cx="1231475" cy="2845846"/>
          </a:xfrm>
          <a:prstGeom prst="rect">
            <a:avLst/>
          </a:prstGeom>
        </p:spPr>
      </p:pic>
      <p:sp>
        <p:nvSpPr>
          <p:cNvPr id="14" name="TextBox 14"/>
          <p:cNvSpPr txBox="1"/>
          <p:nvPr/>
        </p:nvSpPr>
        <p:spPr>
          <a:xfrm>
            <a:off x="1392340" y="809534"/>
            <a:ext cx="5749727" cy="628377"/>
          </a:xfrm>
          <a:prstGeom prst="rect">
            <a:avLst/>
          </a:prstGeom>
        </p:spPr>
        <p:txBody>
          <a:bodyPr wrap="square" lIns="0" tIns="0" rIns="0" bIns="0" rtlCol="0" anchor="t">
            <a:spAutoFit/>
          </a:bodyPr>
          <a:lstStyle/>
          <a:p>
            <a:pPr algn="just">
              <a:lnSpc>
                <a:spcPts val="4900"/>
              </a:lnSpc>
              <a:spcBef>
                <a:spcPct val="0"/>
              </a:spcBef>
            </a:pPr>
            <a:r>
              <a:rPr lang="en-US" sz="4400" b="1" dirty="0">
                <a:solidFill>
                  <a:srgbClr val="000000"/>
                </a:solidFill>
                <a:latin typeface="Arial" pitchFamily="34" charset="0"/>
              </a:rPr>
              <a:t>2. GIẢM PHÂN</a:t>
            </a:r>
            <a:endParaRPr lang="vi-VN" sz="4400" b="1" dirty="0">
              <a:solidFill>
                <a:srgbClr val="000000"/>
              </a:solidFill>
            </a:endParaRPr>
          </a:p>
        </p:txBody>
      </p:sp>
      <p:sp>
        <p:nvSpPr>
          <p:cNvPr id="15" name="TextBox 15"/>
          <p:cNvSpPr txBox="1"/>
          <p:nvPr/>
        </p:nvSpPr>
        <p:spPr>
          <a:xfrm>
            <a:off x="2864968" y="2434172"/>
            <a:ext cx="5501437" cy="573427"/>
          </a:xfrm>
          <a:prstGeom prst="rect">
            <a:avLst/>
          </a:prstGeom>
        </p:spPr>
        <p:txBody>
          <a:bodyPr wrap="square" lIns="0" tIns="0" rIns="0" bIns="0" rtlCol="0" anchor="t">
            <a:spAutoFit/>
          </a:bodyPr>
          <a:lstStyle/>
          <a:p>
            <a:pPr algn="just">
              <a:lnSpc>
                <a:spcPts val="4900"/>
              </a:lnSpc>
            </a:pPr>
            <a:r>
              <a:rPr lang="en-US" sz="3500" b="1" dirty="0" err="1">
                <a:solidFill>
                  <a:srgbClr val="C00000"/>
                </a:solidFill>
                <a:latin typeface="Arial" pitchFamily="34" charset="0"/>
              </a:rPr>
              <a:t>Kỳ</a:t>
            </a:r>
            <a:r>
              <a:rPr lang="en-US" sz="3500" b="1" dirty="0">
                <a:solidFill>
                  <a:srgbClr val="C00000"/>
                </a:solidFill>
                <a:latin typeface="Arial" pitchFamily="34" charset="0"/>
              </a:rPr>
              <a:t> </a:t>
            </a:r>
            <a:r>
              <a:rPr lang="en-US" sz="3500" b="1" dirty="0" err="1">
                <a:solidFill>
                  <a:srgbClr val="C00000"/>
                </a:solidFill>
                <a:latin typeface="Arial" pitchFamily="34" charset="0"/>
              </a:rPr>
              <a:t>cuối</a:t>
            </a:r>
            <a:r>
              <a:rPr lang="en-US" sz="3500" b="1" dirty="0">
                <a:solidFill>
                  <a:srgbClr val="C00000"/>
                </a:solidFill>
                <a:latin typeface="Arial" pitchFamily="34" charset="0"/>
              </a:rPr>
              <a:t> 1</a:t>
            </a:r>
            <a:endParaRPr lang="vi-VN" sz="3500" b="1" dirty="0">
              <a:solidFill>
                <a:srgbClr val="C00000"/>
              </a:solidFill>
              <a:latin typeface="Arial" pitchFamily="34" charset="0"/>
            </a:endParaRPr>
          </a:p>
        </p:txBody>
      </p:sp>
      <p:sp>
        <p:nvSpPr>
          <p:cNvPr id="16" name="TextBox 16"/>
          <p:cNvSpPr txBox="1"/>
          <p:nvPr/>
        </p:nvSpPr>
        <p:spPr>
          <a:xfrm>
            <a:off x="1828021" y="3495650"/>
            <a:ext cx="6190378" cy="1365438"/>
          </a:xfrm>
          <a:prstGeom prst="rect">
            <a:avLst/>
          </a:prstGeom>
        </p:spPr>
        <p:txBody>
          <a:bodyPr wrap="square" lIns="0" tIns="0" rIns="0" bIns="0" rtlCol="0" anchor="t">
            <a:spAutoFit/>
          </a:bodyPr>
          <a:lstStyle/>
          <a:p>
            <a:pPr algn="just">
              <a:lnSpc>
                <a:spcPct val="130000"/>
              </a:lnSpc>
              <a:spcBef>
                <a:spcPct val="0"/>
              </a:spcBef>
            </a:pPr>
            <a:r>
              <a:rPr lang="vi-VN" sz="3500" b="1" dirty="0">
                <a:solidFill>
                  <a:srgbClr val="000000"/>
                </a:solidFill>
                <a:latin typeface="Arial" pitchFamily="34" charset="0"/>
              </a:rPr>
              <a:t>Các NST kép nằm gọn trong 2 nhân mới được tạo thành.</a:t>
            </a:r>
          </a:p>
        </p:txBody>
      </p:sp>
      <p:cxnSp>
        <p:nvCxnSpPr>
          <p:cNvPr id="11" name="Straight Arrow Connector 10"/>
          <p:cNvCxnSpPr/>
          <p:nvPr/>
        </p:nvCxnSpPr>
        <p:spPr>
          <a:xfrm>
            <a:off x="4448781" y="7512733"/>
            <a:ext cx="1119886" cy="0"/>
          </a:xfrm>
          <a:prstGeom prst="straightConnector1">
            <a:avLst/>
          </a:prstGeom>
          <a:ln w="571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2" descr="https://fenozom.com/wp-content/uploads/2021/01/mayoz__1_-removebg-preview.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5400000">
            <a:off x="4189024" y="6154215"/>
            <a:ext cx="5012719" cy="354434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Tóm tắt chủ đề về bệnh teo cơ lớp 7 bài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5282" y="5742146"/>
            <a:ext cx="6381895" cy="4512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4487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childTnLst>
                                </p:cTn>
                              </p:par>
                              <p:par>
                                <p:cTn id="34" presetID="10" presetClass="entr" presetSubtype="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Giải thích tại sao giảm phân lại tạo ra được các tế bào con với số lượng  NST giảm đi một nửa?"/>
          <p:cNvPicPr>
            <a:picLocks noChangeAspect="1" noChangeArrowheads="1"/>
          </p:cNvPicPr>
          <p:nvPr/>
        </p:nvPicPr>
        <p:blipFill rotWithShape="1">
          <a:blip r:embed="rId3">
            <a:extLst>
              <a:ext uri="{28A0092B-C50C-407E-A947-70E740481C1C}">
                <a14:useLocalDpi xmlns:a14="http://schemas.microsoft.com/office/drawing/2010/main" val="0"/>
              </a:ext>
            </a:extLst>
          </a:blip>
          <a:srcRect b="5905"/>
          <a:stretch/>
        </p:blipFill>
        <p:spPr bwMode="auto">
          <a:xfrm>
            <a:off x="10091860" y="1485763"/>
            <a:ext cx="7891340" cy="871358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47630">
            <a:off x="-2392421" y="-5039057"/>
            <a:ext cx="8477169" cy="6273105"/>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352433" y="-1028700"/>
            <a:ext cx="4114800" cy="4114800"/>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485067" y="-2714625"/>
            <a:ext cx="4114800" cy="4114800"/>
          </a:xfrm>
          <a:prstGeom prst="rect">
            <a:avLst/>
          </a:prstGeom>
        </p:spPr>
      </p:pic>
      <p:grpSp>
        <p:nvGrpSpPr>
          <p:cNvPr id="5" name="Group 5"/>
          <p:cNvGrpSpPr/>
          <p:nvPr/>
        </p:nvGrpSpPr>
        <p:grpSpPr>
          <a:xfrm>
            <a:off x="1392340" y="1638300"/>
            <a:ext cx="8069547" cy="3770597"/>
            <a:chOff x="0" y="0"/>
            <a:chExt cx="3200519" cy="2205367"/>
          </a:xfrm>
        </p:grpSpPr>
        <p:sp>
          <p:nvSpPr>
            <p:cNvPr id="6" name="Freeform 6"/>
            <p:cNvSpPr/>
            <p:nvPr/>
          </p:nvSpPr>
          <p:spPr>
            <a:xfrm>
              <a:off x="0" y="0"/>
              <a:ext cx="3200519" cy="2205367"/>
            </a:xfrm>
            <a:custGeom>
              <a:avLst/>
              <a:gdLst/>
              <a:ahLst/>
              <a:cxnLst/>
              <a:rect l="l" t="t" r="r" b="b"/>
              <a:pathLst>
                <a:path w="3200519" h="2205367">
                  <a:moveTo>
                    <a:pt x="3076059" y="59690"/>
                  </a:moveTo>
                  <a:cubicBezTo>
                    <a:pt x="3111619" y="59690"/>
                    <a:pt x="3140829" y="88900"/>
                    <a:pt x="3140829" y="124460"/>
                  </a:cubicBezTo>
                  <a:lnTo>
                    <a:pt x="3140829" y="2080907"/>
                  </a:lnTo>
                  <a:cubicBezTo>
                    <a:pt x="3140829" y="2116467"/>
                    <a:pt x="3111619" y="2145677"/>
                    <a:pt x="3076059" y="2145677"/>
                  </a:cubicBezTo>
                  <a:lnTo>
                    <a:pt x="124460" y="2145677"/>
                  </a:lnTo>
                  <a:cubicBezTo>
                    <a:pt x="88900" y="2145677"/>
                    <a:pt x="59690" y="2116467"/>
                    <a:pt x="59690" y="2080907"/>
                  </a:cubicBezTo>
                  <a:lnTo>
                    <a:pt x="59690" y="124460"/>
                  </a:lnTo>
                  <a:cubicBezTo>
                    <a:pt x="59690" y="88900"/>
                    <a:pt x="88900" y="59690"/>
                    <a:pt x="124460" y="59690"/>
                  </a:cubicBezTo>
                  <a:lnTo>
                    <a:pt x="3076059" y="59690"/>
                  </a:lnTo>
                  <a:moveTo>
                    <a:pt x="3076059" y="0"/>
                  </a:moveTo>
                  <a:lnTo>
                    <a:pt x="124460" y="0"/>
                  </a:lnTo>
                  <a:cubicBezTo>
                    <a:pt x="55880" y="0"/>
                    <a:pt x="0" y="55880"/>
                    <a:pt x="0" y="124460"/>
                  </a:cubicBezTo>
                  <a:lnTo>
                    <a:pt x="0" y="2080907"/>
                  </a:lnTo>
                  <a:cubicBezTo>
                    <a:pt x="0" y="2149487"/>
                    <a:pt x="55880" y="2205367"/>
                    <a:pt x="124460" y="2205367"/>
                  </a:cubicBezTo>
                  <a:lnTo>
                    <a:pt x="3076059" y="2205367"/>
                  </a:lnTo>
                  <a:cubicBezTo>
                    <a:pt x="3144639" y="2205367"/>
                    <a:pt x="3200519" y="2149487"/>
                    <a:pt x="3200519" y="2080907"/>
                  </a:cubicBezTo>
                  <a:lnTo>
                    <a:pt x="3200519" y="124460"/>
                  </a:lnTo>
                  <a:cubicBezTo>
                    <a:pt x="3200519" y="55880"/>
                    <a:pt x="3144639" y="0"/>
                    <a:pt x="3076059" y="0"/>
                  </a:cubicBezTo>
                  <a:close/>
                </a:path>
              </a:pathLst>
            </a:custGeom>
            <a:solidFill>
              <a:srgbClr val="175029"/>
            </a:solidFill>
          </p:spPr>
          <p:txBody>
            <a:bodyPr/>
            <a:lstStyle/>
            <a:p>
              <a:endParaRPr lang="vi-VN"/>
            </a:p>
          </p:txBody>
        </p:sp>
      </p:grpSp>
      <p:grpSp>
        <p:nvGrpSpPr>
          <p:cNvPr id="7" name="Group 7"/>
          <p:cNvGrpSpPr>
            <a:grpSpLocks noChangeAspect="1"/>
          </p:cNvGrpSpPr>
          <p:nvPr/>
        </p:nvGrpSpPr>
        <p:grpSpPr>
          <a:xfrm rot="5400000">
            <a:off x="1757798" y="1982400"/>
            <a:ext cx="1048090" cy="907646"/>
            <a:chOff x="0" y="0"/>
            <a:chExt cx="6350000" cy="5499100"/>
          </a:xfrm>
        </p:grpSpPr>
        <p:sp>
          <p:nvSpPr>
            <p:cNvPr id="8" name="Freeform 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txBody>
            <a:bodyPr/>
            <a:lstStyle/>
            <a:p>
              <a:endParaRPr lang="vi-VN"/>
            </a:p>
          </p:txBody>
        </p:sp>
      </p:grpSp>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400000">
            <a:off x="8466255" y="4975240"/>
            <a:ext cx="859340" cy="1985871"/>
          </a:xfrm>
          <a:prstGeom prst="rect">
            <a:avLst/>
          </a:prstGeom>
        </p:spPr>
      </p:pic>
      <p:sp>
        <p:nvSpPr>
          <p:cNvPr id="14" name="TextBox 14"/>
          <p:cNvSpPr txBox="1"/>
          <p:nvPr/>
        </p:nvSpPr>
        <p:spPr>
          <a:xfrm>
            <a:off x="1392340" y="809534"/>
            <a:ext cx="5749727" cy="628377"/>
          </a:xfrm>
          <a:prstGeom prst="rect">
            <a:avLst/>
          </a:prstGeom>
        </p:spPr>
        <p:txBody>
          <a:bodyPr wrap="square" lIns="0" tIns="0" rIns="0" bIns="0" rtlCol="0" anchor="t">
            <a:spAutoFit/>
          </a:bodyPr>
          <a:lstStyle/>
          <a:p>
            <a:pPr algn="just">
              <a:lnSpc>
                <a:spcPts val="4900"/>
              </a:lnSpc>
              <a:spcBef>
                <a:spcPct val="0"/>
              </a:spcBef>
            </a:pPr>
            <a:r>
              <a:rPr lang="en-US" sz="4400" b="1" dirty="0">
                <a:solidFill>
                  <a:srgbClr val="000000"/>
                </a:solidFill>
                <a:latin typeface="Arial" pitchFamily="34" charset="0"/>
              </a:rPr>
              <a:t>2. GIẢM PHÂN</a:t>
            </a:r>
            <a:endParaRPr lang="vi-VN" sz="4400" b="1" dirty="0">
              <a:solidFill>
                <a:srgbClr val="000000"/>
              </a:solidFill>
            </a:endParaRPr>
          </a:p>
        </p:txBody>
      </p:sp>
      <p:sp>
        <p:nvSpPr>
          <p:cNvPr id="15" name="TextBox 15"/>
          <p:cNvSpPr txBox="1"/>
          <p:nvPr/>
        </p:nvSpPr>
        <p:spPr>
          <a:xfrm>
            <a:off x="2864968" y="2082761"/>
            <a:ext cx="5501437" cy="576376"/>
          </a:xfrm>
          <a:prstGeom prst="rect">
            <a:avLst/>
          </a:prstGeom>
        </p:spPr>
        <p:txBody>
          <a:bodyPr wrap="square" lIns="0" tIns="0" rIns="0" bIns="0" rtlCol="0" anchor="t">
            <a:spAutoFit/>
          </a:bodyPr>
          <a:lstStyle/>
          <a:p>
            <a:pPr algn="just">
              <a:lnSpc>
                <a:spcPts val="4900"/>
              </a:lnSpc>
            </a:pPr>
            <a:r>
              <a:rPr lang="vi-VN" sz="3500" b="1" dirty="0">
                <a:solidFill>
                  <a:srgbClr val="C00000"/>
                </a:solidFill>
                <a:latin typeface="Arial" pitchFamily="34" charset="0"/>
              </a:rPr>
              <a:t>Kết quả</a:t>
            </a:r>
            <a:r>
              <a:rPr lang="en-US" sz="3500" b="1" dirty="0">
                <a:solidFill>
                  <a:srgbClr val="C00000"/>
                </a:solidFill>
                <a:latin typeface="Arial" pitchFamily="34" charset="0"/>
              </a:rPr>
              <a:t> </a:t>
            </a:r>
            <a:r>
              <a:rPr lang="en-US" sz="3500" b="1" dirty="0" err="1">
                <a:solidFill>
                  <a:srgbClr val="C00000"/>
                </a:solidFill>
                <a:latin typeface="Arial" pitchFamily="34" charset="0"/>
              </a:rPr>
              <a:t>lần</a:t>
            </a:r>
            <a:r>
              <a:rPr lang="en-US" sz="3500" b="1" dirty="0">
                <a:solidFill>
                  <a:srgbClr val="C00000"/>
                </a:solidFill>
                <a:latin typeface="Arial" pitchFamily="34" charset="0"/>
              </a:rPr>
              <a:t> </a:t>
            </a:r>
            <a:r>
              <a:rPr lang="en-US" sz="3500" b="1" dirty="0" err="1">
                <a:solidFill>
                  <a:srgbClr val="C00000"/>
                </a:solidFill>
                <a:latin typeface="Arial" pitchFamily="34" charset="0"/>
              </a:rPr>
              <a:t>giảm</a:t>
            </a:r>
            <a:r>
              <a:rPr lang="en-US" sz="3500" b="1" dirty="0">
                <a:solidFill>
                  <a:srgbClr val="C00000"/>
                </a:solidFill>
                <a:latin typeface="Arial" pitchFamily="34" charset="0"/>
              </a:rPr>
              <a:t> </a:t>
            </a:r>
            <a:r>
              <a:rPr lang="en-US" sz="3500" b="1" dirty="0" err="1">
                <a:solidFill>
                  <a:srgbClr val="C00000"/>
                </a:solidFill>
                <a:latin typeface="Arial" pitchFamily="34" charset="0"/>
              </a:rPr>
              <a:t>phân</a:t>
            </a:r>
            <a:r>
              <a:rPr lang="en-US" sz="3500" b="1" dirty="0">
                <a:solidFill>
                  <a:srgbClr val="C00000"/>
                </a:solidFill>
                <a:latin typeface="Arial" pitchFamily="34" charset="0"/>
              </a:rPr>
              <a:t> 1</a:t>
            </a:r>
            <a:endParaRPr lang="vi-VN" sz="3500" b="1" dirty="0">
              <a:solidFill>
                <a:srgbClr val="C00000"/>
              </a:solidFill>
              <a:latin typeface="Arial" pitchFamily="34" charset="0"/>
            </a:endParaRPr>
          </a:p>
        </p:txBody>
      </p:sp>
      <p:sp>
        <p:nvSpPr>
          <p:cNvPr id="16" name="TextBox 16"/>
          <p:cNvSpPr txBox="1"/>
          <p:nvPr/>
        </p:nvSpPr>
        <p:spPr>
          <a:xfrm>
            <a:off x="1828021" y="3089877"/>
            <a:ext cx="7087380" cy="2085636"/>
          </a:xfrm>
          <a:prstGeom prst="rect">
            <a:avLst/>
          </a:prstGeom>
        </p:spPr>
        <p:txBody>
          <a:bodyPr wrap="square" lIns="0" tIns="0" rIns="0" bIns="0" rtlCol="0" anchor="t">
            <a:spAutoFit/>
          </a:bodyPr>
          <a:lstStyle/>
          <a:p>
            <a:pPr algn="just">
              <a:lnSpc>
                <a:spcPct val="130000"/>
              </a:lnSpc>
              <a:spcBef>
                <a:spcPct val="0"/>
              </a:spcBef>
            </a:pPr>
            <a:r>
              <a:rPr lang="vi-VN" sz="3500" b="1" dirty="0">
                <a:solidFill>
                  <a:srgbClr val="000000"/>
                </a:solidFill>
                <a:latin typeface="Arial" pitchFamily="34" charset="0"/>
              </a:rPr>
              <a:t>Mỗi tế bào mang 2n NST đơn qua giảm phân I tạo ra 2 TB con chứa n NST kép.</a:t>
            </a:r>
          </a:p>
        </p:txBody>
      </p:sp>
      <p:pic>
        <p:nvPicPr>
          <p:cNvPr id="27650" name="Picture 2" descr="https://sciences.usca.edu/biology/zelmer/122/celldivision/meiosis/lilycytokinesisI.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92340" y="5920476"/>
            <a:ext cx="6409150" cy="418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3935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7650"/>
                                        </p:tgtEl>
                                        <p:attrNameLst>
                                          <p:attrName>style.visibility</p:attrName>
                                        </p:attrNameLst>
                                      </p:cBhvr>
                                      <p:to>
                                        <p:strVal val="visible"/>
                                      </p:to>
                                    </p:set>
                                    <p:animEffect transition="in" filter="fade">
                                      <p:cBhvr>
                                        <p:cTn id="29" dur="500"/>
                                        <p:tgtEl>
                                          <p:spTgt spid="27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Giải thích tại sao giảm phân lại tạo ra được các tế bào con với số lượng  NST giảm đi một nửa?"/>
          <p:cNvPicPr>
            <a:picLocks noChangeAspect="1" noChangeArrowheads="1"/>
          </p:cNvPicPr>
          <p:nvPr/>
        </p:nvPicPr>
        <p:blipFill rotWithShape="1">
          <a:blip r:embed="rId3">
            <a:extLst>
              <a:ext uri="{28A0092B-C50C-407E-A947-70E740481C1C}">
                <a14:useLocalDpi xmlns:a14="http://schemas.microsoft.com/office/drawing/2010/main" val="0"/>
              </a:ext>
            </a:extLst>
          </a:blip>
          <a:srcRect b="5905"/>
          <a:stretch/>
        </p:blipFill>
        <p:spPr bwMode="auto">
          <a:xfrm>
            <a:off x="9469535" y="1108099"/>
            <a:ext cx="8009506" cy="884406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47630">
            <a:off x="-2392421" y="-5039057"/>
            <a:ext cx="8477169" cy="6273105"/>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352433" y="-1028700"/>
            <a:ext cx="4114800" cy="4114800"/>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485067" y="-2714625"/>
            <a:ext cx="4114800" cy="4114800"/>
          </a:xfrm>
          <a:prstGeom prst="rect">
            <a:avLst/>
          </a:prstGeom>
        </p:spPr>
      </p:pic>
      <p:grpSp>
        <p:nvGrpSpPr>
          <p:cNvPr id="5" name="Group 5"/>
          <p:cNvGrpSpPr/>
          <p:nvPr/>
        </p:nvGrpSpPr>
        <p:grpSpPr>
          <a:xfrm>
            <a:off x="1392341" y="2269279"/>
            <a:ext cx="6380060" cy="3712421"/>
            <a:chOff x="0" y="0"/>
            <a:chExt cx="3200519" cy="2205367"/>
          </a:xfrm>
        </p:grpSpPr>
        <p:sp>
          <p:nvSpPr>
            <p:cNvPr id="6" name="Freeform 6"/>
            <p:cNvSpPr/>
            <p:nvPr/>
          </p:nvSpPr>
          <p:spPr>
            <a:xfrm>
              <a:off x="0" y="0"/>
              <a:ext cx="3200519" cy="2205367"/>
            </a:xfrm>
            <a:custGeom>
              <a:avLst/>
              <a:gdLst/>
              <a:ahLst/>
              <a:cxnLst/>
              <a:rect l="l" t="t" r="r" b="b"/>
              <a:pathLst>
                <a:path w="3200519" h="2205367">
                  <a:moveTo>
                    <a:pt x="3076059" y="59690"/>
                  </a:moveTo>
                  <a:cubicBezTo>
                    <a:pt x="3111619" y="59690"/>
                    <a:pt x="3140829" y="88900"/>
                    <a:pt x="3140829" y="124460"/>
                  </a:cubicBezTo>
                  <a:lnTo>
                    <a:pt x="3140829" y="2080907"/>
                  </a:lnTo>
                  <a:cubicBezTo>
                    <a:pt x="3140829" y="2116467"/>
                    <a:pt x="3111619" y="2145677"/>
                    <a:pt x="3076059" y="2145677"/>
                  </a:cubicBezTo>
                  <a:lnTo>
                    <a:pt x="124460" y="2145677"/>
                  </a:lnTo>
                  <a:cubicBezTo>
                    <a:pt x="88900" y="2145677"/>
                    <a:pt x="59690" y="2116467"/>
                    <a:pt x="59690" y="2080907"/>
                  </a:cubicBezTo>
                  <a:lnTo>
                    <a:pt x="59690" y="124460"/>
                  </a:lnTo>
                  <a:cubicBezTo>
                    <a:pt x="59690" y="88900"/>
                    <a:pt x="88900" y="59690"/>
                    <a:pt x="124460" y="59690"/>
                  </a:cubicBezTo>
                  <a:lnTo>
                    <a:pt x="3076059" y="59690"/>
                  </a:lnTo>
                  <a:moveTo>
                    <a:pt x="3076059" y="0"/>
                  </a:moveTo>
                  <a:lnTo>
                    <a:pt x="124460" y="0"/>
                  </a:lnTo>
                  <a:cubicBezTo>
                    <a:pt x="55880" y="0"/>
                    <a:pt x="0" y="55880"/>
                    <a:pt x="0" y="124460"/>
                  </a:cubicBezTo>
                  <a:lnTo>
                    <a:pt x="0" y="2080907"/>
                  </a:lnTo>
                  <a:cubicBezTo>
                    <a:pt x="0" y="2149487"/>
                    <a:pt x="55880" y="2205367"/>
                    <a:pt x="124460" y="2205367"/>
                  </a:cubicBezTo>
                  <a:lnTo>
                    <a:pt x="3076059" y="2205367"/>
                  </a:lnTo>
                  <a:cubicBezTo>
                    <a:pt x="3144639" y="2205367"/>
                    <a:pt x="3200519" y="2149487"/>
                    <a:pt x="3200519" y="2080907"/>
                  </a:cubicBezTo>
                  <a:lnTo>
                    <a:pt x="3200519" y="124460"/>
                  </a:lnTo>
                  <a:cubicBezTo>
                    <a:pt x="3200519" y="55880"/>
                    <a:pt x="3144639" y="0"/>
                    <a:pt x="3076059" y="0"/>
                  </a:cubicBezTo>
                  <a:close/>
                </a:path>
              </a:pathLst>
            </a:custGeom>
            <a:solidFill>
              <a:srgbClr val="175029"/>
            </a:solidFill>
          </p:spPr>
          <p:txBody>
            <a:bodyPr/>
            <a:lstStyle/>
            <a:p>
              <a:endParaRPr lang="vi-VN"/>
            </a:p>
          </p:txBody>
        </p:sp>
      </p:grpSp>
      <p:grpSp>
        <p:nvGrpSpPr>
          <p:cNvPr id="7" name="Group 7"/>
          <p:cNvGrpSpPr>
            <a:grpSpLocks noChangeAspect="1"/>
          </p:cNvGrpSpPr>
          <p:nvPr/>
        </p:nvGrpSpPr>
        <p:grpSpPr>
          <a:xfrm rot="5400000">
            <a:off x="1717734" y="2713305"/>
            <a:ext cx="1048090" cy="907646"/>
            <a:chOff x="0" y="0"/>
            <a:chExt cx="6350000" cy="5499100"/>
          </a:xfrm>
        </p:grpSpPr>
        <p:sp>
          <p:nvSpPr>
            <p:cNvPr id="8" name="Freeform 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txBody>
            <a:bodyPr/>
            <a:lstStyle/>
            <a:p>
              <a:endParaRPr lang="vi-VN"/>
            </a:p>
          </p:txBody>
        </p:sp>
      </p:grpSp>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400000">
            <a:off x="7005733" y="5041356"/>
            <a:ext cx="1533336" cy="3543424"/>
          </a:xfrm>
          <a:prstGeom prst="rect">
            <a:avLst/>
          </a:prstGeom>
        </p:spPr>
      </p:pic>
      <p:sp>
        <p:nvSpPr>
          <p:cNvPr id="14" name="TextBox 14"/>
          <p:cNvSpPr txBox="1"/>
          <p:nvPr/>
        </p:nvSpPr>
        <p:spPr>
          <a:xfrm>
            <a:off x="1392340" y="809534"/>
            <a:ext cx="5749727" cy="628377"/>
          </a:xfrm>
          <a:prstGeom prst="rect">
            <a:avLst/>
          </a:prstGeom>
        </p:spPr>
        <p:txBody>
          <a:bodyPr wrap="square" lIns="0" tIns="0" rIns="0" bIns="0" rtlCol="0" anchor="t">
            <a:spAutoFit/>
          </a:bodyPr>
          <a:lstStyle/>
          <a:p>
            <a:pPr algn="just">
              <a:lnSpc>
                <a:spcPts val="4900"/>
              </a:lnSpc>
              <a:spcBef>
                <a:spcPct val="0"/>
              </a:spcBef>
            </a:pPr>
            <a:r>
              <a:rPr lang="en-US" sz="4400" b="1" dirty="0">
                <a:solidFill>
                  <a:srgbClr val="000000"/>
                </a:solidFill>
                <a:latin typeface="Arial" pitchFamily="34" charset="0"/>
              </a:rPr>
              <a:t>2. GIẢM PHÂN</a:t>
            </a:r>
            <a:endParaRPr lang="vi-VN" sz="4400" b="1" dirty="0">
              <a:solidFill>
                <a:srgbClr val="000000"/>
              </a:solidFill>
            </a:endParaRPr>
          </a:p>
        </p:txBody>
      </p:sp>
      <p:sp>
        <p:nvSpPr>
          <p:cNvPr id="15" name="TextBox 15"/>
          <p:cNvSpPr txBox="1"/>
          <p:nvPr/>
        </p:nvSpPr>
        <p:spPr>
          <a:xfrm>
            <a:off x="2790847" y="2799539"/>
            <a:ext cx="4371794" cy="628377"/>
          </a:xfrm>
          <a:prstGeom prst="rect">
            <a:avLst/>
          </a:prstGeom>
        </p:spPr>
        <p:txBody>
          <a:bodyPr wrap="square" lIns="0" tIns="0" rIns="0" bIns="0" rtlCol="0" anchor="t">
            <a:spAutoFit/>
          </a:bodyPr>
          <a:lstStyle/>
          <a:p>
            <a:pPr algn="ctr">
              <a:lnSpc>
                <a:spcPts val="4900"/>
              </a:lnSpc>
            </a:pPr>
            <a:r>
              <a:rPr lang="vi-VN" sz="3500" b="1" dirty="0">
                <a:solidFill>
                  <a:srgbClr val="C00000"/>
                </a:solidFill>
                <a:latin typeface="Arial" pitchFamily="34" charset="0"/>
              </a:rPr>
              <a:t>Diễn ra ở loại tế bào</a:t>
            </a:r>
          </a:p>
        </p:txBody>
      </p:sp>
      <p:sp>
        <p:nvSpPr>
          <p:cNvPr id="16" name="TextBox 16"/>
          <p:cNvSpPr txBox="1"/>
          <p:nvPr/>
        </p:nvSpPr>
        <p:spPr>
          <a:xfrm>
            <a:off x="1802758" y="3914305"/>
            <a:ext cx="5359883" cy="1615827"/>
          </a:xfrm>
          <a:prstGeom prst="rect">
            <a:avLst/>
          </a:prstGeom>
        </p:spPr>
        <p:txBody>
          <a:bodyPr wrap="square" lIns="0" tIns="0" rIns="0" bIns="0" rtlCol="0" anchor="t">
            <a:spAutoFit/>
          </a:bodyPr>
          <a:lstStyle/>
          <a:p>
            <a:pPr algn="just">
              <a:lnSpc>
                <a:spcPct val="150000"/>
              </a:lnSpc>
              <a:spcBef>
                <a:spcPct val="0"/>
              </a:spcBef>
            </a:pPr>
            <a:r>
              <a:rPr lang="vi-VN" sz="3500" b="1" dirty="0">
                <a:solidFill>
                  <a:srgbClr val="000000"/>
                </a:solidFill>
                <a:latin typeface="Arial" pitchFamily="34" charset="0"/>
              </a:rPr>
              <a:t>Tế bào sinh dục giai đoạn chín</a:t>
            </a:r>
          </a:p>
        </p:txBody>
      </p:sp>
    </p:spTree>
    <p:extLst>
      <p:ext uri="{BB962C8B-B14F-4D97-AF65-F5344CB8AC3E}">
        <p14:creationId xmlns:p14="http://schemas.microsoft.com/office/powerpoint/2010/main" val="19641059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947630">
            <a:off x="-2392421" y="-5039057"/>
            <a:ext cx="8477169" cy="6273105"/>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352433" y="-1028700"/>
            <a:ext cx="4114800" cy="4114800"/>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485067" y="-2714625"/>
            <a:ext cx="4114800" cy="4114800"/>
          </a:xfrm>
          <a:prstGeom prst="rect">
            <a:avLst/>
          </a:prstGeom>
        </p:spPr>
      </p:pic>
      <p:grpSp>
        <p:nvGrpSpPr>
          <p:cNvPr id="5" name="Group 5"/>
          <p:cNvGrpSpPr/>
          <p:nvPr/>
        </p:nvGrpSpPr>
        <p:grpSpPr>
          <a:xfrm>
            <a:off x="1392340" y="2146050"/>
            <a:ext cx="6974065" cy="3683250"/>
            <a:chOff x="0" y="0"/>
            <a:chExt cx="3163794" cy="2228227"/>
          </a:xfrm>
        </p:grpSpPr>
        <p:sp>
          <p:nvSpPr>
            <p:cNvPr id="6" name="Freeform 6"/>
            <p:cNvSpPr/>
            <p:nvPr/>
          </p:nvSpPr>
          <p:spPr>
            <a:xfrm>
              <a:off x="0" y="0"/>
              <a:ext cx="3163794" cy="2228227"/>
            </a:xfrm>
            <a:custGeom>
              <a:avLst/>
              <a:gdLst/>
              <a:ahLst/>
              <a:cxnLst/>
              <a:rect l="l" t="t" r="r" b="b"/>
              <a:pathLst>
                <a:path w="3200519" h="2205367">
                  <a:moveTo>
                    <a:pt x="3076059" y="59690"/>
                  </a:moveTo>
                  <a:cubicBezTo>
                    <a:pt x="3111619" y="59690"/>
                    <a:pt x="3140829" y="88900"/>
                    <a:pt x="3140829" y="124460"/>
                  </a:cubicBezTo>
                  <a:lnTo>
                    <a:pt x="3140829" y="2080907"/>
                  </a:lnTo>
                  <a:cubicBezTo>
                    <a:pt x="3140829" y="2116467"/>
                    <a:pt x="3111619" y="2145677"/>
                    <a:pt x="3076059" y="2145677"/>
                  </a:cubicBezTo>
                  <a:lnTo>
                    <a:pt x="124460" y="2145677"/>
                  </a:lnTo>
                  <a:cubicBezTo>
                    <a:pt x="88900" y="2145677"/>
                    <a:pt x="59690" y="2116467"/>
                    <a:pt x="59690" y="2080907"/>
                  </a:cubicBezTo>
                  <a:lnTo>
                    <a:pt x="59690" y="124460"/>
                  </a:lnTo>
                  <a:cubicBezTo>
                    <a:pt x="59690" y="88900"/>
                    <a:pt x="88900" y="59690"/>
                    <a:pt x="124460" y="59690"/>
                  </a:cubicBezTo>
                  <a:lnTo>
                    <a:pt x="3076059" y="59690"/>
                  </a:lnTo>
                  <a:moveTo>
                    <a:pt x="3076059" y="0"/>
                  </a:moveTo>
                  <a:lnTo>
                    <a:pt x="124460" y="0"/>
                  </a:lnTo>
                  <a:cubicBezTo>
                    <a:pt x="55880" y="0"/>
                    <a:pt x="0" y="55880"/>
                    <a:pt x="0" y="124460"/>
                  </a:cubicBezTo>
                  <a:lnTo>
                    <a:pt x="0" y="2080907"/>
                  </a:lnTo>
                  <a:cubicBezTo>
                    <a:pt x="0" y="2149487"/>
                    <a:pt x="55880" y="2205367"/>
                    <a:pt x="124460" y="2205367"/>
                  </a:cubicBezTo>
                  <a:lnTo>
                    <a:pt x="3076059" y="2205367"/>
                  </a:lnTo>
                  <a:cubicBezTo>
                    <a:pt x="3144639" y="2205367"/>
                    <a:pt x="3200519" y="2149487"/>
                    <a:pt x="3200519" y="2080907"/>
                  </a:cubicBezTo>
                  <a:lnTo>
                    <a:pt x="3200519" y="124460"/>
                  </a:lnTo>
                  <a:cubicBezTo>
                    <a:pt x="3200519" y="55880"/>
                    <a:pt x="3144639" y="0"/>
                    <a:pt x="3076059" y="0"/>
                  </a:cubicBezTo>
                  <a:close/>
                </a:path>
              </a:pathLst>
            </a:custGeom>
            <a:solidFill>
              <a:srgbClr val="175029"/>
            </a:solidFill>
          </p:spPr>
          <p:txBody>
            <a:bodyPr/>
            <a:lstStyle/>
            <a:p>
              <a:endParaRPr lang="vi-VN"/>
            </a:p>
          </p:txBody>
        </p:sp>
      </p:grpSp>
      <p:grpSp>
        <p:nvGrpSpPr>
          <p:cNvPr id="7" name="Group 7"/>
          <p:cNvGrpSpPr>
            <a:grpSpLocks noChangeAspect="1"/>
          </p:cNvGrpSpPr>
          <p:nvPr/>
        </p:nvGrpSpPr>
        <p:grpSpPr>
          <a:xfrm rot="5400000">
            <a:off x="1757798" y="2490148"/>
            <a:ext cx="1048090" cy="907646"/>
            <a:chOff x="0" y="0"/>
            <a:chExt cx="6350000" cy="5499100"/>
          </a:xfrm>
        </p:grpSpPr>
        <p:sp>
          <p:nvSpPr>
            <p:cNvPr id="8" name="Freeform 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txBody>
            <a:bodyPr/>
            <a:lstStyle/>
            <a:p>
              <a:endParaRPr lang="vi-VN"/>
            </a:p>
          </p:txBody>
        </p:sp>
      </p:grpSp>
      <p:sp>
        <p:nvSpPr>
          <p:cNvPr id="14" name="TextBox 14"/>
          <p:cNvSpPr txBox="1"/>
          <p:nvPr/>
        </p:nvSpPr>
        <p:spPr>
          <a:xfrm>
            <a:off x="1392340" y="809534"/>
            <a:ext cx="5749727" cy="628377"/>
          </a:xfrm>
          <a:prstGeom prst="rect">
            <a:avLst/>
          </a:prstGeom>
        </p:spPr>
        <p:txBody>
          <a:bodyPr wrap="square" lIns="0" tIns="0" rIns="0" bIns="0" rtlCol="0" anchor="t">
            <a:spAutoFit/>
          </a:bodyPr>
          <a:lstStyle/>
          <a:p>
            <a:pPr algn="just">
              <a:lnSpc>
                <a:spcPts val="4900"/>
              </a:lnSpc>
              <a:spcBef>
                <a:spcPct val="0"/>
              </a:spcBef>
            </a:pPr>
            <a:r>
              <a:rPr lang="en-US" sz="4400" b="1" dirty="0">
                <a:solidFill>
                  <a:srgbClr val="000000"/>
                </a:solidFill>
                <a:latin typeface="Arial" pitchFamily="34" charset="0"/>
              </a:rPr>
              <a:t>2. GIẢM PHÂN</a:t>
            </a:r>
            <a:endParaRPr lang="vi-VN" sz="4400" b="1" dirty="0">
              <a:solidFill>
                <a:srgbClr val="000000"/>
              </a:solidFill>
            </a:endParaRPr>
          </a:p>
        </p:txBody>
      </p:sp>
      <p:sp>
        <p:nvSpPr>
          <p:cNvPr id="15" name="TextBox 15"/>
          <p:cNvSpPr txBox="1"/>
          <p:nvPr/>
        </p:nvSpPr>
        <p:spPr>
          <a:xfrm>
            <a:off x="2864968" y="2590509"/>
            <a:ext cx="5501437" cy="573427"/>
          </a:xfrm>
          <a:prstGeom prst="rect">
            <a:avLst/>
          </a:prstGeom>
        </p:spPr>
        <p:txBody>
          <a:bodyPr wrap="square" lIns="0" tIns="0" rIns="0" bIns="0" rtlCol="0" anchor="t">
            <a:spAutoFit/>
          </a:bodyPr>
          <a:lstStyle/>
          <a:p>
            <a:pPr algn="just">
              <a:lnSpc>
                <a:spcPts val="4900"/>
              </a:lnSpc>
            </a:pPr>
            <a:r>
              <a:rPr lang="en-US" sz="3600" b="1" dirty="0" err="1">
                <a:solidFill>
                  <a:srgbClr val="C00000"/>
                </a:solidFill>
                <a:latin typeface="Arial" pitchFamily="34" charset="0"/>
              </a:rPr>
              <a:t>Giai</a:t>
            </a:r>
            <a:r>
              <a:rPr lang="en-US" sz="3600" b="1" dirty="0">
                <a:solidFill>
                  <a:srgbClr val="C00000"/>
                </a:solidFill>
                <a:latin typeface="Arial" pitchFamily="34" charset="0"/>
              </a:rPr>
              <a:t> </a:t>
            </a:r>
            <a:r>
              <a:rPr lang="en-US" sz="3600" b="1" dirty="0" err="1">
                <a:solidFill>
                  <a:srgbClr val="C00000"/>
                </a:solidFill>
                <a:latin typeface="Arial" pitchFamily="34" charset="0"/>
              </a:rPr>
              <a:t>đoạn</a:t>
            </a:r>
            <a:r>
              <a:rPr lang="en-US" sz="3600" b="1" dirty="0">
                <a:solidFill>
                  <a:srgbClr val="C00000"/>
                </a:solidFill>
                <a:latin typeface="Arial" pitchFamily="34" charset="0"/>
              </a:rPr>
              <a:t> </a:t>
            </a:r>
            <a:r>
              <a:rPr lang="en-US" sz="3600" b="1" dirty="0" err="1">
                <a:solidFill>
                  <a:srgbClr val="C00000"/>
                </a:solidFill>
                <a:latin typeface="Arial" pitchFamily="34" charset="0"/>
              </a:rPr>
              <a:t>chuẩn</a:t>
            </a:r>
            <a:r>
              <a:rPr lang="en-US" sz="3600" b="1" dirty="0">
                <a:solidFill>
                  <a:srgbClr val="C00000"/>
                </a:solidFill>
                <a:latin typeface="Arial" pitchFamily="34" charset="0"/>
              </a:rPr>
              <a:t> </a:t>
            </a:r>
            <a:r>
              <a:rPr lang="en-US" sz="3600" b="1" dirty="0" err="1">
                <a:solidFill>
                  <a:srgbClr val="C00000"/>
                </a:solidFill>
                <a:latin typeface="Arial" pitchFamily="34" charset="0"/>
              </a:rPr>
              <a:t>bị</a:t>
            </a:r>
            <a:endParaRPr lang="vi-VN" sz="3600" b="1" dirty="0">
              <a:solidFill>
                <a:srgbClr val="C00000"/>
              </a:solidFill>
              <a:latin typeface="Arial" pitchFamily="34" charset="0"/>
            </a:endParaRPr>
          </a:p>
        </p:txBody>
      </p:sp>
      <p:sp>
        <p:nvSpPr>
          <p:cNvPr id="16" name="TextBox 16"/>
          <p:cNvSpPr txBox="1"/>
          <p:nvPr/>
        </p:nvSpPr>
        <p:spPr>
          <a:xfrm>
            <a:off x="1828020" y="4451140"/>
            <a:ext cx="8154180" cy="728341"/>
          </a:xfrm>
          <a:prstGeom prst="rect">
            <a:avLst/>
          </a:prstGeom>
        </p:spPr>
        <p:txBody>
          <a:bodyPr wrap="square" lIns="0" tIns="0" rIns="0" bIns="0" rtlCol="0" anchor="t">
            <a:spAutoFit/>
          </a:bodyPr>
          <a:lstStyle/>
          <a:p>
            <a:pPr algn="just">
              <a:lnSpc>
                <a:spcPct val="150000"/>
              </a:lnSpc>
              <a:spcBef>
                <a:spcPct val="0"/>
              </a:spcBef>
            </a:pPr>
            <a:r>
              <a:rPr lang="vi-VN" sz="3600" b="1" dirty="0">
                <a:solidFill>
                  <a:srgbClr val="000000"/>
                </a:solidFill>
                <a:latin typeface="Arial" pitchFamily="34" charset="0"/>
              </a:rPr>
              <a:t>Không có sự nhân đôi NST</a:t>
            </a:r>
          </a:p>
        </p:txBody>
      </p:sp>
      <p:pic>
        <p:nvPicPr>
          <p:cNvPr id="32772" name="Picture 4" descr="Giải Sinh học 10 Bài 14: Giảm phân ( Cánh diều ) | Giải Sinh học 10 Cánh  diều"/>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66405" y="1437911"/>
            <a:ext cx="9814367" cy="86373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828020" y="3605635"/>
            <a:ext cx="5791980" cy="707886"/>
          </a:xfrm>
          <a:prstGeom prst="rect">
            <a:avLst/>
          </a:prstGeom>
          <a:noFill/>
        </p:spPr>
        <p:txBody>
          <a:bodyPr wrap="square" rtlCol="0">
            <a:spAutoFit/>
          </a:bodyPr>
          <a:lstStyle/>
          <a:p>
            <a:r>
              <a:rPr lang="en-US" sz="4000" b="1" dirty="0" err="1">
                <a:solidFill>
                  <a:schemeClr val="accent1">
                    <a:lumMod val="75000"/>
                  </a:schemeClr>
                </a:solidFill>
                <a:latin typeface="Arial" panose="020B0604020202020204" pitchFamily="34" charset="0"/>
                <a:cs typeface="Arial" panose="020B0604020202020204" pitchFamily="34" charset="0"/>
              </a:rPr>
              <a:t>Giảm</a:t>
            </a:r>
            <a:r>
              <a:rPr lang="en-US" sz="4000" b="1" dirty="0">
                <a:solidFill>
                  <a:schemeClr val="accent1">
                    <a:lumMod val="75000"/>
                  </a:schemeClr>
                </a:solidFill>
                <a:latin typeface="Arial" panose="020B0604020202020204" pitchFamily="34" charset="0"/>
                <a:cs typeface="Arial" panose="020B0604020202020204" pitchFamily="34" charset="0"/>
              </a:rPr>
              <a:t> </a:t>
            </a:r>
            <a:r>
              <a:rPr lang="en-US" sz="4000" b="1" dirty="0" err="1">
                <a:solidFill>
                  <a:schemeClr val="accent1">
                    <a:lumMod val="75000"/>
                  </a:schemeClr>
                </a:solidFill>
                <a:latin typeface="Arial" panose="020B0604020202020204" pitchFamily="34" charset="0"/>
                <a:cs typeface="Arial" panose="020B0604020202020204" pitchFamily="34" charset="0"/>
              </a:rPr>
              <a:t>phân</a:t>
            </a:r>
            <a:r>
              <a:rPr lang="en-US" sz="4000" b="1" dirty="0">
                <a:solidFill>
                  <a:schemeClr val="accent1">
                    <a:lumMod val="75000"/>
                  </a:schemeClr>
                </a:solidFill>
                <a:latin typeface="Arial" panose="020B0604020202020204" pitchFamily="34" charset="0"/>
                <a:cs typeface="Arial" panose="020B0604020202020204" pitchFamily="34" charset="0"/>
              </a:rPr>
              <a:t> II</a:t>
            </a:r>
          </a:p>
        </p:txBody>
      </p:sp>
      <p:pic>
        <p:nvPicPr>
          <p:cNvPr id="21" name="Picture 2" descr="https://sciences.usca.edu/biology/zelmer/122/celldivision/meiosis/lilycytokinesisI.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46163" y="6059543"/>
            <a:ext cx="5794074" cy="3785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8105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2772"/>
                                        </p:tgtEl>
                                        <p:attrNameLst>
                                          <p:attrName>style.visibility</p:attrName>
                                        </p:attrNameLst>
                                      </p:cBhvr>
                                      <p:to>
                                        <p:strVal val="visible"/>
                                      </p:to>
                                    </p:set>
                                    <p:animEffect transition="in" filter="fade">
                                      <p:cBhvr>
                                        <p:cTn id="36" dur="500"/>
                                        <p:tgtEl>
                                          <p:spTgt spid="32772"/>
                                        </p:tgtEl>
                                      </p:cBhvr>
                                    </p:animEffect>
                                  </p:childTnLst>
                                </p:cTn>
                              </p:par>
                              <p:par>
                                <p:cTn id="37" presetID="10"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s://sciences.usca.edu/biology/zelmer/122/celldivision/meiosis/lilyprophaseI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4058" y="1760334"/>
            <a:ext cx="9399821" cy="609421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47630">
            <a:off x="-2392421" y="-5039057"/>
            <a:ext cx="8477169" cy="6273105"/>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352433" y="-1028700"/>
            <a:ext cx="4114800" cy="4114800"/>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485067" y="-2714625"/>
            <a:ext cx="4114800" cy="4114800"/>
          </a:xfrm>
          <a:prstGeom prst="rect">
            <a:avLst/>
          </a:prstGeom>
        </p:spPr>
      </p:pic>
      <p:grpSp>
        <p:nvGrpSpPr>
          <p:cNvPr id="5" name="Group 5"/>
          <p:cNvGrpSpPr/>
          <p:nvPr/>
        </p:nvGrpSpPr>
        <p:grpSpPr>
          <a:xfrm>
            <a:off x="1392341" y="1760334"/>
            <a:ext cx="5745638" cy="3459365"/>
            <a:chOff x="0" y="0"/>
            <a:chExt cx="3200519" cy="2205367"/>
          </a:xfrm>
        </p:grpSpPr>
        <p:sp>
          <p:nvSpPr>
            <p:cNvPr id="6" name="Freeform 6"/>
            <p:cNvSpPr/>
            <p:nvPr/>
          </p:nvSpPr>
          <p:spPr>
            <a:xfrm>
              <a:off x="0" y="0"/>
              <a:ext cx="3200519" cy="2205367"/>
            </a:xfrm>
            <a:custGeom>
              <a:avLst/>
              <a:gdLst/>
              <a:ahLst/>
              <a:cxnLst/>
              <a:rect l="l" t="t" r="r" b="b"/>
              <a:pathLst>
                <a:path w="3200519" h="2205367">
                  <a:moveTo>
                    <a:pt x="3076059" y="59690"/>
                  </a:moveTo>
                  <a:cubicBezTo>
                    <a:pt x="3111619" y="59690"/>
                    <a:pt x="3140829" y="88900"/>
                    <a:pt x="3140829" y="124460"/>
                  </a:cubicBezTo>
                  <a:lnTo>
                    <a:pt x="3140829" y="2080907"/>
                  </a:lnTo>
                  <a:cubicBezTo>
                    <a:pt x="3140829" y="2116467"/>
                    <a:pt x="3111619" y="2145677"/>
                    <a:pt x="3076059" y="2145677"/>
                  </a:cubicBezTo>
                  <a:lnTo>
                    <a:pt x="124460" y="2145677"/>
                  </a:lnTo>
                  <a:cubicBezTo>
                    <a:pt x="88900" y="2145677"/>
                    <a:pt x="59690" y="2116467"/>
                    <a:pt x="59690" y="2080907"/>
                  </a:cubicBezTo>
                  <a:lnTo>
                    <a:pt x="59690" y="124460"/>
                  </a:lnTo>
                  <a:cubicBezTo>
                    <a:pt x="59690" y="88900"/>
                    <a:pt x="88900" y="59690"/>
                    <a:pt x="124460" y="59690"/>
                  </a:cubicBezTo>
                  <a:lnTo>
                    <a:pt x="3076059" y="59690"/>
                  </a:lnTo>
                  <a:moveTo>
                    <a:pt x="3076059" y="0"/>
                  </a:moveTo>
                  <a:lnTo>
                    <a:pt x="124460" y="0"/>
                  </a:lnTo>
                  <a:cubicBezTo>
                    <a:pt x="55880" y="0"/>
                    <a:pt x="0" y="55880"/>
                    <a:pt x="0" y="124460"/>
                  </a:cubicBezTo>
                  <a:lnTo>
                    <a:pt x="0" y="2080907"/>
                  </a:lnTo>
                  <a:cubicBezTo>
                    <a:pt x="0" y="2149487"/>
                    <a:pt x="55880" y="2205367"/>
                    <a:pt x="124460" y="2205367"/>
                  </a:cubicBezTo>
                  <a:lnTo>
                    <a:pt x="3076059" y="2205367"/>
                  </a:lnTo>
                  <a:cubicBezTo>
                    <a:pt x="3144639" y="2205367"/>
                    <a:pt x="3200519" y="2149487"/>
                    <a:pt x="3200519" y="2080907"/>
                  </a:cubicBezTo>
                  <a:lnTo>
                    <a:pt x="3200519" y="124460"/>
                  </a:lnTo>
                  <a:cubicBezTo>
                    <a:pt x="3200519" y="55880"/>
                    <a:pt x="3144639" y="0"/>
                    <a:pt x="3076059" y="0"/>
                  </a:cubicBezTo>
                  <a:close/>
                </a:path>
              </a:pathLst>
            </a:custGeom>
            <a:solidFill>
              <a:srgbClr val="175029"/>
            </a:solidFill>
          </p:spPr>
          <p:txBody>
            <a:bodyPr/>
            <a:lstStyle/>
            <a:p>
              <a:endParaRPr lang="vi-VN"/>
            </a:p>
          </p:txBody>
        </p:sp>
      </p:grpSp>
      <p:grpSp>
        <p:nvGrpSpPr>
          <p:cNvPr id="7" name="Group 7"/>
          <p:cNvGrpSpPr>
            <a:grpSpLocks noChangeAspect="1"/>
          </p:cNvGrpSpPr>
          <p:nvPr/>
        </p:nvGrpSpPr>
        <p:grpSpPr>
          <a:xfrm rot="5400000">
            <a:off x="1757798" y="2104434"/>
            <a:ext cx="1048090" cy="907646"/>
            <a:chOff x="0" y="0"/>
            <a:chExt cx="6350000" cy="5499100"/>
          </a:xfrm>
        </p:grpSpPr>
        <p:sp>
          <p:nvSpPr>
            <p:cNvPr id="8" name="Freeform 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txBody>
            <a:bodyPr/>
            <a:lstStyle/>
            <a:p>
              <a:endParaRPr lang="vi-VN"/>
            </a:p>
          </p:txBody>
        </p:sp>
      </p:grpSp>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400000">
            <a:off x="7513945" y="3681287"/>
            <a:ext cx="1231475" cy="2845846"/>
          </a:xfrm>
          <a:prstGeom prst="rect">
            <a:avLst/>
          </a:prstGeom>
        </p:spPr>
      </p:pic>
      <p:sp>
        <p:nvSpPr>
          <p:cNvPr id="14" name="TextBox 14"/>
          <p:cNvSpPr txBox="1"/>
          <p:nvPr/>
        </p:nvSpPr>
        <p:spPr>
          <a:xfrm>
            <a:off x="1392340" y="809534"/>
            <a:ext cx="5749727" cy="628377"/>
          </a:xfrm>
          <a:prstGeom prst="rect">
            <a:avLst/>
          </a:prstGeom>
        </p:spPr>
        <p:txBody>
          <a:bodyPr wrap="square" lIns="0" tIns="0" rIns="0" bIns="0" rtlCol="0" anchor="t">
            <a:spAutoFit/>
          </a:bodyPr>
          <a:lstStyle/>
          <a:p>
            <a:pPr algn="just">
              <a:lnSpc>
                <a:spcPts val="4900"/>
              </a:lnSpc>
              <a:spcBef>
                <a:spcPct val="0"/>
              </a:spcBef>
            </a:pPr>
            <a:r>
              <a:rPr lang="en-US" sz="4400" b="1" dirty="0">
                <a:solidFill>
                  <a:srgbClr val="000000"/>
                </a:solidFill>
                <a:latin typeface="Arial" pitchFamily="34" charset="0"/>
              </a:rPr>
              <a:t>2. GIẢM PHÂN</a:t>
            </a:r>
            <a:endParaRPr lang="vi-VN" sz="4400" b="1" dirty="0">
              <a:solidFill>
                <a:srgbClr val="000000"/>
              </a:solidFill>
            </a:endParaRPr>
          </a:p>
        </p:txBody>
      </p:sp>
      <p:sp>
        <p:nvSpPr>
          <p:cNvPr id="15" name="TextBox 15"/>
          <p:cNvSpPr txBox="1"/>
          <p:nvPr/>
        </p:nvSpPr>
        <p:spPr>
          <a:xfrm>
            <a:off x="2864969" y="2204795"/>
            <a:ext cx="4964582" cy="573427"/>
          </a:xfrm>
          <a:prstGeom prst="rect">
            <a:avLst/>
          </a:prstGeom>
        </p:spPr>
        <p:txBody>
          <a:bodyPr wrap="square" lIns="0" tIns="0" rIns="0" bIns="0" rtlCol="0" anchor="t">
            <a:spAutoFit/>
          </a:bodyPr>
          <a:lstStyle/>
          <a:p>
            <a:pPr algn="just">
              <a:lnSpc>
                <a:spcPts val="4900"/>
              </a:lnSpc>
            </a:pPr>
            <a:r>
              <a:rPr lang="vi-VN" sz="3500" b="1" dirty="0">
                <a:solidFill>
                  <a:srgbClr val="C00000"/>
                </a:solidFill>
                <a:latin typeface="Arial" pitchFamily="34" charset="0"/>
              </a:rPr>
              <a:t>Kì đầu</a:t>
            </a:r>
            <a:r>
              <a:rPr lang="en-US" sz="3500" b="1" dirty="0">
                <a:solidFill>
                  <a:srgbClr val="C00000"/>
                </a:solidFill>
                <a:latin typeface="Arial" pitchFamily="34" charset="0"/>
              </a:rPr>
              <a:t> I</a:t>
            </a:r>
            <a:endParaRPr lang="vi-VN" sz="3500" b="1" dirty="0">
              <a:solidFill>
                <a:srgbClr val="C00000"/>
              </a:solidFill>
              <a:latin typeface="Arial" pitchFamily="34" charset="0"/>
            </a:endParaRPr>
          </a:p>
        </p:txBody>
      </p:sp>
      <p:sp>
        <p:nvSpPr>
          <p:cNvPr id="16" name="TextBox 16"/>
          <p:cNvSpPr txBox="1"/>
          <p:nvPr/>
        </p:nvSpPr>
        <p:spPr>
          <a:xfrm>
            <a:off x="1828020" y="3347604"/>
            <a:ext cx="4950407" cy="1440394"/>
          </a:xfrm>
          <a:prstGeom prst="rect">
            <a:avLst/>
          </a:prstGeom>
        </p:spPr>
        <p:txBody>
          <a:bodyPr wrap="square" lIns="0" tIns="0" rIns="0" bIns="0" rtlCol="0" anchor="t">
            <a:spAutoFit/>
          </a:bodyPr>
          <a:lstStyle/>
          <a:p>
            <a:pPr algn="just">
              <a:lnSpc>
                <a:spcPct val="130000"/>
              </a:lnSpc>
              <a:spcBef>
                <a:spcPct val="0"/>
              </a:spcBef>
            </a:pPr>
            <a:r>
              <a:rPr lang="vi-VN" sz="3600" b="1" dirty="0">
                <a:solidFill>
                  <a:srgbClr val="000000"/>
                </a:solidFill>
                <a:latin typeface="Arial" pitchFamily="34" charset="0"/>
              </a:rPr>
              <a:t>NST kép đóng xoắn, co ngắn.</a:t>
            </a:r>
          </a:p>
        </p:txBody>
      </p:sp>
      <p:pic>
        <p:nvPicPr>
          <p:cNvPr id="37892" name="Picture 4" descr="https://fenozom.com/wp-content/uploads/2021/01/mayoz__1_-removebg-preview.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1700" y="5053300"/>
            <a:ext cx="8289371" cy="5861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1201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37890"/>
                                        </p:tgtEl>
                                        <p:attrNameLst>
                                          <p:attrName>style.visibility</p:attrName>
                                        </p:attrNameLst>
                                      </p:cBhvr>
                                      <p:to>
                                        <p:strVal val="visible"/>
                                      </p:to>
                                    </p:set>
                                    <p:animEffect transition="in" filter="fade">
                                      <p:cBhvr>
                                        <p:cTn id="35" dur="500"/>
                                        <p:tgtEl>
                                          <p:spTgt spid="3789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7892"/>
                                        </p:tgtEl>
                                        <p:attrNameLst>
                                          <p:attrName>style.visibility</p:attrName>
                                        </p:attrNameLst>
                                      </p:cBhvr>
                                      <p:to>
                                        <p:strVal val="visible"/>
                                      </p:to>
                                    </p:set>
                                    <p:animEffect transition="in" filter="fade">
                                      <p:cBhvr>
                                        <p:cTn id="40" dur="500"/>
                                        <p:tgtEl>
                                          <p:spTgt spid="37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Giải thích tại sao giảm phân lại tạo ra được các tế bào con với số lượng  NST giảm đi một nửa?"/>
          <p:cNvPicPr>
            <a:picLocks noChangeAspect="1" noChangeArrowheads="1"/>
          </p:cNvPicPr>
          <p:nvPr/>
        </p:nvPicPr>
        <p:blipFill rotWithShape="1">
          <a:blip r:embed="rId3">
            <a:extLst>
              <a:ext uri="{28A0092B-C50C-407E-A947-70E740481C1C}">
                <a14:useLocalDpi xmlns:a14="http://schemas.microsoft.com/office/drawing/2010/main" val="0"/>
              </a:ext>
            </a:extLst>
          </a:blip>
          <a:srcRect b="5905"/>
          <a:stretch/>
        </p:blipFill>
        <p:spPr bwMode="auto">
          <a:xfrm>
            <a:off x="10512186" y="1371598"/>
            <a:ext cx="7423271" cy="819674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47630">
            <a:off x="-2392421" y="-5039057"/>
            <a:ext cx="8477169" cy="6273105"/>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352433" y="-1028700"/>
            <a:ext cx="4114800" cy="4114800"/>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485067" y="-2714625"/>
            <a:ext cx="4114800" cy="4114800"/>
          </a:xfrm>
          <a:prstGeom prst="rect">
            <a:avLst/>
          </a:prstGeom>
        </p:spPr>
      </p:pic>
      <p:grpSp>
        <p:nvGrpSpPr>
          <p:cNvPr id="5" name="Group 5"/>
          <p:cNvGrpSpPr/>
          <p:nvPr/>
        </p:nvGrpSpPr>
        <p:grpSpPr>
          <a:xfrm>
            <a:off x="1392340" y="1989711"/>
            <a:ext cx="7932917" cy="4068189"/>
            <a:chOff x="0" y="0"/>
            <a:chExt cx="3200519" cy="2205367"/>
          </a:xfrm>
        </p:grpSpPr>
        <p:sp>
          <p:nvSpPr>
            <p:cNvPr id="6" name="Freeform 6"/>
            <p:cNvSpPr/>
            <p:nvPr/>
          </p:nvSpPr>
          <p:spPr>
            <a:xfrm>
              <a:off x="0" y="0"/>
              <a:ext cx="3200519" cy="2205367"/>
            </a:xfrm>
            <a:custGeom>
              <a:avLst/>
              <a:gdLst/>
              <a:ahLst/>
              <a:cxnLst/>
              <a:rect l="l" t="t" r="r" b="b"/>
              <a:pathLst>
                <a:path w="3200519" h="2205367">
                  <a:moveTo>
                    <a:pt x="3076059" y="59690"/>
                  </a:moveTo>
                  <a:cubicBezTo>
                    <a:pt x="3111619" y="59690"/>
                    <a:pt x="3140829" y="88900"/>
                    <a:pt x="3140829" y="124460"/>
                  </a:cubicBezTo>
                  <a:lnTo>
                    <a:pt x="3140829" y="2080907"/>
                  </a:lnTo>
                  <a:cubicBezTo>
                    <a:pt x="3140829" y="2116467"/>
                    <a:pt x="3111619" y="2145677"/>
                    <a:pt x="3076059" y="2145677"/>
                  </a:cubicBezTo>
                  <a:lnTo>
                    <a:pt x="124460" y="2145677"/>
                  </a:lnTo>
                  <a:cubicBezTo>
                    <a:pt x="88900" y="2145677"/>
                    <a:pt x="59690" y="2116467"/>
                    <a:pt x="59690" y="2080907"/>
                  </a:cubicBezTo>
                  <a:lnTo>
                    <a:pt x="59690" y="124460"/>
                  </a:lnTo>
                  <a:cubicBezTo>
                    <a:pt x="59690" y="88900"/>
                    <a:pt x="88900" y="59690"/>
                    <a:pt x="124460" y="59690"/>
                  </a:cubicBezTo>
                  <a:lnTo>
                    <a:pt x="3076059" y="59690"/>
                  </a:lnTo>
                  <a:moveTo>
                    <a:pt x="3076059" y="0"/>
                  </a:moveTo>
                  <a:lnTo>
                    <a:pt x="124460" y="0"/>
                  </a:lnTo>
                  <a:cubicBezTo>
                    <a:pt x="55880" y="0"/>
                    <a:pt x="0" y="55880"/>
                    <a:pt x="0" y="124460"/>
                  </a:cubicBezTo>
                  <a:lnTo>
                    <a:pt x="0" y="2080907"/>
                  </a:lnTo>
                  <a:cubicBezTo>
                    <a:pt x="0" y="2149487"/>
                    <a:pt x="55880" y="2205367"/>
                    <a:pt x="124460" y="2205367"/>
                  </a:cubicBezTo>
                  <a:lnTo>
                    <a:pt x="3076059" y="2205367"/>
                  </a:lnTo>
                  <a:cubicBezTo>
                    <a:pt x="3144639" y="2205367"/>
                    <a:pt x="3200519" y="2149487"/>
                    <a:pt x="3200519" y="2080907"/>
                  </a:cubicBezTo>
                  <a:lnTo>
                    <a:pt x="3200519" y="124460"/>
                  </a:lnTo>
                  <a:cubicBezTo>
                    <a:pt x="3200519" y="55880"/>
                    <a:pt x="3144639" y="0"/>
                    <a:pt x="3076059" y="0"/>
                  </a:cubicBezTo>
                  <a:close/>
                </a:path>
              </a:pathLst>
            </a:custGeom>
            <a:solidFill>
              <a:srgbClr val="175029"/>
            </a:solidFill>
          </p:spPr>
          <p:txBody>
            <a:bodyPr/>
            <a:lstStyle/>
            <a:p>
              <a:endParaRPr lang="vi-VN"/>
            </a:p>
          </p:txBody>
        </p:sp>
      </p:grpSp>
      <p:grpSp>
        <p:nvGrpSpPr>
          <p:cNvPr id="7" name="Group 7"/>
          <p:cNvGrpSpPr>
            <a:grpSpLocks noChangeAspect="1"/>
          </p:cNvGrpSpPr>
          <p:nvPr/>
        </p:nvGrpSpPr>
        <p:grpSpPr>
          <a:xfrm rot="5400000">
            <a:off x="1757798" y="2333811"/>
            <a:ext cx="1048090" cy="907646"/>
            <a:chOff x="0" y="0"/>
            <a:chExt cx="6350000" cy="5499100"/>
          </a:xfrm>
        </p:grpSpPr>
        <p:sp>
          <p:nvSpPr>
            <p:cNvPr id="8" name="Freeform 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txBody>
            <a:bodyPr/>
            <a:lstStyle/>
            <a:p>
              <a:endParaRPr lang="vi-VN"/>
            </a:p>
          </p:txBody>
        </p:sp>
      </p:grpSp>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400000">
            <a:off x="8473526" y="5274176"/>
            <a:ext cx="1231475" cy="2845846"/>
          </a:xfrm>
          <a:prstGeom prst="rect">
            <a:avLst/>
          </a:prstGeom>
        </p:spPr>
      </p:pic>
      <p:sp>
        <p:nvSpPr>
          <p:cNvPr id="14" name="TextBox 14"/>
          <p:cNvSpPr txBox="1"/>
          <p:nvPr/>
        </p:nvSpPr>
        <p:spPr>
          <a:xfrm>
            <a:off x="1392340" y="809534"/>
            <a:ext cx="5749727" cy="628377"/>
          </a:xfrm>
          <a:prstGeom prst="rect">
            <a:avLst/>
          </a:prstGeom>
        </p:spPr>
        <p:txBody>
          <a:bodyPr wrap="square" lIns="0" tIns="0" rIns="0" bIns="0" rtlCol="0" anchor="t">
            <a:spAutoFit/>
          </a:bodyPr>
          <a:lstStyle/>
          <a:p>
            <a:pPr algn="just">
              <a:lnSpc>
                <a:spcPts val="4900"/>
              </a:lnSpc>
            </a:pPr>
            <a:r>
              <a:rPr lang="en-US" sz="4400" b="1" dirty="0">
                <a:solidFill>
                  <a:srgbClr val="000000"/>
                </a:solidFill>
                <a:latin typeface="Arial" pitchFamily="34" charset="0"/>
              </a:rPr>
              <a:t>2. GIẢM PHÂN</a:t>
            </a:r>
            <a:endParaRPr lang="vi-VN" sz="4400" b="1" dirty="0">
              <a:solidFill>
                <a:srgbClr val="000000"/>
              </a:solidFill>
              <a:latin typeface="Arial" pitchFamily="34" charset="0"/>
            </a:endParaRPr>
          </a:p>
        </p:txBody>
      </p:sp>
      <p:sp>
        <p:nvSpPr>
          <p:cNvPr id="15" name="TextBox 15"/>
          <p:cNvSpPr txBox="1"/>
          <p:nvPr/>
        </p:nvSpPr>
        <p:spPr>
          <a:xfrm>
            <a:off x="2864968" y="2434172"/>
            <a:ext cx="5501437" cy="573427"/>
          </a:xfrm>
          <a:prstGeom prst="rect">
            <a:avLst/>
          </a:prstGeom>
        </p:spPr>
        <p:txBody>
          <a:bodyPr wrap="square" lIns="0" tIns="0" rIns="0" bIns="0" rtlCol="0" anchor="t">
            <a:spAutoFit/>
          </a:bodyPr>
          <a:lstStyle/>
          <a:p>
            <a:pPr algn="just">
              <a:lnSpc>
                <a:spcPts val="4900"/>
              </a:lnSpc>
            </a:pPr>
            <a:r>
              <a:rPr lang="en-US" sz="3500" b="1" dirty="0" err="1">
                <a:solidFill>
                  <a:srgbClr val="C00000"/>
                </a:solidFill>
                <a:latin typeface="Arial" pitchFamily="34" charset="0"/>
              </a:rPr>
              <a:t>Kỳ</a:t>
            </a:r>
            <a:r>
              <a:rPr lang="en-US" sz="3500" b="1" dirty="0">
                <a:solidFill>
                  <a:srgbClr val="C00000"/>
                </a:solidFill>
                <a:latin typeface="Arial" pitchFamily="34" charset="0"/>
              </a:rPr>
              <a:t> </a:t>
            </a:r>
            <a:r>
              <a:rPr lang="en-US" sz="3500" b="1" dirty="0" err="1">
                <a:solidFill>
                  <a:srgbClr val="C00000"/>
                </a:solidFill>
                <a:latin typeface="Arial" pitchFamily="34" charset="0"/>
              </a:rPr>
              <a:t>giữa</a:t>
            </a:r>
            <a:r>
              <a:rPr lang="en-US" sz="3500" b="1" dirty="0">
                <a:solidFill>
                  <a:srgbClr val="C00000"/>
                </a:solidFill>
                <a:latin typeface="Arial" pitchFamily="34" charset="0"/>
              </a:rPr>
              <a:t> II</a:t>
            </a:r>
            <a:endParaRPr lang="vi-VN" sz="3500" b="1" dirty="0">
              <a:solidFill>
                <a:srgbClr val="C00000"/>
              </a:solidFill>
              <a:latin typeface="Arial" pitchFamily="34" charset="0"/>
            </a:endParaRPr>
          </a:p>
        </p:txBody>
      </p:sp>
      <p:sp>
        <p:nvSpPr>
          <p:cNvPr id="16" name="TextBox 16"/>
          <p:cNvSpPr txBox="1"/>
          <p:nvPr/>
        </p:nvSpPr>
        <p:spPr>
          <a:xfrm>
            <a:off x="1828020" y="3524216"/>
            <a:ext cx="6951876" cy="2085636"/>
          </a:xfrm>
          <a:prstGeom prst="rect">
            <a:avLst/>
          </a:prstGeom>
        </p:spPr>
        <p:txBody>
          <a:bodyPr wrap="square" lIns="0" tIns="0" rIns="0" bIns="0" rtlCol="0" anchor="t">
            <a:spAutoFit/>
          </a:bodyPr>
          <a:lstStyle/>
          <a:p>
            <a:pPr algn="just">
              <a:lnSpc>
                <a:spcPct val="130000"/>
              </a:lnSpc>
              <a:spcBef>
                <a:spcPct val="0"/>
              </a:spcBef>
            </a:pPr>
            <a:r>
              <a:rPr lang="vi-VN" sz="3500" b="1" dirty="0">
                <a:solidFill>
                  <a:srgbClr val="000000"/>
                </a:solidFill>
                <a:latin typeface="Arial" pitchFamily="34" charset="0"/>
              </a:rPr>
              <a:t>NST kép co xoắn cực đại và xếp thành 1 hàng trên mặt phẳng xích đạo.</a:t>
            </a:r>
          </a:p>
        </p:txBody>
      </p:sp>
      <p:pic>
        <p:nvPicPr>
          <p:cNvPr id="17" name="Picture 16" descr="Tóm tắt chủ đề về bệnh teo cơ lớp 7 bài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92339" y="5991057"/>
            <a:ext cx="6523339" cy="4612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6771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Giải thích tại sao giảm phân lại tạo ra được các tế bào con với số lượng  NST giảm đi một nửa?"/>
          <p:cNvPicPr>
            <a:picLocks noChangeAspect="1" noChangeArrowheads="1"/>
          </p:cNvPicPr>
          <p:nvPr/>
        </p:nvPicPr>
        <p:blipFill rotWithShape="1">
          <a:blip r:embed="rId3">
            <a:extLst>
              <a:ext uri="{28A0092B-C50C-407E-A947-70E740481C1C}">
                <a14:useLocalDpi xmlns:a14="http://schemas.microsoft.com/office/drawing/2010/main" val="0"/>
              </a:ext>
            </a:extLst>
          </a:blip>
          <a:srcRect b="5905"/>
          <a:stretch/>
        </p:blipFill>
        <p:spPr bwMode="auto">
          <a:xfrm>
            <a:off x="10512186" y="1371598"/>
            <a:ext cx="7423271" cy="819674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47630">
            <a:off x="-2392421" y="-5039057"/>
            <a:ext cx="8477169" cy="6273105"/>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352433" y="-1028700"/>
            <a:ext cx="4114800" cy="4114800"/>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485067" y="-2714625"/>
            <a:ext cx="4114800" cy="4114800"/>
          </a:xfrm>
          <a:prstGeom prst="rect">
            <a:avLst/>
          </a:prstGeom>
        </p:spPr>
      </p:pic>
      <p:grpSp>
        <p:nvGrpSpPr>
          <p:cNvPr id="5" name="Group 5"/>
          <p:cNvGrpSpPr/>
          <p:nvPr/>
        </p:nvGrpSpPr>
        <p:grpSpPr>
          <a:xfrm>
            <a:off x="1392340" y="1989711"/>
            <a:ext cx="7801551" cy="3839589"/>
            <a:chOff x="0" y="0"/>
            <a:chExt cx="3200519" cy="2205367"/>
          </a:xfrm>
        </p:grpSpPr>
        <p:sp>
          <p:nvSpPr>
            <p:cNvPr id="6" name="Freeform 6"/>
            <p:cNvSpPr/>
            <p:nvPr/>
          </p:nvSpPr>
          <p:spPr>
            <a:xfrm>
              <a:off x="0" y="0"/>
              <a:ext cx="3200519" cy="2205367"/>
            </a:xfrm>
            <a:custGeom>
              <a:avLst/>
              <a:gdLst/>
              <a:ahLst/>
              <a:cxnLst/>
              <a:rect l="l" t="t" r="r" b="b"/>
              <a:pathLst>
                <a:path w="3200519" h="2205367">
                  <a:moveTo>
                    <a:pt x="3076059" y="59690"/>
                  </a:moveTo>
                  <a:cubicBezTo>
                    <a:pt x="3111619" y="59690"/>
                    <a:pt x="3140829" y="88900"/>
                    <a:pt x="3140829" y="124460"/>
                  </a:cubicBezTo>
                  <a:lnTo>
                    <a:pt x="3140829" y="2080907"/>
                  </a:lnTo>
                  <a:cubicBezTo>
                    <a:pt x="3140829" y="2116467"/>
                    <a:pt x="3111619" y="2145677"/>
                    <a:pt x="3076059" y="2145677"/>
                  </a:cubicBezTo>
                  <a:lnTo>
                    <a:pt x="124460" y="2145677"/>
                  </a:lnTo>
                  <a:cubicBezTo>
                    <a:pt x="88900" y="2145677"/>
                    <a:pt x="59690" y="2116467"/>
                    <a:pt x="59690" y="2080907"/>
                  </a:cubicBezTo>
                  <a:lnTo>
                    <a:pt x="59690" y="124460"/>
                  </a:lnTo>
                  <a:cubicBezTo>
                    <a:pt x="59690" y="88900"/>
                    <a:pt x="88900" y="59690"/>
                    <a:pt x="124460" y="59690"/>
                  </a:cubicBezTo>
                  <a:lnTo>
                    <a:pt x="3076059" y="59690"/>
                  </a:lnTo>
                  <a:moveTo>
                    <a:pt x="3076059" y="0"/>
                  </a:moveTo>
                  <a:lnTo>
                    <a:pt x="124460" y="0"/>
                  </a:lnTo>
                  <a:cubicBezTo>
                    <a:pt x="55880" y="0"/>
                    <a:pt x="0" y="55880"/>
                    <a:pt x="0" y="124460"/>
                  </a:cubicBezTo>
                  <a:lnTo>
                    <a:pt x="0" y="2080907"/>
                  </a:lnTo>
                  <a:cubicBezTo>
                    <a:pt x="0" y="2149487"/>
                    <a:pt x="55880" y="2205367"/>
                    <a:pt x="124460" y="2205367"/>
                  </a:cubicBezTo>
                  <a:lnTo>
                    <a:pt x="3076059" y="2205367"/>
                  </a:lnTo>
                  <a:cubicBezTo>
                    <a:pt x="3144639" y="2205367"/>
                    <a:pt x="3200519" y="2149487"/>
                    <a:pt x="3200519" y="2080907"/>
                  </a:cubicBezTo>
                  <a:lnTo>
                    <a:pt x="3200519" y="124460"/>
                  </a:lnTo>
                  <a:cubicBezTo>
                    <a:pt x="3200519" y="55880"/>
                    <a:pt x="3144639" y="0"/>
                    <a:pt x="3076059" y="0"/>
                  </a:cubicBezTo>
                  <a:close/>
                </a:path>
              </a:pathLst>
            </a:custGeom>
            <a:solidFill>
              <a:srgbClr val="175029"/>
            </a:solidFill>
          </p:spPr>
          <p:txBody>
            <a:bodyPr/>
            <a:lstStyle/>
            <a:p>
              <a:endParaRPr lang="vi-VN"/>
            </a:p>
          </p:txBody>
        </p:sp>
      </p:grpSp>
      <p:grpSp>
        <p:nvGrpSpPr>
          <p:cNvPr id="7" name="Group 7"/>
          <p:cNvGrpSpPr>
            <a:grpSpLocks noChangeAspect="1"/>
          </p:cNvGrpSpPr>
          <p:nvPr/>
        </p:nvGrpSpPr>
        <p:grpSpPr>
          <a:xfrm rot="5400000">
            <a:off x="1757798" y="2333811"/>
            <a:ext cx="1048090" cy="907646"/>
            <a:chOff x="0" y="0"/>
            <a:chExt cx="6350000" cy="5499100"/>
          </a:xfrm>
        </p:grpSpPr>
        <p:sp>
          <p:nvSpPr>
            <p:cNvPr id="8" name="Freeform 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txBody>
            <a:bodyPr/>
            <a:lstStyle/>
            <a:p>
              <a:endParaRPr lang="vi-VN"/>
            </a:p>
          </p:txBody>
        </p:sp>
      </p:grpSp>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400000">
            <a:off x="8460915" y="4662787"/>
            <a:ext cx="1231475" cy="2845846"/>
          </a:xfrm>
          <a:prstGeom prst="rect">
            <a:avLst/>
          </a:prstGeom>
        </p:spPr>
      </p:pic>
      <p:sp>
        <p:nvSpPr>
          <p:cNvPr id="14" name="TextBox 14"/>
          <p:cNvSpPr txBox="1"/>
          <p:nvPr/>
        </p:nvSpPr>
        <p:spPr>
          <a:xfrm>
            <a:off x="1392340" y="809534"/>
            <a:ext cx="5749727" cy="628377"/>
          </a:xfrm>
          <a:prstGeom prst="rect">
            <a:avLst/>
          </a:prstGeom>
        </p:spPr>
        <p:txBody>
          <a:bodyPr wrap="square" lIns="0" tIns="0" rIns="0" bIns="0" rtlCol="0" anchor="t">
            <a:spAutoFit/>
          </a:bodyPr>
          <a:lstStyle/>
          <a:p>
            <a:pPr algn="just">
              <a:lnSpc>
                <a:spcPts val="4900"/>
              </a:lnSpc>
              <a:spcBef>
                <a:spcPct val="0"/>
              </a:spcBef>
            </a:pPr>
            <a:r>
              <a:rPr lang="en-US" sz="4400" b="1" dirty="0">
                <a:solidFill>
                  <a:srgbClr val="000000"/>
                </a:solidFill>
                <a:latin typeface="Arial" pitchFamily="34" charset="0"/>
              </a:rPr>
              <a:t>2. GIẢM PHÂN</a:t>
            </a:r>
            <a:endParaRPr lang="vi-VN" sz="4400" b="1" dirty="0">
              <a:solidFill>
                <a:srgbClr val="000000"/>
              </a:solidFill>
            </a:endParaRPr>
          </a:p>
        </p:txBody>
      </p:sp>
      <p:sp>
        <p:nvSpPr>
          <p:cNvPr id="15" name="TextBox 15"/>
          <p:cNvSpPr txBox="1"/>
          <p:nvPr/>
        </p:nvSpPr>
        <p:spPr>
          <a:xfrm>
            <a:off x="2864968" y="2434172"/>
            <a:ext cx="5501437" cy="573427"/>
          </a:xfrm>
          <a:prstGeom prst="rect">
            <a:avLst/>
          </a:prstGeom>
        </p:spPr>
        <p:txBody>
          <a:bodyPr wrap="square" lIns="0" tIns="0" rIns="0" bIns="0" rtlCol="0" anchor="t">
            <a:spAutoFit/>
          </a:bodyPr>
          <a:lstStyle/>
          <a:p>
            <a:pPr algn="just">
              <a:lnSpc>
                <a:spcPts val="4900"/>
              </a:lnSpc>
            </a:pPr>
            <a:r>
              <a:rPr lang="en-US" sz="3500" b="1" dirty="0" err="1">
                <a:solidFill>
                  <a:srgbClr val="C00000"/>
                </a:solidFill>
                <a:latin typeface="Arial" pitchFamily="34" charset="0"/>
              </a:rPr>
              <a:t>Kỳ</a:t>
            </a:r>
            <a:r>
              <a:rPr lang="en-US" sz="3500" b="1" dirty="0">
                <a:solidFill>
                  <a:srgbClr val="C00000"/>
                </a:solidFill>
                <a:latin typeface="Arial" pitchFamily="34" charset="0"/>
              </a:rPr>
              <a:t> </a:t>
            </a:r>
            <a:r>
              <a:rPr lang="en-US" sz="3500" b="1" dirty="0" err="1">
                <a:solidFill>
                  <a:srgbClr val="C00000"/>
                </a:solidFill>
                <a:latin typeface="Arial" pitchFamily="34" charset="0"/>
              </a:rPr>
              <a:t>sau</a:t>
            </a:r>
            <a:r>
              <a:rPr lang="en-US" sz="3500" b="1" dirty="0">
                <a:solidFill>
                  <a:srgbClr val="C00000"/>
                </a:solidFill>
                <a:latin typeface="Arial" pitchFamily="34" charset="0"/>
              </a:rPr>
              <a:t> II</a:t>
            </a:r>
            <a:endParaRPr lang="vi-VN" sz="3500" b="1" dirty="0">
              <a:solidFill>
                <a:srgbClr val="C00000"/>
              </a:solidFill>
              <a:latin typeface="Arial" pitchFamily="34" charset="0"/>
            </a:endParaRPr>
          </a:p>
        </p:txBody>
      </p:sp>
      <p:sp>
        <p:nvSpPr>
          <p:cNvPr id="16" name="TextBox 16"/>
          <p:cNvSpPr txBox="1"/>
          <p:nvPr/>
        </p:nvSpPr>
        <p:spPr>
          <a:xfrm>
            <a:off x="1828020" y="3359717"/>
            <a:ext cx="6764437" cy="2085636"/>
          </a:xfrm>
          <a:prstGeom prst="rect">
            <a:avLst/>
          </a:prstGeom>
        </p:spPr>
        <p:txBody>
          <a:bodyPr wrap="square" lIns="0" tIns="0" rIns="0" bIns="0" rtlCol="0" anchor="t">
            <a:spAutoFit/>
          </a:bodyPr>
          <a:lstStyle/>
          <a:p>
            <a:pPr algn="just">
              <a:lnSpc>
                <a:spcPct val="130000"/>
              </a:lnSpc>
              <a:spcBef>
                <a:spcPct val="0"/>
              </a:spcBef>
            </a:pPr>
            <a:r>
              <a:rPr lang="vi-VN" sz="3500" b="1" dirty="0">
                <a:solidFill>
                  <a:srgbClr val="000000"/>
                </a:solidFill>
                <a:latin typeface="Arial" pitchFamily="34" charset="0"/>
              </a:rPr>
              <a:t>Hai chromatid tách nhau ở tâm động thành 2 NST đơn và phân li về 2 cực của tế bào.</a:t>
            </a:r>
          </a:p>
        </p:txBody>
      </p:sp>
      <p:pic>
        <p:nvPicPr>
          <p:cNvPr id="21" name="Picture 18" descr="https://fenozom.com/wp-content/uploads/2021/01/mayoz2-removebg-preview.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64190" y="6168278"/>
            <a:ext cx="5657850" cy="4000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3786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Giải thích tại sao giảm phân lại tạo ra được các tế bào con với số lượng  NST giảm đi một nửa?"/>
          <p:cNvPicPr>
            <a:picLocks noChangeAspect="1" noChangeArrowheads="1"/>
          </p:cNvPicPr>
          <p:nvPr/>
        </p:nvPicPr>
        <p:blipFill rotWithShape="1">
          <a:blip r:embed="rId3">
            <a:extLst>
              <a:ext uri="{28A0092B-C50C-407E-A947-70E740481C1C}">
                <a14:useLocalDpi xmlns:a14="http://schemas.microsoft.com/office/drawing/2010/main" val="0"/>
              </a:ext>
            </a:extLst>
          </a:blip>
          <a:srcRect b="5905"/>
          <a:stretch/>
        </p:blipFill>
        <p:spPr bwMode="auto">
          <a:xfrm>
            <a:off x="10512186" y="1371598"/>
            <a:ext cx="7423271" cy="819674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47630">
            <a:off x="-2392421" y="-5039057"/>
            <a:ext cx="8477169" cy="6273105"/>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352433" y="-1028700"/>
            <a:ext cx="4114800" cy="4114800"/>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485067" y="-2714625"/>
            <a:ext cx="4114800" cy="4114800"/>
          </a:xfrm>
          <a:prstGeom prst="rect">
            <a:avLst/>
          </a:prstGeom>
        </p:spPr>
      </p:pic>
      <p:grpSp>
        <p:nvGrpSpPr>
          <p:cNvPr id="5" name="Group 5"/>
          <p:cNvGrpSpPr/>
          <p:nvPr/>
        </p:nvGrpSpPr>
        <p:grpSpPr>
          <a:xfrm>
            <a:off x="1392340" y="2157968"/>
            <a:ext cx="8017062" cy="3016353"/>
            <a:chOff x="0" y="0"/>
            <a:chExt cx="3200519" cy="2205367"/>
          </a:xfrm>
        </p:grpSpPr>
        <p:sp>
          <p:nvSpPr>
            <p:cNvPr id="6" name="Freeform 6"/>
            <p:cNvSpPr/>
            <p:nvPr/>
          </p:nvSpPr>
          <p:spPr>
            <a:xfrm>
              <a:off x="0" y="0"/>
              <a:ext cx="3200519" cy="2205367"/>
            </a:xfrm>
            <a:custGeom>
              <a:avLst/>
              <a:gdLst/>
              <a:ahLst/>
              <a:cxnLst/>
              <a:rect l="l" t="t" r="r" b="b"/>
              <a:pathLst>
                <a:path w="3200519" h="2205367">
                  <a:moveTo>
                    <a:pt x="3076059" y="59690"/>
                  </a:moveTo>
                  <a:cubicBezTo>
                    <a:pt x="3111619" y="59690"/>
                    <a:pt x="3140829" y="88900"/>
                    <a:pt x="3140829" y="124460"/>
                  </a:cubicBezTo>
                  <a:lnTo>
                    <a:pt x="3140829" y="2080907"/>
                  </a:lnTo>
                  <a:cubicBezTo>
                    <a:pt x="3140829" y="2116467"/>
                    <a:pt x="3111619" y="2145677"/>
                    <a:pt x="3076059" y="2145677"/>
                  </a:cubicBezTo>
                  <a:lnTo>
                    <a:pt x="124460" y="2145677"/>
                  </a:lnTo>
                  <a:cubicBezTo>
                    <a:pt x="88900" y="2145677"/>
                    <a:pt x="59690" y="2116467"/>
                    <a:pt x="59690" y="2080907"/>
                  </a:cubicBezTo>
                  <a:lnTo>
                    <a:pt x="59690" y="124460"/>
                  </a:lnTo>
                  <a:cubicBezTo>
                    <a:pt x="59690" y="88900"/>
                    <a:pt x="88900" y="59690"/>
                    <a:pt x="124460" y="59690"/>
                  </a:cubicBezTo>
                  <a:lnTo>
                    <a:pt x="3076059" y="59690"/>
                  </a:lnTo>
                  <a:moveTo>
                    <a:pt x="3076059" y="0"/>
                  </a:moveTo>
                  <a:lnTo>
                    <a:pt x="124460" y="0"/>
                  </a:lnTo>
                  <a:cubicBezTo>
                    <a:pt x="55880" y="0"/>
                    <a:pt x="0" y="55880"/>
                    <a:pt x="0" y="124460"/>
                  </a:cubicBezTo>
                  <a:lnTo>
                    <a:pt x="0" y="2080907"/>
                  </a:lnTo>
                  <a:cubicBezTo>
                    <a:pt x="0" y="2149487"/>
                    <a:pt x="55880" y="2205367"/>
                    <a:pt x="124460" y="2205367"/>
                  </a:cubicBezTo>
                  <a:lnTo>
                    <a:pt x="3076059" y="2205367"/>
                  </a:lnTo>
                  <a:cubicBezTo>
                    <a:pt x="3144639" y="2205367"/>
                    <a:pt x="3200519" y="2149487"/>
                    <a:pt x="3200519" y="2080907"/>
                  </a:cubicBezTo>
                  <a:lnTo>
                    <a:pt x="3200519" y="124460"/>
                  </a:lnTo>
                  <a:cubicBezTo>
                    <a:pt x="3200519" y="55880"/>
                    <a:pt x="3144639" y="0"/>
                    <a:pt x="3076059" y="0"/>
                  </a:cubicBezTo>
                  <a:close/>
                </a:path>
              </a:pathLst>
            </a:custGeom>
            <a:solidFill>
              <a:srgbClr val="175029"/>
            </a:solidFill>
          </p:spPr>
          <p:txBody>
            <a:bodyPr/>
            <a:lstStyle/>
            <a:p>
              <a:endParaRPr lang="vi-VN"/>
            </a:p>
          </p:txBody>
        </p:sp>
      </p:grpSp>
      <p:grpSp>
        <p:nvGrpSpPr>
          <p:cNvPr id="7" name="Group 7"/>
          <p:cNvGrpSpPr>
            <a:grpSpLocks noChangeAspect="1"/>
          </p:cNvGrpSpPr>
          <p:nvPr/>
        </p:nvGrpSpPr>
        <p:grpSpPr>
          <a:xfrm rot="5400000">
            <a:off x="1757798" y="2502068"/>
            <a:ext cx="1048090" cy="907646"/>
            <a:chOff x="0" y="0"/>
            <a:chExt cx="6350000" cy="5499100"/>
          </a:xfrm>
        </p:grpSpPr>
        <p:sp>
          <p:nvSpPr>
            <p:cNvPr id="8" name="Freeform 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txBody>
            <a:bodyPr/>
            <a:lstStyle/>
            <a:p>
              <a:endParaRPr lang="vi-VN"/>
            </a:p>
          </p:txBody>
        </p:sp>
      </p:grpSp>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400000">
            <a:off x="8627397" y="4111395"/>
            <a:ext cx="1081166" cy="2498493"/>
          </a:xfrm>
          <a:prstGeom prst="rect">
            <a:avLst/>
          </a:prstGeom>
        </p:spPr>
      </p:pic>
      <p:sp>
        <p:nvSpPr>
          <p:cNvPr id="14" name="TextBox 14"/>
          <p:cNvSpPr txBox="1"/>
          <p:nvPr/>
        </p:nvSpPr>
        <p:spPr>
          <a:xfrm>
            <a:off x="1392340" y="809534"/>
            <a:ext cx="5749727" cy="628377"/>
          </a:xfrm>
          <a:prstGeom prst="rect">
            <a:avLst/>
          </a:prstGeom>
        </p:spPr>
        <p:txBody>
          <a:bodyPr wrap="square" lIns="0" tIns="0" rIns="0" bIns="0" rtlCol="0" anchor="t">
            <a:spAutoFit/>
          </a:bodyPr>
          <a:lstStyle/>
          <a:p>
            <a:pPr algn="just">
              <a:lnSpc>
                <a:spcPts val="4900"/>
              </a:lnSpc>
              <a:spcBef>
                <a:spcPct val="0"/>
              </a:spcBef>
            </a:pPr>
            <a:r>
              <a:rPr lang="en-US" sz="4400" b="1" dirty="0">
                <a:solidFill>
                  <a:srgbClr val="000000"/>
                </a:solidFill>
                <a:latin typeface="Arial" pitchFamily="34" charset="0"/>
              </a:rPr>
              <a:t>2. GIẢM PHÂN</a:t>
            </a:r>
            <a:endParaRPr lang="vi-VN" sz="4400" b="1" dirty="0">
              <a:solidFill>
                <a:srgbClr val="000000"/>
              </a:solidFill>
            </a:endParaRPr>
          </a:p>
        </p:txBody>
      </p:sp>
      <p:sp>
        <p:nvSpPr>
          <p:cNvPr id="15" name="TextBox 15"/>
          <p:cNvSpPr txBox="1"/>
          <p:nvPr/>
        </p:nvSpPr>
        <p:spPr>
          <a:xfrm>
            <a:off x="2864968" y="2602429"/>
            <a:ext cx="5501437" cy="573427"/>
          </a:xfrm>
          <a:prstGeom prst="rect">
            <a:avLst/>
          </a:prstGeom>
        </p:spPr>
        <p:txBody>
          <a:bodyPr wrap="square" lIns="0" tIns="0" rIns="0" bIns="0" rtlCol="0" anchor="t">
            <a:spAutoFit/>
          </a:bodyPr>
          <a:lstStyle/>
          <a:p>
            <a:pPr algn="just">
              <a:lnSpc>
                <a:spcPts val="4900"/>
              </a:lnSpc>
            </a:pPr>
            <a:r>
              <a:rPr lang="en-US" sz="3500" b="1" dirty="0" err="1">
                <a:solidFill>
                  <a:srgbClr val="C00000"/>
                </a:solidFill>
                <a:latin typeface="Arial" pitchFamily="34" charset="0"/>
              </a:rPr>
              <a:t>Kỳ</a:t>
            </a:r>
            <a:r>
              <a:rPr lang="en-US" sz="3500" b="1" dirty="0">
                <a:solidFill>
                  <a:srgbClr val="C00000"/>
                </a:solidFill>
                <a:latin typeface="Arial" pitchFamily="34" charset="0"/>
              </a:rPr>
              <a:t> </a:t>
            </a:r>
            <a:r>
              <a:rPr lang="en-US" sz="3500" b="1" dirty="0" err="1">
                <a:solidFill>
                  <a:srgbClr val="C00000"/>
                </a:solidFill>
                <a:latin typeface="Arial" pitchFamily="34" charset="0"/>
              </a:rPr>
              <a:t>cuối</a:t>
            </a:r>
            <a:r>
              <a:rPr lang="en-US" sz="3500" b="1" dirty="0">
                <a:solidFill>
                  <a:srgbClr val="C00000"/>
                </a:solidFill>
                <a:latin typeface="Arial" pitchFamily="34" charset="0"/>
              </a:rPr>
              <a:t> II</a:t>
            </a:r>
            <a:endParaRPr lang="vi-VN" sz="3500" b="1" dirty="0">
              <a:solidFill>
                <a:srgbClr val="C00000"/>
              </a:solidFill>
              <a:latin typeface="Arial" pitchFamily="34" charset="0"/>
            </a:endParaRPr>
          </a:p>
        </p:txBody>
      </p:sp>
      <p:sp>
        <p:nvSpPr>
          <p:cNvPr id="16" name="TextBox 16"/>
          <p:cNvSpPr txBox="1"/>
          <p:nvPr/>
        </p:nvSpPr>
        <p:spPr>
          <a:xfrm>
            <a:off x="1828020" y="3548497"/>
            <a:ext cx="7041215" cy="1400383"/>
          </a:xfrm>
          <a:prstGeom prst="rect">
            <a:avLst/>
          </a:prstGeom>
        </p:spPr>
        <p:txBody>
          <a:bodyPr wrap="square" lIns="0" tIns="0" rIns="0" bIns="0" rtlCol="0" anchor="t">
            <a:spAutoFit/>
          </a:bodyPr>
          <a:lstStyle/>
          <a:p>
            <a:pPr algn="just">
              <a:lnSpc>
                <a:spcPct val="130000"/>
              </a:lnSpc>
              <a:spcBef>
                <a:spcPct val="0"/>
              </a:spcBef>
            </a:pPr>
            <a:r>
              <a:rPr lang="vi-VN" sz="3500" b="1" dirty="0">
                <a:solidFill>
                  <a:srgbClr val="000000"/>
                </a:solidFill>
                <a:latin typeface="Arial" pitchFamily="34" charset="0"/>
              </a:rPr>
              <a:t>Các NST đơn duỗi xoắn nằm gọn trong nhân mới hình thành.</a:t>
            </a:r>
          </a:p>
        </p:txBody>
      </p:sp>
      <p:cxnSp>
        <p:nvCxnSpPr>
          <p:cNvPr id="11" name="Straight Arrow Connector 10"/>
          <p:cNvCxnSpPr/>
          <p:nvPr/>
        </p:nvCxnSpPr>
        <p:spPr>
          <a:xfrm flipV="1">
            <a:off x="4785683" y="7908084"/>
            <a:ext cx="1230376" cy="1"/>
          </a:xfrm>
          <a:prstGeom prst="straightConnector1">
            <a:avLst/>
          </a:prstGeom>
          <a:ln w="571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5515498" y="5752123"/>
            <a:ext cx="4601308" cy="4206061"/>
            <a:chOff x="5341253" y="6065658"/>
            <a:chExt cx="4278158" cy="3910669"/>
          </a:xfrm>
        </p:grpSpPr>
        <p:pic>
          <p:nvPicPr>
            <p:cNvPr id="21" name="Picture 20" descr="Tóm tắt chủ đề về bệnh teo cơ lớp 7 bài 2"/>
            <p:cNvPicPr>
              <a:picLocks noChangeAspect="1" noChangeArrowheads="1"/>
            </p:cNvPicPr>
            <p:nvPr/>
          </p:nvPicPr>
          <p:blipFill rotWithShape="1">
            <a:blip r:embed="rId12">
              <a:extLst>
                <a:ext uri="{28A0092B-C50C-407E-A947-70E740481C1C}">
                  <a14:useLocalDpi xmlns:a14="http://schemas.microsoft.com/office/drawing/2010/main" val="0"/>
                </a:ext>
              </a:extLst>
            </a:blip>
            <a:srcRect r="57606"/>
            <a:stretch/>
          </p:blipFill>
          <p:spPr bwMode="auto">
            <a:xfrm>
              <a:off x="5341253" y="6065759"/>
              <a:ext cx="2344675" cy="391056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Tóm tắt chủ đề về bệnh teo cơ lớp 7 bài 2"/>
            <p:cNvPicPr>
              <a:picLocks noChangeAspect="1" noChangeArrowheads="1"/>
            </p:cNvPicPr>
            <p:nvPr/>
          </p:nvPicPr>
          <p:blipFill rotWithShape="1">
            <a:blip r:embed="rId12">
              <a:extLst>
                <a:ext uri="{28A0092B-C50C-407E-A947-70E740481C1C}">
                  <a14:useLocalDpi xmlns:a14="http://schemas.microsoft.com/office/drawing/2010/main" val="0"/>
                </a:ext>
              </a:extLst>
            </a:blip>
            <a:srcRect l="54674" t="-75" r="2932" b="75"/>
            <a:stretch/>
          </p:blipFill>
          <p:spPr bwMode="auto">
            <a:xfrm>
              <a:off x="7274736" y="6065658"/>
              <a:ext cx="2344675" cy="39105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762784" y="6047516"/>
            <a:ext cx="4134929" cy="3710248"/>
            <a:chOff x="555785" y="6326229"/>
            <a:chExt cx="3844533" cy="3449677"/>
          </a:xfrm>
        </p:grpSpPr>
        <p:pic>
          <p:nvPicPr>
            <p:cNvPr id="34818" name="Picture 2" descr="https://fenozom.com/wp-content/uploads/2021/01/mayoz2-removebg-preview.png"/>
            <p:cNvPicPr>
              <a:picLocks noChangeAspect="1" noChangeArrowheads="1"/>
            </p:cNvPicPr>
            <p:nvPr/>
          </p:nvPicPr>
          <p:blipFill rotWithShape="1">
            <a:blip r:embed="rId13">
              <a:extLst>
                <a:ext uri="{28A0092B-C50C-407E-A947-70E740481C1C}">
                  <a14:useLocalDpi xmlns:a14="http://schemas.microsoft.com/office/drawing/2010/main" val="0"/>
                </a:ext>
              </a:extLst>
            </a:blip>
            <a:srcRect r="59441"/>
            <a:stretch/>
          </p:blipFill>
          <p:spPr bwMode="auto">
            <a:xfrm>
              <a:off x="555785" y="6326229"/>
              <a:ext cx="1946352" cy="339308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s://fenozom.com/wp-content/uploads/2021/01/mayoz2-removebg-preview.png"/>
            <p:cNvPicPr>
              <a:picLocks noChangeAspect="1" noChangeArrowheads="1"/>
            </p:cNvPicPr>
            <p:nvPr/>
          </p:nvPicPr>
          <p:blipFill rotWithShape="1">
            <a:blip r:embed="rId13">
              <a:extLst>
                <a:ext uri="{28A0092B-C50C-407E-A947-70E740481C1C}">
                  <a14:useLocalDpi xmlns:a14="http://schemas.microsoft.com/office/drawing/2010/main" val="0"/>
                </a:ext>
              </a:extLst>
            </a:blip>
            <a:srcRect l="51397" t="459" r="8044" b="-459"/>
            <a:stretch/>
          </p:blipFill>
          <p:spPr bwMode="auto">
            <a:xfrm>
              <a:off x="2453966" y="6382821"/>
              <a:ext cx="1946352" cy="339308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889142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Giải thích tại sao giảm phân lại tạo ra được các tế bào con với số lượng  NST giảm đi một nửa?"/>
          <p:cNvPicPr>
            <a:picLocks noChangeAspect="1" noChangeArrowheads="1"/>
          </p:cNvPicPr>
          <p:nvPr/>
        </p:nvPicPr>
        <p:blipFill rotWithShape="1">
          <a:blip r:embed="rId3">
            <a:extLst>
              <a:ext uri="{28A0092B-C50C-407E-A947-70E740481C1C}">
                <a14:useLocalDpi xmlns:a14="http://schemas.microsoft.com/office/drawing/2010/main" val="0"/>
              </a:ext>
            </a:extLst>
          </a:blip>
          <a:srcRect b="5905"/>
          <a:stretch/>
        </p:blipFill>
        <p:spPr bwMode="auto">
          <a:xfrm>
            <a:off x="10091860" y="1485763"/>
            <a:ext cx="7423271" cy="819674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47630">
            <a:off x="-2392421" y="-5039057"/>
            <a:ext cx="8477169" cy="6273105"/>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352433" y="-1028700"/>
            <a:ext cx="4114800" cy="4114800"/>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485067" y="-2714625"/>
            <a:ext cx="4114800" cy="4114800"/>
          </a:xfrm>
          <a:prstGeom prst="rect">
            <a:avLst/>
          </a:prstGeom>
        </p:spPr>
      </p:pic>
      <p:grpSp>
        <p:nvGrpSpPr>
          <p:cNvPr id="5" name="Group 5"/>
          <p:cNvGrpSpPr/>
          <p:nvPr/>
        </p:nvGrpSpPr>
        <p:grpSpPr>
          <a:xfrm>
            <a:off x="1392340" y="1638300"/>
            <a:ext cx="8069547" cy="3770597"/>
            <a:chOff x="0" y="0"/>
            <a:chExt cx="3200519" cy="2205367"/>
          </a:xfrm>
        </p:grpSpPr>
        <p:sp>
          <p:nvSpPr>
            <p:cNvPr id="6" name="Freeform 6"/>
            <p:cNvSpPr/>
            <p:nvPr/>
          </p:nvSpPr>
          <p:spPr>
            <a:xfrm>
              <a:off x="0" y="0"/>
              <a:ext cx="3200519" cy="2205367"/>
            </a:xfrm>
            <a:custGeom>
              <a:avLst/>
              <a:gdLst/>
              <a:ahLst/>
              <a:cxnLst/>
              <a:rect l="l" t="t" r="r" b="b"/>
              <a:pathLst>
                <a:path w="3200519" h="2205367">
                  <a:moveTo>
                    <a:pt x="3076059" y="59690"/>
                  </a:moveTo>
                  <a:cubicBezTo>
                    <a:pt x="3111619" y="59690"/>
                    <a:pt x="3140829" y="88900"/>
                    <a:pt x="3140829" y="124460"/>
                  </a:cubicBezTo>
                  <a:lnTo>
                    <a:pt x="3140829" y="2080907"/>
                  </a:lnTo>
                  <a:cubicBezTo>
                    <a:pt x="3140829" y="2116467"/>
                    <a:pt x="3111619" y="2145677"/>
                    <a:pt x="3076059" y="2145677"/>
                  </a:cubicBezTo>
                  <a:lnTo>
                    <a:pt x="124460" y="2145677"/>
                  </a:lnTo>
                  <a:cubicBezTo>
                    <a:pt x="88900" y="2145677"/>
                    <a:pt x="59690" y="2116467"/>
                    <a:pt x="59690" y="2080907"/>
                  </a:cubicBezTo>
                  <a:lnTo>
                    <a:pt x="59690" y="124460"/>
                  </a:lnTo>
                  <a:cubicBezTo>
                    <a:pt x="59690" y="88900"/>
                    <a:pt x="88900" y="59690"/>
                    <a:pt x="124460" y="59690"/>
                  </a:cubicBezTo>
                  <a:lnTo>
                    <a:pt x="3076059" y="59690"/>
                  </a:lnTo>
                  <a:moveTo>
                    <a:pt x="3076059" y="0"/>
                  </a:moveTo>
                  <a:lnTo>
                    <a:pt x="124460" y="0"/>
                  </a:lnTo>
                  <a:cubicBezTo>
                    <a:pt x="55880" y="0"/>
                    <a:pt x="0" y="55880"/>
                    <a:pt x="0" y="124460"/>
                  </a:cubicBezTo>
                  <a:lnTo>
                    <a:pt x="0" y="2080907"/>
                  </a:lnTo>
                  <a:cubicBezTo>
                    <a:pt x="0" y="2149487"/>
                    <a:pt x="55880" y="2205367"/>
                    <a:pt x="124460" y="2205367"/>
                  </a:cubicBezTo>
                  <a:lnTo>
                    <a:pt x="3076059" y="2205367"/>
                  </a:lnTo>
                  <a:cubicBezTo>
                    <a:pt x="3144639" y="2205367"/>
                    <a:pt x="3200519" y="2149487"/>
                    <a:pt x="3200519" y="2080907"/>
                  </a:cubicBezTo>
                  <a:lnTo>
                    <a:pt x="3200519" y="124460"/>
                  </a:lnTo>
                  <a:cubicBezTo>
                    <a:pt x="3200519" y="55880"/>
                    <a:pt x="3144639" y="0"/>
                    <a:pt x="3076059" y="0"/>
                  </a:cubicBezTo>
                  <a:close/>
                </a:path>
              </a:pathLst>
            </a:custGeom>
            <a:solidFill>
              <a:srgbClr val="175029"/>
            </a:solidFill>
          </p:spPr>
          <p:txBody>
            <a:bodyPr/>
            <a:lstStyle/>
            <a:p>
              <a:endParaRPr lang="vi-VN"/>
            </a:p>
          </p:txBody>
        </p:sp>
      </p:grpSp>
      <p:grpSp>
        <p:nvGrpSpPr>
          <p:cNvPr id="7" name="Group 7"/>
          <p:cNvGrpSpPr>
            <a:grpSpLocks noChangeAspect="1"/>
          </p:cNvGrpSpPr>
          <p:nvPr/>
        </p:nvGrpSpPr>
        <p:grpSpPr>
          <a:xfrm rot="5400000">
            <a:off x="1757798" y="1982400"/>
            <a:ext cx="1048090" cy="907646"/>
            <a:chOff x="0" y="0"/>
            <a:chExt cx="6350000" cy="5499100"/>
          </a:xfrm>
        </p:grpSpPr>
        <p:sp>
          <p:nvSpPr>
            <p:cNvPr id="8" name="Freeform 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txBody>
            <a:bodyPr/>
            <a:lstStyle/>
            <a:p>
              <a:endParaRPr lang="vi-VN"/>
            </a:p>
          </p:txBody>
        </p:sp>
      </p:grpSp>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400000">
            <a:off x="8466255" y="4975240"/>
            <a:ext cx="859340" cy="1985871"/>
          </a:xfrm>
          <a:prstGeom prst="rect">
            <a:avLst/>
          </a:prstGeom>
        </p:spPr>
      </p:pic>
      <p:sp>
        <p:nvSpPr>
          <p:cNvPr id="14" name="TextBox 14"/>
          <p:cNvSpPr txBox="1"/>
          <p:nvPr/>
        </p:nvSpPr>
        <p:spPr>
          <a:xfrm>
            <a:off x="1392340" y="809534"/>
            <a:ext cx="5749727" cy="628377"/>
          </a:xfrm>
          <a:prstGeom prst="rect">
            <a:avLst/>
          </a:prstGeom>
        </p:spPr>
        <p:txBody>
          <a:bodyPr wrap="square" lIns="0" tIns="0" rIns="0" bIns="0" rtlCol="0" anchor="t">
            <a:spAutoFit/>
          </a:bodyPr>
          <a:lstStyle/>
          <a:p>
            <a:pPr algn="just">
              <a:lnSpc>
                <a:spcPts val="4900"/>
              </a:lnSpc>
              <a:spcBef>
                <a:spcPct val="0"/>
              </a:spcBef>
            </a:pPr>
            <a:r>
              <a:rPr lang="en-US" sz="4400" b="1" dirty="0">
                <a:solidFill>
                  <a:srgbClr val="000000"/>
                </a:solidFill>
                <a:latin typeface="Arial" pitchFamily="34" charset="0"/>
              </a:rPr>
              <a:t>2. GIẢM PHÂN</a:t>
            </a:r>
            <a:endParaRPr lang="vi-VN" sz="4400" b="1" dirty="0">
              <a:solidFill>
                <a:srgbClr val="000000"/>
              </a:solidFill>
            </a:endParaRPr>
          </a:p>
        </p:txBody>
      </p:sp>
      <p:sp>
        <p:nvSpPr>
          <p:cNvPr id="15" name="TextBox 15"/>
          <p:cNvSpPr txBox="1"/>
          <p:nvPr/>
        </p:nvSpPr>
        <p:spPr>
          <a:xfrm>
            <a:off x="2864968" y="2082761"/>
            <a:ext cx="5501437" cy="628377"/>
          </a:xfrm>
          <a:prstGeom prst="rect">
            <a:avLst/>
          </a:prstGeom>
        </p:spPr>
        <p:txBody>
          <a:bodyPr wrap="square" lIns="0" tIns="0" rIns="0" bIns="0" rtlCol="0" anchor="t">
            <a:spAutoFit/>
          </a:bodyPr>
          <a:lstStyle/>
          <a:p>
            <a:pPr algn="just">
              <a:lnSpc>
                <a:spcPts val="4900"/>
              </a:lnSpc>
            </a:pPr>
            <a:r>
              <a:rPr lang="vi-VN" sz="3500" b="1" dirty="0">
                <a:solidFill>
                  <a:srgbClr val="C00000"/>
                </a:solidFill>
                <a:latin typeface="Arial" pitchFamily="34" charset="0"/>
              </a:rPr>
              <a:t>Kết quả</a:t>
            </a:r>
            <a:r>
              <a:rPr lang="en-US" sz="3500" b="1" dirty="0">
                <a:solidFill>
                  <a:srgbClr val="C00000"/>
                </a:solidFill>
                <a:latin typeface="Arial" pitchFamily="34" charset="0"/>
              </a:rPr>
              <a:t> </a:t>
            </a:r>
            <a:r>
              <a:rPr lang="en-US" sz="3500" b="1" dirty="0" err="1">
                <a:solidFill>
                  <a:srgbClr val="C00000"/>
                </a:solidFill>
                <a:latin typeface="Arial" pitchFamily="34" charset="0"/>
              </a:rPr>
              <a:t>lần</a:t>
            </a:r>
            <a:r>
              <a:rPr lang="en-US" sz="3500" b="1" dirty="0">
                <a:solidFill>
                  <a:srgbClr val="C00000"/>
                </a:solidFill>
                <a:latin typeface="Arial" pitchFamily="34" charset="0"/>
              </a:rPr>
              <a:t> </a:t>
            </a:r>
            <a:r>
              <a:rPr lang="en-US" sz="3500" b="1" dirty="0" err="1">
                <a:solidFill>
                  <a:srgbClr val="C00000"/>
                </a:solidFill>
                <a:latin typeface="Arial" pitchFamily="34" charset="0"/>
              </a:rPr>
              <a:t>giảm</a:t>
            </a:r>
            <a:r>
              <a:rPr lang="en-US" sz="3500" b="1" dirty="0">
                <a:solidFill>
                  <a:srgbClr val="C00000"/>
                </a:solidFill>
                <a:latin typeface="Arial" pitchFamily="34" charset="0"/>
              </a:rPr>
              <a:t> </a:t>
            </a:r>
            <a:r>
              <a:rPr lang="en-US" sz="3500" b="1" dirty="0" err="1">
                <a:solidFill>
                  <a:srgbClr val="C00000"/>
                </a:solidFill>
                <a:latin typeface="Arial" pitchFamily="34" charset="0"/>
              </a:rPr>
              <a:t>phân</a:t>
            </a:r>
            <a:r>
              <a:rPr lang="en-US" sz="3500" b="1" dirty="0">
                <a:solidFill>
                  <a:srgbClr val="C00000"/>
                </a:solidFill>
                <a:latin typeface="Arial" pitchFamily="34" charset="0"/>
              </a:rPr>
              <a:t> II</a:t>
            </a:r>
            <a:endParaRPr lang="vi-VN" sz="3500" b="1" dirty="0">
              <a:solidFill>
                <a:srgbClr val="C00000"/>
              </a:solidFill>
              <a:latin typeface="Arial" pitchFamily="34" charset="0"/>
            </a:endParaRPr>
          </a:p>
        </p:txBody>
      </p:sp>
      <p:sp>
        <p:nvSpPr>
          <p:cNvPr id="16" name="TextBox 16"/>
          <p:cNvSpPr txBox="1"/>
          <p:nvPr/>
        </p:nvSpPr>
        <p:spPr>
          <a:xfrm>
            <a:off x="1828021" y="3089877"/>
            <a:ext cx="7087380" cy="2085636"/>
          </a:xfrm>
          <a:prstGeom prst="rect">
            <a:avLst/>
          </a:prstGeom>
        </p:spPr>
        <p:txBody>
          <a:bodyPr wrap="square" lIns="0" tIns="0" rIns="0" bIns="0" rtlCol="0" anchor="t">
            <a:spAutoFit/>
          </a:bodyPr>
          <a:lstStyle/>
          <a:p>
            <a:pPr algn="just">
              <a:lnSpc>
                <a:spcPct val="130000"/>
              </a:lnSpc>
              <a:spcBef>
                <a:spcPct val="0"/>
              </a:spcBef>
            </a:pPr>
            <a:r>
              <a:rPr lang="vi-VN" sz="3500" b="1" dirty="0">
                <a:solidFill>
                  <a:srgbClr val="000000"/>
                </a:solidFill>
                <a:latin typeface="Arial" pitchFamily="34" charset="0"/>
              </a:rPr>
              <a:t>Mỗi tế bào mang n NST kép trải qua giảm phân II tạo thành 2 tế bào con có n NST đơn.</a:t>
            </a:r>
          </a:p>
        </p:txBody>
      </p:sp>
      <p:pic>
        <p:nvPicPr>
          <p:cNvPr id="33794" name="Picture 2" descr="https://sciences.usca.edu/biology/zelmer/122/celldivision/meiosis/lilycytokinesisII.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18839" y="5764288"/>
            <a:ext cx="5943289" cy="3942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0553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3794"/>
                                        </p:tgtEl>
                                        <p:attrNameLst>
                                          <p:attrName>style.visibility</p:attrName>
                                        </p:attrNameLst>
                                      </p:cBhvr>
                                      <p:to>
                                        <p:strVal val="visible"/>
                                      </p:to>
                                    </p:set>
                                    <p:anim calcmode="lin" valueType="num">
                                      <p:cBhvr additive="base">
                                        <p:cTn id="29" dur="500" fill="hold"/>
                                        <p:tgtEl>
                                          <p:spTgt spid="33794"/>
                                        </p:tgtEl>
                                        <p:attrNameLst>
                                          <p:attrName>ppt_x</p:attrName>
                                        </p:attrNameLst>
                                      </p:cBhvr>
                                      <p:tavLst>
                                        <p:tav tm="0">
                                          <p:val>
                                            <p:strVal val="#ppt_x"/>
                                          </p:val>
                                        </p:tav>
                                        <p:tav tm="100000">
                                          <p:val>
                                            <p:strVal val="#ppt_x"/>
                                          </p:val>
                                        </p:tav>
                                      </p:tavLst>
                                    </p:anim>
                                    <p:anim calcmode="lin" valueType="num">
                                      <p:cBhvr additive="base">
                                        <p:cTn id="30" dur="500" fill="hold"/>
                                        <p:tgtEl>
                                          <p:spTgt spid="337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CD7731-437F-C1C9-CC20-CC0FB8607D8D}"/>
              </a:ext>
            </a:extLst>
          </p:cNvPr>
          <p:cNvSpPr/>
          <p:nvPr/>
        </p:nvSpPr>
        <p:spPr>
          <a:xfrm>
            <a:off x="2264737" y="861239"/>
            <a:ext cx="15629861" cy="8722685"/>
          </a:xfrm>
          <a:prstGeom prst="roundRect">
            <a:avLst>
              <a:gd name="adj" fmla="val 4691"/>
            </a:avLst>
          </a:prstGeom>
          <a:noFill/>
          <a:ln w="38100">
            <a:solidFill>
              <a:srgbClr val="00AEE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en-US" sz="2700">
              <a:solidFill>
                <a:srgbClr val="FFFFFF"/>
              </a:solidFill>
            </a:endParaRPr>
          </a:p>
        </p:txBody>
      </p:sp>
      <p:cxnSp>
        <p:nvCxnSpPr>
          <p:cNvPr id="6" name="Straight Connector 5">
            <a:extLst>
              <a:ext uri="{FF2B5EF4-FFF2-40B4-BE49-F238E27FC236}">
                <a16:creationId xmlns:a16="http://schemas.microsoft.com/office/drawing/2014/main" id="{63F81784-6751-851D-2EA7-A9B5E7FBC07D}"/>
              </a:ext>
            </a:extLst>
          </p:cNvPr>
          <p:cNvCxnSpPr/>
          <p:nvPr/>
        </p:nvCxnSpPr>
        <p:spPr>
          <a:xfrm>
            <a:off x="2264735" y="1722474"/>
            <a:ext cx="12918558" cy="0"/>
          </a:xfrm>
          <a:prstGeom prst="line">
            <a:avLst/>
          </a:prstGeom>
          <a:ln w="28575">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 name="Flowchart: Connector 6">
            <a:extLst>
              <a:ext uri="{FF2B5EF4-FFF2-40B4-BE49-F238E27FC236}">
                <a16:creationId xmlns:a16="http://schemas.microsoft.com/office/drawing/2014/main" id="{4243389B-8C1A-B083-F25F-0A09C1693ADE}"/>
              </a:ext>
            </a:extLst>
          </p:cNvPr>
          <p:cNvSpPr/>
          <p:nvPr/>
        </p:nvSpPr>
        <p:spPr>
          <a:xfrm>
            <a:off x="1929810" y="590108"/>
            <a:ext cx="1866012" cy="1866012"/>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en-US" sz="2700">
              <a:solidFill>
                <a:srgbClr val="FFFFFF"/>
              </a:solidFill>
            </a:endParaRPr>
          </a:p>
        </p:txBody>
      </p:sp>
      <p:pic>
        <p:nvPicPr>
          <p:cNvPr id="2050" name="Picture 2">
            <a:extLst>
              <a:ext uri="{FF2B5EF4-FFF2-40B4-BE49-F238E27FC236}">
                <a16:creationId xmlns:a16="http://schemas.microsoft.com/office/drawing/2014/main" id="{07963D1C-A0D4-D55D-83AC-144DDFCC2B30}"/>
              </a:ext>
            </a:extLst>
          </p:cNvPr>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42782" y="703079"/>
            <a:ext cx="1640072" cy="164007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3427CEF-EEFC-F678-06D9-EA42A46276D9}"/>
              </a:ext>
            </a:extLst>
          </p:cNvPr>
          <p:cNvSpPr txBox="1"/>
          <p:nvPr/>
        </p:nvSpPr>
        <p:spPr>
          <a:xfrm>
            <a:off x="4017778" y="1237236"/>
            <a:ext cx="4322135" cy="851297"/>
          </a:xfrm>
          <a:prstGeom prst="roundRect">
            <a:avLst/>
          </a:prstGeom>
          <a:solidFill>
            <a:schemeClr val="tx1"/>
          </a:solidFill>
          <a:effectLst>
            <a:outerShdw blurRad="50800" dist="38100" dir="2700000" algn="tl" rotWithShape="0">
              <a:prstClr val="black">
                <a:alpha val="40000"/>
              </a:prstClr>
            </a:outerShdw>
          </a:effectLst>
        </p:spPr>
        <p:txBody>
          <a:bodyPr wrap="square" rtlCol="0">
            <a:spAutoFit/>
          </a:bodyPr>
          <a:lstStyle/>
          <a:p>
            <a:pPr algn="ctr" defTabSz="1371669">
              <a:defRPr/>
            </a:pPr>
            <a:r>
              <a:rPr lang="vi-VN" sz="4400" b="1" dirty="0">
                <a:solidFill>
                  <a:srgbClr val="36B59E">
                    <a:lumMod val="75000"/>
                  </a:srgbClr>
                </a:solidFill>
                <a:latin typeface="Arial" panose="020B0604020202020204" pitchFamily="34" charset="0"/>
                <a:cs typeface="Arial" panose="020B0604020202020204" pitchFamily="34" charset="0"/>
              </a:rPr>
              <a:t>KHỞI ĐỘNG</a:t>
            </a:r>
            <a:endParaRPr lang="en-US" sz="4400" b="1" dirty="0">
              <a:solidFill>
                <a:srgbClr val="36B59E">
                  <a:lumMod val="75000"/>
                </a:srgb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E21D520-876B-4E4D-8B93-DE28F8F02D4E}"/>
              </a:ext>
            </a:extLst>
          </p:cNvPr>
          <p:cNvSpPr txBox="1"/>
          <p:nvPr/>
        </p:nvSpPr>
        <p:spPr>
          <a:xfrm>
            <a:off x="8662481" y="8494471"/>
            <a:ext cx="9625520" cy="646331"/>
          </a:xfrm>
          <a:prstGeom prst="rect">
            <a:avLst/>
          </a:prstGeom>
          <a:noFill/>
        </p:spPr>
        <p:txBody>
          <a:bodyPr wrap="square" rtlCol="0">
            <a:spAutoFit/>
          </a:bodyPr>
          <a:lstStyle/>
          <a:p>
            <a:pPr algn="ctr" defTabSz="1371669">
              <a:lnSpc>
                <a:spcPct val="120000"/>
              </a:lnSpc>
              <a:defRPr/>
            </a:pPr>
            <a:r>
              <a:rPr lang="vi-VN" sz="3000" b="1" i="1" dirty="0">
                <a:solidFill>
                  <a:srgbClr val="000000"/>
                </a:solidFill>
                <a:latin typeface="Arial" panose="020B0604020202020204" pitchFamily="34" charset="0"/>
                <a:cs typeface="Arial" panose="020B0604020202020204" pitchFamily="34" charset="0"/>
              </a:rPr>
              <a:t>Hình. </a:t>
            </a:r>
            <a:r>
              <a:rPr lang="en-US" sz="3000" i="1" dirty="0" err="1">
                <a:solidFill>
                  <a:srgbClr val="000000"/>
                </a:solidFill>
                <a:latin typeface="Arial" panose="020B0604020202020204" pitchFamily="34" charset="0"/>
                <a:cs typeface="Arial" panose="020B0604020202020204" pitchFamily="34" charset="0"/>
              </a:rPr>
              <a:t>Một</a:t>
            </a:r>
            <a:r>
              <a:rPr lang="en-US" sz="3000" i="1" dirty="0">
                <a:solidFill>
                  <a:srgbClr val="000000"/>
                </a:solidFill>
                <a:latin typeface="Arial" panose="020B0604020202020204" pitchFamily="34" charset="0"/>
                <a:cs typeface="Arial" panose="020B0604020202020204" pitchFamily="34" charset="0"/>
              </a:rPr>
              <a:t> </a:t>
            </a:r>
            <a:r>
              <a:rPr lang="en-US" sz="3000" i="1" dirty="0" err="1">
                <a:solidFill>
                  <a:srgbClr val="000000"/>
                </a:solidFill>
                <a:latin typeface="Arial" panose="020B0604020202020204" pitchFamily="34" charset="0"/>
                <a:cs typeface="Arial" panose="020B0604020202020204" pitchFamily="34" charset="0"/>
              </a:rPr>
              <a:t>số</a:t>
            </a:r>
            <a:r>
              <a:rPr lang="en-US" sz="3000" i="1" dirty="0">
                <a:solidFill>
                  <a:srgbClr val="000000"/>
                </a:solidFill>
                <a:latin typeface="Arial" panose="020B0604020202020204" pitchFamily="34" charset="0"/>
                <a:cs typeface="Arial" panose="020B0604020202020204" pitchFamily="34" charset="0"/>
              </a:rPr>
              <a:t> </a:t>
            </a:r>
            <a:r>
              <a:rPr lang="en-US" sz="3000" i="1" dirty="0" err="1">
                <a:solidFill>
                  <a:srgbClr val="000000"/>
                </a:solidFill>
                <a:latin typeface="Arial" panose="020B0604020202020204" pitchFamily="34" charset="0"/>
                <a:cs typeface="Arial" panose="020B0604020202020204" pitchFamily="34" charset="0"/>
              </a:rPr>
              <a:t>hình</a:t>
            </a:r>
            <a:r>
              <a:rPr lang="en-US" sz="3000" i="1" dirty="0">
                <a:solidFill>
                  <a:srgbClr val="000000"/>
                </a:solidFill>
                <a:latin typeface="Arial" panose="020B0604020202020204" pitchFamily="34" charset="0"/>
                <a:cs typeface="Arial" panose="020B0604020202020204" pitchFamily="34" charset="0"/>
              </a:rPr>
              <a:t> </a:t>
            </a:r>
            <a:r>
              <a:rPr lang="en-US" sz="3000" i="1" dirty="0" err="1">
                <a:solidFill>
                  <a:srgbClr val="000000"/>
                </a:solidFill>
                <a:latin typeface="Arial" panose="020B0604020202020204" pitchFamily="34" charset="0"/>
                <a:cs typeface="Arial" panose="020B0604020202020204" pitchFamily="34" charset="0"/>
              </a:rPr>
              <a:t>thức</a:t>
            </a:r>
            <a:r>
              <a:rPr lang="en-US" sz="3000" i="1" dirty="0">
                <a:solidFill>
                  <a:srgbClr val="000000"/>
                </a:solidFill>
                <a:latin typeface="Arial" panose="020B0604020202020204" pitchFamily="34" charset="0"/>
                <a:cs typeface="Arial" panose="020B0604020202020204" pitchFamily="34" charset="0"/>
              </a:rPr>
              <a:t> </a:t>
            </a:r>
            <a:r>
              <a:rPr lang="en-US" sz="3000" i="1" dirty="0" err="1">
                <a:solidFill>
                  <a:srgbClr val="000000"/>
                </a:solidFill>
                <a:latin typeface="Arial" panose="020B0604020202020204" pitchFamily="34" charset="0"/>
                <a:cs typeface="Arial" panose="020B0604020202020204" pitchFamily="34" charset="0"/>
              </a:rPr>
              <a:t>sinh</a:t>
            </a:r>
            <a:r>
              <a:rPr lang="en-US" sz="3000" i="1" dirty="0">
                <a:solidFill>
                  <a:srgbClr val="000000"/>
                </a:solidFill>
                <a:latin typeface="Arial" panose="020B0604020202020204" pitchFamily="34" charset="0"/>
                <a:cs typeface="Arial" panose="020B0604020202020204" pitchFamily="34" charset="0"/>
              </a:rPr>
              <a:t> </a:t>
            </a:r>
            <a:r>
              <a:rPr lang="en-US" sz="3000" i="1" dirty="0" err="1">
                <a:solidFill>
                  <a:srgbClr val="000000"/>
                </a:solidFill>
                <a:latin typeface="Arial" panose="020B0604020202020204" pitchFamily="34" charset="0"/>
                <a:cs typeface="Arial" panose="020B0604020202020204" pitchFamily="34" charset="0"/>
              </a:rPr>
              <a:t>sản</a:t>
            </a:r>
            <a:r>
              <a:rPr lang="en-US" sz="3000" i="1" dirty="0">
                <a:solidFill>
                  <a:srgbClr val="000000"/>
                </a:solidFill>
                <a:latin typeface="Arial" panose="020B0604020202020204" pitchFamily="34" charset="0"/>
                <a:cs typeface="Arial" panose="020B0604020202020204" pitchFamily="34" charset="0"/>
              </a:rPr>
              <a:t> ở </a:t>
            </a:r>
            <a:r>
              <a:rPr lang="en-US" sz="3000" i="1" dirty="0" err="1">
                <a:solidFill>
                  <a:srgbClr val="000000"/>
                </a:solidFill>
                <a:latin typeface="Arial" panose="020B0604020202020204" pitchFamily="34" charset="0"/>
                <a:cs typeface="Arial" panose="020B0604020202020204" pitchFamily="34" charset="0"/>
              </a:rPr>
              <a:t>sinh</a:t>
            </a:r>
            <a:r>
              <a:rPr lang="en-US" sz="3000" i="1" dirty="0">
                <a:solidFill>
                  <a:srgbClr val="000000"/>
                </a:solidFill>
                <a:latin typeface="Arial" panose="020B0604020202020204" pitchFamily="34" charset="0"/>
                <a:cs typeface="Arial" panose="020B0604020202020204" pitchFamily="34" charset="0"/>
              </a:rPr>
              <a:t> </a:t>
            </a:r>
            <a:r>
              <a:rPr lang="en-US" sz="3000" i="1" dirty="0" err="1">
                <a:solidFill>
                  <a:srgbClr val="000000"/>
                </a:solidFill>
                <a:latin typeface="Arial" panose="020B0604020202020204" pitchFamily="34" charset="0"/>
                <a:cs typeface="Arial" panose="020B0604020202020204" pitchFamily="34" charset="0"/>
              </a:rPr>
              <a:t>vật</a:t>
            </a:r>
            <a:endParaRPr lang="en-US" sz="3000" i="1" dirty="0">
              <a:solidFill>
                <a:srgbClr val="000000"/>
              </a:solidFill>
              <a:latin typeface="Arial" panose="020B0604020202020204" pitchFamily="34" charset="0"/>
              <a:cs typeface="Arial" panose="020B0604020202020204" pitchFamily="34" charset="0"/>
            </a:endParaRPr>
          </a:p>
        </p:txBody>
      </p:sp>
      <p:pic>
        <p:nvPicPr>
          <p:cNvPr id="11266" name="Picture 2" descr="Lý thuyết sinh sản ở sinh vật môn khoa học tự nhiên lớp 7 sách chân trời  sáng tạo"/>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2980" t="54363" r="92" b="14566"/>
          <a:stretch/>
        </p:blipFill>
        <p:spPr bwMode="auto">
          <a:xfrm>
            <a:off x="8891519" y="5601071"/>
            <a:ext cx="8962011" cy="273417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Lý thuyết sinh sản ở sinh vật môn khoa học tự nhiên lớp 7 sách chân trời  sáng tạo"/>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491" t="50845" r="57019" b="14631"/>
          <a:stretch/>
        </p:blipFill>
        <p:spPr bwMode="auto">
          <a:xfrm>
            <a:off x="8891519" y="1400025"/>
            <a:ext cx="9600803" cy="446548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8C70592-DD15-4C8D-97FA-74A732B347D2}"/>
              </a:ext>
            </a:extLst>
          </p:cNvPr>
          <p:cNvSpPr/>
          <p:nvPr/>
        </p:nvSpPr>
        <p:spPr>
          <a:xfrm>
            <a:off x="2876569" y="3078480"/>
            <a:ext cx="6233384" cy="5045164"/>
          </a:xfrm>
          <a:prstGeom prst="rect">
            <a:avLst/>
          </a:prstGeom>
        </p:spPr>
        <p:txBody>
          <a:bodyPr wrap="square">
            <a:spAutoFit/>
          </a:bodyPr>
          <a:lstStyle/>
          <a:p>
            <a:pPr algn="just" defTabSz="1371669">
              <a:lnSpc>
                <a:spcPct val="150000"/>
              </a:lnSpc>
              <a:spcBef>
                <a:spcPct val="0"/>
              </a:spcBef>
              <a:defRPr/>
            </a:pPr>
            <a:r>
              <a:rPr lang="vi-VN" sz="4400" i="1" dirty="0">
                <a:solidFill>
                  <a:srgbClr val="000000"/>
                </a:solidFill>
                <a:latin typeface="Arial" panose="020B0604020202020204" pitchFamily="34" charset="0"/>
                <a:cs typeface="Arial" panose="020B0604020202020204" pitchFamily="34" charset="0"/>
              </a:rPr>
              <a:t>Hai quá trình nguyên phân, giảm phân diễn ra như thế nào? Sự phân bào có ý nghĩa và ứng dụng thực tiễn ra sao?</a:t>
            </a:r>
            <a:endParaRPr lang="en-US" sz="4400" i="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49956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p:tgtEl>
                                          <p:spTgt spid="10"/>
                                        </p:tgtEl>
                                        <p:attrNameLst>
                                          <p:attrName>ppt_y</p:attrName>
                                        </p:attrNameLst>
                                      </p:cBhvr>
                                      <p:tavLst>
                                        <p:tav tm="0">
                                          <p:val>
                                            <p:strVal val="#ppt_y+#ppt_h*1.125000"/>
                                          </p:val>
                                        </p:tav>
                                        <p:tav tm="100000">
                                          <p:val>
                                            <p:strVal val="#ppt_y"/>
                                          </p:val>
                                        </p:tav>
                                      </p:tavLst>
                                    </p:anim>
                                    <p:animEffect transition="in" filter="wipe(up)">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11266"/>
                                        </p:tgtEl>
                                        <p:attrNameLst>
                                          <p:attrName>style.visibility</p:attrName>
                                        </p:attrNameLst>
                                      </p:cBhvr>
                                      <p:to>
                                        <p:strVal val="visible"/>
                                      </p:to>
                                    </p:set>
                                    <p:anim calcmode="lin" valueType="num">
                                      <p:cBhvr additive="base">
                                        <p:cTn id="21" dur="500"/>
                                        <p:tgtEl>
                                          <p:spTgt spid="11266"/>
                                        </p:tgtEl>
                                        <p:attrNameLst>
                                          <p:attrName>ppt_y</p:attrName>
                                        </p:attrNameLst>
                                      </p:cBhvr>
                                      <p:tavLst>
                                        <p:tav tm="0">
                                          <p:val>
                                            <p:strVal val="#ppt_y+#ppt_h*1.125000"/>
                                          </p:val>
                                        </p:tav>
                                        <p:tav tm="100000">
                                          <p:val>
                                            <p:strVal val="#ppt_y"/>
                                          </p:val>
                                        </p:tav>
                                      </p:tavLst>
                                    </p:anim>
                                    <p:animEffect transition="in" filter="wipe(up)">
                                      <p:cBhvr>
                                        <p:cTn id="22"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084436" y="3575913"/>
            <a:ext cx="8164788" cy="6711088"/>
            <a:chOff x="9416311" y="4016288"/>
            <a:chExt cx="7299879" cy="6043504"/>
          </a:xfrm>
        </p:grpSpPr>
        <p:grpSp>
          <p:nvGrpSpPr>
            <p:cNvPr id="5" name="Group 4"/>
            <p:cNvGrpSpPr/>
            <p:nvPr/>
          </p:nvGrpSpPr>
          <p:grpSpPr>
            <a:xfrm>
              <a:off x="9416311" y="4016288"/>
              <a:ext cx="7224590" cy="6043504"/>
              <a:chOff x="8915400" y="4278296"/>
              <a:chExt cx="6705600" cy="5609359"/>
            </a:xfrm>
          </p:grpSpPr>
          <p:pic>
            <p:nvPicPr>
              <p:cNvPr id="43010" name="Picture 2" descr="iai-sinh-qo-bai-14-trang-86-87-88-89-90-canh-dieu-1680055074_2.jpg"/>
              <p:cNvPicPr>
                <a:picLocks noChangeAspect="1" noChangeArrowheads="1"/>
              </p:cNvPicPr>
              <p:nvPr/>
            </p:nvPicPr>
            <p:blipFill rotWithShape="1">
              <a:blip r:embed="rId2">
                <a:extLst>
                  <a:ext uri="{28A0092B-C50C-407E-A947-70E740481C1C}">
                    <a14:useLocalDpi xmlns:a14="http://schemas.microsoft.com/office/drawing/2010/main" val="0"/>
                  </a:ext>
                </a:extLst>
              </a:blip>
              <a:srcRect l="976" r="406" b="5589"/>
              <a:stretch/>
            </p:blipFill>
            <p:spPr bwMode="auto">
              <a:xfrm>
                <a:off x="9008113" y="4278296"/>
                <a:ext cx="6612887" cy="2516723"/>
              </a:xfrm>
              <a:prstGeom prst="rect">
                <a:avLst/>
              </a:prstGeom>
              <a:noFill/>
              <a:extLst>
                <a:ext uri="{909E8E84-426E-40DD-AFC4-6F175D3DCCD1}">
                  <a14:hiddenFill xmlns:a14="http://schemas.microsoft.com/office/drawing/2010/main">
                    <a:solidFill>
                      <a:srgbClr val="FFFFFF"/>
                    </a:solidFill>
                  </a14:hiddenFill>
                </a:ext>
              </a:extLst>
            </p:spPr>
          </p:pic>
          <p:pic>
            <p:nvPicPr>
              <p:cNvPr id="43012" name="Picture 4" descr="iai-sinh-qo-bai-14-trang-86-87-88-89-90-canh-dieu-1680055074_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5400" y="6817325"/>
                <a:ext cx="6705600" cy="307033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p:cNvSpPr/>
            <p:nvPr/>
          </p:nvSpPr>
          <p:spPr>
            <a:xfrm>
              <a:off x="10705732" y="4189705"/>
              <a:ext cx="5862790" cy="2076676"/>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4">
              <a:clrChange>
                <a:clrFrom>
                  <a:srgbClr val="FEFDFB"/>
                </a:clrFrom>
                <a:clrTo>
                  <a:srgbClr val="FEFDFB">
                    <a:alpha val="0"/>
                  </a:srgbClr>
                </a:clrTo>
              </a:clrChange>
            </a:blip>
            <a:srcRect r="5655"/>
            <a:stretch/>
          </p:blipFill>
          <p:spPr>
            <a:xfrm>
              <a:off x="10690503" y="4572055"/>
              <a:ext cx="6025687" cy="1481273"/>
            </a:xfrm>
            <a:prstGeom prst="rect">
              <a:avLst/>
            </a:prstGeom>
          </p:spPr>
        </p:pic>
      </p:grpSp>
      <p:grpSp>
        <p:nvGrpSpPr>
          <p:cNvPr id="2" name="Group 2"/>
          <p:cNvGrpSpPr/>
          <p:nvPr/>
        </p:nvGrpSpPr>
        <p:grpSpPr>
          <a:xfrm>
            <a:off x="-1912390" y="-1154804"/>
            <a:ext cx="24543066" cy="2878999"/>
            <a:chOff x="0" y="0"/>
            <a:chExt cx="19002433" cy="2229061"/>
          </a:xfrm>
        </p:grpSpPr>
        <p:sp>
          <p:nvSpPr>
            <p:cNvPr id="3" name="Freeform 3"/>
            <p:cNvSpPr/>
            <p:nvPr/>
          </p:nvSpPr>
          <p:spPr>
            <a:xfrm>
              <a:off x="0" y="0"/>
              <a:ext cx="19002432" cy="2229061"/>
            </a:xfrm>
            <a:custGeom>
              <a:avLst/>
              <a:gdLst/>
              <a:ahLst/>
              <a:cxnLst/>
              <a:rect l="l" t="t" r="r" b="b"/>
              <a:pathLst>
                <a:path w="19002432" h="2229061">
                  <a:moveTo>
                    <a:pt x="18877973" y="2229060"/>
                  </a:moveTo>
                  <a:lnTo>
                    <a:pt x="124460" y="2229060"/>
                  </a:lnTo>
                  <a:cubicBezTo>
                    <a:pt x="55880" y="2229060"/>
                    <a:pt x="0" y="2173181"/>
                    <a:pt x="0" y="2104601"/>
                  </a:cubicBezTo>
                  <a:lnTo>
                    <a:pt x="0" y="124460"/>
                  </a:lnTo>
                  <a:cubicBezTo>
                    <a:pt x="0" y="55880"/>
                    <a:pt x="55880" y="0"/>
                    <a:pt x="124460" y="0"/>
                  </a:cubicBezTo>
                  <a:lnTo>
                    <a:pt x="18877973" y="0"/>
                  </a:lnTo>
                  <a:cubicBezTo>
                    <a:pt x="18946552" y="0"/>
                    <a:pt x="19002432" y="55880"/>
                    <a:pt x="19002432" y="124460"/>
                  </a:cubicBezTo>
                  <a:lnTo>
                    <a:pt x="19002432" y="2104601"/>
                  </a:lnTo>
                  <a:cubicBezTo>
                    <a:pt x="19002432" y="2173181"/>
                    <a:pt x="18946552" y="2229061"/>
                    <a:pt x="18877973" y="2229061"/>
                  </a:cubicBezTo>
                  <a:close/>
                </a:path>
              </a:pathLst>
            </a:custGeom>
            <a:solidFill>
              <a:srgbClr val="DCE775"/>
            </a:solidFill>
          </p:spPr>
          <p:txBody>
            <a:bodyPr/>
            <a:lstStyle/>
            <a:p>
              <a:endParaRPr lang="vi-VN"/>
            </a:p>
          </p:txBody>
        </p:sp>
      </p:grpSp>
      <p:sp>
        <p:nvSpPr>
          <p:cNvPr id="4" name="TextBox 4"/>
          <p:cNvSpPr txBox="1"/>
          <p:nvPr/>
        </p:nvSpPr>
        <p:spPr>
          <a:xfrm>
            <a:off x="1028700" y="696913"/>
            <a:ext cx="13830300" cy="588046"/>
          </a:xfrm>
          <a:prstGeom prst="rect">
            <a:avLst/>
          </a:prstGeom>
        </p:spPr>
        <p:txBody>
          <a:bodyPr wrap="square" lIns="0" tIns="0" rIns="0" bIns="0" rtlCol="0" anchor="t">
            <a:spAutoFit/>
          </a:bodyPr>
          <a:lstStyle/>
          <a:p>
            <a:pPr algn="just">
              <a:lnSpc>
                <a:spcPts val="4900"/>
              </a:lnSpc>
              <a:spcBef>
                <a:spcPct val="0"/>
              </a:spcBef>
            </a:pPr>
            <a:r>
              <a:rPr lang="en-US" sz="4000" b="1" dirty="0">
                <a:solidFill>
                  <a:srgbClr val="000000"/>
                </a:solidFill>
                <a:latin typeface="Arial" pitchFamily="34" charset="0"/>
              </a:rPr>
              <a:t>2. GIẢM PHÂN</a:t>
            </a:r>
            <a:endParaRPr lang="vi-VN" sz="4000" b="1" dirty="0">
              <a:solidFill>
                <a:srgbClr val="000000"/>
              </a:solidFill>
            </a:endParaRPr>
          </a:p>
        </p:txBody>
      </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774317">
            <a:off x="14564451" y="-2866864"/>
            <a:ext cx="4114800" cy="4114800"/>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774317">
            <a:off x="15916248" y="-2488092"/>
            <a:ext cx="4114800" cy="4114800"/>
          </a:xfrm>
          <a:prstGeom prst="rect">
            <a:avLst/>
          </a:prstGeom>
        </p:spPr>
      </p:pic>
      <p:grpSp>
        <p:nvGrpSpPr>
          <p:cNvPr id="17" name="Group 16">
            <a:extLst>
              <a:ext uri="{FF2B5EF4-FFF2-40B4-BE49-F238E27FC236}">
                <a16:creationId xmlns:a16="http://schemas.microsoft.com/office/drawing/2014/main" id="{299F42A7-AC44-7CA4-A28F-4316340BEBC8}"/>
              </a:ext>
            </a:extLst>
          </p:cNvPr>
          <p:cNvGrpSpPr/>
          <p:nvPr/>
        </p:nvGrpSpPr>
        <p:grpSpPr>
          <a:xfrm>
            <a:off x="2133600" y="5078095"/>
            <a:ext cx="6401284" cy="4780344"/>
            <a:chOff x="1454003" y="4839066"/>
            <a:chExt cx="6084192" cy="1436366"/>
          </a:xfrm>
        </p:grpSpPr>
        <p:sp>
          <p:nvSpPr>
            <p:cNvPr id="18" name="Rectangle: Rounded Corners 17">
              <a:extLst>
                <a:ext uri="{FF2B5EF4-FFF2-40B4-BE49-F238E27FC236}">
                  <a16:creationId xmlns:a16="http://schemas.microsoft.com/office/drawing/2014/main" id="{69A3EF38-D17D-F103-38AD-38AD54FA1491}"/>
                </a:ext>
              </a:extLst>
            </p:cNvPr>
            <p:cNvSpPr/>
            <p:nvPr/>
          </p:nvSpPr>
          <p:spPr>
            <a:xfrm>
              <a:off x="1556495" y="4903832"/>
              <a:ext cx="5981700" cy="1371600"/>
            </a:xfrm>
            <a:prstGeom prst="roundRect">
              <a:avLst>
                <a:gd name="adj" fmla="val 8948"/>
              </a:avLst>
            </a:prstGeom>
            <a:solidFill>
              <a:srgbClr val="E53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D506583B-5B83-B7C8-C7B7-6283F3C85480}"/>
                </a:ext>
              </a:extLst>
            </p:cNvPr>
            <p:cNvSpPr/>
            <p:nvPr/>
          </p:nvSpPr>
          <p:spPr>
            <a:xfrm>
              <a:off x="1454003" y="4839066"/>
              <a:ext cx="5981700" cy="1371600"/>
            </a:xfrm>
            <a:prstGeom prst="roundRect">
              <a:avLst>
                <a:gd name="adj" fmla="val 7545"/>
              </a:avLst>
            </a:prstGeom>
            <a:solidFill>
              <a:srgbClr val="FFFF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056E48EA-DC1B-B95E-6831-1F257FE26AA1}"/>
              </a:ext>
            </a:extLst>
          </p:cNvPr>
          <p:cNvSpPr txBox="1"/>
          <p:nvPr/>
        </p:nvSpPr>
        <p:spPr>
          <a:xfrm>
            <a:off x="2133600" y="5312692"/>
            <a:ext cx="6132505" cy="3933384"/>
          </a:xfrm>
          <a:prstGeom prst="rect">
            <a:avLst/>
          </a:prstGeom>
          <a:noFill/>
        </p:spPr>
        <p:txBody>
          <a:bodyPr wrap="square" rtlCol="0">
            <a:spAutoFit/>
          </a:bodyPr>
          <a:lstStyle/>
          <a:p>
            <a:pPr marL="457200" indent="-457200" algn="just">
              <a:lnSpc>
                <a:spcPct val="130000"/>
              </a:lnSpc>
              <a:buFont typeface="Wingdings" panose="05000000000000000000" pitchFamily="2" charset="2"/>
              <a:buChar char="v"/>
            </a:pPr>
            <a:r>
              <a:rPr lang="vi-VN" sz="3200" i="1" dirty="0">
                <a:latin typeface="Times New Roman" panose="02020603050405020304" pitchFamily="18" charset="0"/>
                <a:cs typeface="Times New Roman" panose="02020603050405020304" pitchFamily="18" charset="0"/>
              </a:rPr>
              <a:t>Kết quả của quá trình giảm phân là tạo ra tế bào con có sự đa dạng gen</a:t>
            </a:r>
            <a:r>
              <a:rPr lang="en-US" sz="3200" i="1" dirty="0">
                <a:latin typeface="Times New Roman" panose="02020603050405020304" pitchFamily="18" charset="0"/>
                <a:cs typeface="Times New Roman" panose="02020603050405020304" pitchFamily="18" charset="0"/>
              </a:rPr>
              <a:t>e</a:t>
            </a:r>
            <a:r>
              <a:rPr lang="vi-VN" sz="3200" i="1" dirty="0">
                <a:latin typeface="Times New Roman" panose="02020603050405020304" pitchFamily="18" charset="0"/>
                <a:cs typeface="Times New Roman" panose="02020603050405020304" pitchFamily="18" charset="0"/>
              </a:rPr>
              <a:t> và tính chất. </a:t>
            </a:r>
            <a:r>
              <a:rPr lang="en-US" sz="3200" i="1" dirty="0" err="1">
                <a:latin typeface="Times New Roman" panose="02020603050405020304" pitchFamily="18" charset="0"/>
                <a:cs typeface="Times New Roman" panose="02020603050405020304" pitchFamily="18" charset="0"/>
              </a:rPr>
              <a:t>Từ</a:t>
            </a:r>
            <a:r>
              <a:rPr lang="en-US" sz="3200" i="1" dirty="0">
                <a:latin typeface="Times New Roman" panose="02020603050405020304" pitchFamily="18" charset="0"/>
                <a:cs typeface="Times New Roman" panose="02020603050405020304" pitchFamily="18" charset="0"/>
              </a:rPr>
              <a:t> 1 </a:t>
            </a:r>
            <a:r>
              <a:rPr lang="en-US" sz="3200" i="1" dirty="0" err="1">
                <a:latin typeface="Times New Roman" panose="02020603050405020304" pitchFamily="18" charset="0"/>
                <a:cs typeface="Times New Roman" panose="02020603050405020304" pitchFamily="18" charset="0"/>
              </a:rPr>
              <a:t>tế</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bào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mẹ</a:t>
            </a:r>
            <a:r>
              <a:rPr lang="en-US" sz="3200" i="1" dirty="0">
                <a:latin typeface="Times New Roman" panose="02020603050405020304" pitchFamily="18" charset="0"/>
                <a:cs typeface="Times New Roman" panose="02020603050405020304" pitchFamily="18" charset="0"/>
              </a:rPr>
              <a:t> ban </a:t>
            </a:r>
            <a:r>
              <a:rPr lang="en-US" sz="3200" i="1" dirty="0" err="1">
                <a:latin typeface="Times New Roman" panose="02020603050405020304" pitchFamily="18" charset="0"/>
                <a:cs typeface="Times New Roman" panose="02020603050405020304" pitchFamily="18" charset="0"/>
              </a:rPr>
              <a:t>đầu</a:t>
            </a:r>
            <a:r>
              <a:rPr lang="en-US" sz="3200" i="1" dirty="0">
                <a:latin typeface="Times New Roman" panose="02020603050405020304" pitchFamily="18" charset="0"/>
                <a:cs typeface="Times New Roman" panose="02020603050405020304" pitchFamily="18" charset="0"/>
              </a:rPr>
              <a:t> (2n) qua </a:t>
            </a:r>
            <a:r>
              <a:rPr lang="en-US" sz="3200" i="1" dirty="0" err="1">
                <a:latin typeface="Times New Roman" panose="02020603050405020304" pitchFamily="18" charset="0"/>
                <a:cs typeface="Times New Roman" panose="02020603050405020304" pitchFamily="18" charset="0"/>
              </a:rPr>
              <a:t>giảm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phân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tạo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ra</a:t>
            </a:r>
            <a:r>
              <a:rPr lang="en-US" sz="3200" i="1" dirty="0">
                <a:latin typeface="Times New Roman" panose="02020603050405020304" pitchFamily="18" charset="0"/>
                <a:cs typeface="Times New Roman" panose="02020603050405020304" pitchFamily="18" charset="0"/>
              </a:rPr>
              <a:t> 4 </a:t>
            </a:r>
            <a:r>
              <a:rPr lang="en-US" sz="3200" i="1" dirty="0" err="1">
                <a:latin typeface="Times New Roman" panose="02020603050405020304" pitchFamily="18" charset="0"/>
                <a:cs typeface="Times New Roman" panose="02020603050405020304" pitchFamily="18" charset="0"/>
              </a:rPr>
              <a:t>tế</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bào</a:t>
            </a:r>
            <a:r>
              <a:rPr lang="en-US" sz="3200" i="1" dirty="0">
                <a:latin typeface="Times New Roman" panose="02020603050405020304" pitchFamily="18" charset="0"/>
                <a:cs typeface="Times New Roman" panose="02020603050405020304" pitchFamily="18" charset="0"/>
              </a:rPr>
              <a:t> con </a:t>
            </a:r>
            <a:r>
              <a:rPr lang="en-US" sz="3200" i="1" dirty="0" err="1">
                <a:latin typeface="Times New Roman" panose="02020603050405020304" pitchFamily="18" charset="0"/>
                <a:cs typeface="Times New Roman" panose="02020603050405020304" pitchFamily="18" charset="0"/>
              </a:rPr>
              <a:t>có</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bộ</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nhiễm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sắc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thể</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giảm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đi</a:t>
            </a:r>
            <a:r>
              <a:rPr lang="en-US" sz="3200" i="1" dirty="0">
                <a:latin typeface="Times New Roman" panose="02020603050405020304" pitchFamily="18" charset="0"/>
                <a:cs typeface="Times New Roman" panose="02020603050405020304" pitchFamily="18" charset="0"/>
              </a:rPr>
              <a:t> 1 </a:t>
            </a:r>
            <a:r>
              <a:rPr lang="en-US" sz="3200" i="1" dirty="0" err="1">
                <a:latin typeface="Times New Roman" panose="02020603050405020304" pitchFamily="18" charset="0"/>
                <a:cs typeface="Times New Roman" panose="02020603050405020304" pitchFamily="18" charset="0"/>
              </a:rPr>
              <a:t>nửa</a:t>
            </a:r>
            <a:r>
              <a:rPr lang="en-US" sz="3200" i="1" dirty="0">
                <a:latin typeface="Times New Roman" panose="02020603050405020304" pitchFamily="18" charset="0"/>
                <a:cs typeface="Times New Roman" panose="02020603050405020304" pitchFamily="18" charset="0"/>
              </a:rPr>
              <a:t> (n)</a:t>
            </a:r>
          </a:p>
        </p:txBody>
      </p:sp>
      <p:grpSp>
        <p:nvGrpSpPr>
          <p:cNvPr id="64" name="Group 63"/>
          <p:cNvGrpSpPr/>
          <p:nvPr/>
        </p:nvGrpSpPr>
        <p:grpSpPr>
          <a:xfrm>
            <a:off x="1828800" y="1795281"/>
            <a:ext cx="14472871" cy="1902644"/>
            <a:chOff x="4360662" y="799604"/>
            <a:chExt cx="7854912" cy="1069914"/>
          </a:xfrm>
        </p:grpSpPr>
        <p:grpSp>
          <p:nvGrpSpPr>
            <p:cNvPr id="65" name="Group 64"/>
            <p:cNvGrpSpPr/>
            <p:nvPr/>
          </p:nvGrpSpPr>
          <p:grpSpPr>
            <a:xfrm>
              <a:off x="4874931" y="948610"/>
              <a:ext cx="7340643" cy="920908"/>
              <a:chOff x="1431356" y="4688662"/>
              <a:chExt cx="9826139" cy="1749765"/>
            </a:xfrm>
          </p:grpSpPr>
          <p:sp>
            <p:nvSpPr>
              <p:cNvPr id="67" name="Rectangle 13"/>
              <p:cNvSpPr/>
              <p:nvPr/>
            </p:nvSpPr>
            <p:spPr>
              <a:xfrm>
                <a:off x="1431356" y="4688662"/>
                <a:ext cx="9826139" cy="1749765"/>
              </a:xfrm>
              <a:custGeom>
                <a:avLst/>
                <a:gdLst>
                  <a:gd name="connsiteX0" fmla="*/ 0 w 8194615"/>
                  <a:gd name="connsiteY0" fmla="*/ 0 h 2658625"/>
                  <a:gd name="connsiteX1" fmla="*/ 667276 w 8194615"/>
                  <a:gd name="connsiteY1" fmla="*/ 0 h 2658625"/>
                  <a:gd name="connsiteX2" fmla="*/ 1006767 w 8194615"/>
                  <a:gd name="connsiteY2" fmla="*/ 0 h 2658625"/>
                  <a:gd name="connsiteX3" fmla="*/ 1755989 w 8194615"/>
                  <a:gd name="connsiteY3" fmla="*/ 0 h 2658625"/>
                  <a:gd name="connsiteX4" fmla="*/ 2423265 w 8194615"/>
                  <a:gd name="connsiteY4" fmla="*/ 0 h 2658625"/>
                  <a:gd name="connsiteX5" fmla="*/ 2762756 w 8194615"/>
                  <a:gd name="connsiteY5" fmla="*/ 0 h 2658625"/>
                  <a:gd name="connsiteX6" fmla="*/ 3430032 w 8194615"/>
                  <a:gd name="connsiteY6" fmla="*/ 0 h 2658625"/>
                  <a:gd name="connsiteX7" fmla="*/ 3851469 w 8194615"/>
                  <a:gd name="connsiteY7" fmla="*/ 0 h 2658625"/>
                  <a:gd name="connsiteX8" fmla="*/ 4436799 w 8194615"/>
                  <a:gd name="connsiteY8" fmla="*/ 0 h 2658625"/>
                  <a:gd name="connsiteX9" fmla="*/ 5022128 w 8194615"/>
                  <a:gd name="connsiteY9" fmla="*/ 0 h 2658625"/>
                  <a:gd name="connsiteX10" fmla="*/ 5689404 w 8194615"/>
                  <a:gd name="connsiteY10" fmla="*/ 0 h 2658625"/>
                  <a:gd name="connsiteX11" fmla="*/ 6110841 w 8194615"/>
                  <a:gd name="connsiteY11" fmla="*/ 0 h 2658625"/>
                  <a:gd name="connsiteX12" fmla="*/ 6532279 w 8194615"/>
                  <a:gd name="connsiteY12" fmla="*/ 0 h 2658625"/>
                  <a:gd name="connsiteX13" fmla="*/ 7281501 w 8194615"/>
                  <a:gd name="connsiteY13" fmla="*/ 0 h 2658625"/>
                  <a:gd name="connsiteX14" fmla="*/ 8194615 w 8194615"/>
                  <a:gd name="connsiteY14" fmla="*/ 0 h 2658625"/>
                  <a:gd name="connsiteX15" fmla="*/ 8194615 w 8194615"/>
                  <a:gd name="connsiteY15" fmla="*/ 451966 h 2658625"/>
                  <a:gd name="connsiteX16" fmla="*/ 8194615 w 8194615"/>
                  <a:gd name="connsiteY16" fmla="*/ 983691 h 2658625"/>
                  <a:gd name="connsiteX17" fmla="*/ 8194615 w 8194615"/>
                  <a:gd name="connsiteY17" fmla="*/ 1462244 h 2658625"/>
                  <a:gd name="connsiteX18" fmla="*/ 8194615 w 8194615"/>
                  <a:gd name="connsiteY18" fmla="*/ 1993969 h 2658625"/>
                  <a:gd name="connsiteX19" fmla="*/ 8194615 w 8194615"/>
                  <a:gd name="connsiteY19" fmla="*/ 2658625 h 2658625"/>
                  <a:gd name="connsiteX20" fmla="*/ 7445393 w 8194615"/>
                  <a:gd name="connsiteY20" fmla="*/ 2658625 h 2658625"/>
                  <a:gd name="connsiteX21" fmla="*/ 7023956 w 8194615"/>
                  <a:gd name="connsiteY21" fmla="*/ 2658625 h 2658625"/>
                  <a:gd name="connsiteX22" fmla="*/ 6520572 w 8194615"/>
                  <a:gd name="connsiteY22" fmla="*/ 2658625 h 2658625"/>
                  <a:gd name="connsiteX23" fmla="*/ 6099135 w 8194615"/>
                  <a:gd name="connsiteY23" fmla="*/ 2658625 h 2658625"/>
                  <a:gd name="connsiteX24" fmla="*/ 5349913 w 8194615"/>
                  <a:gd name="connsiteY24" fmla="*/ 2658625 h 2658625"/>
                  <a:gd name="connsiteX25" fmla="*/ 4928476 w 8194615"/>
                  <a:gd name="connsiteY25" fmla="*/ 2658625 h 2658625"/>
                  <a:gd name="connsiteX26" fmla="*/ 4179254 w 8194615"/>
                  <a:gd name="connsiteY26" fmla="*/ 2658625 h 2658625"/>
                  <a:gd name="connsiteX27" fmla="*/ 3757816 w 8194615"/>
                  <a:gd name="connsiteY27" fmla="*/ 2658625 h 2658625"/>
                  <a:gd name="connsiteX28" fmla="*/ 3418325 w 8194615"/>
                  <a:gd name="connsiteY28" fmla="*/ 2658625 h 2658625"/>
                  <a:gd name="connsiteX29" fmla="*/ 3078834 w 8194615"/>
                  <a:gd name="connsiteY29" fmla="*/ 2658625 h 2658625"/>
                  <a:gd name="connsiteX30" fmla="*/ 2329612 w 8194615"/>
                  <a:gd name="connsiteY30" fmla="*/ 2658625 h 2658625"/>
                  <a:gd name="connsiteX31" fmla="*/ 1990121 w 8194615"/>
                  <a:gd name="connsiteY31" fmla="*/ 2658625 h 2658625"/>
                  <a:gd name="connsiteX32" fmla="*/ 1404791 w 8194615"/>
                  <a:gd name="connsiteY32" fmla="*/ 2658625 h 2658625"/>
                  <a:gd name="connsiteX33" fmla="*/ 1065300 w 8194615"/>
                  <a:gd name="connsiteY33" fmla="*/ 2658625 h 2658625"/>
                  <a:gd name="connsiteX34" fmla="*/ 0 w 8194615"/>
                  <a:gd name="connsiteY34" fmla="*/ 2658625 h 2658625"/>
                  <a:gd name="connsiteX35" fmla="*/ 0 w 8194615"/>
                  <a:gd name="connsiteY35" fmla="*/ 2206659 h 2658625"/>
                  <a:gd name="connsiteX36" fmla="*/ 0 w 8194615"/>
                  <a:gd name="connsiteY36" fmla="*/ 1754692 h 2658625"/>
                  <a:gd name="connsiteX37" fmla="*/ 0 w 8194615"/>
                  <a:gd name="connsiteY37" fmla="*/ 1169795 h 2658625"/>
                  <a:gd name="connsiteX38" fmla="*/ 0 w 8194615"/>
                  <a:gd name="connsiteY38" fmla="*/ 664656 h 2658625"/>
                  <a:gd name="connsiteX39" fmla="*/ 0 w 8194615"/>
                  <a:gd name="connsiteY39" fmla="*/ 0 h 265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94615" h="2658625" fill="none" extrusionOk="0">
                    <a:moveTo>
                      <a:pt x="0" y="0"/>
                    </a:moveTo>
                    <a:cubicBezTo>
                      <a:pt x="183495" y="-42913"/>
                      <a:pt x="525655" y="45952"/>
                      <a:pt x="667276" y="0"/>
                    </a:cubicBezTo>
                    <a:cubicBezTo>
                      <a:pt x="808897" y="-45952"/>
                      <a:pt x="915047" y="22419"/>
                      <a:pt x="1006767" y="0"/>
                    </a:cubicBezTo>
                    <a:cubicBezTo>
                      <a:pt x="1098487" y="-22419"/>
                      <a:pt x="1390087" y="30327"/>
                      <a:pt x="1755989" y="0"/>
                    </a:cubicBezTo>
                    <a:cubicBezTo>
                      <a:pt x="2121891" y="-30327"/>
                      <a:pt x="2208412" y="1285"/>
                      <a:pt x="2423265" y="0"/>
                    </a:cubicBezTo>
                    <a:cubicBezTo>
                      <a:pt x="2638118" y="-1285"/>
                      <a:pt x="2638126" y="36863"/>
                      <a:pt x="2762756" y="0"/>
                    </a:cubicBezTo>
                    <a:cubicBezTo>
                      <a:pt x="2887386" y="-36863"/>
                      <a:pt x="3200454" y="22563"/>
                      <a:pt x="3430032" y="0"/>
                    </a:cubicBezTo>
                    <a:cubicBezTo>
                      <a:pt x="3659610" y="-22563"/>
                      <a:pt x="3651245" y="49501"/>
                      <a:pt x="3851469" y="0"/>
                    </a:cubicBezTo>
                    <a:cubicBezTo>
                      <a:pt x="4051693" y="-49501"/>
                      <a:pt x="4305901" y="55682"/>
                      <a:pt x="4436799" y="0"/>
                    </a:cubicBezTo>
                    <a:cubicBezTo>
                      <a:pt x="4567697" y="-55682"/>
                      <a:pt x="4806781" y="62303"/>
                      <a:pt x="5022128" y="0"/>
                    </a:cubicBezTo>
                    <a:cubicBezTo>
                      <a:pt x="5237475" y="-62303"/>
                      <a:pt x="5492453" y="77899"/>
                      <a:pt x="5689404" y="0"/>
                    </a:cubicBezTo>
                    <a:cubicBezTo>
                      <a:pt x="5886355" y="-77899"/>
                      <a:pt x="5953165" y="43984"/>
                      <a:pt x="6110841" y="0"/>
                    </a:cubicBezTo>
                    <a:cubicBezTo>
                      <a:pt x="6268517" y="-43984"/>
                      <a:pt x="6379184" y="6631"/>
                      <a:pt x="6532279" y="0"/>
                    </a:cubicBezTo>
                    <a:cubicBezTo>
                      <a:pt x="6685374" y="-6631"/>
                      <a:pt x="7074118" y="74641"/>
                      <a:pt x="7281501" y="0"/>
                    </a:cubicBezTo>
                    <a:cubicBezTo>
                      <a:pt x="7488884" y="-74641"/>
                      <a:pt x="7881304" y="56944"/>
                      <a:pt x="8194615" y="0"/>
                    </a:cubicBezTo>
                    <a:cubicBezTo>
                      <a:pt x="8243624" y="156552"/>
                      <a:pt x="8145457" y="243421"/>
                      <a:pt x="8194615" y="451966"/>
                    </a:cubicBezTo>
                    <a:cubicBezTo>
                      <a:pt x="8243773" y="660511"/>
                      <a:pt x="8131801" y="800134"/>
                      <a:pt x="8194615" y="983691"/>
                    </a:cubicBezTo>
                    <a:cubicBezTo>
                      <a:pt x="8257429" y="1167249"/>
                      <a:pt x="8139737" y="1316952"/>
                      <a:pt x="8194615" y="1462244"/>
                    </a:cubicBezTo>
                    <a:cubicBezTo>
                      <a:pt x="8249493" y="1607536"/>
                      <a:pt x="8155502" y="1737345"/>
                      <a:pt x="8194615" y="1993969"/>
                    </a:cubicBezTo>
                    <a:cubicBezTo>
                      <a:pt x="8233728" y="2250594"/>
                      <a:pt x="8183234" y="2340639"/>
                      <a:pt x="8194615" y="2658625"/>
                    </a:cubicBezTo>
                    <a:cubicBezTo>
                      <a:pt x="7850688" y="2675110"/>
                      <a:pt x="7788766" y="2608203"/>
                      <a:pt x="7445393" y="2658625"/>
                    </a:cubicBezTo>
                    <a:cubicBezTo>
                      <a:pt x="7102020" y="2709047"/>
                      <a:pt x="7151490" y="2623211"/>
                      <a:pt x="7023956" y="2658625"/>
                    </a:cubicBezTo>
                    <a:cubicBezTo>
                      <a:pt x="6896422" y="2694039"/>
                      <a:pt x="6690394" y="2636781"/>
                      <a:pt x="6520572" y="2658625"/>
                    </a:cubicBezTo>
                    <a:cubicBezTo>
                      <a:pt x="6350750" y="2680469"/>
                      <a:pt x="6256862" y="2621259"/>
                      <a:pt x="6099135" y="2658625"/>
                    </a:cubicBezTo>
                    <a:cubicBezTo>
                      <a:pt x="5941408" y="2695991"/>
                      <a:pt x="5583004" y="2610429"/>
                      <a:pt x="5349913" y="2658625"/>
                    </a:cubicBezTo>
                    <a:cubicBezTo>
                      <a:pt x="5116822" y="2706821"/>
                      <a:pt x="5048778" y="2642144"/>
                      <a:pt x="4928476" y="2658625"/>
                    </a:cubicBezTo>
                    <a:cubicBezTo>
                      <a:pt x="4808174" y="2675106"/>
                      <a:pt x="4402428" y="2639152"/>
                      <a:pt x="4179254" y="2658625"/>
                    </a:cubicBezTo>
                    <a:cubicBezTo>
                      <a:pt x="3956080" y="2678098"/>
                      <a:pt x="3882405" y="2629222"/>
                      <a:pt x="3757816" y="2658625"/>
                    </a:cubicBezTo>
                    <a:cubicBezTo>
                      <a:pt x="3633227" y="2688028"/>
                      <a:pt x="3578269" y="2639095"/>
                      <a:pt x="3418325" y="2658625"/>
                    </a:cubicBezTo>
                    <a:cubicBezTo>
                      <a:pt x="3258381" y="2678155"/>
                      <a:pt x="3157594" y="2619677"/>
                      <a:pt x="3078834" y="2658625"/>
                    </a:cubicBezTo>
                    <a:cubicBezTo>
                      <a:pt x="3000074" y="2697573"/>
                      <a:pt x="2639621" y="2589374"/>
                      <a:pt x="2329612" y="2658625"/>
                    </a:cubicBezTo>
                    <a:cubicBezTo>
                      <a:pt x="2019603" y="2727876"/>
                      <a:pt x="2158752" y="2627017"/>
                      <a:pt x="1990121" y="2658625"/>
                    </a:cubicBezTo>
                    <a:cubicBezTo>
                      <a:pt x="1821490" y="2690233"/>
                      <a:pt x="1576064" y="2634618"/>
                      <a:pt x="1404791" y="2658625"/>
                    </a:cubicBezTo>
                    <a:cubicBezTo>
                      <a:pt x="1233518" y="2682632"/>
                      <a:pt x="1204129" y="2623556"/>
                      <a:pt x="1065300" y="2658625"/>
                    </a:cubicBezTo>
                    <a:cubicBezTo>
                      <a:pt x="926471" y="2693694"/>
                      <a:pt x="262719" y="2533683"/>
                      <a:pt x="0" y="2658625"/>
                    </a:cubicBezTo>
                    <a:cubicBezTo>
                      <a:pt x="-11594" y="2491797"/>
                      <a:pt x="28894" y="2392916"/>
                      <a:pt x="0" y="2206659"/>
                    </a:cubicBezTo>
                    <a:cubicBezTo>
                      <a:pt x="-28894" y="2020402"/>
                      <a:pt x="22271" y="1870475"/>
                      <a:pt x="0" y="1754692"/>
                    </a:cubicBezTo>
                    <a:cubicBezTo>
                      <a:pt x="-22271" y="1638909"/>
                      <a:pt x="28572" y="1296607"/>
                      <a:pt x="0" y="1169795"/>
                    </a:cubicBezTo>
                    <a:cubicBezTo>
                      <a:pt x="-28572" y="1042983"/>
                      <a:pt x="18048" y="828052"/>
                      <a:pt x="0" y="664656"/>
                    </a:cubicBezTo>
                    <a:cubicBezTo>
                      <a:pt x="-18048" y="501260"/>
                      <a:pt x="7366" y="259087"/>
                      <a:pt x="0" y="0"/>
                    </a:cubicBezTo>
                    <a:close/>
                  </a:path>
                  <a:path w="8194615" h="2658625" stroke="0" extrusionOk="0">
                    <a:moveTo>
                      <a:pt x="0" y="0"/>
                    </a:moveTo>
                    <a:cubicBezTo>
                      <a:pt x="130180" y="-21302"/>
                      <a:pt x="213384" y="636"/>
                      <a:pt x="421437" y="0"/>
                    </a:cubicBezTo>
                    <a:cubicBezTo>
                      <a:pt x="629490" y="-636"/>
                      <a:pt x="697628" y="11051"/>
                      <a:pt x="842875" y="0"/>
                    </a:cubicBezTo>
                    <a:cubicBezTo>
                      <a:pt x="988122" y="-11051"/>
                      <a:pt x="1110431" y="29615"/>
                      <a:pt x="1182366" y="0"/>
                    </a:cubicBezTo>
                    <a:cubicBezTo>
                      <a:pt x="1254301" y="-29615"/>
                      <a:pt x="1518750" y="30248"/>
                      <a:pt x="1603803" y="0"/>
                    </a:cubicBezTo>
                    <a:cubicBezTo>
                      <a:pt x="1688856" y="-30248"/>
                      <a:pt x="2103884" y="19431"/>
                      <a:pt x="2271079" y="0"/>
                    </a:cubicBezTo>
                    <a:cubicBezTo>
                      <a:pt x="2438274" y="-19431"/>
                      <a:pt x="2600651" y="44692"/>
                      <a:pt x="2692516" y="0"/>
                    </a:cubicBezTo>
                    <a:cubicBezTo>
                      <a:pt x="2784381" y="-44692"/>
                      <a:pt x="2961515" y="27749"/>
                      <a:pt x="3032008" y="0"/>
                    </a:cubicBezTo>
                    <a:cubicBezTo>
                      <a:pt x="3102501" y="-27749"/>
                      <a:pt x="3443222" y="28352"/>
                      <a:pt x="3699283" y="0"/>
                    </a:cubicBezTo>
                    <a:cubicBezTo>
                      <a:pt x="3955345" y="-28352"/>
                      <a:pt x="4042194" y="19466"/>
                      <a:pt x="4366559" y="0"/>
                    </a:cubicBezTo>
                    <a:cubicBezTo>
                      <a:pt x="4690924" y="-19466"/>
                      <a:pt x="4620547" y="37387"/>
                      <a:pt x="4706050" y="0"/>
                    </a:cubicBezTo>
                    <a:cubicBezTo>
                      <a:pt x="4791553" y="-37387"/>
                      <a:pt x="5016327" y="50521"/>
                      <a:pt x="5127488" y="0"/>
                    </a:cubicBezTo>
                    <a:cubicBezTo>
                      <a:pt x="5238649" y="-50521"/>
                      <a:pt x="5629924" y="84932"/>
                      <a:pt x="5876710" y="0"/>
                    </a:cubicBezTo>
                    <a:cubicBezTo>
                      <a:pt x="6123496" y="-84932"/>
                      <a:pt x="6386326" y="34670"/>
                      <a:pt x="6543985" y="0"/>
                    </a:cubicBezTo>
                    <a:cubicBezTo>
                      <a:pt x="6701645" y="-34670"/>
                      <a:pt x="6717309" y="14493"/>
                      <a:pt x="6883477" y="0"/>
                    </a:cubicBezTo>
                    <a:cubicBezTo>
                      <a:pt x="7049645" y="-14493"/>
                      <a:pt x="7184695" y="21624"/>
                      <a:pt x="7468806" y="0"/>
                    </a:cubicBezTo>
                    <a:cubicBezTo>
                      <a:pt x="7752917" y="-21624"/>
                      <a:pt x="7913755" y="1814"/>
                      <a:pt x="8194615" y="0"/>
                    </a:cubicBezTo>
                    <a:cubicBezTo>
                      <a:pt x="8232874" y="184571"/>
                      <a:pt x="8163108" y="338969"/>
                      <a:pt x="8194615" y="451966"/>
                    </a:cubicBezTo>
                    <a:cubicBezTo>
                      <a:pt x="8226122" y="564963"/>
                      <a:pt x="8147207" y="806827"/>
                      <a:pt x="8194615" y="983691"/>
                    </a:cubicBezTo>
                    <a:cubicBezTo>
                      <a:pt x="8242023" y="1160555"/>
                      <a:pt x="8188400" y="1234906"/>
                      <a:pt x="8194615" y="1435658"/>
                    </a:cubicBezTo>
                    <a:cubicBezTo>
                      <a:pt x="8200830" y="1636410"/>
                      <a:pt x="8193624" y="1720237"/>
                      <a:pt x="8194615" y="1914210"/>
                    </a:cubicBezTo>
                    <a:cubicBezTo>
                      <a:pt x="8195606" y="2108183"/>
                      <a:pt x="8159855" y="2505787"/>
                      <a:pt x="8194615" y="2658625"/>
                    </a:cubicBezTo>
                    <a:cubicBezTo>
                      <a:pt x="8045619" y="2674300"/>
                      <a:pt x="7920650" y="2636480"/>
                      <a:pt x="7773178" y="2658625"/>
                    </a:cubicBezTo>
                    <a:cubicBezTo>
                      <a:pt x="7625706" y="2680770"/>
                      <a:pt x="7206295" y="2641783"/>
                      <a:pt x="7023956" y="2658625"/>
                    </a:cubicBezTo>
                    <a:cubicBezTo>
                      <a:pt x="6841617" y="2675467"/>
                      <a:pt x="6703990" y="2635118"/>
                      <a:pt x="6602518" y="2658625"/>
                    </a:cubicBezTo>
                    <a:cubicBezTo>
                      <a:pt x="6501046" y="2682132"/>
                      <a:pt x="6209828" y="2619390"/>
                      <a:pt x="6099135" y="2658625"/>
                    </a:cubicBezTo>
                    <a:cubicBezTo>
                      <a:pt x="5988442" y="2697860"/>
                      <a:pt x="5855441" y="2620612"/>
                      <a:pt x="5759644" y="2658625"/>
                    </a:cubicBezTo>
                    <a:cubicBezTo>
                      <a:pt x="5663847" y="2696638"/>
                      <a:pt x="5538243" y="2623844"/>
                      <a:pt x="5420152" y="2658625"/>
                    </a:cubicBezTo>
                    <a:cubicBezTo>
                      <a:pt x="5302061" y="2693406"/>
                      <a:pt x="5169896" y="2629166"/>
                      <a:pt x="4998715" y="2658625"/>
                    </a:cubicBezTo>
                    <a:cubicBezTo>
                      <a:pt x="4827534" y="2688084"/>
                      <a:pt x="4591324" y="2604726"/>
                      <a:pt x="4331439" y="2658625"/>
                    </a:cubicBezTo>
                    <a:cubicBezTo>
                      <a:pt x="4071554" y="2712524"/>
                      <a:pt x="4103306" y="2640484"/>
                      <a:pt x="3910002" y="2658625"/>
                    </a:cubicBezTo>
                    <a:cubicBezTo>
                      <a:pt x="3716698" y="2676766"/>
                      <a:pt x="3586759" y="2608290"/>
                      <a:pt x="3488565" y="2658625"/>
                    </a:cubicBezTo>
                    <a:cubicBezTo>
                      <a:pt x="3390371" y="2708960"/>
                      <a:pt x="3207128" y="2656657"/>
                      <a:pt x="2985181" y="2658625"/>
                    </a:cubicBezTo>
                    <a:cubicBezTo>
                      <a:pt x="2763234" y="2660593"/>
                      <a:pt x="2571813" y="2630267"/>
                      <a:pt x="2399852" y="2658625"/>
                    </a:cubicBezTo>
                    <a:cubicBezTo>
                      <a:pt x="2227891" y="2686983"/>
                      <a:pt x="1985870" y="2607527"/>
                      <a:pt x="1650630" y="2658625"/>
                    </a:cubicBezTo>
                    <a:cubicBezTo>
                      <a:pt x="1315390" y="2709723"/>
                      <a:pt x="1139201" y="2634499"/>
                      <a:pt x="901408" y="2658625"/>
                    </a:cubicBezTo>
                    <a:cubicBezTo>
                      <a:pt x="663615" y="2682751"/>
                      <a:pt x="181270" y="2630021"/>
                      <a:pt x="0" y="2658625"/>
                    </a:cubicBezTo>
                    <a:cubicBezTo>
                      <a:pt x="-5090" y="2452836"/>
                      <a:pt x="68868" y="2325447"/>
                      <a:pt x="0" y="2073728"/>
                    </a:cubicBezTo>
                    <a:cubicBezTo>
                      <a:pt x="-68868" y="1822009"/>
                      <a:pt x="1462" y="1730641"/>
                      <a:pt x="0" y="1488830"/>
                    </a:cubicBezTo>
                    <a:cubicBezTo>
                      <a:pt x="-1462" y="1247019"/>
                      <a:pt x="38276" y="1088207"/>
                      <a:pt x="0" y="957105"/>
                    </a:cubicBezTo>
                    <a:cubicBezTo>
                      <a:pt x="-38276" y="826004"/>
                      <a:pt x="34514" y="710722"/>
                      <a:pt x="0" y="505139"/>
                    </a:cubicBezTo>
                    <a:cubicBezTo>
                      <a:pt x="-34514" y="299556"/>
                      <a:pt x="38183" y="235523"/>
                      <a:pt x="0" y="0"/>
                    </a:cubicBezTo>
                    <a:close/>
                  </a:path>
                </a:pathLst>
              </a:custGeom>
              <a:solidFill>
                <a:srgbClr val="CCFFC5"/>
              </a:solidFill>
              <a:ln w="28575" cap="flat" cmpd="sng" algn="ctr">
                <a:solidFill>
                  <a:srgbClr val="092D6C">
                    <a:lumMod val="75000"/>
                  </a:srgbClr>
                </a:solidFill>
                <a:prstDash val="solid"/>
                <a:miter lim="800000"/>
              </a:ln>
              <a:effectLst/>
            </p:spPr>
            <p:txBody>
              <a:bodyPr rtlCol="0" anchor="ctr"/>
              <a:lstStyle/>
              <a:p>
                <a:pPr algn="ctr">
                  <a:lnSpc>
                    <a:spcPct val="150000"/>
                  </a:lnSpc>
                  <a:defRPr/>
                </a:pPr>
                <a:endParaRPr lang="en-US" sz="1600" kern="0">
                  <a:solidFill>
                    <a:prstClr val="white"/>
                  </a:solidFill>
                  <a:latin typeface="Arial" panose="020B0604020202020204"/>
                </a:endParaRPr>
              </a:p>
            </p:txBody>
          </p:sp>
          <p:sp>
            <p:nvSpPr>
              <p:cNvPr id="68" name="TextBox 67"/>
              <p:cNvSpPr txBox="1"/>
              <p:nvPr/>
            </p:nvSpPr>
            <p:spPr>
              <a:xfrm>
                <a:off x="1445194" y="5028816"/>
                <a:ext cx="9566686" cy="793337"/>
              </a:xfrm>
              <a:prstGeom prst="rect">
                <a:avLst/>
              </a:prstGeom>
              <a:noFill/>
            </p:spPr>
            <p:txBody>
              <a:bodyPr wrap="square" rtlCol="0" anchor="ctr">
                <a:spAutoFit/>
              </a:bodyPr>
              <a:lstStyle/>
              <a:p>
                <a:pPr algn="ctr">
                  <a:lnSpc>
                    <a:spcPct val="150000"/>
                  </a:lnSpc>
                  <a:defRPr/>
                </a:pPr>
                <a:r>
                  <a:rPr lang="en-US" sz="3200" b="1" kern="0" dirty="0" err="1">
                    <a:solidFill>
                      <a:prstClr val="black"/>
                    </a:solidFill>
                    <a:latin typeface="Times New Roman" panose="02020603050405020304" pitchFamily="18" charset="0"/>
                    <a:cs typeface="Times New Roman" panose="02020603050405020304" pitchFamily="18" charset="0"/>
                  </a:rPr>
                  <a:t>Quan</a:t>
                </a:r>
                <a:r>
                  <a:rPr lang="en-US" sz="3200" b="1"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sát</a:t>
                </a:r>
                <a:r>
                  <a:rPr lang="en-US" sz="3200" b="1"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hình</a:t>
                </a:r>
                <a:r>
                  <a:rPr lang="en-US" sz="3200" b="1" kern="0" dirty="0">
                    <a:solidFill>
                      <a:prstClr val="black"/>
                    </a:solidFill>
                    <a:latin typeface="Times New Roman" panose="02020603050405020304" pitchFamily="18" charset="0"/>
                    <a:cs typeface="Times New Roman" panose="02020603050405020304" pitchFamily="18" charset="0"/>
                  </a:rPr>
                  <a:t> 43.2 </a:t>
                </a:r>
                <a:r>
                  <a:rPr lang="en-US" sz="3200" b="1" kern="0" dirty="0" err="1">
                    <a:solidFill>
                      <a:prstClr val="black"/>
                    </a:solidFill>
                    <a:latin typeface="Times New Roman" panose="02020603050405020304" pitchFamily="18" charset="0"/>
                    <a:cs typeface="Times New Roman" panose="02020603050405020304" pitchFamily="18" charset="0"/>
                  </a:rPr>
                  <a:t>hãy</a:t>
                </a:r>
                <a:r>
                  <a:rPr lang="en-US" sz="3200" b="1"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cho</a:t>
                </a:r>
                <a:r>
                  <a:rPr lang="en-US" sz="3200" b="1"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biết</a:t>
                </a:r>
                <a:r>
                  <a:rPr lang="en-US" sz="3200" b="1"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kết</a:t>
                </a:r>
                <a:r>
                  <a:rPr lang="en-US" sz="3200" b="1"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quả</a:t>
                </a:r>
                <a:r>
                  <a:rPr lang="en-US" sz="3200" b="1"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của</a:t>
                </a:r>
                <a:r>
                  <a:rPr lang="en-US" sz="3200" b="1"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quá</a:t>
                </a:r>
                <a:r>
                  <a:rPr lang="en-US" sz="3200" b="1"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trình</a:t>
                </a:r>
                <a:r>
                  <a:rPr lang="en-US" sz="3200" b="1"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giảm</a:t>
                </a:r>
                <a:r>
                  <a:rPr lang="en-US" sz="3200" b="1"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phân</a:t>
                </a:r>
                <a:endParaRPr lang="en-US" sz="3200" b="1" kern="0" dirty="0">
                  <a:solidFill>
                    <a:prstClr val="black"/>
                  </a:solidFill>
                  <a:latin typeface="Times New Roman" panose="02020603050405020304" pitchFamily="18" charset="0"/>
                  <a:cs typeface="Times New Roman" panose="02020603050405020304" pitchFamily="18" charset="0"/>
                </a:endParaRPr>
              </a:p>
            </p:txBody>
          </p:sp>
        </p:grpSp>
        <p:pic>
          <p:nvPicPr>
            <p:cNvPr id="66" name="Picture 2" descr="Dialog Question Mark Icon | Gartoon Redux Misc Iconpack | Gartoon Tea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60662" y="799604"/>
              <a:ext cx="1028536" cy="1028536"/>
            </a:xfrm>
            <a:prstGeom prst="rect">
              <a:avLst/>
            </a:prstGeom>
            <a:noFill/>
            <a:extLst>
              <a:ext uri="{909E8E84-426E-40DD-AFC4-6F175D3DCCD1}">
                <a14:hiddenFill xmlns:a14="http://schemas.microsoft.com/office/drawing/2010/main">
                  <a:solidFill>
                    <a:srgbClr val="FFFFFF"/>
                  </a:solidFill>
                </a14:hiddenFill>
              </a:ext>
            </a:extLst>
          </p:spPr>
        </p:pic>
      </p:grpSp>
      <p:sp>
        <p:nvSpPr>
          <p:cNvPr id="69" name="Rectangle: Rounded Corners 4"/>
          <p:cNvSpPr/>
          <p:nvPr/>
        </p:nvSpPr>
        <p:spPr>
          <a:xfrm>
            <a:off x="4133052" y="4182621"/>
            <a:ext cx="2133600" cy="633612"/>
          </a:xfrm>
          <a:prstGeom prst="roundRect">
            <a:avLst>
              <a:gd name="adj" fmla="val 50000"/>
            </a:avLst>
          </a:prstGeom>
          <a:solidFill>
            <a:srgbClr val="44546A">
              <a:lumMod val="60000"/>
              <a:lumOff val="40000"/>
            </a:srgbClr>
          </a:solidFill>
          <a:ln w="635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DFAF6"/>
                </a:solidFill>
                <a:effectLst/>
                <a:uLnTx/>
                <a:uFillTx/>
                <a:latin typeface="Times New Roman" panose="02020603050405020304" pitchFamily="18" charset="0"/>
                <a:cs typeface="Times New Roman" panose="02020603050405020304" pitchFamily="18" charset="0"/>
              </a:rPr>
              <a:t>Trả</a:t>
            </a:r>
            <a:r>
              <a:rPr kumimoji="0" lang="en-US" sz="3600" b="1" i="0" u="none" strike="noStrike" kern="0" cap="none" spc="0" normalizeH="0" baseline="0" noProof="0" dirty="0">
                <a:ln>
                  <a:noFill/>
                </a:ln>
                <a:solidFill>
                  <a:srgbClr val="FDFAF6"/>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FDFAF6"/>
                </a:solidFill>
                <a:effectLst/>
                <a:uLnTx/>
                <a:uFillTx/>
                <a:latin typeface="Times New Roman" panose="02020603050405020304" pitchFamily="18" charset="0"/>
                <a:cs typeface="Times New Roman" panose="02020603050405020304" pitchFamily="18" charset="0"/>
              </a:rPr>
              <a:t>lời</a:t>
            </a:r>
            <a:endParaRPr kumimoji="0" lang="en-US" sz="3600" b="1" i="0" u="none" strike="noStrike" kern="0" cap="none" spc="0" normalizeH="0" baseline="0" noProof="0" dirty="0">
              <a:ln>
                <a:noFill/>
              </a:ln>
              <a:solidFill>
                <a:srgbClr val="FDFAF6"/>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1253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down)">
                                      <p:cBhvr>
                                        <p:cTn id="7" dur="580">
                                          <p:stCondLst>
                                            <p:cond delay="0"/>
                                          </p:stCondLst>
                                        </p:cTn>
                                        <p:tgtEl>
                                          <p:spTgt spid="64"/>
                                        </p:tgtEl>
                                      </p:cBhvr>
                                    </p:animEffect>
                                    <p:anim calcmode="lin" valueType="num">
                                      <p:cBhvr>
                                        <p:cTn id="8"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13" dur="26">
                                          <p:stCondLst>
                                            <p:cond delay="650"/>
                                          </p:stCondLst>
                                        </p:cTn>
                                        <p:tgtEl>
                                          <p:spTgt spid="64"/>
                                        </p:tgtEl>
                                      </p:cBhvr>
                                      <p:to x="100000" y="60000"/>
                                    </p:animScale>
                                    <p:animScale>
                                      <p:cBhvr>
                                        <p:cTn id="14" dur="166" decel="50000">
                                          <p:stCondLst>
                                            <p:cond delay="676"/>
                                          </p:stCondLst>
                                        </p:cTn>
                                        <p:tgtEl>
                                          <p:spTgt spid="64"/>
                                        </p:tgtEl>
                                      </p:cBhvr>
                                      <p:to x="100000" y="100000"/>
                                    </p:animScale>
                                    <p:animScale>
                                      <p:cBhvr>
                                        <p:cTn id="15" dur="26">
                                          <p:stCondLst>
                                            <p:cond delay="1312"/>
                                          </p:stCondLst>
                                        </p:cTn>
                                        <p:tgtEl>
                                          <p:spTgt spid="64"/>
                                        </p:tgtEl>
                                      </p:cBhvr>
                                      <p:to x="100000" y="80000"/>
                                    </p:animScale>
                                    <p:animScale>
                                      <p:cBhvr>
                                        <p:cTn id="16" dur="166" decel="50000">
                                          <p:stCondLst>
                                            <p:cond delay="1338"/>
                                          </p:stCondLst>
                                        </p:cTn>
                                        <p:tgtEl>
                                          <p:spTgt spid="64"/>
                                        </p:tgtEl>
                                      </p:cBhvr>
                                      <p:to x="100000" y="100000"/>
                                    </p:animScale>
                                    <p:animScale>
                                      <p:cBhvr>
                                        <p:cTn id="17" dur="26">
                                          <p:stCondLst>
                                            <p:cond delay="1642"/>
                                          </p:stCondLst>
                                        </p:cTn>
                                        <p:tgtEl>
                                          <p:spTgt spid="64"/>
                                        </p:tgtEl>
                                      </p:cBhvr>
                                      <p:to x="100000" y="90000"/>
                                    </p:animScale>
                                    <p:animScale>
                                      <p:cBhvr>
                                        <p:cTn id="18" dur="166" decel="50000">
                                          <p:stCondLst>
                                            <p:cond delay="1668"/>
                                          </p:stCondLst>
                                        </p:cTn>
                                        <p:tgtEl>
                                          <p:spTgt spid="64"/>
                                        </p:tgtEl>
                                      </p:cBhvr>
                                      <p:to x="100000" y="100000"/>
                                    </p:animScale>
                                    <p:animScale>
                                      <p:cBhvr>
                                        <p:cTn id="19" dur="26">
                                          <p:stCondLst>
                                            <p:cond delay="1808"/>
                                          </p:stCondLst>
                                        </p:cTn>
                                        <p:tgtEl>
                                          <p:spTgt spid="64"/>
                                        </p:tgtEl>
                                      </p:cBhvr>
                                      <p:to x="100000" y="95000"/>
                                    </p:animScale>
                                    <p:animScale>
                                      <p:cBhvr>
                                        <p:cTn id="20" dur="166" decel="50000">
                                          <p:stCondLst>
                                            <p:cond delay="1834"/>
                                          </p:stCondLst>
                                        </p:cTn>
                                        <p:tgtEl>
                                          <p:spTgt spid="6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9"/>
                                        </p:tgtEl>
                                        <p:attrNameLst>
                                          <p:attrName>style.visibility</p:attrName>
                                        </p:attrNameLst>
                                      </p:cBhvr>
                                      <p:to>
                                        <p:strVal val="visible"/>
                                      </p:to>
                                    </p:set>
                                    <p:anim calcmode="lin" valueType="num">
                                      <p:cBhvr additive="base">
                                        <p:cTn id="25" dur="500" fill="hold"/>
                                        <p:tgtEl>
                                          <p:spTgt spid="69"/>
                                        </p:tgtEl>
                                        <p:attrNameLst>
                                          <p:attrName>ppt_x</p:attrName>
                                        </p:attrNameLst>
                                      </p:cBhvr>
                                      <p:tavLst>
                                        <p:tav tm="0">
                                          <p:val>
                                            <p:strVal val="#ppt_x"/>
                                          </p:val>
                                        </p:tav>
                                        <p:tav tm="100000">
                                          <p:val>
                                            <p:strVal val="#ppt_x"/>
                                          </p:val>
                                        </p:tav>
                                      </p:tavLst>
                                    </p:anim>
                                    <p:anim calcmode="lin" valueType="num">
                                      <p:cBhvr additive="base">
                                        <p:cTn id="26"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dissolve">
                                      <p:cBhvr>
                                        <p:cTn id="31" dur="500"/>
                                        <p:tgtEl>
                                          <p:spTgt spid="21"/>
                                        </p:tgtEl>
                                      </p:cBhvr>
                                    </p:animEffect>
                                  </p:childTnLst>
                                </p:cTn>
                              </p:par>
                              <p:par>
                                <p:cTn id="32" presetID="1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6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12390" y="-1154804"/>
            <a:ext cx="24543066" cy="2878999"/>
            <a:chOff x="0" y="0"/>
            <a:chExt cx="19002433" cy="2229061"/>
          </a:xfrm>
        </p:grpSpPr>
        <p:sp>
          <p:nvSpPr>
            <p:cNvPr id="3" name="Freeform 3"/>
            <p:cNvSpPr/>
            <p:nvPr/>
          </p:nvSpPr>
          <p:spPr>
            <a:xfrm>
              <a:off x="0" y="0"/>
              <a:ext cx="19002432" cy="2229061"/>
            </a:xfrm>
            <a:custGeom>
              <a:avLst/>
              <a:gdLst/>
              <a:ahLst/>
              <a:cxnLst/>
              <a:rect l="l" t="t" r="r" b="b"/>
              <a:pathLst>
                <a:path w="19002432" h="2229061">
                  <a:moveTo>
                    <a:pt x="18877973" y="2229060"/>
                  </a:moveTo>
                  <a:lnTo>
                    <a:pt x="124460" y="2229060"/>
                  </a:lnTo>
                  <a:cubicBezTo>
                    <a:pt x="55880" y="2229060"/>
                    <a:pt x="0" y="2173181"/>
                    <a:pt x="0" y="2104601"/>
                  </a:cubicBezTo>
                  <a:lnTo>
                    <a:pt x="0" y="124460"/>
                  </a:lnTo>
                  <a:cubicBezTo>
                    <a:pt x="0" y="55880"/>
                    <a:pt x="55880" y="0"/>
                    <a:pt x="124460" y="0"/>
                  </a:cubicBezTo>
                  <a:lnTo>
                    <a:pt x="18877973" y="0"/>
                  </a:lnTo>
                  <a:cubicBezTo>
                    <a:pt x="18946552" y="0"/>
                    <a:pt x="19002432" y="55880"/>
                    <a:pt x="19002432" y="124460"/>
                  </a:cubicBezTo>
                  <a:lnTo>
                    <a:pt x="19002432" y="2104601"/>
                  </a:lnTo>
                  <a:cubicBezTo>
                    <a:pt x="19002432" y="2173181"/>
                    <a:pt x="18946552" y="2229061"/>
                    <a:pt x="18877973" y="2229061"/>
                  </a:cubicBezTo>
                  <a:close/>
                </a:path>
              </a:pathLst>
            </a:custGeom>
            <a:solidFill>
              <a:srgbClr val="DCE775"/>
            </a:solidFill>
          </p:spPr>
          <p:txBody>
            <a:bodyPr/>
            <a:lstStyle/>
            <a:p>
              <a:endParaRPr lang="vi-VN"/>
            </a:p>
          </p:txBody>
        </p:sp>
      </p:grpSp>
      <p:sp>
        <p:nvSpPr>
          <p:cNvPr id="4" name="TextBox 4"/>
          <p:cNvSpPr txBox="1"/>
          <p:nvPr/>
        </p:nvSpPr>
        <p:spPr>
          <a:xfrm>
            <a:off x="1028700" y="696913"/>
            <a:ext cx="13830300" cy="588046"/>
          </a:xfrm>
          <a:prstGeom prst="rect">
            <a:avLst/>
          </a:prstGeom>
        </p:spPr>
        <p:txBody>
          <a:bodyPr wrap="square" lIns="0" tIns="0" rIns="0" bIns="0" rtlCol="0" anchor="t">
            <a:spAutoFit/>
          </a:bodyPr>
          <a:lstStyle/>
          <a:p>
            <a:pPr algn="just">
              <a:lnSpc>
                <a:spcPts val="4900"/>
              </a:lnSpc>
              <a:spcBef>
                <a:spcPct val="0"/>
              </a:spcBef>
            </a:pPr>
            <a:r>
              <a:rPr lang="en-US" sz="4000" b="1">
                <a:solidFill>
                  <a:srgbClr val="000000"/>
                </a:solidFill>
                <a:latin typeface="Arial" pitchFamily="34" charset="0"/>
              </a:rPr>
              <a:t>2. GIẢM PHÂN</a:t>
            </a:r>
            <a:endParaRPr lang="vi-VN" sz="4000" b="1" dirty="0">
              <a:solidFill>
                <a:srgbClr val="000000"/>
              </a:solidFill>
            </a:endParaRP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774317">
            <a:off x="14564451" y="-2866864"/>
            <a:ext cx="4114800" cy="4114800"/>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774317">
            <a:off x="15916248" y="-2488092"/>
            <a:ext cx="4114800" cy="4114800"/>
          </a:xfrm>
          <a:prstGeom prst="rect">
            <a:avLst/>
          </a:prstGeom>
        </p:spPr>
      </p:pic>
      <p:grpSp>
        <p:nvGrpSpPr>
          <p:cNvPr id="5" name="Group 4"/>
          <p:cNvGrpSpPr/>
          <p:nvPr/>
        </p:nvGrpSpPr>
        <p:grpSpPr>
          <a:xfrm>
            <a:off x="2478265" y="1933610"/>
            <a:ext cx="13026667" cy="1711926"/>
            <a:chOff x="5262531" y="1925593"/>
            <a:chExt cx="8716880" cy="1166292"/>
          </a:xfrm>
        </p:grpSpPr>
        <p:sp>
          <p:nvSpPr>
            <p:cNvPr id="31" name="Rectangle: Rounded Corners 10">
              <a:extLst>
                <a:ext uri="{FF2B5EF4-FFF2-40B4-BE49-F238E27FC236}">
                  <a16:creationId xmlns:a16="http://schemas.microsoft.com/office/drawing/2014/main" id="{05A34458-E32C-F679-4207-B8EFC2C2EAE0}"/>
                </a:ext>
              </a:extLst>
            </p:cNvPr>
            <p:cNvSpPr/>
            <p:nvPr/>
          </p:nvSpPr>
          <p:spPr>
            <a:xfrm>
              <a:off x="5512328" y="2006285"/>
              <a:ext cx="8467083" cy="1085600"/>
            </a:xfrm>
            <a:prstGeom prst="roundRect">
              <a:avLst>
                <a:gd name="adj" fmla="val 14665"/>
              </a:avLst>
            </a:prstGeom>
            <a:solidFill>
              <a:srgbClr val="FCEC9E"/>
            </a:solidFill>
            <a:ln w="12700" cap="flat" cmpd="sng" algn="ctr">
              <a:solidFill>
                <a:srgbClr val="FEF8D8"/>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FDFAF6"/>
                </a:solidFill>
                <a:effectLst/>
                <a:uLnTx/>
                <a:uFillTx/>
                <a:latin typeface="Arial" panose="020B0604020202020204" pitchFamily="34" charset="0"/>
              </a:endParaRPr>
            </a:p>
          </p:txBody>
        </p:sp>
        <p:sp>
          <p:nvSpPr>
            <p:cNvPr id="32" name="Rectangle 31"/>
            <p:cNvSpPr/>
            <p:nvPr/>
          </p:nvSpPr>
          <p:spPr>
            <a:xfrm>
              <a:off x="6255170" y="2113138"/>
              <a:ext cx="7318976" cy="826141"/>
            </a:xfrm>
            <a:prstGeom prst="rect">
              <a:avLst/>
            </a:prstGeom>
          </p:spPr>
          <p:txBody>
            <a:bodyPr wrap="square">
              <a:spAutoFit/>
            </a:bodyPr>
            <a:lstStyle/>
            <a:p>
              <a:pPr algn="just">
                <a:lnSpc>
                  <a:spcPct val="130000"/>
                </a:lnSpc>
              </a:pPr>
              <a:r>
                <a:rPr lang="vi-VN" sz="2800" b="1" kern="0" dirty="0">
                  <a:solidFill>
                    <a:srgbClr val="000000"/>
                  </a:solidFill>
                  <a:latin typeface="+mj-lt"/>
                  <a:cs typeface="Arial" panose="020B0604020202020204" pitchFamily="34" charset="0"/>
                </a:rPr>
                <a:t>Tại sao nhiễm sắc thể vừa là vật chất mang thông tin di truyền vừa là đơn vị truyền đạt vật chất di truyền qua các thế hệ tế bào và cơ thể?</a:t>
              </a:r>
              <a:endParaRPr lang="en-US" sz="2800" b="1" kern="0" dirty="0">
                <a:solidFill>
                  <a:srgbClr val="000000"/>
                </a:solidFill>
                <a:latin typeface="+mj-lt"/>
                <a:cs typeface="Arial" panose="020B0604020202020204" pitchFamily="34" charset="0"/>
              </a:endParaRPr>
            </a:p>
          </p:txBody>
        </p:sp>
        <p:grpSp>
          <p:nvGrpSpPr>
            <p:cNvPr id="33" name="Group 32">
              <a:extLst>
                <a:ext uri="{FF2B5EF4-FFF2-40B4-BE49-F238E27FC236}">
                  <a16:creationId xmlns:a16="http://schemas.microsoft.com/office/drawing/2014/main" id="{49345731-140D-5108-9A46-C49512449BD8}"/>
                </a:ext>
              </a:extLst>
            </p:cNvPr>
            <p:cNvGrpSpPr/>
            <p:nvPr/>
          </p:nvGrpSpPr>
          <p:grpSpPr>
            <a:xfrm>
              <a:off x="5262531" y="1925593"/>
              <a:ext cx="838004" cy="838004"/>
              <a:chOff x="10048170" y="1080942"/>
              <a:chExt cx="1305803" cy="1305804"/>
            </a:xfrm>
          </p:grpSpPr>
          <p:sp>
            <p:nvSpPr>
              <p:cNvPr id="34" name="Oval 33">
                <a:extLst>
                  <a:ext uri="{FF2B5EF4-FFF2-40B4-BE49-F238E27FC236}">
                    <a16:creationId xmlns:a16="http://schemas.microsoft.com/office/drawing/2014/main" id="{46345C1C-1B2D-2FFC-05B9-FBFD0F09AD01}"/>
                  </a:ext>
                </a:extLst>
              </p:cNvPr>
              <p:cNvSpPr/>
              <p:nvPr/>
            </p:nvSpPr>
            <p:spPr>
              <a:xfrm>
                <a:off x="10048170" y="1080942"/>
                <a:ext cx="1305803" cy="1305804"/>
              </a:xfrm>
              <a:prstGeom prst="ellipse">
                <a:avLst/>
              </a:prstGeom>
              <a:solidFill>
                <a:srgbClr val="FFFFFF"/>
              </a:solidFill>
              <a:ln w="12700" cap="flat" cmpd="sng" algn="ctr">
                <a:solidFill>
                  <a:srgbClr val="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FDFAF6"/>
                  </a:solidFill>
                  <a:effectLst/>
                  <a:uLnTx/>
                  <a:uFillTx/>
                  <a:latin typeface="Arial" panose="020B0604020202020204" pitchFamily="34" charset="0"/>
                </a:endParaRPr>
              </a:p>
            </p:txBody>
          </p:sp>
          <p:pic>
            <p:nvPicPr>
              <p:cNvPr id="35" name="Picture 4">
                <a:extLst>
                  <a:ext uri="{FF2B5EF4-FFF2-40B4-BE49-F238E27FC236}">
                    <a16:creationId xmlns:a16="http://schemas.microsoft.com/office/drawing/2014/main" id="{898B7E3C-45A1-8851-DF5B-FC7FCD1F03BC}"/>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81321" y="1274834"/>
                <a:ext cx="1008162" cy="100816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8" name="Group 6"/>
          <p:cNvGrpSpPr/>
          <p:nvPr/>
        </p:nvGrpSpPr>
        <p:grpSpPr>
          <a:xfrm>
            <a:off x="922213" y="8626946"/>
            <a:ext cx="16352315" cy="1273129"/>
            <a:chOff x="-1261701" y="-761693"/>
            <a:chExt cx="21803084" cy="1697505"/>
          </a:xfrm>
        </p:grpSpPr>
        <p:grpSp>
          <p:nvGrpSpPr>
            <p:cNvPr id="19" name="Group 7"/>
            <p:cNvGrpSpPr/>
            <p:nvPr/>
          </p:nvGrpSpPr>
          <p:grpSpPr>
            <a:xfrm>
              <a:off x="-1261701" y="-761693"/>
              <a:ext cx="21803084" cy="1697505"/>
              <a:chOff x="-345204" y="-208401"/>
              <a:chExt cx="5965368" cy="464441"/>
            </a:xfrm>
          </p:grpSpPr>
          <p:sp>
            <p:nvSpPr>
              <p:cNvPr id="21" name="Freeform 8"/>
              <p:cNvSpPr/>
              <p:nvPr/>
            </p:nvSpPr>
            <p:spPr>
              <a:xfrm>
                <a:off x="-345204" y="-208401"/>
                <a:ext cx="5965368" cy="464441"/>
              </a:xfrm>
              <a:custGeom>
                <a:avLst/>
                <a:gdLst/>
                <a:ahLst/>
                <a:cxnLst/>
                <a:rect l="l" t="t" r="r" b="b"/>
                <a:pathLst>
                  <a:path w="4524308" h="412449">
                    <a:moveTo>
                      <a:pt x="0" y="0"/>
                    </a:moveTo>
                    <a:lnTo>
                      <a:pt x="4524308" y="0"/>
                    </a:lnTo>
                    <a:lnTo>
                      <a:pt x="4524308" y="412449"/>
                    </a:lnTo>
                    <a:lnTo>
                      <a:pt x="0" y="412449"/>
                    </a:lnTo>
                    <a:close/>
                  </a:path>
                </a:pathLst>
              </a:custGeom>
              <a:solidFill>
                <a:srgbClr val="FFDE59"/>
              </a:solidFill>
            </p:spPr>
            <p:txBody>
              <a:bodyPr/>
              <a:lstStyle/>
              <a:p>
                <a:endParaRPr lang="vi-VN"/>
              </a:p>
            </p:txBody>
          </p:sp>
        </p:grpSp>
        <p:sp>
          <p:nvSpPr>
            <p:cNvPr id="20" name="TextBox 9"/>
            <p:cNvSpPr txBox="1"/>
            <p:nvPr/>
          </p:nvSpPr>
          <p:spPr>
            <a:xfrm>
              <a:off x="-799558" y="-487457"/>
              <a:ext cx="21031197" cy="1149032"/>
            </a:xfrm>
            <a:prstGeom prst="rect">
              <a:avLst/>
            </a:prstGeom>
          </p:spPr>
          <p:txBody>
            <a:bodyPr wrap="square" lIns="0" tIns="0" rIns="0" bIns="0" rtlCol="0" anchor="t">
              <a:spAutoFit/>
            </a:bodyPr>
            <a:lstStyle/>
            <a:p>
              <a:pPr>
                <a:spcBef>
                  <a:spcPct val="0"/>
                </a:spcBef>
                <a:defRPr/>
              </a:pPr>
              <a:r>
                <a:rPr lang="vi-VN" sz="2800" b="1" i="1" dirty="0">
                  <a:solidFill>
                    <a:srgbClr val="000000"/>
                  </a:solidFill>
                  <a:latin typeface="Arial" pitchFamily="34" charset="0"/>
                </a:rPr>
                <a:t>Nhiễm sắc thể vừa là vật chất mang thông tin di truyền vừa là đơn vị truyền đạt vật chất di truyền qua các thế hệ tế bào và cơ thể</a:t>
              </a:r>
              <a:endParaRPr lang="en-US" sz="2800" b="1" i="1" dirty="0">
                <a:solidFill>
                  <a:srgbClr val="000000"/>
                </a:solidFill>
                <a:latin typeface="Arial" pitchFamily="34" charset="0"/>
              </a:endParaRPr>
            </a:p>
          </p:txBody>
        </p:sp>
      </p:grpSp>
      <p:grpSp>
        <p:nvGrpSpPr>
          <p:cNvPr id="22" name="Group 21">
            <a:extLst>
              <a:ext uri="{FF2B5EF4-FFF2-40B4-BE49-F238E27FC236}">
                <a16:creationId xmlns:a16="http://schemas.microsoft.com/office/drawing/2014/main" id="{FB6D2A25-013A-07CD-A1DA-4571316433FA}"/>
              </a:ext>
            </a:extLst>
          </p:cNvPr>
          <p:cNvGrpSpPr/>
          <p:nvPr/>
        </p:nvGrpSpPr>
        <p:grpSpPr>
          <a:xfrm>
            <a:off x="2840396" y="4003784"/>
            <a:ext cx="13166475" cy="4367156"/>
            <a:chOff x="1209191" y="4033321"/>
            <a:chExt cx="16248025" cy="5562600"/>
          </a:xfrm>
        </p:grpSpPr>
        <p:sp>
          <p:nvSpPr>
            <p:cNvPr id="23" name="Rectangle 22">
              <a:extLst>
                <a:ext uri="{FF2B5EF4-FFF2-40B4-BE49-F238E27FC236}">
                  <a16:creationId xmlns:a16="http://schemas.microsoft.com/office/drawing/2014/main" id="{7FEE6099-AA0E-9987-026D-8BB1BA95563B}"/>
                </a:ext>
              </a:extLst>
            </p:cNvPr>
            <p:cNvSpPr/>
            <p:nvPr/>
          </p:nvSpPr>
          <p:spPr>
            <a:xfrm>
              <a:off x="1219200" y="4033321"/>
              <a:ext cx="16238016" cy="5562600"/>
            </a:xfrm>
            <a:prstGeom prst="rect">
              <a:avLst/>
            </a:prstGeom>
            <a:solidFill>
              <a:schemeClr val="bg1"/>
            </a:solidFill>
            <a:ln>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AFC3603-23EE-A8F2-B9AF-D11E58B864C1}"/>
                </a:ext>
              </a:extLst>
            </p:cNvPr>
            <p:cNvSpPr/>
            <p:nvPr/>
          </p:nvSpPr>
          <p:spPr>
            <a:xfrm>
              <a:off x="1219200" y="4033321"/>
              <a:ext cx="16238016" cy="1130608"/>
            </a:xfrm>
            <a:prstGeom prst="rect">
              <a:avLst/>
            </a:prstGeom>
            <a:solidFill>
              <a:schemeClr val="accent2">
                <a:lumMod val="20000"/>
                <a:lumOff val="80000"/>
              </a:schemeClr>
            </a:solidFill>
            <a:ln>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rPr>
                <a:t>Đáp án</a:t>
              </a:r>
              <a:endParaRPr lang="en-US" sz="2800" b="1" dirty="0">
                <a:solidFill>
                  <a:schemeClr val="tx1"/>
                </a:solidFill>
              </a:endParaRPr>
            </a:p>
          </p:txBody>
        </p:sp>
        <p:sp>
          <p:nvSpPr>
            <p:cNvPr id="25" name="TextBox 24">
              <a:extLst>
                <a:ext uri="{FF2B5EF4-FFF2-40B4-BE49-F238E27FC236}">
                  <a16:creationId xmlns:a16="http://schemas.microsoft.com/office/drawing/2014/main" id="{DAE76940-D846-0CBE-9614-1D6AC9A050F9}"/>
                </a:ext>
              </a:extLst>
            </p:cNvPr>
            <p:cNvSpPr txBox="1"/>
            <p:nvPr/>
          </p:nvSpPr>
          <p:spPr>
            <a:xfrm>
              <a:off x="1209191" y="5163929"/>
              <a:ext cx="16023851" cy="4284097"/>
            </a:xfrm>
            <a:prstGeom prst="rect">
              <a:avLst/>
            </a:prstGeom>
            <a:noFill/>
          </p:spPr>
          <p:txBody>
            <a:bodyPr wrap="square">
              <a:spAutoFit/>
            </a:bodyPr>
            <a:lstStyle/>
            <a:p>
              <a:pPr marL="1028700" lvl="1" indent="-571500" algn="just">
                <a:lnSpc>
                  <a:spcPct val="150000"/>
                </a:lnSpc>
                <a:buFont typeface="Wingdings" panose="05000000000000000000" pitchFamily="2" charset="2"/>
                <a:buChar char="v"/>
              </a:pPr>
              <a:r>
                <a:rPr lang="vi-VN" sz="2800" dirty="0">
                  <a:latin typeface="Times New Roman" panose="02020603050405020304" pitchFamily="18" charset="0"/>
                  <a:cs typeface="Times New Roman" panose="02020603050405020304" pitchFamily="18" charset="0"/>
                </a:rPr>
                <a:t>NST được cấu tạo từ DNA, do đó trong nhân tế bào, các gene được sắp xếp trong các NST. Vì vậy, NST là vật chất mang thông tin di truyền.</a:t>
              </a:r>
            </a:p>
            <a:p>
              <a:pPr marL="1028700" lvl="1" indent="-571500" algn="just">
                <a:lnSpc>
                  <a:spcPct val="150000"/>
                </a:lnSpc>
                <a:buFont typeface="Wingdings" panose="05000000000000000000" pitchFamily="2" charset="2"/>
                <a:buChar char="v"/>
              </a:pPr>
              <a:r>
                <a:rPr lang="vi-VN" sz="2800" dirty="0">
                  <a:latin typeface="Times New Roman" panose="02020603050405020304" pitchFamily="18" charset="0"/>
                  <a:cs typeface="Times New Roman" panose="02020603050405020304" pitchFamily="18" charset="0"/>
                </a:rPr>
                <a:t>Trong nguyên phân, giảm phân và thụ tinh, nhờ các quá trình nhân đôi, phân li và tổ hợp của các NST mà bộ NST mang thông tin di truyền của loài được truyền đạt cho các thế hệ tế bào của cơ thể và các thế hệ con cháu</a:t>
              </a:r>
            </a:p>
          </p:txBody>
        </p:sp>
      </p:grpSp>
    </p:spTree>
    <p:extLst>
      <p:ext uri="{BB962C8B-B14F-4D97-AF65-F5344CB8AC3E}">
        <p14:creationId xmlns:p14="http://schemas.microsoft.com/office/powerpoint/2010/main" val="15667994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028699" y="2348865"/>
            <a:ext cx="16677295" cy="6985635"/>
            <a:chOff x="0" y="0"/>
            <a:chExt cx="6042415" cy="2168380"/>
          </a:xfrm>
        </p:grpSpPr>
        <p:sp>
          <p:nvSpPr>
            <p:cNvPr id="5" name="Freeform 5"/>
            <p:cNvSpPr/>
            <p:nvPr/>
          </p:nvSpPr>
          <p:spPr>
            <a:xfrm>
              <a:off x="0" y="0"/>
              <a:ext cx="6042416" cy="2168380"/>
            </a:xfrm>
            <a:custGeom>
              <a:avLst/>
              <a:gdLst/>
              <a:ahLst/>
              <a:cxnLst/>
              <a:rect l="l" t="t" r="r" b="b"/>
              <a:pathLst>
                <a:path w="6042416" h="2168380">
                  <a:moveTo>
                    <a:pt x="5917955" y="59690"/>
                  </a:moveTo>
                  <a:cubicBezTo>
                    <a:pt x="5953515" y="59690"/>
                    <a:pt x="5982726" y="88900"/>
                    <a:pt x="5982726" y="124460"/>
                  </a:cubicBezTo>
                  <a:lnTo>
                    <a:pt x="5982726" y="2043920"/>
                  </a:lnTo>
                  <a:cubicBezTo>
                    <a:pt x="5982726" y="2079480"/>
                    <a:pt x="5953515" y="2108690"/>
                    <a:pt x="5917955" y="2108690"/>
                  </a:cubicBezTo>
                  <a:lnTo>
                    <a:pt x="124460" y="2108690"/>
                  </a:lnTo>
                  <a:cubicBezTo>
                    <a:pt x="88900" y="2108690"/>
                    <a:pt x="59690" y="2079480"/>
                    <a:pt x="59690" y="2043920"/>
                  </a:cubicBezTo>
                  <a:lnTo>
                    <a:pt x="59690" y="124460"/>
                  </a:lnTo>
                  <a:cubicBezTo>
                    <a:pt x="59690" y="88900"/>
                    <a:pt x="88900" y="59690"/>
                    <a:pt x="124460" y="59690"/>
                  </a:cubicBezTo>
                  <a:lnTo>
                    <a:pt x="5917955" y="59690"/>
                  </a:lnTo>
                  <a:moveTo>
                    <a:pt x="5917955" y="0"/>
                  </a:moveTo>
                  <a:lnTo>
                    <a:pt x="124460" y="0"/>
                  </a:lnTo>
                  <a:cubicBezTo>
                    <a:pt x="55880" y="0"/>
                    <a:pt x="0" y="55880"/>
                    <a:pt x="0" y="124460"/>
                  </a:cubicBezTo>
                  <a:lnTo>
                    <a:pt x="0" y="2043920"/>
                  </a:lnTo>
                  <a:cubicBezTo>
                    <a:pt x="0" y="2112500"/>
                    <a:pt x="55880" y="2168380"/>
                    <a:pt x="124460" y="2168380"/>
                  </a:cubicBezTo>
                  <a:lnTo>
                    <a:pt x="5917955" y="2168380"/>
                  </a:lnTo>
                  <a:cubicBezTo>
                    <a:pt x="5986535" y="2168380"/>
                    <a:pt x="6042416" y="2112500"/>
                    <a:pt x="6042416" y="2043920"/>
                  </a:cubicBezTo>
                  <a:lnTo>
                    <a:pt x="6042416" y="124460"/>
                  </a:lnTo>
                  <a:cubicBezTo>
                    <a:pt x="6042415" y="55880"/>
                    <a:pt x="5986535" y="0"/>
                    <a:pt x="5917955" y="0"/>
                  </a:cubicBezTo>
                  <a:close/>
                </a:path>
              </a:pathLst>
            </a:custGeom>
            <a:solidFill>
              <a:srgbClr val="05999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6" name="Group 6"/>
          <p:cNvGrpSpPr>
            <a:grpSpLocks noChangeAspect="1"/>
          </p:cNvGrpSpPr>
          <p:nvPr/>
        </p:nvGrpSpPr>
        <p:grpSpPr>
          <a:xfrm rot="5400000">
            <a:off x="1346070" y="3534481"/>
            <a:ext cx="1435617" cy="1243244"/>
            <a:chOff x="0" y="0"/>
            <a:chExt cx="6350000" cy="5499100"/>
          </a:xfrm>
        </p:grpSpPr>
        <p:sp>
          <p:nvSpPr>
            <p:cNvPr id="7" name="Freeform 7"/>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8" name="Group 8"/>
          <p:cNvGrpSpPr>
            <a:grpSpLocks noChangeAspect="1"/>
          </p:cNvGrpSpPr>
          <p:nvPr/>
        </p:nvGrpSpPr>
        <p:grpSpPr>
          <a:xfrm>
            <a:off x="2244960" y="4904793"/>
            <a:ext cx="440542" cy="440542"/>
            <a:chOff x="0" y="0"/>
            <a:chExt cx="1708150" cy="1708150"/>
          </a:xfrm>
        </p:grpSpPr>
        <p:sp>
          <p:nvSpPr>
            <p:cNvPr id="9" name="Freeform 9"/>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C01E2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1" name="TextBox 11"/>
          <p:cNvSpPr txBox="1"/>
          <p:nvPr/>
        </p:nvSpPr>
        <p:spPr>
          <a:xfrm>
            <a:off x="1442257" y="2801156"/>
            <a:ext cx="2248137" cy="586892"/>
          </a:xfrm>
          <a:prstGeom prst="rect">
            <a:avLst/>
          </a:prstGeom>
        </p:spPr>
        <p:txBody>
          <a:bodyPr lIns="0" tIns="0" rIns="0" bIns="0" rtlCol="0" anchor="t">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0000"/>
                </a:solidFill>
                <a:effectLst/>
                <a:uLnTx/>
                <a:uFillTx/>
                <a:latin typeface="Arial" pitchFamily="34" charset="0"/>
                <a:ea typeface="+mn-ea"/>
                <a:cs typeface="+mn-cs"/>
              </a:rPr>
              <a:t>Ghi nhớ:</a:t>
            </a:r>
          </a:p>
        </p:txBody>
      </p:sp>
      <p:sp>
        <p:nvSpPr>
          <p:cNvPr id="12" name="TextBox 12"/>
          <p:cNvSpPr txBox="1"/>
          <p:nvPr/>
        </p:nvSpPr>
        <p:spPr>
          <a:xfrm>
            <a:off x="2913054" y="3745636"/>
            <a:ext cx="14109866" cy="586892"/>
          </a:xfrm>
          <a:prstGeom prst="rect">
            <a:avLst/>
          </a:prstGeom>
        </p:spPr>
        <p:txBody>
          <a:bodyPr lIns="0" tIns="0" rIns="0" bIns="0" rtlCol="0" anchor="t">
            <a:spAutoFit/>
          </a:bodyPr>
          <a:lstStyle/>
          <a:p>
            <a:pPr marL="0" marR="0" lvl="0" indent="0" algn="just" defTabSz="914400" rtl="0" eaLnBrk="1" fontAlgn="auto" latinLnBrk="0" hangingPunct="1">
              <a:lnSpc>
                <a:spcPct val="120000"/>
              </a:lnSpc>
              <a:spcBef>
                <a:spcPct val="0"/>
              </a:spcBef>
              <a:spcAft>
                <a:spcPts val="0"/>
              </a:spcAft>
              <a:buClrTx/>
              <a:buSzTx/>
              <a:buFontTx/>
              <a:buNone/>
              <a:tabLst/>
              <a:defRPr/>
            </a:pPr>
            <a:r>
              <a:rPr kumimoji="0" lang="vi-VN" sz="3500" b="1" i="0" u="none" strike="noStrike" kern="1200" cap="none" spc="0" normalizeH="0" baseline="0" noProof="0" dirty="0">
                <a:ln>
                  <a:noFill/>
                </a:ln>
                <a:solidFill>
                  <a:srgbClr val="0000FF"/>
                </a:solidFill>
                <a:effectLst/>
                <a:uLnTx/>
                <a:uFillTx/>
                <a:latin typeface="Arial" pitchFamily="34" charset="0"/>
                <a:ea typeface="+mn-ea"/>
                <a:cs typeface="+mn-cs"/>
              </a:rPr>
              <a:t>Nguyên</a:t>
            </a:r>
            <a:r>
              <a:rPr kumimoji="0" lang="vi-VN" sz="3500" b="1" i="0" u="none" strike="noStrike" kern="1200" cap="none" spc="0" normalizeH="0" noProof="0" dirty="0">
                <a:ln>
                  <a:noFill/>
                </a:ln>
                <a:solidFill>
                  <a:srgbClr val="0000FF"/>
                </a:solidFill>
                <a:effectLst/>
                <a:uLnTx/>
                <a:uFillTx/>
                <a:latin typeface="Arial" pitchFamily="34" charset="0"/>
                <a:ea typeface="+mn-ea"/>
                <a:cs typeface="+mn-cs"/>
              </a:rPr>
              <a:t> phân</a:t>
            </a:r>
            <a:endParaRPr kumimoji="0" lang="vi-VN" sz="35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3" name="TextBox 13"/>
          <p:cNvSpPr txBox="1"/>
          <p:nvPr/>
        </p:nvSpPr>
        <p:spPr>
          <a:xfrm>
            <a:off x="2772859" y="4533900"/>
            <a:ext cx="14390256" cy="4052328"/>
          </a:xfrm>
          <a:prstGeom prst="rect">
            <a:avLst/>
          </a:prstGeom>
        </p:spPr>
        <p:txBody>
          <a:bodyPr wrap="square" lIns="0" tIns="0" rIns="0" bIns="0" rtlCol="0" anchor="t">
            <a:spAutoFit/>
          </a:bodyPr>
          <a:lstStyle/>
          <a:p>
            <a:pPr algn="just">
              <a:lnSpc>
                <a:spcPct val="150000"/>
              </a:lnSpc>
              <a:spcBef>
                <a:spcPct val="0"/>
              </a:spcBef>
            </a:pPr>
            <a:r>
              <a:rPr lang="vi-VN" sz="3600" b="1" i="1" dirty="0">
                <a:solidFill>
                  <a:srgbClr val="000000"/>
                </a:solidFill>
                <a:latin typeface="Arial" panose="020B0604020202020204" pitchFamily="34" charset="0"/>
              </a:rPr>
              <a:t>Nguyên phân là quá trình phân chia bộ nhiễm sắc thể kép thành hai bộ nhiễm sắc thể giống nhau.</a:t>
            </a:r>
          </a:p>
          <a:p>
            <a:pPr algn="just">
              <a:lnSpc>
                <a:spcPct val="150000"/>
              </a:lnSpc>
              <a:spcBef>
                <a:spcPct val="0"/>
              </a:spcBef>
            </a:pPr>
            <a:r>
              <a:rPr lang="vi-VN" sz="3600" b="1" i="1" dirty="0">
                <a:solidFill>
                  <a:srgbClr val="000000"/>
                </a:solidFill>
                <a:latin typeface="Arial" panose="020B0604020202020204" pitchFamily="34" charset="0"/>
              </a:rPr>
              <a:t>+ Diễn ra ở: tế bào mầm sinh dục, tế bào sinh dưỡng.</a:t>
            </a:r>
          </a:p>
          <a:p>
            <a:pPr algn="just">
              <a:lnSpc>
                <a:spcPct val="150000"/>
              </a:lnSpc>
              <a:spcBef>
                <a:spcPct val="0"/>
              </a:spcBef>
            </a:pPr>
            <a:r>
              <a:rPr lang="vi-VN" sz="3600" b="1" i="1" dirty="0">
                <a:solidFill>
                  <a:srgbClr val="000000"/>
                </a:solidFill>
                <a:latin typeface="Arial" panose="020B0604020202020204" pitchFamily="34" charset="0"/>
              </a:rPr>
              <a:t>+ Kết quả: từ 1 tế bào mẹ tạo thành 2 tế bào con có bộ nhiễm sắc thể giống nhau và giống tế bào mẹ.</a:t>
            </a:r>
          </a:p>
        </p:txBody>
      </p:sp>
      <p:pic>
        <p:nvPicPr>
          <p:cNvPr id="17" name="Picture 2">
            <a:extLst>
              <a:ext uri="{FF2B5EF4-FFF2-40B4-BE49-F238E27FC236}">
                <a16:creationId xmlns:a16="http://schemas.microsoft.com/office/drawing/2014/main" id="{56DF1CD4-9E5C-D8CC-12B9-A7CDDDC673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31558" y="1536380"/>
            <a:ext cx="3474437" cy="3474437"/>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
            <a:extLst>
              <a:ext uri="{FF2B5EF4-FFF2-40B4-BE49-F238E27FC236}">
                <a16:creationId xmlns:a16="http://schemas.microsoft.com/office/drawing/2014/main" id="{CC7240AF-BA09-72EA-9D6B-9F7204767B9D}"/>
              </a:ext>
            </a:extLst>
          </p:cNvPr>
          <p:cNvGrpSpPr/>
          <p:nvPr/>
        </p:nvGrpSpPr>
        <p:grpSpPr>
          <a:xfrm>
            <a:off x="-2504580" y="-3619034"/>
            <a:ext cx="23356988" cy="4946746"/>
            <a:chOff x="0" y="0"/>
            <a:chExt cx="8520693" cy="1804586"/>
          </a:xfrm>
        </p:grpSpPr>
        <p:sp>
          <p:nvSpPr>
            <p:cNvPr id="22" name="Freeform 3">
              <a:extLst>
                <a:ext uri="{FF2B5EF4-FFF2-40B4-BE49-F238E27FC236}">
                  <a16:creationId xmlns:a16="http://schemas.microsoft.com/office/drawing/2014/main" id="{A33F310F-4824-6F1C-338C-FA4A71B4BA74}"/>
                </a:ext>
              </a:extLst>
            </p:cNvPr>
            <p:cNvSpPr/>
            <p:nvPr/>
          </p:nvSpPr>
          <p:spPr>
            <a:xfrm>
              <a:off x="0" y="0"/>
              <a:ext cx="8520692" cy="1804586"/>
            </a:xfrm>
            <a:custGeom>
              <a:avLst/>
              <a:gdLst/>
              <a:ahLst/>
              <a:cxnLst/>
              <a:rect l="l" t="t" r="r" b="b"/>
              <a:pathLst>
                <a:path w="8520692" h="1804586">
                  <a:moveTo>
                    <a:pt x="0" y="0"/>
                  </a:moveTo>
                  <a:lnTo>
                    <a:pt x="8520692" y="0"/>
                  </a:lnTo>
                  <a:lnTo>
                    <a:pt x="8520692" y="1804586"/>
                  </a:lnTo>
                  <a:lnTo>
                    <a:pt x="0" y="1804586"/>
                  </a:lnTo>
                  <a:close/>
                </a:path>
              </a:pathLst>
            </a:custGeom>
            <a:solidFill>
              <a:srgbClr val="1F596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3" name="Group 4">
            <a:extLst>
              <a:ext uri="{FF2B5EF4-FFF2-40B4-BE49-F238E27FC236}">
                <a16:creationId xmlns:a16="http://schemas.microsoft.com/office/drawing/2014/main" id="{98713C7D-9CC3-0C32-774A-009CC032B96A}"/>
              </a:ext>
            </a:extLst>
          </p:cNvPr>
          <p:cNvGrpSpPr/>
          <p:nvPr/>
        </p:nvGrpSpPr>
        <p:grpSpPr>
          <a:xfrm>
            <a:off x="11243885" y="-3619034"/>
            <a:ext cx="7044115" cy="5246370"/>
            <a:chOff x="0" y="0"/>
            <a:chExt cx="2569712" cy="1913890"/>
          </a:xfrm>
        </p:grpSpPr>
        <p:sp>
          <p:nvSpPr>
            <p:cNvPr id="24" name="Freeform 5">
              <a:extLst>
                <a:ext uri="{FF2B5EF4-FFF2-40B4-BE49-F238E27FC236}">
                  <a16:creationId xmlns:a16="http://schemas.microsoft.com/office/drawing/2014/main" id="{B5364DCB-99D4-D51D-6CC1-E70B7A0A7E02}"/>
                </a:ext>
              </a:extLst>
            </p:cNvPr>
            <p:cNvSpPr/>
            <p:nvPr/>
          </p:nvSpPr>
          <p:spPr>
            <a:xfrm>
              <a:off x="0" y="0"/>
              <a:ext cx="2569712" cy="1913890"/>
            </a:xfrm>
            <a:custGeom>
              <a:avLst/>
              <a:gdLst/>
              <a:ahLst/>
              <a:cxnLst/>
              <a:rect l="l" t="t" r="r" b="b"/>
              <a:pathLst>
                <a:path w="2569712" h="1913890">
                  <a:moveTo>
                    <a:pt x="0" y="0"/>
                  </a:moveTo>
                  <a:lnTo>
                    <a:pt x="2569712" y="0"/>
                  </a:lnTo>
                  <a:lnTo>
                    <a:pt x="2569712" y="1913890"/>
                  </a:lnTo>
                  <a:lnTo>
                    <a:pt x="0" y="1913890"/>
                  </a:lnTo>
                  <a:close/>
                </a:path>
              </a:pathLst>
            </a:custGeom>
            <a:solidFill>
              <a:srgbClr val="05999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6" name="TextBox 25">
            <a:extLst>
              <a:ext uri="{FF2B5EF4-FFF2-40B4-BE49-F238E27FC236}">
                <a16:creationId xmlns:a16="http://schemas.microsoft.com/office/drawing/2014/main" id="{1B45BA01-BE65-2C18-C2D1-D1FC3D074FFA}"/>
              </a:ext>
            </a:extLst>
          </p:cNvPr>
          <p:cNvSpPr txBox="1"/>
          <p:nvPr/>
        </p:nvSpPr>
        <p:spPr>
          <a:xfrm>
            <a:off x="1028700" y="435284"/>
            <a:ext cx="10215185" cy="573427"/>
          </a:xfrm>
          <a:prstGeom prst="rect">
            <a:avLst/>
          </a:prstGeom>
        </p:spPr>
        <p:txBody>
          <a:bodyPr wrap="square" lIns="0" tIns="0" rIns="0" bIns="0" rtlCol="0" anchor="t">
            <a:spAutoFit/>
          </a:bodyPr>
          <a:lstStyle/>
          <a:p>
            <a:pPr marL="0" marR="0" lvl="0" indent="0" algn="just" defTabSz="914400" rtl="0" eaLnBrk="1" fontAlgn="auto" latinLnBrk="0" hangingPunct="1">
              <a:lnSpc>
                <a:spcPts val="49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FFFFFF"/>
                </a:solidFill>
                <a:effectLst/>
                <a:uLnTx/>
                <a:uFillTx/>
                <a:latin typeface="Arial" pitchFamily="34" charset="0"/>
                <a:ea typeface="+mn-ea"/>
                <a:cs typeface="+mn-cs"/>
              </a:rPr>
              <a:t>I. KHÁI NIỆM NGUYÊN PHÂN GIẢM PHÂN</a:t>
            </a:r>
          </a:p>
        </p:txBody>
      </p:sp>
    </p:spTree>
    <p:extLst>
      <p:ext uri="{BB962C8B-B14F-4D97-AF65-F5344CB8AC3E}">
        <p14:creationId xmlns:p14="http://schemas.microsoft.com/office/powerpoint/2010/main" val="2374233839"/>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4000" fill="hold" nodeType="clickEffect" p14:presetBounceEnd="69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9000">
                                          <p:cBhvr additive="base">
                                            <p:cTn id="7" dur="1000" fill="hold"/>
                                            <p:tgtEl>
                                              <p:spTgt spid="21"/>
                                            </p:tgtEl>
                                            <p:attrNameLst>
                                              <p:attrName>ppt_x</p:attrName>
                                            </p:attrNameLst>
                                          </p:cBhvr>
                                          <p:tavLst>
                                            <p:tav tm="0">
                                              <p:val>
                                                <p:strVal val="#ppt_x"/>
                                              </p:val>
                                            </p:tav>
                                            <p:tav tm="100000">
                                              <p:val>
                                                <p:strVal val="#ppt_x"/>
                                              </p:val>
                                            </p:tav>
                                          </p:tavLst>
                                        </p:anim>
                                        <p:anim calcmode="lin" valueType="num" p14:bounceEnd="69000">
                                          <p:cBhvr additive="base">
                                            <p:cTn id="8" dur="10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1" accel="54000" fill="hold" grpId="0" nodeType="withEffect" p14:presetBounceEnd="69000">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14:bounceEnd="69000">
                                          <p:cBhvr additive="base">
                                            <p:cTn id="11" dur="1000" fill="hold"/>
                                            <p:tgtEl>
                                              <p:spTgt spid="26"/>
                                            </p:tgtEl>
                                            <p:attrNameLst>
                                              <p:attrName>ppt_x</p:attrName>
                                            </p:attrNameLst>
                                          </p:cBhvr>
                                          <p:tavLst>
                                            <p:tav tm="0">
                                              <p:val>
                                                <p:strVal val="#ppt_x"/>
                                              </p:val>
                                            </p:tav>
                                            <p:tav tm="100000">
                                              <p:val>
                                                <p:strVal val="#ppt_x"/>
                                              </p:val>
                                            </p:tav>
                                          </p:tavLst>
                                        </p:anim>
                                        <p:anim calcmode="lin" valueType="num" p14:bounceEnd="69000">
                                          <p:cBhvr additive="base">
                                            <p:cTn id="12" dur="1000" fill="hold"/>
                                            <p:tgtEl>
                                              <p:spTgt spid="26"/>
                                            </p:tgtEl>
                                            <p:attrNameLst>
                                              <p:attrName>ppt_y</p:attrName>
                                            </p:attrNameLst>
                                          </p:cBhvr>
                                          <p:tavLst>
                                            <p:tav tm="0">
                                              <p:val>
                                                <p:strVal val="0-#ppt_h/2"/>
                                              </p:val>
                                            </p:tav>
                                            <p:tav tm="100000">
                                              <p:val>
                                                <p:strVal val="#ppt_y"/>
                                              </p:val>
                                            </p:tav>
                                          </p:tavLst>
                                        </p:anim>
                                      </p:childTnLst>
                                    </p:cTn>
                                  </p:par>
                                  <p:par>
                                    <p:cTn id="13" presetID="2" presetClass="entr" presetSubtype="1" accel="54000" fill="hold" nodeType="withEffect" p14:presetBounceEnd="69000">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14:bounceEnd="69000">
                                          <p:cBhvr additive="base">
                                            <p:cTn id="15" dur="1000" fill="hold"/>
                                            <p:tgtEl>
                                              <p:spTgt spid="23"/>
                                            </p:tgtEl>
                                            <p:attrNameLst>
                                              <p:attrName>ppt_x</p:attrName>
                                            </p:attrNameLst>
                                          </p:cBhvr>
                                          <p:tavLst>
                                            <p:tav tm="0">
                                              <p:val>
                                                <p:strVal val="#ppt_x"/>
                                              </p:val>
                                            </p:tav>
                                            <p:tav tm="100000">
                                              <p:val>
                                                <p:strVal val="#ppt_x"/>
                                              </p:val>
                                            </p:tav>
                                          </p:tavLst>
                                        </p:anim>
                                        <p:anim calcmode="lin" valueType="num" p14:bounceEnd="69000">
                                          <p:cBhvr additive="base">
                                            <p:cTn id="16" dur="10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accel="36000" fill="hold" nodeType="clickEffect" p14:presetBounceEnd="76000">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14:bounceEnd="76000">
                                          <p:cBhvr additive="base">
                                            <p:cTn id="21" dur="1000" fill="hold"/>
                                            <p:tgtEl>
                                              <p:spTgt spid="4"/>
                                            </p:tgtEl>
                                            <p:attrNameLst>
                                              <p:attrName>ppt_x</p:attrName>
                                            </p:attrNameLst>
                                          </p:cBhvr>
                                          <p:tavLst>
                                            <p:tav tm="0">
                                              <p:val>
                                                <p:strVal val="#ppt_x"/>
                                              </p:val>
                                            </p:tav>
                                            <p:tav tm="100000">
                                              <p:val>
                                                <p:strVal val="#ppt_x"/>
                                              </p:val>
                                            </p:tav>
                                          </p:tavLst>
                                        </p:anim>
                                        <p:anim calcmode="lin" valueType="num" p14:bounceEnd="76000">
                                          <p:cBhvr additive="base">
                                            <p:cTn id="2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17"/>
                                            </p:tgtEl>
                                            <p:attrNameLst>
                                              <p:attrName>r</p:attrName>
                                            </p:attrNameLst>
                                          </p:cBhvr>
                                        </p:animRot>
                                        <p:animRot by="-240000">
                                          <p:cBhvr>
                                            <p:cTn id="29" dur="200" fill="hold">
                                              <p:stCondLst>
                                                <p:cond delay="200"/>
                                              </p:stCondLst>
                                            </p:cTn>
                                            <p:tgtEl>
                                              <p:spTgt spid="17"/>
                                            </p:tgtEl>
                                            <p:attrNameLst>
                                              <p:attrName>r</p:attrName>
                                            </p:attrNameLst>
                                          </p:cBhvr>
                                        </p:animRot>
                                        <p:animRot by="240000">
                                          <p:cBhvr>
                                            <p:cTn id="30" dur="200" fill="hold">
                                              <p:stCondLst>
                                                <p:cond delay="400"/>
                                              </p:stCondLst>
                                            </p:cTn>
                                            <p:tgtEl>
                                              <p:spTgt spid="17"/>
                                            </p:tgtEl>
                                            <p:attrNameLst>
                                              <p:attrName>r</p:attrName>
                                            </p:attrNameLst>
                                          </p:cBhvr>
                                        </p:animRot>
                                        <p:animRot by="-240000">
                                          <p:cBhvr>
                                            <p:cTn id="31" dur="200" fill="hold">
                                              <p:stCondLst>
                                                <p:cond delay="600"/>
                                              </p:stCondLst>
                                            </p:cTn>
                                            <p:tgtEl>
                                              <p:spTgt spid="17"/>
                                            </p:tgtEl>
                                            <p:attrNameLst>
                                              <p:attrName>r</p:attrName>
                                            </p:attrNameLst>
                                          </p:cBhvr>
                                        </p:animRot>
                                        <p:animRot by="120000">
                                          <p:cBhvr>
                                            <p:cTn id="32" dur="200" fill="hold">
                                              <p:stCondLst>
                                                <p:cond delay="800"/>
                                              </p:stCondLst>
                                            </p:cTn>
                                            <p:tgtEl>
                                              <p:spTgt spid="17"/>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1000"/>
                                            <p:tgtEl>
                                              <p:spTgt spid="8"/>
                                            </p:tgtEl>
                                          </p:cBhvr>
                                        </p:animEffect>
                                        <p:anim calcmode="lin" valueType="num">
                                          <p:cBhvr>
                                            <p:cTn id="51" dur="1000" fill="hold"/>
                                            <p:tgtEl>
                                              <p:spTgt spid="8"/>
                                            </p:tgtEl>
                                            <p:attrNameLst>
                                              <p:attrName>ppt_x</p:attrName>
                                            </p:attrNameLst>
                                          </p:cBhvr>
                                          <p:tavLst>
                                            <p:tav tm="0">
                                              <p:val>
                                                <p:strVal val="#ppt_x"/>
                                              </p:val>
                                            </p:tav>
                                            <p:tav tm="100000">
                                              <p:val>
                                                <p:strVal val="#ppt_x"/>
                                              </p:val>
                                            </p:tav>
                                          </p:tavLst>
                                        </p:anim>
                                        <p:anim calcmode="lin" valueType="num">
                                          <p:cBhvr>
                                            <p:cTn id="52" dur="1000" fill="hold"/>
                                            <p:tgtEl>
                                              <p:spTgt spid="8"/>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3">
                                                <p:txEl>
                                                  <p:pRg st="0" end="0"/>
                                                </p:txEl>
                                              </p:spTgt>
                                            </p:tgtEl>
                                            <p:attrNameLst>
                                              <p:attrName>style.visibility</p:attrName>
                                            </p:attrNameLst>
                                          </p:cBhvr>
                                          <p:to>
                                            <p:strVal val="visible"/>
                                          </p:to>
                                        </p:set>
                                        <p:animEffect transition="in" filter="fade">
                                          <p:cBhvr>
                                            <p:cTn id="55" dur="1000"/>
                                            <p:tgtEl>
                                              <p:spTgt spid="13">
                                                <p:txEl>
                                                  <p:pRg st="0" end="0"/>
                                                </p:txEl>
                                              </p:spTgt>
                                            </p:tgtEl>
                                          </p:cBhvr>
                                        </p:animEffect>
                                        <p:anim calcmode="lin" valueType="num">
                                          <p:cBhvr>
                                            <p:cTn id="56"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57"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3">
                                                <p:txEl>
                                                  <p:pRg st="1" end="1"/>
                                                </p:txEl>
                                              </p:spTgt>
                                            </p:tgtEl>
                                            <p:attrNameLst>
                                              <p:attrName>style.visibility</p:attrName>
                                            </p:attrNameLst>
                                          </p:cBhvr>
                                          <p:to>
                                            <p:strVal val="visible"/>
                                          </p:to>
                                        </p:set>
                                        <p:animEffect transition="in" filter="fade">
                                          <p:cBhvr>
                                            <p:cTn id="62" dur="1000"/>
                                            <p:tgtEl>
                                              <p:spTgt spid="13">
                                                <p:txEl>
                                                  <p:pRg st="1" end="1"/>
                                                </p:txEl>
                                              </p:spTgt>
                                            </p:tgtEl>
                                          </p:cBhvr>
                                        </p:animEffect>
                                        <p:anim calcmode="lin" valueType="num">
                                          <p:cBhvr>
                                            <p:cTn id="63"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64"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13">
                                                <p:txEl>
                                                  <p:pRg st="2" end="2"/>
                                                </p:txEl>
                                              </p:spTgt>
                                            </p:tgtEl>
                                            <p:attrNameLst>
                                              <p:attrName>style.visibility</p:attrName>
                                            </p:attrNameLst>
                                          </p:cBhvr>
                                          <p:to>
                                            <p:strVal val="visible"/>
                                          </p:to>
                                        </p:set>
                                        <p:animEffect transition="in" filter="fade">
                                          <p:cBhvr>
                                            <p:cTn id="69" dur="1000"/>
                                            <p:tgtEl>
                                              <p:spTgt spid="13">
                                                <p:txEl>
                                                  <p:pRg st="2" end="2"/>
                                                </p:txEl>
                                              </p:spTgt>
                                            </p:tgtEl>
                                          </p:cBhvr>
                                        </p:animEffect>
                                        <p:anim calcmode="lin" valueType="num">
                                          <p:cBhvr>
                                            <p:cTn id="70"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71"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build="p"/>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400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ppt_x"/>
                                              </p:val>
                                            </p:tav>
                                            <p:tav tm="100000">
                                              <p:val>
                                                <p:strVal val="#ppt_x"/>
                                              </p:val>
                                            </p:tav>
                                          </p:tavLst>
                                        </p:anim>
                                        <p:anim calcmode="lin" valueType="num">
                                          <p:cBhvr additive="base">
                                            <p:cTn id="8" dur="10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1" accel="5400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ppt_x"/>
                                              </p:val>
                                            </p:tav>
                                            <p:tav tm="100000">
                                              <p:val>
                                                <p:strVal val="#ppt_x"/>
                                              </p:val>
                                            </p:tav>
                                          </p:tavLst>
                                        </p:anim>
                                        <p:anim calcmode="lin" valueType="num">
                                          <p:cBhvr additive="base">
                                            <p:cTn id="12" dur="1000" fill="hold"/>
                                            <p:tgtEl>
                                              <p:spTgt spid="26"/>
                                            </p:tgtEl>
                                            <p:attrNameLst>
                                              <p:attrName>ppt_y</p:attrName>
                                            </p:attrNameLst>
                                          </p:cBhvr>
                                          <p:tavLst>
                                            <p:tav tm="0">
                                              <p:val>
                                                <p:strVal val="0-#ppt_h/2"/>
                                              </p:val>
                                            </p:tav>
                                            <p:tav tm="100000">
                                              <p:val>
                                                <p:strVal val="#ppt_y"/>
                                              </p:val>
                                            </p:tav>
                                          </p:tavLst>
                                        </p:anim>
                                      </p:childTnLst>
                                    </p:cTn>
                                  </p:par>
                                  <p:par>
                                    <p:cTn id="13" presetID="2" presetClass="entr" presetSubtype="1" accel="5400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000" fill="hold"/>
                                            <p:tgtEl>
                                              <p:spTgt spid="23"/>
                                            </p:tgtEl>
                                            <p:attrNameLst>
                                              <p:attrName>ppt_x</p:attrName>
                                            </p:attrNameLst>
                                          </p:cBhvr>
                                          <p:tavLst>
                                            <p:tav tm="0">
                                              <p:val>
                                                <p:strVal val="#ppt_x"/>
                                              </p:val>
                                            </p:tav>
                                            <p:tav tm="100000">
                                              <p:val>
                                                <p:strVal val="#ppt_x"/>
                                              </p:val>
                                            </p:tav>
                                          </p:tavLst>
                                        </p:anim>
                                        <p:anim calcmode="lin" valueType="num">
                                          <p:cBhvr additive="base">
                                            <p:cTn id="16" dur="10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accel="3600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1000" fill="hold"/>
                                            <p:tgtEl>
                                              <p:spTgt spid="4"/>
                                            </p:tgtEl>
                                            <p:attrNameLst>
                                              <p:attrName>ppt_x</p:attrName>
                                            </p:attrNameLst>
                                          </p:cBhvr>
                                          <p:tavLst>
                                            <p:tav tm="0">
                                              <p:val>
                                                <p:strVal val="#ppt_x"/>
                                              </p:val>
                                            </p:tav>
                                            <p:tav tm="100000">
                                              <p:val>
                                                <p:strVal val="#ppt_x"/>
                                              </p:val>
                                            </p:tav>
                                          </p:tavLst>
                                        </p:anim>
                                        <p:anim calcmode="lin" valueType="num">
                                          <p:cBhvr additive="base">
                                            <p:cTn id="2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17"/>
                                            </p:tgtEl>
                                            <p:attrNameLst>
                                              <p:attrName>r</p:attrName>
                                            </p:attrNameLst>
                                          </p:cBhvr>
                                        </p:animRot>
                                        <p:animRot by="-240000">
                                          <p:cBhvr>
                                            <p:cTn id="29" dur="200" fill="hold">
                                              <p:stCondLst>
                                                <p:cond delay="200"/>
                                              </p:stCondLst>
                                            </p:cTn>
                                            <p:tgtEl>
                                              <p:spTgt spid="17"/>
                                            </p:tgtEl>
                                            <p:attrNameLst>
                                              <p:attrName>r</p:attrName>
                                            </p:attrNameLst>
                                          </p:cBhvr>
                                        </p:animRot>
                                        <p:animRot by="240000">
                                          <p:cBhvr>
                                            <p:cTn id="30" dur="200" fill="hold">
                                              <p:stCondLst>
                                                <p:cond delay="400"/>
                                              </p:stCondLst>
                                            </p:cTn>
                                            <p:tgtEl>
                                              <p:spTgt spid="17"/>
                                            </p:tgtEl>
                                            <p:attrNameLst>
                                              <p:attrName>r</p:attrName>
                                            </p:attrNameLst>
                                          </p:cBhvr>
                                        </p:animRot>
                                        <p:animRot by="-240000">
                                          <p:cBhvr>
                                            <p:cTn id="31" dur="200" fill="hold">
                                              <p:stCondLst>
                                                <p:cond delay="600"/>
                                              </p:stCondLst>
                                            </p:cTn>
                                            <p:tgtEl>
                                              <p:spTgt spid="17"/>
                                            </p:tgtEl>
                                            <p:attrNameLst>
                                              <p:attrName>r</p:attrName>
                                            </p:attrNameLst>
                                          </p:cBhvr>
                                        </p:animRot>
                                        <p:animRot by="120000">
                                          <p:cBhvr>
                                            <p:cTn id="32" dur="200" fill="hold">
                                              <p:stCondLst>
                                                <p:cond delay="800"/>
                                              </p:stCondLst>
                                            </p:cTn>
                                            <p:tgtEl>
                                              <p:spTgt spid="17"/>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1000"/>
                                            <p:tgtEl>
                                              <p:spTgt spid="8"/>
                                            </p:tgtEl>
                                          </p:cBhvr>
                                        </p:animEffect>
                                        <p:anim calcmode="lin" valueType="num">
                                          <p:cBhvr>
                                            <p:cTn id="51" dur="1000" fill="hold"/>
                                            <p:tgtEl>
                                              <p:spTgt spid="8"/>
                                            </p:tgtEl>
                                            <p:attrNameLst>
                                              <p:attrName>ppt_x</p:attrName>
                                            </p:attrNameLst>
                                          </p:cBhvr>
                                          <p:tavLst>
                                            <p:tav tm="0">
                                              <p:val>
                                                <p:strVal val="#ppt_x"/>
                                              </p:val>
                                            </p:tav>
                                            <p:tav tm="100000">
                                              <p:val>
                                                <p:strVal val="#ppt_x"/>
                                              </p:val>
                                            </p:tav>
                                          </p:tavLst>
                                        </p:anim>
                                        <p:anim calcmode="lin" valueType="num">
                                          <p:cBhvr>
                                            <p:cTn id="52" dur="1000" fill="hold"/>
                                            <p:tgtEl>
                                              <p:spTgt spid="8"/>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3">
                                                <p:txEl>
                                                  <p:pRg st="0" end="0"/>
                                                </p:txEl>
                                              </p:spTgt>
                                            </p:tgtEl>
                                            <p:attrNameLst>
                                              <p:attrName>style.visibility</p:attrName>
                                            </p:attrNameLst>
                                          </p:cBhvr>
                                          <p:to>
                                            <p:strVal val="visible"/>
                                          </p:to>
                                        </p:set>
                                        <p:animEffect transition="in" filter="fade">
                                          <p:cBhvr>
                                            <p:cTn id="55" dur="1000"/>
                                            <p:tgtEl>
                                              <p:spTgt spid="13">
                                                <p:txEl>
                                                  <p:pRg st="0" end="0"/>
                                                </p:txEl>
                                              </p:spTgt>
                                            </p:tgtEl>
                                          </p:cBhvr>
                                        </p:animEffect>
                                        <p:anim calcmode="lin" valueType="num">
                                          <p:cBhvr>
                                            <p:cTn id="56"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57"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3">
                                                <p:txEl>
                                                  <p:pRg st="1" end="1"/>
                                                </p:txEl>
                                              </p:spTgt>
                                            </p:tgtEl>
                                            <p:attrNameLst>
                                              <p:attrName>style.visibility</p:attrName>
                                            </p:attrNameLst>
                                          </p:cBhvr>
                                          <p:to>
                                            <p:strVal val="visible"/>
                                          </p:to>
                                        </p:set>
                                        <p:animEffect transition="in" filter="fade">
                                          <p:cBhvr>
                                            <p:cTn id="62" dur="1000"/>
                                            <p:tgtEl>
                                              <p:spTgt spid="13">
                                                <p:txEl>
                                                  <p:pRg st="1" end="1"/>
                                                </p:txEl>
                                              </p:spTgt>
                                            </p:tgtEl>
                                          </p:cBhvr>
                                        </p:animEffect>
                                        <p:anim calcmode="lin" valueType="num">
                                          <p:cBhvr>
                                            <p:cTn id="63"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64"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13">
                                                <p:txEl>
                                                  <p:pRg st="2" end="2"/>
                                                </p:txEl>
                                              </p:spTgt>
                                            </p:tgtEl>
                                            <p:attrNameLst>
                                              <p:attrName>style.visibility</p:attrName>
                                            </p:attrNameLst>
                                          </p:cBhvr>
                                          <p:to>
                                            <p:strVal val="visible"/>
                                          </p:to>
                                        </p:set>
                                        <p:animEffect transition="in" filter="fade">
                                          <p:cBhvr>
                                            <p:cTn id="69" dur="1000"/>
                                            <p:tgtEl>
                                              <p:spTgt spid="13">
                                                <p:txEl>
                                                  <p:pRg st="2" end="2"/>
                                                </p:txEl>
                                              </p:spTgt>
                                            </p:tgtEl>
                                          </p:cBhvr>
                                        </p:animEffect>
                                        <p:anim calcmode="lin" valueType="num">
                                          <p:cBhvr>
                                            <p:cTn id="70"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71"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build="p"/>
          <p:bldP spid="26" grpId="0"/>
        </p:bld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028699" y="2348865"/>
            <a:ext cx="16677295" cy="6985635"/>
            <a:chOff x="0" y="0"/>
            <a:chExt cx="6042415" cy="2168380"/>
          </a:xfrm>
        </p:grpSpPr>
        <p:sp>
          <p:nvSpPr>
            <p:cNvPr id="5" name="Freeform 5"/>
            <p:cNvSpPr/>
            <p:nvPr/>
          </p:nvSpPr>
          <p:spPr>
            <a:xfrm>
              <a:off x="0" y="0"/>
              <a:ext cx="6042416" cy="2168380"/>
            </a:xfrm>
            <a:custGeom>
              <a:avLst/>
              <a:gdLst/>
              <a:ahLst/>
              <a:cxnLst/>
              <a:rect l="l" t="t" r="r" b="b"/>
              <a:pathLst>
                <a:path w="6042416" h="2168380">
                  <a:moveTo>
                    <a:pt x="5917955" y="59690"/>
                  </a:moveTo>
                  <a:cubicBezTo>
                    <a:pt x="5953515" y="59690"/>
                    <a:pt x="5982726" y="88900"/>
                    <a:pt x="5982726" y="124460"/>
                  </a:cubicBezTo>
                  <a:lnTo>
                    <a:pt x="5982726" y="2043920"/>
                  </a:lnTo>
                  <a:cubicBezTo>
                    <a:pt x="5982726" y="2079480"/>
                    <a:pt x="5953515" y="2108690"/>
                    <a:pt x="5917955" y="2108690"/>
                  </a:cubicBezTo>
                  <a:lnTo>
                    <a:pt x="124460" y="2108690"/>
                  </a:lnTo>
                  <a:cubicBezTo>
                    <a:pt x="88900" y="2108690"/>
                    <a:pt x="59690" y="2079480"/>
                    <a:pt x="59690" y="2043920"/>
                  </a:cubicBezTo>
                  <a:lnTo>
                    <a:pt x="59690" y="124460"/>
                  </a:lnTo>
                  <a:cubicBezTo>
                    <a:pt x="59690" y="88900"/>
                    <a:pt x="88900" y="59690"/>
                    <a:pt x="124460" y="59690"/>
                  </a:cubicBezTo>
                  <a:lnTo>
                    <a:pt x="5917955" y="59690"/>
                  </a:lnTo>
                  <a:moveTo>
                    <a:pt x="5917955" y="0"/>
                  </a:moveTo>
                  <a:lnTo>
                    <a:pt x="124460" y="0"/>
                  </a:lnTo>
                  <a:cubicBezTo>
                    <a:pt x="55880" y="0"/>
                    <a:pt x="0" y="55880"/>
                    <a:pt x="0" y="124460"/>
                  </a:cubicBezTo>
                  <a:lnTo>
                    <a:pt x="0" y="2043920"/>
                  </a:lnTo>
                  <a:cubicBezTo>
                    <a:pt x="0" y="2112500"/>
                    <a:pt x="55880" y="2168380"/>
                    <a:pt x="124460" y="2168380"/>
                  </a:cubicBezTo>
                  <a:lnTo>
                    <a:pt x="5917955" y="2168380"/>
                  </a:lnTo>
                  <a:cubicBezTo>
                    <a:pt x="5986535" y="2168380"/>
                    <a:pt x="6042416" y="2112500"/>
                    <a:pt x="6042416" y="2043920"/>
                  </a:cubicBezTo>
                  <a:lnTo>
                    <a:pt x="6042416" y="124460"/>
                  </a:lnTo>
                  <a:cubicBezTo>
                    <a:pt x="6042415" y="55880"/>
                    <a:pt x="5986535" y="0"/>
                    <a:pt x="5917955" y="0"/>
                  </a:cubicBezTo>
                  <a:close/>
                </a:path>
              </a:pathLst>
            </a:custGeom>
            <a:solidFill>
              <a:srgbClr val="05999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6" name="Group 6"/>
          <p:cNvGrpSpPr>
            <a:grpSpLocks noChangeAspect="1"/>
          </p:cNvGrpSpPr>
          <p:nvPr/>
        </p:nvGrpSpPr>
        <p:grpSpPr>
          <a:xfrm rot="5400000">
            <a:off x="1346070" y="3534481"/>
            <a:ext cx="1435617" cy="1243244"/>
            <a:chOff x="0" y="0"/>
            <a:chExt cx="6350000" cy="5499100"/>
          </a:xfrm>
        </p:grpSpPr>
        <p:sp>
          <p:nvSpPr>
            <p:cNvPr id="7" name="Freeform 7"/>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8" name="Group 8"/>
          <p:cNvGrpSpPr>
            <a:grpSpLocks noChangeAspect="1"/>
          </p:cNvGrpSpPr>
          <p:nvPr/>
        </p:nvGrpSpPr>
        <p:grpSpPr>
          <a:xfrm>
            <a:off x="1871280" y="5181784"/>
            <a:ext cx="901819" cy="901819"/>
            <a:chOff x="0" y="0"/>
            <a:chExt cx="1708150" cy="1708150"/>
          </a:xfrm>
        </p:grpSpPr>
        <p:sp>
          <p:nvSpPr>
            <p:cNvPr id="9" name="Freeform 9"/>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C01E2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1" name="TextBox 11"/>
          <p:cNvSpPr txBox="1"/>
          <p:nvPr/>
        </p:nvSpPr>
        <p:spPr>
          <a:xfrm>
            <a:off x="1442257" y="2801156"/>
            <a:ext cx="2248137" cy="586892"/>
          </a:xfrm>
          <a:prstGeom prst="rect">
            <a:avLst/>
          </a:prstGeom>
        </p:spPr>
        <p:txBody>
          <a:bodyPr lIns="0" tIns="0" rIns="0" bIns="0" rtlCol="0" anchor="t">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0000"/>
                </a:solidFill>
                <a:effectLst/>
                <a:uLnTx/>
                <a:uFillTx/>
                <a:latin typeface="Arial" pitchFamily="34" charset="0"/>
                <a:ea typeface="+mn-ea"/>
                <a:cs typeface="+mn-cs"/>
              </a:rPr>
              <a:t>Ghi nhớ:</a:t>
            </a:r>
          </a:p>
        </p:txBody>
      </p:sp>
      <p:sp>
        <p:nvSpPr>
          <p:cNvPr id="12" name="TextBox 12"/>
          <p:cNvSpPr txBox="1"/>
          <p:nvPr/>
        </p:nvSpPr>
        <p:spPr>
          <a:xfrm>
            <a:off x="2913054" y="3745636"/>
            <a:ext cx="14109866" cy="586892"/>
          </a:xfrm>
          <a:prstGeom prst="rect">
            <a:avLst/>
          </a:prstGeom>
        </p:spPr>
        <p:txBody>
          <a:bodyPr lIns="0" tIns="0" rIns="0" bIns="0" rtlCol="0" anchor="t">
            <a:spAutoFit/>
          </a:bodyPr>
          <a:lstStyle/>
          <a:p>
            <a:pPr marL="0" marR="0" lvl="0" indent="0" algn="just" defTabSz="914400" rtl="0" eaLnBrk="1" fontAlgn="auto" latinLnBrk="0" hangingPunct="1">
              <a:lnSpc>
                <a:spcPct val="120000"/>
              </a:lnSpc>
              <a:spcBef>
                <a:spcPct val="0"/>
              </a:spcBef>
              <a:spcAft>
                <a:spcPts val="0"/>
              </a:spcAft>
              <a:buClrTx/>
              <a:buSzTx/>
              <a:buFontTx/>
              <a:buNone/>
              <a:tabLst/>
              <a:defRPr/>
            </a:pPr>
            <a:r>
              <a:rPr kumimoji="0" lang="vi-VN" sz="3500" b="1" i="0" u="none" strike="noStrike" kern="1200" cap="none" spc="0" normalizeH="0" baseline="0" noProof="0" dirty="0">
                <a:ln>
                  <a:noFill/>
                </a:ln>
                <a:solidFill>
                  <a:srgbClr val="0000FF"/>
                </a:solidFill>
                <a:effectLst/>
                <a:uLnTx/>
                <a:uFillTx/>
                <a:latin typeface="Arial" pitchFamily="34" charset="0"/>
                <a:ea typeface="+mn-ea"/>
                <a:cs typeface="+mn-cs"/>
              </a:rPr>
              <a:t>Giảm</a:t>
            </a:r>
            <a:r>
              <a:rPr kumimoji="0" lang="vi-VN" sz="3500" b="1" i="0" u="none" strike="noStrike" kern="1200" cap="none" spc="0" normalizeH="0" noProof="0" dirty="0">
                <a:ln>
                  <a:noFill/>
                </a:ln>
                <a:solidFill>
                  <a:srgbClr val="0000FF"/>
                </a:solidFill>
                <a:effectLst/>
                <a:uLnTx/>
                <a:uFillTx/>
                <a:latin typeface="Arial" pitchFamily="34" charset="0"/>
                <a:ea typeface="+mn-ea"/>
                <a:cs typeface="+mn-cs"/>
              </a:rPr>
              <a:t> phân</a:t>
            </a:r>
            <a:endParaRPr kumimoji="0" lang="vi-VN" sz="35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3" name="TextBox 13"/>
          <p:cNvSpPr txBox="1"/>
          <p:nvPr/>
        </p:nvSpPr>
        <p:spPr>
          <a:xfrm>
            <a:off x="2869045" y="4633430"/>
            <a:ext cx="14390256" cy="4052328"/>
          </a:xfrm>
          <a:prstGeom prst="rect">
            <a:avLst/>
          </a:prstGeom>
        </p:spPr>
        <p:txBody>
          <a:bodyPr wrap="square" lIns="0" tIns="0" rIns="0" bIns="0" rtlCol="0" anchor="t">
            <a:spAutoFit/>
          </a:bodyPr>
          <a:lstStyle/>
          <a:p>
            <a:pPr algn="just">
              <a:lnSpc>
                <a:spcPct val="150000"/>
              </a:lnSpc>
              <a:spcBef>
                <a:spcPct val="0"/>
              </a:spcBef>
            </a:pPr>
            <a:r>
              <a:rPr lang="vi-VN" sz="3600" b="1" i="1" dirty="0">
                <a:solidFill>
                  <a:srgbClr val="000000"/>
                </a:solidFill>
              </a:rPr>
              <a:t>- Giảm phân là quá trình phân chia bộ nhiễm sắc thể kép thành bốn bộ nhiễm sắc thể đơn.</a:t>
            </a:r>
          </a:p>
          <a:p>
            <a:pPr algn="just">
              <a:lnSpc>
                <a:spcPct val="150000"/>
              </a:lnSpc>
              <a:spcBef>
                <a:spcPct val="0"/>
              </a:spcBef>
            </a:pPr>
            <a:r>
              <a:rPr lang="vi-VN" sz="3600" b="1" i="1" dirty="0">
                <a:solidFill>
                  <a:srgbClr val="000000"/>
                </a:solidFill>
              </a:rPr>
              <a:t>+ Diễn ra ở: tế bào mầm sinh dục trưởng thành để tạo giao tử.</a:t>
            </a:r>
          </a:p>
          <a:p>
            <a:pPr algn="just">
              <a:lnSpc>
                <a:spcPct val="150000"/>
              </a:lnSpc>
              <a:spcBef>
                <a:spcPct val="0"/>
              </a:spcBef>
            </a:pPr>
            <a:r>
              <a:rPr lang="vi-VN" sz="3600" b="1" i="1" dirty="0">
                <a:solidFill>
                  <a:srgbClr val="000000"/>
                </a:solidFill>
              </a:rPr>
              <a:t>+ Kết quả: từ 1 tế bào mẹ (2n) tạo thành 4 tế bào con có bộ nhiễm sắc thể (n) giảm đi một nửa.</a:t>
            </a:r>
          </a:p>
        </p:txBody>
      </p:sp>
      <p:grpSp>
        <p:nvGrpSpPr>
          <p:cNvPr id="21" name="Group 2">
            <a:extLst>
              <a:ext uri="{FF2B5EF4-FFF2-40B4-BE49-F238E27FC236}">
                <a16:creationId xmlns:a16="http://schemas.microsoft.com/office/drawing/2014/main" id="{CC7240AF-BA09-72EA-9D6B-9F7204767B9D}"/>
              </a:ext>
            </a:extLst>
          </p:cNvPr>
          <p:cNvGrpSpPr/>
          <p:nvPr/>
        </p:nvGrpSpPr>
        <p:grpSpPr>
          <a:xfrm>
            <a:off x="-2504580" y="-3619034"/>
            <a:ext cx="23356988" cy="4946746"/>
            <a:chOff x="0" y="0"/>
            <a:chExt cx="8520693" cy="1804586"/>
          </a:xfrm>
        </p:grpSpPr>
        <p:sp>
          <p:nvSpPr>
            <p:cNvPr id="22" name="Freeform 3">
              <a:extLst>
                <a:ext uri="{FF2B5EF4-FFF2-40B4-BE49-F238E27FC236}">
                  <a16:creationId xmlns:a16="http://schemas.microsoft.com/office/drawing/2014/main" id="{A33F310F-4824-6F1C-338C-FA4A71B4BA74}"/>
                </a:ext>
              </a:extLst>
            </p:cNvPr>
            <p:cNvSpPr/>
            <p:nvPr/>
          </p:nvSpPr>
          <p:spPr>
            <a:xfrm>
              <a:off x="0" y="0"/>
              <a:ext cx="8520692" cy="1804586"/>
            </a:xfrm>
            <a:custGeom>
              <a:avLst/>
              <a:gdLst/>
              <a:ahLst/>
              <a:cxnLst/>
              <a:rect l="l" t="t" r="r" b="b"/>
              <a:pathLst>
                <a:path w="8520692" h="1804586">
                  <a:moveTo>
                    <a:pt x="0" y="0"/>
                  </a:moveTo>
                  <a:lnTo>
                    <a:pt x="8520692" y="0"/>
                  </a:lnTo>
                  <a:lnTo>
                    <a:pt x="8520692" y="1804586"/>
                  </a:lnTo>
                  <a:lnTo>
                    <a:pt x="0" y="1804586"/>
                  </a:lnTo>
                  <a:close/>
                </a:path>
              </a:pathLst>
            </a:custGeom>
            <a:solidFill>
              <a:srgbClr val="1F596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3" name="Group 4">
            <a:extLst>
              <a:ext uri="{FF2B5EF4-FFF2-40B4-BE49-F238E27FC236}">
                <a16:creationId xmlns:a16="http://schemas.microsoft.com/office/drawing/2014/main" id="{98713C7D-9CC3-0C32-774A-009CC032B96A}"/>
              </a:ext>
            </a:extLst>
          </p:cNvPr>
          <p:cNvGrpSpPr/>
          <p:nvPr/>
        </p:nvGrpSpPr>
        <p:grpSpPr>
          <a:xfrm>
            <a:off x="11243885" y="-3619034"/>
            <a:ext cx="7044115" cy="5246370"/>
            <a:chOff x="0" y="0"/>
            <a:chExt cx="2569712" cy="1913890"/>
          </a:xfrm>
        </p:grpSpPr>
        <p:sp>
          <p:nvSpPr>
            <p:cNvPr id="24" name="Freeform 5">
              <a:extLst>
                <a:ext uri="{FF2B5EF4-FFF2-40B4-BE49-F238E27FC236}">
                  <a16:creationId xmlns:a16="http://schemas.microsoft.com/office/drawing/2014/main" id="{B5364DCB-99D4-D51D-6CC1-E70B7A0A7E02}"/>
                </a:ext>
              </a:extLst>
            </p:cNvPr>
            <p:cNvSpPr/>
            <p:nvPr/>
          </p:nvSpPr>
          <p:spPr>
            <a:xfrm>
              <a:off x="0" y="0"/>
              <a:ext cx="2569712" cy="1913890"/>
            </a:xfrm>
            <a:custGeom>
              <a:avLst/>
              <a:gdLst/>
              <a:ahLst/>
              <a:cxnLst/>
              <a:rect l="l" t="t" r="r" b="b"/>
              <a:pathLst>
                <a:path w="2569712" h="1913890">
                  <a:moveTo>
                    <a:pt x="0" y="0"/>
                  </a:moveTo>
                  <a:lnTo>
                    <a:pt x="2569712" y="0"/>
                  </a:lnTo>
                  <a:lnTo>
                    <a:pt x="2569712" y="1913890"/>
                  </a:lnTo>
                  <a:lnTo>
                    <a:pt x="0" y="1913890"/>
                  </a:lnTo>
                  <a:close/>
                </a:path>
              </a:pathLst>
            </a:custGeom>
            <a:solidFill>
              <a:srgbClr val="05999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6" name="TextBox 25">
            <a:extLst>
              <a:ext uri="{FF2B5EF4-FFF2-40B4-BE49-F238E27FC236}">
                <a16:creationId xmlns:a16="http://schemas.microsoft.com/office/drawing/2014/main" id="{1B45BA01-BE65-2C18-C2D1-D1FC3D074FFA}"/>
              </a:ext>
            </a:extLst>
          </p:cNvPr>
          <p:cNvSpPr txBox="1"/>
          <p:nvPr/>
        </p:nvSpPr>
        <p:spPr>
          <a:xfrm>
            <a:off x="1028700" y="435284"/>
            <a:ext cx="10215185" cy="573427"/>
          </a:xfrm>
          <a:prstGeom prst="rect">
            <a:avLst/>
          </a:prstGeom>
        </p:spPr>
        <p:txBody>
          <a:bodyPr wrap="square" lIns="0" tIns="0" rIns="0" bIns="0" rtlCol="0" anchor="t">
            <a:spAutoFit/>
          </a:bodyPr>
          <a:lstStyle/>
          <a:p>
            <a:pPr marL="0" marR="0" lvl="0" indent="0" algn="just" defTabSz="914400" rtl="0" eaLnBrk="1" fontAlgn="auto" latinLnBrk="0" hangingPunct="1">
              <a:lnSpc>
                <a:spcPts val="49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FFFFFF"/>
                </a:solidFill>
                <a:effectLst/>
                <a:uLnTx/>
                <a:uFillTx/>
                <a:latin typeface="Arial" pitchFamily="34" charset="0"/>
                <a:ea typeface="+mn-ea"/>
                <a:cs typeface="+mn-cs"/>
              </a:rPr>
              <a:t>I. KHÁI NIỆM NGUYÊN PHÂN GIẢM PHÂN</a:t>
            </a:r>
          </a:p>
        </p:txBody>
      </p:sp>
      <p:pic>
        <p:nvPicPr>
          <p:cNvPr id="2" name="Picture 2">
            <a:extLst>
              <a:ext uri="{FF2B5EF4-FFF2-40B4-BE49-F238E27FC236}">
                <a16:creationId xmlns:a16="http://schemas.microsoft.com/office/drawing/2014/main" id="{B7E2E15B-8387-807B-0F54-4203126F27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31558" y="1536380"/>
            <a:ext cx="3474437" cy="3474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31679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2"/>
                                        </p:tgtEl>
                                        <p:attrNameLst>
                                          <p:attrName>r</p:attrName>
                                        </p:attrNameLst>
                                      </p:cBhvr>
                                    </p:animRot>
                                    <p:animRot by="-240000">
                                      <p:cBhvr>
                                        <p:cTn id="33" dur="200" fill="hold">
                                          <p:stCondLst>
                                            <p:cond delay="200"/>
                                          </p:stCondLst>
                                        </p:cTn>
                                        <p:tgtEl>
                                          <p:spTgt spid="2"/>
                                        </p:tgtEl>
                                        <p:attrNameLst>
                                          <p:attrName>r</p:attrName>
                                        </p:attrNameLst>
                                      </p:cBhvr>
                                    </p:animRot>
                                    <p:animRot by="240000">
                                      <p:cBhvr>
                                        <p:cTn id="34" dur="200" fill="hold">
                                          <p:stCondLst>
                                            <p:cond delay="400"/>
                                          </p:stCondLst>
                                        </p:cTn>
                                        <p:tgtEl>
                                          <p:spTgt spid="2"/>
                                        </p:tgtEl>
                                        <p:attrNameLst>
                                          <p:attrName>r</p:attrName>
                                        </p:attrNameLst>
                                      </p:cBhvr>
                                    </p:animRot>
                                    <p:animRot by="-240000">
                                      <p:cBhvr>
                                        <p:cTn id="35" dur="200" fill="hold">
                                          <p:stCondLst>
                                            <p:cond delay="600"/>
                                          </p:stCondLst>
                                        </p:cTn>
                                        <p:tgtEl>
                                          <p:spTgt spid="2"/>
                                        </p:tgtEl>
                                        <p:attrNameLst>
                                          <p:attrName>r</p:attrName>
                                        </p:attrNameLst>
                                      </p:cBhvr>
                                    </p:animRot>
                                    <p:animRot by="120000">
                                      <p:cBhvr>
                                        <p:cTn id="3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96045" y="951693"/>
            <a:ext cx="16899104" cy="2667000"/>
            <a:chOff x="1028700" y="387623"/>
            <a:chExt cx="17406229" cy="2747034"/>
          </a:xfrm>
        </p:grpSpPr>
        <p:grpSp>
          <p:nvGrpSpPr>
            <p:cNvPr id="3" name="Group 3"/>
            <p:cNvGrpSpPr/>
            <p:nvPr/>
          </p:nvGrpSpPr>
          <p:grpSpPr>
            <a:xfrm>
              <a:off x="1028700" y="488328"/>
              <a:ext cx="2411486" cy="2411486"/>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F663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10" name="TextBox 10"/>
            <p:cNvSpPr txBox="1"/>
            <p:nvPr/>
          </p:nvSpPr>
          <p:spPr>
            <a:xfrm>
              <a:off x="3848009" y="387623"/>
              <a:ext cx="14586920" cy="2747034"/>
            </a:xfrm>
            <a:prstGeom prst="rect">
              <a:avLst/>
            </a:prstGeom>
          </p:spPr>
          <p:txBody>
            <a:bodyPr wrap="square" lIns="0" tIns="0" rIns="0" bIns="0" rtlCol="0" anchor="t">
              <a:spAutoFit/>
            </a:bodyPr>
            <a:lstStyle/>
            <a:p>
              <a:pPr marL="0" marR="0" lvl="0" indent="0" algn="l" defTabSz="914400" rtl="0" eaLnBrk="1" fontAlgn="auto" latinLnBrk="0" hangingPunct="1">
                <a:lnSpc>
                  <a:spcPts val="112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000000"/>
                  </a:solidFill>
                  <a:effectLst/>
                  <a:uLnTx/>
                  <a:uFillTx/>
                  <a:latin typeface="Arial" pitchFamily="34" charset="0"/>
                  <a:ea typeface="+mn-ea"/>
                  <a:cs typeface="+mn-cs"/>
                </a:rPr>
                <a:t>Ý NGHĨA VÀ ỨNG DỤNG CỦA NGUYÊN PHÂN, GIẢM PHÂN </a:t>
              </a:r>
            </a:p>
          </p:txBody>
        </p:sp>
      </p:grpSp>
      <p:sp>
        <p:nvSpPr>
          <p:cNvPr id="8" name="TextBox 7">
            <a:extLst>
              <a:ext uri="{FF2B5EF4-FFF2-40B4-BE49-F238E27FC236}">
                <a16:creationId xmlns:a16="http://schemas.microsoft.com/office/drawing/2014/main" id="{CD2C76A4-3E0D-AAB3-2CFE-9543B9B5C2A6}"/>
              </a:ext>
            </a:extLst>
          </p:cNvPr>
          <p:cNvSpPr txBox="1"/>
          <p:nvPr/>
        </p:nvSpPr>
        <p:spPr>
          <a:xfrm>
            <a:off x="1422643" y="896639"/>
            <a:ext cx="9144000" cy="264687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a:noFill/>
                </a:ln>
                <a:solidFill>
                  <a:prstClr val="white"/>
                </a:solidFill>
                <a:effectLst/>
                <a:uLnTx/>
                <a:uFillTx/>
                <a:latin typeface="Aptos Black" panose="020F0502020204030204" pitchFamily="34" charset="0"/>
                <a:ea typeface="+mn-ea"/>
                <a:cs typeface="+mn-cs"/>
              </a:rPr>
              <a:t>II</a:t>
            </a:r>
            <a:endParaRPr kumimoji="0" lang="vi-VN" sz="16600" b="0" i="0" u="none" strike="noStrike" kern="1200" cap="none" spc="0" normalizeH="0" baseline="0" noProof="0" dirty="0">
              <a:ln>
                <a:noFill/>
              </a:ln>
              <a:solidFill>
                <a:prstClr val="white"/>
              </a:solidFill>
              <a:effectLst/>
              <a:uLnTx/>
              <a:uFillTx/>
              <a:latin typeface="Aptos Black" panose="020F0502020204030204" pitchFamily="34" charset="0"/>
              <a:ea typeface="+mn-ea"/>
              <a:cs typeface="+mn-cs"/>
            </a:endParaRPr>
          </a:p>
        </p:txBody>
      </p:sp>
      <p:grpSp>
        <p:nvGrpSpPr>
          <p:cNvPr id="2" name="Group 2">
            <a:extLst>
              <a:ext uri="{FF2B5EF4-FFF2-40B4-BE49-F238E27FC236}">
                <a16:creationId xmlns:a16="http://schemas.microsoft.com/office/drawing/2014/main" id="{059093A7-EC1A-7404-3B85-1D6433AD64B6}"/>
              </a:ext>
            </a:extLst>
          </p:cNvPr>
          <p:cNvGrpSpPr/>
          <p:nvPr/>
        </p:nvGrpSpPr>
        <p:grpSpPr>
          <a:xfrm>
            <a:off x="1030092" y="4305300"/>
            <a:ext cx="16326359" cy="2149235"/>
            <a:chOff x="0" y="0"/>
            <a:chExt cx="21768479" cy="2865647"/>
          </a:xfrm>
        </p:grpSpPr>
        <p:grpSp>
          <p:nvGrpSpPr>
            <p:cNvPr id="5" name="Group 3">
              <a:extLst>
                <a:ext uri="{FF2B5EF4-FFF2-40B4-BE49-F238E27FC236}">
                  <a16:creationId xmlns:a16="http://schemas.microsoft.com/office/drawing/2014/main" id="{4951E730-D6CC-DAB5-EFA7-D0BF6FE739D4}"/>
                </a:ext>
              </a:extLst>
            </p:cNvPr>
            <p:cNvGrpSpPr/>
            <p:nvPr/>
          </p:nvGrpSpPr>
          <p:grpSpPr>
            <a:xfrm rot="-5400000">
              <a:off x="9451416" y="-9451416"/>
              <a:ext cx="2865647" cy="21768479"/>
              <a:chOff x="0" y="0"/>
              <a:chExt cx="2354580" cy="17886233"/>
            </a:xfrm>
          </p:grpSpPr>
          <p:sp>
            <p:nvSpPr>
              <p:cNvPr id="9" name="Freeform 4">
                <a:extLst>
                  <a:ext uri="{FF2B5EF4-FFF2-40B4-BE49-F238E27FC236}">
                    <a16:creationId xmlns:a16="http://schemas.microsoft.com/office/drawing/2014/main" id="{6281EE8C-FCA7-55B1-40CC-4FD414A00013}"/>
                  </a:ext>
                </a:extLst>
              </p:cNvPr>
              <p:cNvSpPr/>
              <p:nvPr/>
            </p:nvSpPr>
            <p:spPr>
              <a:xfrm>
                <a:off x="0" y="0"/>
                <a:ext cx="2353310" cy="17886234"/>
              </a:xfrm>
              <a:custGeom>
                <a:avLst/>
                <a:gdLst/>
                <a:ahLst/>
                <a:cxnLst/>
                <a:rect l="l" t="t" r="r" b="b"/>
                <a:pathLst>
                  <a:path w="2353310" h="17886234">
                    <a:moveTo>
                      <a:pt x="784860" y="17818923"/>
                    </a:moveTo>
                    <a:cubicBezTo>
                      <a:pt x="905510" y="17859563"/>
                      <a:pt x="1042670" y="17886234"/>
                      <a:pt x="1177290" y="17886234"/>
                    </a:cubicBezTo>
                    <a:cubicBezTo>
                      <a:pt x="1311910" y="17886234"/>
                      <a:pt x="1441450" y="17863373"/>
                      <a:pt x="1560830" y="17822734"/>
                    </a:cubicBezTo>
                    <a:cubicBezTo>
                      <a:pt x="1563370" y="17821463"/>
                      <a:pt x="1565910" y="17821463"/>
                      <a:pt x="1568450" y="17820193"/>
                    </a:cubicBezTo>
                    <a:cubicBezTo>
                      <a:pt x="2016760" y="17657634"/>
                      <a:pt x="2346960" y="17228373"/>
                      <a:pt x="2353310" y="16680517"/>
                    </a:cubicBezTo>
                    <a:lnTo>
                      <a:pt x="2353310" y="0"/>
                    </a:lnTo>
                    <a:lnTo>
                      <a:pt x="0" y="0"/>
                    </a:lnTo>
                    <a:lnTo>
                      <a:pt x="0" y="16667694"/>
                    </a:lnTo>
                    <a:cubicBezTo>
                      <a:pt x="6350" y="17230913"/>
                      <a:pt x="331470" y="17660173"/>
                      <a:pt x="784860" y="17818923"/>
                    </a:cubicBezTo>
                    <a:close/>
                  </a:path>
                </a:pathLst>
              </a:custGeom>
              <a:solidFill>
                <a:srgbClr val="A6D95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6" name="TextBox 5">
              <a:extLst>
                <a:ext uri="{FF2B5EF4-FFF2-40B4-BE49-F238E27FC236}">
                  <a16:creationId xmlns:a16="http://schemas.microsoft.com/office/drawing/2014/main" id="{FCD43A9B-516E-36DB-D530-6FBD531CD99B}"/>
                </a:ext>
              </a:extLst>
            </p:cNvPr>
            <p:cNvSpPr txBox="1"/>
            <p:nvPr/>
          </p:nvSpPr>
          <p:spPr>
            <a:xfrm>
              <a:off x="330523" y="693968"/>
              <a:ext cx="2354704" cy="1341564"/>
            </a:xfrm>
            <a:prstGeom prst="rect">
              <a:avLst/>
            </a:prstGeom>
          </p:spPr>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Arial" pitchFamily="34" charset="0"/>
                  <a:ea typeface="+mn-ea"/>
                  <a:cs typeface="+mn-cs"/>
                </a:rPr>
                <a:t>1.</a:t>
              </a:r>
              <a:endParaRPr kumimoji="0" lang="vi-VN" sz="60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7" name="TextBox 6">
              <a:extLst>
                <a:ext uri="{FF2B5EF4-FFF2-40B4-BE49-F238E27FC236}">
                  <a16:creationId xmlns:a16="http://schemas.microsoft.com/office/drawing/2014/main" id="{8480F9DF-AD51-5AB4-E945-37C7B85B7F27}"/>
                </a:ext>
              </a:extLst>
            </p:cNvPr>
            <p:cNvSpPr txBox="1"/>
            <p:nvPr/>
          </p:nvSpPr>
          <p:spPr>
            <a:xfrm>
              <a:off x="2227749" y="875427"/>
              <a:ext cx="18491555" cy="1073200"/>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ct val="0"/>
                </a:spcBef>
                <a:spcAft>
                  <a:spcPts val="0"/>
                </a:spcAft>
                <a:buClrTx/>
                <a:buSzTx/>
                <a:buFontTx/>
                <a:buNone/>
                <a:tabLst/>
                <a:defRPr/>
              </a:pPr>
              <a:r>
                <a:rPr lang="en-US" sz="4800" b="1" dirty="0">
                  <a:solidFill>
                    <a:srgbClr val="000000"/>
                  </a:solidFill>
                  <a:latin typeface="Arial" pitchFamily="34" charset="0"/>
                </a:rPr>
                <a:t>Ý </a:t>
              </a:r>
              <a:r>
                <a:rPr lang="en-US" sz="4800" b="1" dirty="0" err="1">
                  <a:solidFill>
                    <a:srgbClr val="000000"/>
                  </a:solidFill>
                  <a:latin typeface="Arial" pitchFamily="34" charset="0"/>
                </a:rPr>
                <a:t>nghĩa</a:t>
              </a:r>
              <a:r>
                <a:rPr lang="en-US" sz="4800" b="1" dirty="0">
                  <a:solidFill>
                    <a:srgbClr val="000000"/>
                  </a:solidFill>
                  <a:latin typeface="Arial" pitchFamily="34" charset="0"/>
                </a:rPr>
                <a:t> </a:t>
              </a:r>
              <a:r>
                <a:rPr kumimoji="0" lang="en-US" sz="4800" b="1" i="0" u="none" strike="noStrike" kern="1200" cap="none" spc="0" normalizeH="0" baseline="0" noProof="0" dirty="0" err="1">
                  <a:ln>
                    <a:noFill/>
                  </a:ln>
                  <a:solidFill>
                    <a:srgbClr val="000000"/>
                  </a:solidFill>
                  <a:effectLst/>
                  <a:uLnTx/>
                  <a:uFillTx/>
                  <a:latin typeface="Arial" pitchFamily="34" charset="0"/>
                  <a:ea typeface="+mn-ea"/>
                  <a:cs typeface="+mn-cs"/>
                </a:rPr>
                <a:t>của</a:t>
              </a:r>
              <a:r>
                <a:rPr kumimoji="0" lang="en-US" sz="48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4800" b="1" i="0" u="none" strike="noStrike" kern="1200" cap="none" spc="0" normalizeH="0" baseline="0" noProof="0" dirty="0" err="1">
                  <a:ln>
                    <a:noFill/>
                  </a:ln>
                  <a:solidFill>
                    <a:srgbClr val="000000"/>
                  </a:solidFill>
                  <a:effectLst/>
                  <a:uLnTx/>
                  <a:uFillTx/>
                  <a:latin typeface="Arial" pitchFamily="34" charset="0"/>
                  <a:ea typeface="+mn-ea"/>
                  <a:cs typeface="+mn-cs"/>
                </a:rPr>
                <a:t>nguyên</a:t>
              </a:r>
              <a:r>
                <a:rPr kumimoji="0" lang="en-US" sz="48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4800" b="1" i="0" u="none" strike="noStrike" kern="1200" cap="none" spc="0" normalizeH="0" baseline="0" noProof="0" dirty="0" err="1">
                  <a:ln>
                    <a:noFill/>
                  </a:ln>
                  <a:solidFill>
                    <a:srgbClr val="000000"/>
                  </a:solidFill>
                  <a:effectLst/>
                  <a:uLnTx/>
                  <a:uFillTx/>
                  <a:latin typeface="Arial" pitchFamily="34" charset="0"/>
                  <a:ea typeface="+mn-ea"/>
                  <a:cs typeface="+mn-cs"/>
                </a:rPr>
                <a:t>phân</a:t>
              </a:r>
              <a:r>
                <a:rPr kumimoji="0" lang="en-US" sz="48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4800" b="1" i="0" u="none" strike="noStrike" kern="1200" cap="none" spc="0" normalizeH="0" baseline="0" noProof="0" dirty="0" err="1">
                  <a:ln>
                    <a:noFill/>
                  </a:ln>
                  <a:solidFill>
                    <a:srgbClr val="000000"/>
                  </a:solidFill>
                  <a:effectLst/>
                  <a:uLnTx/>
                  <a:uFillTx/>
                  <a:latin typeface="Arial" pitchFamily="34" charset="0"/>
                  <a:ea typeface="+mn-ea"/>
                  <a:cs typeface="+mn-cs"/>
                </a:rPr>
                <a:t>giảm</a:t>
              </a:r>
              <a:r>
                <a:rPr kumimoji="0" lang="en-US" sz="48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4800" b="1" i="0" u="none" strike="noStrike" kern="1200" cap="none" spc="0" normalizeH="0" baseline="0" noProof="0" dirty="0" err="1">
                  <a:ln>
                    <a:noFill/>
                  </a:ln>
                  <a:solidFill>
                    <a:srgbClr val="000000"/>
                  </a:solidFill>
                  <a:effectLst/>
                  <a:uLnTx/>
                  <a:uFillTx/>
                  <a:latin typeface="Arial" pitchFamily="34" charset="0"/>
                  <a:ea typeface="+mn-ea"/>
                  <a:cs typeface="+mn-cs"/>
                </a:rPr>
                <a:t>phân</a:t>
              </a:r>
              <a:endParaRPr kumimoji="0" lang="vi-VN" sz="4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grpSp>
      <p:grpSp>
        <p:nvGrpSpPr>
          <p:cNvPr id="17" name="Group 15">
            <a:extLst>
              <a:ext uri="{FF2B5EF4-FFF2-40B4-BE49-F238E27FC236}">
                <a16:creationId xmlns:a16="http://schemas.microsoft.com/office/drawing/2014/main" id="{7193A247-767B-83EF-C3F7-CFEDC88C0C59}"/>
              </a:ext>
            </a:extLst>
          </p:cNvPr>
          <p:cNvGrpSpPr/>
          <p:nvPr/>
        </p:nvGrpSpPr>
        <p:grpSpPr>
          <a:xfrm>
            <a:off x="1030092" y="6951072"/>
            <a:ext cx="15067213" cy="983090"/>
            <a:chOff x="0" y="-171450"/>
            <a:chExt cx="20089615" cy="1310786"/>
          </a:xfrm>
        </p:grpSpPr>
        <p:sp>
          <p:nvSpPr>
            <p:cNvPr id="18" name="TextBox 16">
              <a:extLst>
                <a:ext uri="{FF2B5EF4-FFF2-40B4-BE49-F238E27FC236}">
                  <a16:creationId xmlns:a16="http://schemas.microsoft.com/office/drawing/2014/main" id="{AAA7C763-3FD3-7764-8EBB-0BEEFA7E646F}"/>
                </a:ext>
              </a:extLst>
            </p:cNvPr>
            <p:cNvSpPr txBox="1"/>
            <p:nvPr/>
          </p:nvSpPr>
          <p:spPr>
            <a:xfrm>
              <a:off x="0" y="-171450"/>
              <a:ext cx="2227749" cy="1310786"/>
            </a:xfrm>
            <a:prstGeom prst="rect">
              <a:avLst/>
            </a:prstGeom>
          </p:spPr>
          <p:txBody>
            <a:bodyPr wrap="square" lIns="0" tIns="0" rIns="0" bIns="0" rtlCol="0" anchor="t">
              <a:spAutoFit/>
            </a:bodyPr>
            <a:lstStyle/>
            <a:p>
              <a:pPr marL="0" marR="0" lvl="0" indent="0" algn="l" defTabSz="914400" rtl="0" eaLnBrk="1" fontAlgn="auto" latinLnBrk="0" hangingPunct="1">
                <a:lnSpc>
                  <a:spcPts val="8399"/>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B758C"/>
                  </a:solidFill>
                  <a:effectLst/>
                  <a:uLnTx/>
                  <a:uFillTx/>
                  <a:latin typeface="Arial" pitchFamily="34" charset="0"/>
                  <a:ea typeface="+mn-ea"/>
                  <a:cs typeface="+mn-cs"/>
                </a:rPr>
                <a:t>2.</a:t>
              </a:r>
              <a:endParaRPr kumimoji="0" lang="vi-VN" sz="6000" b="1" i="0" u="none" strike="noStrike" kern="1200" cap="none" spc="0" normalizeH="0" baseline="0" noProof="0" dirty="0">
                <a:ln>
                  <a:noFill/>
                </a:ln>
                <a:solidFill>
                  <a:srgbClr val="3B758C"/>
                </a:solidFill>
                <a:effectLst/>
                <a:uLnTx/>
                <a:uFillTx/>
                <a:latin typeface="Arial" pitchFamily="34" charset="0"/>
                <a:ea typeface="+mn-ea"/>
                <a:cs typeface="+mn-cs"/>
              </a:endParaRPr>
            </a:p>
          </p:txBody>
        </p:sp>
        <p:sp>
          <p:nvSpPr>
            <p:cNvPr id="19" name="TextBox 17">
              <a:extLst>
                <a:ext uri="{FF2B5EF4-FFF2-40B4-BE49-F238E27FC236}">
                  <a16:creationId xmlns:a16="http://schemas.microsoft.com/office/drawing/2014/main" id="{EEB08BF5-5A09-52E4-EC1F-54BD0E7D832D}"/>
                </a:ext>
              </a:extLst>
            </p:cNvPr>
            <p:cNvSpPr txBox="1"/>
            <p:nvPr/>
          </p:nvSpPr>
          <p:spPr>
            <a:xfrm>
              <a:off x="2258540" y="10094"/>
              <a:ext cx="17831075" cy="1073201"/>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ct val="0"/>
                </a:spcBef>
                <a:spcAft>
                  <a:spcPts val="0"/>
                </a:spcAft>
                <a:buClrTx/>
                <a:buSzTx/>
                <a:buFontTx/>
                <a:buNone/>
                <a:tabLst/>
                <a:defRPr/>
              </a:pPr>
              <a:r>
                <a:rPr kumimoji="0" lang="en-US" sz="4800" b="1" i="0" u="none" strike="noStrike" kern="1200" cap="none" spc="0" normalizeH="0" baseline="0" noProof="0" dirty="0" err="1">
                  <a:ln>
                    <a:noFill/>
                  </a:ln>
                  <a:solidFill>
                    <a:srgbClr val="000000"/>
                  </a:solidFill>
                  <a:effectLst/>
                  <a:uLnTx/>
                  <a:uFillTx/>
                  <a:latin typeface="Arial" pitchFamily="34" charset="0"/>
                  <a:ea typeface="+mn-ea"/>
                  <a:cs typeface="+mn-cs"/>
                </a:rPr>
                <a:t>Ứng</a:t>
              </a:r>
              <a:r>
                <a:rPr kumimoji="0" lang="en-US" sz="4800" b="1" i="0" u="none" strike="noStrike" kern="1200" cap="none" spc="0" normalizeH="0" baseline="0" noProof="0" dirty="0">
                  <a:ln>
                    <a:noFill/>
                  </a:ln>
                  <a:solidFill>
                    <a:srgbClr val="000000"/>
                  </a:solidFill>
                  <a:effectLst/>
                  <a:uLnTx/>
                  <a:uFillTx/>
                  <a:latin typeface="Arial" pitchFamily="34" charset="0"/>
                  <a:ea typeface="+mn-ea"/>
                  <a:cs typeface="+mn-cs"/>
                </a:rPr>
                <a:t> d</a:t>
              </a:r>
              <a:r>
                <a:rPr lang="en-US" sz="4800" b="1" dirty="0" err="1">
                  <a:solidFill>
                    <a:srgbClr val="000000"/>
                  </a:solidFill>
                  <a:latin typeface="Arial" pitchFamily="34" charset="0"/>
                </a:rPr>
                <a:t>ụng</a:t>
              </a:r>
              <a:r>
                <a:rPr lang="en-US" sz="4800" b="1" dirty="0">
                  <a:solidFill>
                    <a:srgbClr val="000000"/>
                  </a:solidFill>
                  <a:latin typeface="Arial" pitchFamily="34" charset="0"/>
                </a:rPr>
                <a:t> </a:t>
              </a:r>
              <a:r>
                <a:rPr kumimoji="0" lang="en-US" sz="4800" b="1" i="0" u="none" strike="noStrike" kern="1200" cap="none" spc="0" normalizeH="0" baseline="0" noProof="0" dirty="0" err="1">
                  <a:ln>
                    <a:noFill/>
                  </a:ln>
                  <a:solidFill>
                    <a:srgbClr val="000000"/>
                  </a:solidFill>
                  <a:effectLst/>
                  <a:uLnTx/>
                  <a:uFillTx/>
                  <a:latin typeface="Arial" pitchFamily="34" charset="0"/>
                  <a:ea typeface="+mn-ea"/>
                  <a:cs typeface="+mn-cs"/>
                </a:rPr>
                <a:t>của</a:t>
              </a:r>
              <a:r>
                <a:rPr kumimoji="0" lang="en-US" sz="48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4800" b="1" i="0" u="none" strike="noStrike" kern="1200" cap="none" spc="0" normalizeH="0" baseline="0" noProof="0" dirty="0" err="1">
                  <a:ln>
                    <a:noFill/>
                  </a:ln>
                  <a:solidFill>
                    <a:srgbClr val="000000"/>
                  </a:solidFill>
                  <a:effectLst/>
                  <a:uLnTx/>
                  <a:uFillTx/>
                  <a:latin typeface="Arial" pitchFamily="34" charset="0"/>
                  <a:ea typeface="+mn-ea"/>
                  <a:cs typeface="+mn-cs"/>
                </a:rPr>
                <a:t>nguyên</a:t>
              </a:r>
              <a:r>
                <a:rPr kumimoji="0" lang="en-US" sz="48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4800" b="1" i="0" u="none" strike="noStrike" kern="1200" cap="none" spc="0" normalizeH="0" baseline="0" noProof="0" dirty="0" err="1">
                  <a:ln>
                    <a:noFill/>
                  </a:ln>
                  <a:solidFill>
                    <a:srgbClr val="000000"/>
                  </a:solidFill>
                  <a:effectLst/>
                  <a:uLnTx/>
                  <a:uFillTx/>
                  <a:latin typeface="Arial" pitchFamily="34" charset="0"/>
                  <a:ea typeface="+mn-ea"/>
                  <a:cs typeface="+mn-cs"/>
                </a:rPr>
                <a:t>phân</a:t>
              </a:r>
              <a:r>
                <a:rPr kumimoji="0" lang="en-US" sz="48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4800" b="1" i="0" u="none" strike="noStrike" kern="1200" cap="none" spc="0" normalizeH="0" baseline="0" noProof="0" dirty="0" err="1">
                  <a:ln>
                    <a:noFill/>
                  </a:ln>
                  <a:solidFill>
                    <a:srgbClr val="000000"/>
                  </a:solidFill>
                  <a:effectLst/>
                  <a:uLnTx/>
                  <a:uFillTx/>
                  <a:latin typeface="Arial" pitchFamily="34" charset="0"/>
                  <a:ea typeface="+mn-ea"/>
                  <a:cs typeface="+mn-cs"/>
                </a:rPr>
                <a:t>giảm</a:t>
              </a:r>
              <a:r>
                <a:rPr kumimoji="0" lang="en-US" sz="48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4800" b="1" i="0" u="none" strike="noStrike" kern="1200" cap="none" spc="0" normalizeH="0" baseline="0" noProof="0" dirty="0" err="1">
                  <a:ln>
                    <a:noFill/>
                  </a:ln>
                  <a:solidFill>
                    <a:srgbClr val="000000"/>
                  </a:solidFill>
                  <a:effectLst/>
                  <a:uLnTx/>
                  <a:uFillTx/>
                  <a:latin typeface="Arial" pitchFamily="34" charset="0"/>
                  <a:ea typeface="+mn-ea"/>
                  <a:cs typeface="+mn-cs"/>
                </a:rPr>
                <a:t>phân</a:t>
              </a:r>
              <a:endParaRPr kumimoji="0" lang="vi-VN" sz="4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23338793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12390" y="-1154804"/>
            <a:ext cx="24543066" cy="2878999"/>
            <a:chOff x="0" y="0"/>
            <a:chExt cx="19002433" cy="2229061"/>
          </a:xfrm>
        </p:grpSpPr>
        <p:sp>
          <p:nvSpPr>
            <p:cNvPr id="3" name="Freeform 3"/>
            <p:cNvSpPr/>
            <p:nvPr/>
          </p:nvSpPr>
          <p:spPr>
            <a:xfrm>
              <a:off x="0" y="0"/>
              <a:ext cx="19002432" cy="2229061"/>
            </a:xfrm>
            <a:custGeom>
              <a:avLst/>
              <a:gdLst/>
              <a:ahLst/>
              <a:cxnLst/>
              <a:rect l="l" t="t" r="r" b="b"/>
              <a:pathLst>
                <a:path w="19002432" h="2229061">
                  <a:moveTo>
                    <a:pt x="18877973" y="2229060"/>
                  </a:moveTo>
                  <a:lnTo>
                    <a:pt x="124460" y="2229060"/>
                  </a:lnTo>
                  <a:cubicBezTo>
                    <a:pt x="55880" y="2229060"/>
                    <a:pt x="0" y="2173181"/>
                    <a:pt x="0" y="2104601"/>
                  </a:cubicBezTo>
                  <a:lnTo>
                    <a:pt x="0" y="124460"/>
                  </a:lnTo>
                  <a:cubicBezTo>
                    <a:pt x="0" y="55880"/>
                    <a:pt x="55880" y="0"/>
                    <a:pt x="124460" y="0"/>
                  </a:cubicBezTo>
                  <a:lnTo>
                    <a:pt x="18877973" y="0"/>
                  </a:lnTo>
                  <a:cubicBezTo>
                    <a:pt x="18946552" y="0"/>
                    <a:pt x="19002432" y="55880"/>
                    <a:pt x="19002432" y="124460"/>
                  </a:cubicBezTo>
                  <a:lnTo>
                    <a:pt x="19002432" y="2104601"/>
                  </a:lnTo>
                  <a:cubicBezTo>
                    <a:pt x="19002432" y="2173181"/>
                    <a:pt x="18946552" y="2229061"/>
                    <a:pt x="18877973" y="2229061"/>
                  </a:cubicBezTo>
                  <a:close/>
                </a:path>
              </a:pathLst>
            </a:custGeom>
            <a:solidFill>
              <a:srgbClr val="DCE775"/>
            </a:solidFill>
          </p:spPr>
          <p:txBody>
            <a:bodyPr/>
            <a:lstStyle/>
            <a:p>
              <a:endParaRPr lang="vi-VN"/>
            </a:p>
          </p:txBody>
        </p:sp>
      </p:grpSp>
      <p:sp>
        <p:nvSpPr>
          <p:cNvPr id="4" name="TextBox 4"/>
          <p:cNvSpPr txBox="1"/>
          <p:nvPr/>
        </p:nvSpPr>
        <p:spPr>
          <a:xfrm>
            <a:off x="1028700" y="696913"/>
            <a:ext cx="13830300" cy="588046"/>
          </a:xfrm>
          <a:prstGeom prst="rect">
            <a:avLst/>
          </a:prstGeom>
        </p:spPr>
        <p:txBody>
          <a:bodyPr wrap="square" lIns="0" tIns="0" rIns="0" bIns="0" rtlCol="0" anchor="t">
            <a:spAutoFit/>
          </a:bodyPr>
          <a:lstStyle/>
          <a:p>
            <a:pPr algn="just">
              <a:lnSpc>
                <a:spcPts val="4900"/>
              </a:lnSpc>
              <a:spcBef>
                <a:spcPct val="0"/>
              </a:spcBef>
            </a:pPr>
            <a:r>
              <a:rPr lang="en-US" sz="4000" b="1" dirty="0">
                <a:solidFill>
                  <a:srgbClr val="000000"/>
                </a:solidFill>
                <a:latin typeface="Arial" pitchFamily="34" charset="0"/>
              </a:rPr>
              <a:t>1. Ý </a:t>
            </a:r>
            <a:r>
              <a:rPr lang="en-US" sz="4000" b="1" dirty="0" err="1">
                <a:solidFill>
                  <a:srgbClr val="000000"/>
                </a:solidFill>
                <a:latin typeface="Arial" pitchFamily="34" charset="0"/>
              </a:rPr>
              <a:t>nghĩa</a:t>
            </a:r>
            <a:r>
              <a:rPr lang="en-US" sz="4000" b="1" dirty="0">
                <a:solidFill>
                  <a:srgbClr val="000000"/>
                </a:solidFill>
                <a:latin typeface="Arial" pitchFamily="34" charset="0"/>
              </a:rPr>
              <a:t> </a:t>
            </a:r>
            <a:r>
              <a:rPr lang="en-US" sz="4000" b="1" dirty="0" err="1">
                <a:solidFill>
                  <a:srgbClr val="000000"/>
                </a:solidFill>
                <a:latin typeface="Arial" pitchFamily="34" charset="0"/>
              </a:rPr>
              <a:t>của</a:t>
            </a:r>
            <a:r>
              <a:rPr lang="en-US" sz="4000" b="1" dirty="0">
                <a:solidFill>
                  <a:srgbClr val="000000"/>
                </a:solidFill>
                <a:latin typeface="Arial" pitchFamily="34" charset="0"/>
              </a:rPr>
              <a:t> </a:t>
            </a:r>
            <a:r>
              <a:rPr lang="en-US" sz="4000" b="1" dirty="0" err="1">
                <a:solidFill>
                  <a:srgbClr val="000000"/>
                </a:solidFill>
                <a:latin typeface="Arial" pitchFamily="34" charset="0"/>
              </a:rPr>
              <a:t>nguyên</a:t>
            </a:r>
            <a:r>
              <a:rPr lang="en-US" sz="4000" b="1" dirty="0">
                <a:solidFill>
                  <a:srgbClr val="000000"/>
                </a:solidFill>
                <a:latin typeface="Arial" pitchFamily="34" charset="0"/>
              </a:rPr>
              <a:t> </a:t>
            </a:r>
            <a:r>
              <a:rPr lang="en-US" sz="4000" b="1" dirty="0" err="1">
                <a:solidFill>
                  <a:srgbClr val="000000"/>
                </a:solidFill>
                <a:latin typeface="Arial" pitchFamily="34" charset="0"/>
              </a:rPr>
              <a:t>phân</a:t>
            </a:r>
            <a:r>
              <a:rPr lang="en-US" sz="4000" b="1" dirty="0">
                <a:solidFill>
                  <a:srgbClr val="000000"/>
                </a:solidFill>
                <a:latin typeface="Arial" pitchFamily="34" charset="0"/>
              </a:rPr>
              <a:t>, </a:t>
            </a:r>
            <a:r>
              <a:rPr lang="en-US" sz="4000" b="1" dirty="0" err="1">
                <a:solidFill>
                  <a:srgbClr val="000000"/>
                </a:solidFill>
                <a:latin typeface="Arial" pitchFamily="34" charset="0"/>
              </a:rPr>
              <a:t>giảm</a:t>
            </a:r>
            <a:r>
              <a:rPr lang="en-US" sz="4000" b="1" dirty="0">
                <a:solidFill>
                  <a:srgbClr val="000000"/>
                </a:solidFill>
                <a:latin typeface="Arial" pitchFamily="34" charset="0"/>
              </a:rPr>
              <a:t> </a:t>
            </a:r>
            <a:r>
              <a:rPr lang="en-US" sz="4000" b="1" dirty="0" err="1">
                <a:solidFill>
                  <a:srgbClr val="000000"/>
                </a:solidFill>
                <a:latin typeface="Arial" pitchFamily="34" charset="0"/>
              </a:rPr>
              <a:t>phân</a:t>
            </a:r>
            <a:endParaRPr lang="vi-VN" sz="4000" b="1" dirty="0">
              <a:solidFill>
                <a:srgbClr val="000000"/>
              </a:solidFill>
            </a:endParaRP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774317">
            <a:off x="14564451" y="-2866864"/>
            <a:ext cx="4114800" cy="4114800"/>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774317">
            <a:off x="15916248" y="-2488092"/>
            <a:ext cx="4114800" cy="4114800"/>
          </a:xfrm>
          <a:prstGeom prst="rect">
            <a:avLst/>
          </a:prstGeom>
        </p:spPr>
      </p:pic>
      <p:pic>
        <p:nvPicPr>
          <p:cNvPr id="5" name="image10.jpg" descr="Cách khắc phục vết sẹo trên cơ thể">
            <a:extLst>
              <a:ext uri="{FF2B5EF4-FFF2-40B4-BE49-F238E27FC236}">
                <a16:creationId xmlns:a16="http://schemas.microsoft.com/office/drawing/2014/main" id="{A0F01F70-5E7B-B251-2F1F-F56B07319A87}"/>
              </a:ext>
            </a:extLst>
          </p:cNvPr>
          <p:cNvPicPr/>
          <p:nvPr/>
        </p:nvPicPr>
        <p:blipFill>
          <a:blip r:embed="rId4"/>
          <a:srcRect r="16007"/>
          <a:stretch>
            <a:fillRect/>
          </a:stretch>
        </p:blipFill>
        <p:spPr>
          <a:xfrm>
            <a:off x="565448" y="4260873"/>
            <a:ext cx="7772401" cy="5181600"/>
          </a:xfrm>
          <a:prstGeom prst="rect">
            <a:avLst/>
          </a:prstGeom>
          <a:ln/>
        </p:spPr>
      </p:pic>
      <p:pic>
        <p:nvPicPr>
          <p:cNvPr id="6" name="image3.png" descr="A diagram of a cell&#10;&#10;Description automatically generated">
            <a:extLst>
              <a:ext uri="{FF2B5EF4-FFF2-40B4-BE49-F238E27FC236}">
                <a16:creationId xmlns:a16="http://schemas.microsoft.com/office/drawing/2014/main" id="{3C5CB88F-1596-7854-C69A-4C7CA30307F0}"/>
              </a:ext>
            </a:extLst>
          </p:cNvPr>
          <p:cNvPicPr/>
          <p:nvPr/>
        </p:nvPicPr>
        <p:blipFill>
          <a:blip r:embed="rId5"/>
          <a:srcRect/>
          <a:stretch>
            <a:fillRect/>
          </a:stretch>
        </p:blipFill>
        <p:spPr>
          <a:xfrm>
            <a:off x="8610600" y="4476306"/>
            <a:ext cx="9219899" cy="4566619"/>
          </a:xfrm>
          <a:prstGeom prst="rect">
            <a:avLst/>
          </a:prstGeom>
          <a:ln/>
        </p:spPr>
      </p:pic>
      <p:grpSp>
        <p:nvGrpSpPr>
          <p:cNvPr id="9" name="Group 8">
            <a:extLst>
              <a:ext uri="{FF2B5EF4-FFF2-40B4-BE49-F238E27FC236}">
                <a16:creationId xmlns:a16="http://schemas.microsoft.com/office/drawing/2014/main" id="{8F941F3A-301A-557E-680C-9E9BE72B2C22}"/>
              </a:ext>
            </a:extLst>
          </p:cNvPr>
          <p:cNvGrpSpPr/>
          <p:nvPr/>
        </p:nvGrpSpPr>
        <p:grpSpPr>
          <a:xfrm>
            <a:off x="2630666" y="2109562"/>
            <a:ext cx="13026667" cy="1711926"/>
            <a:chOff x="5262531" y="1925593"/>
            <a:chExt cx="8716880" cy="1166292"/>
          </a:xfrm>
        </p:grpSpPr>
        <p:sp>
          <p:nvSpPr>
            <p:cNvPr id="12" name="Rectangle: Rounded Corners 10">
              <a:extLst>
                <a:ext uri="{FF2B5EF4-FFF2-40B4-BE49-F238E27FC236}">
                  <a16:creationId xmlns:a16="http://schemas.microsoft.com/office/drawing/2014/main" id="{266FF60C-B06B-E927-3F69-44839273CC03}"/>
                </a:ext>
              </a:extLst>
            </p:cNvPr>
            <p:cNvSpPr/>
            <p:nvPr/>
          </p:nvSpPr>
          <p:spPr>
            <a:xfrm>
              <a:off x="5512328" y="2006285"/>
              <a:ext cx="8467083" cy="1085600"/>
            </a:xfrm>
            <a:prstGeom prst="roundRect">
              <a:avLst>
                <a:gd name="adj" fmla="val 14665"/>
              </a:avLst>
            </a:prstGeom>
            <a:solidFill>
              <a:srgbClr val="FCEC9E"/>
            </a:solidFill>
            <a:ln w="12700" cap="flat" cmpd="sng" algn="ctr">
              <a:solidFill>
                <a:srgbClr val="FEF8D8"/>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FDFAF6"/>
                </a:solidFill>
                <a:effectLst/>
                <a:uLnTx/>
                <a:uFillTx/>
                <a:latin typeface="Arial" panose="020B0604020202020204" pitchFamily="34" charset="0"/>
              </a:endParaRPr>
            </a:p>
          </p:txBody>
        </p:sp>
        <p:sp>
          <p:nvSpPr>
            <p:cNvPr id="13" name="Rectangle 12">
              <a:extLst>
                <a:ext uri="{FF2B5EF4-FFF2-40B4-BE49-F238E27FC236}">
                  <a16:creationId xmlns:a16="http://schemas.microsoft.com/office/drawing/2014/main" id="{49632663-55DE-7E9C-CA1B-B0DFD7D3F38D}"/>
                </a:ext>
              </a:extLst>
            </p:cNvPr>
            <p:cNvSpPr/>
            <p:nvPr/>
          </p:nvSpPr>
          <p:spPr>
            <a:xfrm>
              <a:off x="6255170" y="2113138"/>
              <a:ext cx="7318976" cy="891666"/>
            </a:xfrm>
            <a:prstGeom prst="rect">
              <a:avLst/>
            </a:prstGeom>
          </p:spPr>
          <p:txBody>
            <a:bodyPr wrap="square">
              <a:spAutoFit/>
            </a:bodyPr>
            <a:lstStyle/>
            <a:p>
              <a:pPr algn="just">
                <a:lnSpc>
                  <a:spcPct val="130000"/>
                </a:lnSpc>
                <a:spcBef>
                  <a:spcPts val="600"/>
                </a:spcBef>
                <a:spcAft>
                  <a:spcPts val="600"/>
                </a:spcAft>
              </a:pPr>
              <a:r>
                <a:rPr lang="vi-VN" sz="3200" b="1" kern="0" dirty="0">
                  <a:solidFill>
                    <a:srgbClr val="000000"/>
                  </a:solidFill>
                  <a:latin typeface="+mj-lt"/>
                  <a:cs typeface="Arial" panose="020B0604020202020204" pitchFamily="34" charset="0"/>
                </a:rPr>
                <a:t>Nghiên cứu thông tin SGK trang 177, nêu ý nghĩa của nguyên phân trong hình dưới đây:</a:t>
              </a:r>
            </a:p>
          </p:txBody>
        </p:sp>
        <p:grpSp>
          <p:nvGrpSpPr>
            <p:cNvPr id="14" name="Group 13">
              <a:extLst>
                <a:ext uri="{FF2B5EF4-FFF2-40B4-BE49-F238E27FC236}">
                  <a16:creationId xmlns:a16="http://schemas.microsoft.com/office/drawing/2014/main" id="{6E53379D-9FBD-B7C6-C116-43F7665EC03E}"/>
                </a:ext>
              </a:extLst>
            </p:cNvPr>
            <p:cNvGrpSpPr/>
            <p:nvPr/>
          </p:nvGrpSpPr>
          <p:grpSpPr>
            <a:xfrm>
              <a:off x="5262531" y="1925593"/>
              <a:ext cx="838004" cy="838004"/>
              <a:chOff x="10048170" y="1080942"/>
              <a:chExt cx="1305803" cy="1305804"/>
            </a:xfrm>
          </p:grpSpPr>
          <p:sp>
            <p:nvSpPr>
              <p:cNvPr id="15" name="Oval 14">
                <a:extLst>
                  <a:ext uri="{FF2B5EF4-FFF2-40B4-BE49-F238E27FC236}">
                    <a16:creationId xmlns:a16="http://schemas.microsoft.com/office/drawing/2014/main" id="{AC20FC01-C3A3-CBBB-CED2-6610AECCB9FB}"/>
                  </a:ext>
                </a:extLst>
              </p:cNvPr>
              <p:cNvSpPr/>
              <p:nvPr/>
            </p:nvSpPr>
            <p:spPr>
              <a:xfrm>
                <a:off x="10048170" y="1080942"/>
                <a:ext cx="1305803" cy="1305804"/>
              </a:xfrm>
              <a:prstGeom prst="ellipse">
                <a:avLst/>
              </a:prstGeom>
              <a:solidFill>
                <a:srgbClr val="FFFFFF"/>
              </a:solidFill>
              <a:ln w="12700" cap="flat" cmpd="sng" algn="ctr">
                <a:solidFill>
                  <a:srgbClr val="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FDFAF6"/>
                  </a:solidFill>
                  <a:effectLst/>
                  <a:uLnTx/>
                  <a:uFillTx/>
                  <a:latin typeface="Arial" panose="020B0604020202020204" pitchFamily="34" charset="0"/>
                </a:endParaRPr>
              </a:p>
            </p:txBody>
          </p:sp>
          <p:pic>
            <p:nvPicPr>
              <p:cNvPr id="16" name="Picture 4">
                <a:extLst>
                  <a:ext uri="{FF2B5EF4-FFF2-40B4-BE49-F238E27FC236}">
                    <a16:creationId xmlns:a16="http://schemas.microsoft.com/office/drawing/2014/main" id="{A9FD5268-AAF3-62A5-E9C6-EF7B9254689A}"/>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81321" y="1274834"/>
                <a:ext cx="1008162" cy="1008165"/>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0711767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62000" fill="hold" nodeType="clickEffect" p14:presetBounceEnd="64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4000">
                                          <p:cBhvr additive="base">
                                            <p:cTn id="7" dur="1500" fill="hold"/>
                                            <p:tgtEl>
                                              <p:spTgt spid="2"/>
                                            </p:tgtEl>
                                            <p:attrNameLst>
                                              <p:attrName>ppt_x</p:attrName>
                                            </p:attrNameLst>
                                          </p:cBhvr>
                                          <p:tavLst>
                                            <p:tav tm="0">
                                              <p:val>
                                                <p:strVal val="#ppt_x"/>
                                              </p:val>
                                            </p:tav>
                                            <p:tav tm="100000">
                                              <p:val>
                                                <p:strVal val="#ppt_x"/>
                                              </p:val>
                                            </p:tav>
                                          </p:tavLst>
                                        </p:anim>
                                        <p:anim calcmode="lin" valueType="num" p14:bounceEnd="64000">
                                          <p:cBhvr additive="base">
                                            <p:cTn id="8" dur="1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accel="62000" fill="hold" grpId="0" nodeType="withEffect" p14:presetBounceEnd="64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64000">
                                          <p:cBhvr additive="base">
                                            <p:cTn id="11" dur="1500" fill="hold"/>
                                            <p:tgtEl>
                                              <p:spTgt spid="4"/>
                                            </p:tgtEl>
                                            <p:attrNameLst>
                                              <p:attrName>ppt_x</p:attrName>
                                            </p:attrNameLst>
                                          </p:cBhvr>
                                          <p:tavLst>
                                            <p:tav tm="0">
                                              <p:val>
                                                <p:strVal val="#ppt_x"/>
                                              </p:val>
                                            </p:tav>
                                            <p:tav tm="100000">
                                              <p:val>
                                                <p:strVal val="#ppt_x"/>
                                              </p:val>
                                            </p:tav>
                                          </p:tavLst>
                                        </p:anim>
                                        <p:anim calcmode="lin" valueType="num" p14:bounceEnd="64000">
                                          <p:cBhvr additive="base">
                                            <p:cTn id="12" dur="1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1" accel="62000" fill="hold" nodeType="withEffect" p14:presetBounceEnd="64000">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14:bounceEnd="64000">
                                          <p:cBhvr additive="base">
                                            <p:cTn id="15" dur="1500" fill="hold"/>
                                            <p:tgtEl>
                                              <p:spTgt spid="11"/>
                                            </p:tgtEl>
                                            <p:attrNameLst>
                                              <p:attrName>ppt_x</p:attrName>
                                            </p:attrNameLst>
                                          </p:cBhvr>
                                          <p:tavLst>
                                            <p:tav tm="0">
                                              <p:val>
                                                <p:strVal val="#ppt_x"/>
                                              </p:val>
                                            </p:tav>
                                            <p:tav tm="100000">
                                              <p:val>
                                                <p:strVal val="#ppt_x"/>
                                              </p:val>
                                            </p:tav>
                                          </p:tavLst>
                                        </p:anim>
                                        <p:anim calcmode="lin" valueType="num" p14:bounceEnd="64000">
                                          <p:cBhvr additive="base">
                                            <p:cTn id="16" dur="1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accel="62000" fill="hold" nodeType="withEffect" p14:presetBounceEnd="64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64000">
                                          <p:cBhvr additive="base">
                                            <p:cTn id="19" dur="1500" fill="hold"/>
                                            <p:tgtEl>
                                              <p:spTgt spid="10"/>
                                            </p:tgtEl>
                                            <p:attrNameLst>
                                              <p:attrName>ppt_x</p:attrName>
                                            </p:attrNameLst>
                                          </p:cBhvr>
                                          <p:tavLst>
                                            <p:tav tm="0">
                                              <p:val>
                                                <p:strVal val="#ppt_x"/>
                                              </p:val>
                                            </p:tav>
                                            <p:tav tm="100000">
                                              <p:val>
                                                <p:strVal val="#ppt_x"/>
                                              </p:val>
                                            </p:tav>
                                          </p:tavLst>
                                        </p:anim>
                                        <p:anim calcmode="lin" valueType="num" p14:bounceEnd="64000">
                                          <p:cBhvr additive="base">
                                            <p:cTn id="20" dur="1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62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accel="62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500" fill="hold"/>
                                            <p:tgtEl>
                                              <p:spTgt spid="4"/>
                                            </p:tgtEl>
                                            <p:attrNameLst>
                                              <p:attrName>ppt_x</p:attrName>
                                            </p:attrNameLst>
                                          </p:cBhvr>
                                          <p:tavLst>
                                            <p:tav tm="0">
                                              <p:val>
                                                <p:strVal val="#ppt_x"/>
                                              </p:val>
                                            </p:tav>
                                            <p:tav tm="100000">
                                              <p:val>
                                                <p:strVal val="#ppt_x"/>
                                              </p:val>
                                            </p:tav>
                                          </p:tavLst>
                                        </p:anim>
                                        <p:anim calcmode="lin" valueType="num">
                                          <p:cBhvr additive="base">
                                            <p:cTn id="12" dur="1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1" accel="6200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500" fill="hold"/>
                                            <p:tgtEl>
                                              <p:spTgt spid="11"/>
                                            </p:tgtEl>
                                            <p:attrNameLst>
                                              <p:attrName>ppt_x</p:attrName>
                                            </p:attrNameLst>
                                          </p:cBhvr>
                                          <p:tavLst>
                                            <p:tav tm="0">
                                              <p:val>
                                                <p:strVal val="#ppt_x"/>
                                              </p:val>
                                            </p:tav>
                                            <p:tav tm="100000">
                                              <p:val>
                                                <p:strVal val="#ppt_x"/>
                                              </p:val>
                                            </p:tav>
                                          </p:tavLst>
                                        </p:anim>
                                        <p:anim calcmode="lin" valueType="num">
                                          <p:cBhvr additive="base">
                                            <p:cTn id="16" dur="1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accel="6200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500" fill="hold"/>
                                            <p:tgtEl>
                                              <p:spTgt spid="10"/>
                                            </p:tgtEl>
                                            <p:attrNameLst>
                                              <p:attrName>ppt_x</p:attrName>
                                            </p:attrNameLst>
                                          </p:cBhvr>
                                          <p:tavLst>
                                            <p:tav tm="0">
                                              <p:val>
                                                <p:strVal val="#ppt_x"/>
                                              </p:val>
                                            </p:tav>
                                            <p:tav tm="100000">
                                              <p:val>
                                                <p:strVal val="#ppt_x"/>
                                              </p:val>
                                            </p:tav>
                                          </p:tavLst>
                                        </p:anim>
                                        <p:anim calcmode="lin" valueType="num">
                                          <p:cBhvr additive="base">
                                            <p:cTn id="20" dur="1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12390" y="-1154804"/>
            <a:ext cx="24543066" cy="2878999"/>
            <a:chOff x="0" y="0"/>
            <a:chExt cx="19002433" cy="2229061"/>
          </a:xfrm>
        </p:grpSpPr>
        <p:sp>
          <p:nvSpPr>
            <p:cNvPr id="3" name="Freeform 3"/>
            <p:cNvSpPr/>
            <p:nvPr/>
          </p:nvSpPr>
          <p:spPr>
            <a:xfrm>
              <a:off x="0" y="0"/>
              <a:ext cx="19002432" cy="2229061"/>
            </a:xfrm>
            <a:custGeom>
              <a:avLst/>
              <a:gdLst/>
              <a:ahLst/>
              <a:cxnLst/>
              <a:rect l="l" t="t" r="r" b="b"/>
              <a:pathLst>
                <a:path w="19002432" h="2229061">
                  <a:moveTo>
                    <a:pt x="18877973" y="2229060"/>
                  </a:moveTo>
                  <a:lnTo>
                    <a:pt x="124460" y="2229060"/>
                  </a:lnTo>
                  <a:cubicBezTo>
                    <a:pt x="55880" y="2229060"/>
                    <a:pt x="0" y="2173181"/>
                    <a:pt x="0" y="2104601"/>
                  </a:cubicBezTo>
                  <a:lnTo>
                    <a:pt x="0" y="124460"/>
                  </a:lnTo>
                  <a:cubicBezTo>
                    <a:pt x="0" y="55880"/>
                    <a:pt x="55880" y="0"/>
                    <a:pt x="124460" y="0"/>
                  </a:cubicBezTo>
                  <a:lnTo>
                    <a:pt x="18877973" y="0"/>
                  </a:lnTo>
                  <a:cubicBezTo>
                    <a:pt x="18946552" y="0"/>
                    <a:pt x="19002432" y="55880"/>
                    <a:pt x="19002432" y="124460"/>
                  </a:cubicBezTo>
                  <a:lnTo>
                    <a:pt x="19002432" y="2104601"/>
                  </a:lnTo>
                  <a:cubicBezTo>
                    <a:pt x="19002432" y="2173181"/>
                    <a:pt x="18946552" y="2229061"/>
                    <a:pt x="18877973" y="2229061"/>
                  </a:cubicBezTo>
                  <a:close/>
                </a:path>
              </a:pathLst>
            </a:custGeom>
            <a:solidFill>
              <a:srgbClr val="DCE775"/>
            </a:solidFill>
          </p:spPr>
          <p:txBody>
            <a:bodyPr/>
            <a:lstStyle/>
            <a:p>
              <a:endParaRPr lang="vi-VN"/>
            </a:p>
          </p:txBody>
        </p:sp>
      </p:grpSp>
      <p:sp>
        <p:nvSpPr>
          <p:cNvPr id="4" name="TextBox 4"/>
          <p:cNvSpPr txBox="1"/>
          <p:nvPr/>
        </p:nvSpPr>
        <p:spPr>
          <a:xfrm>
            <a:off x="1028700" y="696913"/>
            <a:ext cx="13830300" cy="588046"/>
          </a:xfrm>
          <a:prstGeom prst="rect">
            <a:avLst/>
          </a:prstGeom>
        </p:spPr>
        <p:txBody>
          <a:bodyPr wrap="square" lIns="0" tIns="0" rIns="0" bIns="0" rtlCol="0" anchor="t">
            <a:spAutoFit/>
          </a:bodyPr>
          <a:lstStyle/>
          <a:p>
            <a:pPr algn="just">
              <a:lnSpc>
                <a:spcPts val="4900"/>
              </a:lnSpc>
              <a:spcBef>
                <a:spcPct val="0"/>
              </a:spcBef>
            </a:pPr>
            <a:r>
              <a:rPr lang="en-US" sz="4000" b="1" dirty="0">
                <a:solidFill>
                  <a:srgbClr val="000000"/>
                </a:solidFill>
                <a:latin typeface="Arial" pitchFamily="34" charset="0"/>
              </a:rPr>
              <a:t>1. Ý </a:t>
            </a:r>
            <a:r>
              <a:rPr lang="en-US" sz="4000" b="1" dirty="0" err="1">
                <a:solidFill>
                  <a:srgbClr val="000000"/>
                </a:solidFill>
                <a:latin typeface="Arial" pitchFamily="34" charset="0"/>
              </a:rPr>
              <a:t>nghĩa</a:t>
            </a:r>
            <a:r>
              <a:rPr lang="en-US" sz="4000" b="1" dirty="0">
                <a:solidFill>
                  <a:srgbClr val="000000"/>
                </a:solidFill>
                <a:latin typeface="Arial" pitchFamily="34" charset="0"/>
              </a:rPr>
              <a:t> </a:t>
            </a:r>
            <a:r>
              <a:rPr lang="en-US" sz="4000" b="1" dirty="0" err="1">
                <a:solidFill>
                  <a:srgbClr val="000000"/>
                </a:solidFill>
                <a:latin typeface="Arial" pitchFamily="34" charset="0"/>
              </a:rPr>
              <a:t>của</a:t>
            </a:r>
            <a:r>
              <a:rPr lang="en-US" sz="4000" b="1" dirty="0">
                <a:solidFill>
                  <a:srgbClr val="000000"/>
                </a:solidFill>
                <a:latin typeface="Arial" pitchFamily="34" charset="0"/>
              </a:rPr>
              <a:t> </a:t>
            </a:r>
            <a:r>
              <a:rPr lang="en-US" sz="4000" b="1" dirty="0" err="1">
                <a:solidFill>
                  <a:srgbClr val="000000"/>
                </a:solidFill>
                <a:latin typeface="Arial" pitchFamily="34" charset="0"/>
              </a:rPr>
              <a:t>nguyên</a:t>
            </a:r>
            <a:r>
              <a:rPr lang="en-US" sz="4000" b="1" dirty="0">
                <a:solidFill>
                  <a:srgbClr val="000000"/>
                </a:solidFill>
                <a:latin typeface="Arial" pitchFamily="34" charset="0"/>
              </a:rPr>
              <a:t> </a:t>
            </a:r>
            <a:r>
              <a:rPr lang="en-US" sz="4000" b="1" dirty="0" err="1">
                <a:solidFill>
                  <a:srgbClr val="000000"/>
                </a:solidFill>
                <a:latin typeface="Arial" pitchFamily="34" charset="0"/>
              </a:rPr>
              <a:t>phân</a:t>
            </a:r>
            <a:r>
              <a:rPr lang="en-US" sz="4000" b="1" dirty="0">
                <a:solidFill>
                  <a:srgbClr val="000000"/>
                </a:solidFill>
                <a:latin typeface="Arial" pitchFamily="34" charset="0"/>
              </a:rPr>
              <a:t>, </a:t>
            </a:r>
            <a:r>
              <a:rPr lang="en-US" sz="4000" b="1" dirty="0" err="1">
                <a:solidFill>
                  <a:srgbClr val="000000"/>
                </a:solidFill>
                <a:latin typeface="Arial" pitchFamily="34" charset="0"/>
              </a:rPr>
              <a:t>giảm</a:t>
            </a:r>
            <a:r>
              <a:rPr lang="en-US" sz="4000" b="1" dirty="0">
                <a:solidFill>
                  <a:srgbClr val="000000"/>
                </a:solidFill>
                <a:latin typeface="Arial" pitchFamily="34" charset="0"/>
              </a:rPr>
              <a:t> </a:t>
            </a:r>
            <a:r>
              <a:rPr lang="en-US" sz="4000" b="1" dirty="0" err="1">
                <a:solidFill>
                  <a:srgbClr val="000000"/>
                </a:solidFill>
                <a:latin typeface="Arial" pitchFamily="34" charset="0"/>
              </a:rPr>
              <a:t>phân</a:t>
            </a:r>
            <a:endParaRPr lang="vi-VN" sz="4000" b="1" dirty="0">
              <a:solidFill>
                <a:srgbClr val="000000"/>
              </a:solidFill>
            </a:endParaRP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774317">
            <a:off x="14564451" y="-2866864"/>
            <a:ext cx="4114800" cy="4114800"/>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774317">
            <a:off x="15916248" y="-2488092"/>
            <a:ext cx="4114800" cy="4114800"/>
          </a:xfrm>
          <a:prstGeom prst="rect">
            <a:avLst/>
          </a:prstGeom>
        </p:spPr>
      </p:pic>
      <p:pic>
        <p:nvPicPr>
          <p:cNvPr id="5" name="image10.jpg" descr="Cách khắc phục vết sẹo trên cơ thể">
            <a:extLst>
              <a:ext uri="{FF2B5EF4-FFF2-40B4-BE49-F238E27FC236}">
                <a16:creationId xmlns:a16="http://schemas.microsoft.com/office/drawing/2014/main" id="{A0F01F70-5E7B-B251-2F1F-F56B07319A87}"/>
              </a:ext>
            </a:extLst>
          </p:cNvPr>
          <p:cNvPicPr/>
          <p:nvPr/>
        </p:nvPicPr>
        <p:blipFill>
          <a:blip r:embed="rId4"/>
          <a:srcRect r="16007"/>
          <a:stretch>
            <a:fillRect/>
          </a:stretch>
        </p:blipFill>
        <p:spPr>
          <a:xfrm>
            <a:off x="565448" y="4260873"/>
            <a:ext cx="7772401" cy="5181600"/>
          </a:xfrm>
          <a:prstGeom prst="rect">
            <a:avLst/>
          </a:prstGeom>
          <a:ln/>
        </p:spPr>
      </p:pic>
      <p:sp>
        <p:nvSpPr>
          <p:cNvPr id="8" name="TextBox 7">
            <a:extLst>
              <a:ext uri="{FF2B5EF4-FFF2-40B4-BE49-F238E27FC236}">
                <a16:creationId xmlns:a16="http://schemas.microsoft.com/office/drawing/2014/main" id="{1B536384-5BAE-8A63-3A6B-4A89EE521C71}"/>
              </a:ext>
            </a:extLst>
          </p:cNvPr>
          <p:cNvSpPr txBox="1"/>
          <p:nvPr/>
        </p:nvSpPr>
        <p:spPr>
          <a:xfrm>
            <a:off x="8873707" y="4260873"/>
            <a:ext cx="8118894" cy="3681585"/>
          </a:xfrm>
          <a:prstGeom prst="rect">
            <a:avLst/>
          </a:prstGeom>
          <a:noFill/>
        </p:spPr>
        <p:txBody>
          <a:bodyPr wrap="square">
            <a:spAutoFit/>
          </a:bodyPr>
          <a:lstStyle/>
          <a:p>
            <a:pPr algn="just">
              <a:lnSpc>
                <a:spcPct val="150000"/>
              </a:lnSpc>
            </a:pPr>
            <a:r>
              <a:rPr lang="vi-VN" sz="5400" b="1" dirty="0">
                <a:effectLst/>
                <a:latin typeface="Times New Roman" panose="02020603050405020304" pitchFamily="18" charset="0"/>
                <a:ea typeface="Times New Roman" panose="02020603050405020304" pitchFamily="18" charset="0"/>
              </a:rPr>
              <a:t>Nguyên phân </a:t>
            </a:r>
            <a:r>
              <a:rPr lang="vi-VN" sz="5400" dirty="0">
                <a:effectLst/>
                <a:latin typeface="Times New Roman" panose="02020603050405020304" pitchFamily="18" charset="0"/>
                <a:ea typeface="Times New Roman" panose="02020603050405020304" pitchFamily="18" charset="0"/>
              </a:rPr>
              <a:t>giúp </a:t>
            </a:r>
            <a:r>
              <a:rPr lang="vi-VN" sz="5400" i="1" dirty="0">
                <a:effectLst/>
                <a:latin typeface="Times New Roman" panose="02020603050405020304" pitchFamily="18" charset="0"/>
                <a:ea typeface="Times New Roman" panose="02020603050405020304" pitchFamily="18" charset="0"/>
              </a:rPr>
              <a:t>tạo ra tế bào mới thay thế tế bào già, tế bào bị tổn thương</a:t>
            </a:r>
            <a:endParaRPr lang="vi-VN" sz="5400" dirty="0"/>
          </a:p>
        </p:txBody>
      </p:sp>
      <p:grpSp>
        <p:nvGrpSpPr>
          <p:cNvPr id="6" name="Group 5">
            <a:extLst>
              <a:ext uri="{FF2B5EF4-FFF2-40B4-BE49-F238E27FC236}">
                <a16:creationId xmlns:a16="http://schemas.microsoft.com/office/drawing/2014/main" id="{CAA571D2-565B-ED59-D8D9-77B6B3F4F887}"/>
              </a:ext>
            </a:extLst>
          </p:cNvPr>
          <p:cNvGrpSpPr/>
          <p:nvPr/>
        </p:nvGrpSpPr>
        <p:grpSpPr>
          <a:xfrm>
            <a:off x="2630666" y="2109562"/>
            <a:ext cx="13026667" cy="1711926"/>
            <a:chOff x="5262531" y="1925593"/>
            <a:chExt cx="8716880" cy="1166292"/>
          </a:xfrm>
        </p:grpSpPr>
        <p:sp>
          <p:nvSpPr>
            <p:cNvPr id="7" name="Rectangle: Rounded Corners 10">
              <a:extLst>
                <a:ext uri="{FF2B5EF4-FFF2-40B4-BE49-F238E27FC236}">
                  <a16:creationId xmlns:a16="http://schemas.microsoft.com/office/drawing/2014/main" id="{9DDBF55A-1D40-F760-1EBA-8D2630B70FF0}"/>
                </a:ext>
              </a:extLst>
            </p:cNvPr>
            <p:cNvSpPr/>
            <p:nvPr/>
          </p:nvSpPr>
          <p:spPr>
            <a:xfrm>
              <a:off x="5512328" y="2006285"/>
              <a:ext cx="8467083" cy="1085600"/>
            </a:xfrm>
            <a:prstGeom prst="roundRect">
              <a:avLst>
                <a:gd name="adj" fmla="val 14665"/>
              </a:avLst>
            </a:prstGeom>
            <a:solidFill>
              <a:srgbClr val="FCEC9E"/>
            </a:solidFill>
            <a:ln w="12700" cap="flat" cmpd="sng" algn="ctr">
              <a:solidFill>
                <a:srgbClr val="FEF8D8"/>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FDFAF6"/>
                </a:solidFill>
                <a:effectLst/>
                <a:uLnTx/>
                <a:uFillTx/>
                <a:latin typeface="Arial" panose="020B0604020202020204" pitchFamily="34" charset="0"/>
              </a:endParaRPr>
            </a:p>
          </p:txBody>
        </p:sp>
        <p:sp>
          <p:nvSpPr>
            <p:cNvPr id="17" name="Rectangle 16">
              <a:extLst>
                <a:ext uri="{FF2B5EF4-FFF2-40B4-BE49-F238E27FC236}">
                  <a16:creationId xmlns:a16="http://schemas.microsoft.com/office/drawing/2014/main" id="{EDABE618-EAE4-8F56-2AB4-F6F56477201A}"/>
                </a:ext>
              </a:extLst>
            </p:cNvPr>
            <p:cNvSpPr/>
            <p:nvPr/>
          </p:nvSpPr>
          <p:spPr>
            <a:xfrm>
              <a:off x="6255170" y="2113138"/>
              <a:ext cx="7318976" cy="891666"/>
            </a:xfrm>
            <a:prstGeom prst="rect">
              <a:avLst/>
            </a:prstGeom>
          </p:spPr>
          <p:txBody>
            <a:bodyPr wrap="square">
              <a:spAutoFit/>
            </a:bodyPr>
            <a:lstStyle/>
            <a:p>
              <a:pPr algn="just">
                <a:lnSpc>
                  <a:spcPct val="130000"/>
                </a:lnSpc>
                <a:spcBef>
                  <a:spcPts val="600"/>
                </a:spcBef>
                <a:spcAft>
                  <a:spcPts val="600"/>
                </a:spcAft>
              </a:pPr>
              <a:r>
                <a:rPr lang="vi-VN" sz="3200" b="1" kern="0" dirty="0">
                  <a:solidFill>
                    <a:srgbClr val="000000"/>
                  </a:solidFill>
                  <a:latin typeface="+mj-lt"/>
                  <a:cs typeface="Arial" panose="020B0604020202020204" pitchFamily="34" charset="0"/>
                </a:rPr>
                <a:t>Nghiên cứu thông tin SGK trang 177, nêu ý nghĩa của nguyên phân trong hình dưới đây:</a:t>
              </a:r>
            </a:p>
          </p:txBody>
        </p:sp>
        <p:grpSp>
          <p:nvGrpSpPr>
            <p:cNvPr id="18" name="Group 17">
              <a:extLst>
                <a:ext uri="{FF2B5EF4-FFF2-40B4-BE49-F238E27FC236}">
                  <a16:creationId xmlns:a16="http://schemas.microsoft.com/office/drawing/2014/main" id="{3B26A6E2-CDA7-7D37-B057-97B52A2BCF77}"/>
                </a:ext>
              </a:extLst>
            </p:cNvPr>
            <p:cNvGrpSpPr/>
            <p:nvPr/>
          </p:nvGrpSpPr>
          <p:grpSpPr>
            <a:xfrm>
              <a:off x="5262531" y="1925593"/>
              <a:ext cx="838004" cy="838004"/>
              <a:chOff x="10048170" y="1080942"/>
              <a:chExt cx="1305803" cy="1305804"/>
            </a:xfrm>
          </p:grpSpPr>
          <p:sp>
            <p:nvSpPr>
              <p:cNvPr id="19" name="Oval 18">
                <a:extLst>
                  <a:ext uri="{FF2B5EF4-FFF2-40B4-BE49-F238E27FC236}">
                    <a16:creationId xmlns:a16="http://schemas.microsoft.com/office/drawing/2014/main" id="{BACE1522-933A-A952-A82B-B4167F492A85}"/>
                  </a:ext>
                </a:extLst>
              </p:cNvPr>
              <p:cNvSpPr/>
              <p:nvPr/>
            </p:nvSpPr>
            <p:spPr>
              <a:xfrm>
                <a:off x="10048170" y="1080942"/>
                <a:ext cx="1305803" cy="1305804"/>
              </a:xfrm>
              <a:prstGeom prst="ellipse">
                <a:avLst/>
              </a:prstGeom>
              <a:solidFill>
                <a:srgbClr val="FFFFFF"/>
              </a:solidFill>
              <a:ln w="12700" cap="flat" cmpd="sng" algn="ctr">
                <a:solidFill>
                  <a:srgbClr val="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FDFAF6"/>
                  </a:solidFill>
                  <a:effectLst/>
                  <a:uLnTx/>
                  <a:uFillTx/>
                  <a:latin typeface="Arial" panose="020B0604020202020204" pitchFamily="34" charset="0"/>
                </a:endParaRPr>
              </a:p>
            </p:txBody>
          </p:sp>
          <p:pic>
            <p:nvPicPr>
              <p:cNvPr id="20" name="Picture 4">
                <a:extLst>
                  <a:ext uri="{FF2B5EF4-FFF2-40B4-BE49-F238E27FC236}">
                    <a16:creationId xmlns:a16="http://schemas.microsoft.com/office/drawing/2014/main" id="{2B782026-FA93-C0F6-DCCF-462C967EC388}"/>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81321" y="1274834"/>
                <a:ext cx="1008162" cy="1008165"/>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1196941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12390" y="-1154804"/>
            <a:ext cx="24543066" cy="2878999"/>
            <a:chOff x="0" y="0"/>
            <a:chExt cx="19002433" cy="2229061"/>
          </a:xfrm>
        </p:grpSpPr>
        <p:sp>
          <p:nvSpPr>
            <p:cNvPr id="3" name="Freeform 3"/>
            <p:cNvSpPr/>
            <p:nvPr/>
          </p:nvSpPr>
          <p:spPr>
            <a:xfrm>
              <a:off x="0" y="0"/>
              <a:ext cx="19002432" cy="2229061"/>
            </a:xfrm>
            <a:custGeom>
              <a:avLst/>
              <a:gdLst/>
              <a:ahLst/>
              <a:cxnLst/>
              <a:rect l="l" t="t" r="r" b="b"/>
              <a:pathLst>
                <a:path w="19002432" h="2229061">
                  <a:moveTo>
                    <a:pt x="18877973" y="2229060"/>
                  </a:moveTo>
                  <a:lnTo>
                    <a:pt x="124460" y="2229060"/>
                  </a:lnTo>
                  <a:cubicBezTo>
                    <a:pt x="55880" y="2229060"/>
                    <a:pt x="0" y="2173181"/>
                    <a:pt x="0" y="2104601"/>
                  </a:cubicBezTo>
                  <a:lnTo>
                    <a:pt x="0" y="124460"/>
                  </a:lnTo>
                  <a:cubicBezTo>
                    <a:pt x="0" y="55880"/>
                    <a:pt x="55880" y="0"/>
                    <a:pt x="124460" y="0"/>
                  </a:cubicBezTo>
                  <a:lnTo>
                    <a:pt x="18877973" y="0"/>
                  </a:lnTo>
                  <a:cubicBezTo>
                    <a:pt x="18946552" y="0"/>
                    <a:pt x="19002432" y="55880"/>
                    <a:pt x="19002432" y="124460"/>
                  </a:cubicBezTo>
                  <a:lnTo>
                    <a:pt x="19002432" y="2104601"/>
                  </a:lnTo>
                  <a:cubicBezTo>
                    <a:pt x="19002432" y="2173181"/>
                    <a:pt x="18946552" y="2229061"/>
                    <a:pt x="18877973" y="2229061"/>
                  </a:cubicBezTo>
                  <a:close/>
                </a:path>
              </a:pathLst>
            </a:custGeom>
            <a:solidFill>
              <a:srgbClr val="DCE775"/>
            </a:solidFill>
          </p:spPr>
          <p:txBody>
            <a:bodyPr/>
            <a:lstStyle/>
            <a:p>
              <a:endParaRPr lang="vi-VN"/>
            </a:p>
          </p:txBody>
        </p:sp>
      </p:grpSp>
      <p:sp>
        <p:nvSpPr>
          <p:cNvPr id="4" name="TextBox 4"/>
          <p:cNvSpPr txBox="1"/>
          <p:nvPr/>
        </p:nvSpPr>
        <p:spPr>
          <a:xfrm>
            <a:off x="1028700" y="696913"/>
            <a:ext cx="13830300" cy="588046"/>
          </a:xfrm>
          <a:prstGeom prst="rect">
            <a:avLst/>
          </a:prstGeom>
        </p:spPr>
        <p:txBody>
          <a:bodyPr wrap="square" lIns="0" tIns="0" rIns="0" bIns="0" rtlCol="0" anchor="t">
            <a:spAutoFit/>
          </a:bodyPr>
          <a:lstStyle/>
          <a:p>
            <a:pPr algn="just">
              <a:lnSpc>
                <a:spcPts val="4900"/>
              </a:lnSpc>
              <a:spcBef>
                <a:spcPct val="0"/>
              </a:spcBef>
            </a:pPr>
            <a:r>
              <a:rPr lang="en-US" sz="4000" b="1" dirty="0">
                <a:solidFill>
                  <a:srgbClr val="000000"/>
                </a:solidFill>
                <a:latin typeface="Arial" pitchFamily="34" charset="0"/>
              </a:rPr>
              <a:t>1. Ý </a:t>
            </a:r>
            <a:r>
              <a:rPr lang="en-US" sz="4000" b="1" dirty="0" err="1">
                <a:solidFill>
                  <a:srgbClr val="000000"/>
                </a:solidFill>
                <a:latin typeface="Arial" pitchFamily="34" charset="0"/>
              </a:rPr>
              <a:t>nghĩa</a:t>
            </a:r>
            <a:r>
              <a:rPr lang="en-US" sz="4000" b="1" dirty="0">
                <a:solidFill>
                  <a:srgbClr val="000000"/>
                </a:solidFill>
                <a:latin typeface="Arial" pitchFamily="34" charset="0"/>
              </a:rPr>
              <a:t> </a:t>
            </a:r>
            <a:r>
              <a:rPr lang="en-US" sz="4000" b="1" dirty="0" err="1">
                <a:solidFill>
                  <a:srgbClr val="000000"/>
                </a:solidFill>
                <a:latin typeface="Arial" pitchFamily="34" charset="0"/>
              </a:rPr>
              <a:t>của</a:t>
            </a:r>
            <a:r>
              <a:rPr lang="en-US" sz="4000" b="1" dirty="0">
                <a:solidFill>
                  <a:srgbClr val="000000"/>
                </a:solidFill>
                <a:latin typeface="Arial" pitchFamily="34" charset="0"/>
              </a:rPr>
              <a:t> </a:t>
            </a:r>
            <a:r>
              <a:rPr lang="en-US" sz="4000" b="1" dirty="0" err="1">
                <a:solidFill>
                  <a:srgbClr val="000000"/>
                </a:solidFill>
                <a:latin typeface="Arial" pitchFamily="34" charset="0"/>
              </a:rPr>
              <a:t>nguyên</a:t>
            </a:r>
            <a:r>
              <a:rPr lang="en-US" sz="4000" b="1" dirty="0">
                <a:solidFill>
                  <a:srgbClr val="000000"/>
                </a:solidFill>
                <a:latin typeface="Arial" pitchFamily="34" charset="0"/>
              </a:rPr>
              <a:t> </a:t>
            </a:r>
            <a:r>
              <a:rPr lang="en-US" sz="4000" b="1" dirty="0" err="1">
                <a:solidFill>
                  <a:srgbClr val="000000"/>
                </a:solidFill>
                <a:latin typeface="Arial" pitchFamily="34" charset="0"/>
              </a:rPr>
              <a:t>phân</a:t>
            </a:r>
            <a:r>
              <a:rPr lang="en-US" sz="4000" b="1" dirty="0">
                <a:solidFill>
                  <a:srgbClr val="000000"/>
                </a:solidFill>
                <a:latin typeface="Arial" pitchFamily="34" charset="0"/>
              </a:rPr>
              <a:t>, </a:t>
            </a:r>
            <a:r>
              <a:rPr lang="en-US" sz="4000" b="1" dirty="0" err="1">
                <a:solidFill>
                  <a:srgbClr val="000000"/>
                </a:solidFill>
                <a:latin typeface="Arial" pitchFamily="34" charset="0"/>
              </a:rPr>
              <a:t>giảm</a:t>
            </a:r>
            <a:r>
              <a:rPr lang="en-US" sz="4000" b="1" dirty="0">
                <a:solidFill>
                  <a:srgbClr val="000000"/>
                </a:solidFill>
                <a:latin typeface="Arial" pitchFamily="34" charset="0"/>
              </a:rPr>
              <a:t> </a:t>
            </a:r>
            <a:r>
              <a:rPr lang="en-US" sz="4000" b="1" dirty="0" err="1">
                <a:solidFill>
                  <a:srgbClr val="000000"/>
                </a:solidFill>
                <a:latin typeface="Arial" pitchFamily="34" charset="0"/>
              </a:rPr>
              <a:t>phân</a:t>
            </a:r>
            <a:endParaRPr lang="vi-VN" sz="4000" b="1" dirty="0">
              <a:solidFill>
                <a:srgbClr val="000000"/>
              </a:solidFill>
            </a:endParaRP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774317">
            <a:off x="14564451" y="-2866864"/>
            <a:ext cx="4114800" cy="4114800"/>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774317">
            <a:off x="15916248" y="-2488092"/>
            <a:ext cx="4114800" cy="4114800"/>
          </a:xfrm>
          <a:prstGeom prst="rect">
            <a:avLst/>
          </a:prstGeom>
        </p:spPr>
      </p:pic>
      <p:grpSp>
        <p:nvGrpSpPr>
          <p:cNvPr id="9" name="Group 8">
            <a:extLst>
              <a:ext uri="{FF2B5EF4-FFF2-40B4-BE49-F238E27FC236}">
                <a16:creationId xmlns:a16="http://schemas.microsoft.com/office/drawing/2014/main" id="{8F941F3A-301A-557E-680C-9E9BE72B2C22}"/>
              </a:ext>
            </a:extLst>
          </p:cNvPr>
          <p:cNvGrpSpPr/>
          <p:nvPr/>
        </p:nvGrpSpPr>
        <p:grpSpPr>
          <a:xfrm>
            <a:off x="2478265" y="1933610"/>
            <a:ext cx="13026667" cy="1711926"/>
            <a:chOff x="5262531" y="1925593"/>
            <a:chExt cx="8716880" cy="1166292"/>
          </a:xfrm>
        </p:grpSpPr>
        <p:sp>
          <p:nvSpPr>
            <p:cNvPr id="12" name="Rectangle: Rounded Corners 10">
              <a:extLst>
                <a:ext uri="{FF2B5EF4-FFF2-40B4-BE49-F238E27FC236}">
                  <a16:creationId xmlns:a16="http://schemas.microsoft.com/office/drawing/2014/main" id="{266FF60C-B06B-E927-3F69-44839273CC03}"/>
                </a:ext>
              </a:extLst>
            </p:cNvPr>
            <p:cNvSpPr/>
            <p:nvPr/>
          </p:nvSpPr>
          <p:spPr>
            <a:xfrm>
              <a:off x="5512328" y="2006285"/>
              <a:ext cx="8467083" cy="1085600"/>
            </a:xfrm>
            <a:prstGeom prst="roundRect">
              <a:avLst>
                <a:gd name="adj" fmla="val 14665"/>
              </a:avLst>
            </a:prstGeom>
            <a:solidFill>
              <a:srgbClr val="FCEC9E"/>
            </a:solidFill>
            <a:ln w="12700" cap="flat" cmpd="sng" algn="ctr">
              <a:solidFill>
                <a:srgbClr val="FEF8D8"/>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FDFAF6"/>
                </a:solidFill>
                <a:effectLst/>
                <a:uLnTx/>
                <a:uFillTx/>
                <a:latin typeface="Arial" panose="020B0604020202020204" pitchFamily="34" charset="0"/>
              </a:endParaRPr>
            </a:p>
          </p:txBody>
        </p:sp>
        <p:sp>
          <p:nvSpPr>
            <p:cNvPr id="13" name="Rectangle 12">
              <a:extLst>
                <a:ext uri="{FF2B5EF4-FFF2-40B4-BE49-F238E27FC236}">
                  <a16:creationId xmlns:a16="http://schemas.microsoft.com/office/drawing/2014/main" id="{49632663-55DE-7E9C-CA1B-B0DFD7D3F38D}"/>
                </a:ext>
              </a:extLst>
            </p:cNvPr>
            <p:cNvSpPr/>
            <p:nvPr/>
          </p:nvSpPr>
          <p:spPr>
            <a:xfrm>
              <a:off x="6255170" y="2113138"/>
              <a:ext cx="7318976" cy="891666"/>
            </a:xfrm>
            <a:prstGeom prst="rect">
              <a:avLst/>
            </a:prstGeom>
          </p:spPr>
          <p:txBody>
            <a:bodyPr wrap="square">
              <a:spAutoFit/>
            </a:bodyPr>
            <a:lstStyle/>
            <a:p>
              <a:pPr algn="just">
                <a:lnSpc>
                  <a:spcPct val="130000"/>
                </a:lnSpc>
                <a:spcBef>
                  <a:spcPts val="600"/>
                </a:spcBef>
                <a:spcAft>
                  <a:spcPts val="600"/>
                </a:spcAft>
              </a:pPr>
              <a:r>
                <a:rPr lang="vi-VN" sz="3200" b="1" kern="0" dirty="0">
                  <a:solidFill>
                    <a:srgbClr val="000000"/>
                  </a:solidFill>
                  <a:latin typeface="+mj-lt"/>
                  <a:cs typeface="Arial" panose="020B0604020202020204" pitchFamily="34" charset="0"/>
                </a:rPr>
                <a:t>Câu 1: Nghiên cứu thông tin SGK trang 177, nêu ý nghĩa của nguyên phân trong hình dưới đây:</a:t>
              </a:r>
            </a:p>
          </p:txBody>
        </p:sp>
        <p:grpSp>
          <p:nvGrpSpPr>
            <p:cNvPr id="14" name="Group 13">
              <a:extLst>
                <a:ext uri="{FF2B5EF4-FFF2-40B4-BE49-F238E27FC236}">
                  <a16:creationId xmlns:a16="http://schemas.microsoft.com/office/drawing/2014/main" id="{6E53379D-9FBD-B7C6-C116-43F7665EC03E}"/>
                </a:ext>
              </a:extLst>
            </p:cNvPr>
            <p:cNvGrpSpPr/>
            <p:nvPr/>
          </p:nvGrpSpPr>
          <p:grpSpPr>
            <a:xfrm>
              <a:off x="5262531" y="1925593"/>
              <a:ext cx="838004" cy="838004"/>
              <a:chOff x="10048170" y="1080942"/>
              <a:chExt cx="1305803" cy="1305804"/>
            </a:xfrm>
          </p:grpSpPr>
          <p:sp>
            <p:nvSpPr>
              <p:cNvPr id="15" name="Oval 14">
                <a:extLst>
                  <a:ext uri="{FF2B5EF4-FFF2-40B4-BE49-F238E27FC236}">
                    <a16:creationId xmlns:a16="http://schemas.microsoft.com/office/drawing/2014/main" id="{AC20FC01-C3A3-CBBB-CED2-6610AECCB9FB}"/>
                  </a:ext>
                </a:extLst>
              </p:cNvPr>
              <p:cNvSpPr/>
              <p:nvPr/>
            </p:nvSpPr>
            <p:spPr>
              <a:xfrm>
                <a:off x="10048170" y="1080942"/>
                <a:ext cx="1305803" cy="1305804"/>
              </a:xfrm>
              <a:prstGeom prst="ellipse">
                <a:avLst/>
              </a:prstGeom>
              <a:solidFill>
                <a:srgbClr val="FFFFFF"/>
              </a:solidFill>
              <a:ln w="12700" cap="flat" cmpd="sng" algn="ctr">
                <a:solidFill>
                  <a:srgbClr val="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FDFAF6"/>
                  </a:solidFill>
                  <a:effectLst/>
                  <a:uLnTx/>
                  <a:uFillTx/>
                  <a:latin typeface="Arial" panose="020B0604020202020204" pitchFamily="34" charset="0"/>
                </a:endParaRPr>
              </a:p>
            </p:txBody>
          </p:sp>
          <p:pic>
            <p:nvPicPr>
              <p:cNvPr id="16" name="Picture 4">
                <a:extLst>
                  <a:ext uri="{FF2B5EF4-FFF2-40B4-BE49-F238E27FC236}">
                    <a16:creationId xmlns:a16="http://schemas.microsoft.com/office/drawing/2014/main" id="{A9FD5268-AAF3-62A5-E9C6-EF7B9254689A}"/>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81321" y="1274834"/>
                <a:ext cx="1008162" cy="1008165"/>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8" name="TextBox 7">
            <a:extLst>
              <a:ext uri="{FF2B5EF4-FFF2-40B4-BE49-F238E27FC236}">
                <a16:creationId xmlns:a16="http://schemas.microsoft.com/office/drawing/2014/main" id="{1B536384-5BAE-8A63-3A6B-4A89EE521C71}"/>
              </a:ext>
            </a:extLst>
          </p:cNvPr>
          <p:cNvSpPr txBox="1"/>
          <p:nvPr/>
        </p:nvSpPr>
        <p:spPr>
          <a:xfrm>
            <a:off x="10816342" y="4337254"/>
            <a:ext cx="6783626" cy="3283591"/>
          </a:xfrm>
          <a:prstGeom prst="rect">
            <a:avLst/>
          </a:prstGeom>
          <a:noFill/>
        </p:spPr>
        <p:txBody>
          <a:bodyPr wrap="square">
            <a:spAutoFit/>
          </a:bodyPr>
          <a:lstStyle/>
          <a:p>
            <a:pPr>
              <a:lnSpc>
                <a:spcPct val="150000"/>
              </a:lnSpc>
            </a:pPr>
            <a:r>
              <a:rPr lang="vi-VN" sz="4800" b="1" dirty="0">
                <a:latin typeface="Times New Roman" panose="02020603050405020304" pitchFamily="18" charset="0"/>
              </a:rPr>
              <a:t>Nguyên phân </a:t>
            </a:r>
            <a:r>
              <a:rPr lang="vi-VN" sz="4800" dirty="0">
                <a:latin typeface="Times New Roman" panose="02020603050405020304" pitchFamily="18" charset="0"/>
              </a:rPr>
              <a:t>giúp </a:t>
            </a:r>
            <a:r>
              <a:rPr lang="vi-VN" sz="4800" i="1" dirty="0">
                <a:latin typeface="Times New Roman" panose="02020603050405020304" pitchFamily="18" charset="0"/>
              </a:rPr>
              <a:t>tạo ra cơ thể mới ở loài sinh sản vô tính.</a:t>
            </a:r>
          </a:p>
        </p:txBody>
      </p:sp>
      <p:pic>
        <p:nvPicPr>
          <p:cNvPr id="6" name="image3.png" descr="A diagram of a cell&#10;&#10;Description automatically generated">
            <a:extLst>
              <a:ext uri="{FF2B5EF4-FFF2-40B4-BE49-F238E27FC236}">
                <a16:creationId xmlns:a16="http://schemas.microsoft.com/office/drawing/2014/main" id="{EA965E0D-38D9-1B9C-8393-C3B6828A7ACA}"/>
              </a:ext>
            </a:extLst>
          </p:cNvPr>
          <p:cNvPicPr/>
          <p:nvPr/>
        </p:nvPicPr>
        <p:blipFill>
          <a:blip r:embed="rId5"/>
          <a:srcRect/>
          <a:stretch>
            <a:fillRect/>
          </a:stretch>
        </p:blipFill>
        <p:spPr>
          <a:xfrm>
            <a:off x="-1" y="4147535"/>
            <a:ext cx="10625311" cy="5500351"/>
          </a:xfrm>
          <a:prstGeom prst="rect">
            <a:avLst/>
          </a:prstGeom>
          <a:ln/>
        </p:spPr>
      </p:pic>
    </p:spTree>
    <p:extLst>
      <p:ext uri="{BB962C8B-B14F-4D97-AF65-F5344CB8AC3E}">
        <p14:creationId xmlns:p14="http://schemas.microsoft.com/office/powerpoint/2010/main" val="28254384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12390" y="-1154804"/>
            <a:ext cx="24543066" cy="2878999"/>
            <a:chOff x="0" y="0"/>
            <a:chExt cx="19002433" cy="2229061"/>
          </a:xfrm>
        </p:grpSpPr>
        <p:sp>
          <p:nvSpPr>
            <p:cNvPr id="3" name="Freeform 3"/>
            <p:cNvSpPr/>
            <p:nvPr/>
          </p:nvSpPr>
          <p:spPr>
            <a:xfrm>
              <a:off x="0" y="0"/>
              <a:ext cx="19002432" cy="2229061"/>
            </a:xfrm>
            <a:custGeom>
              <a:avLst/>
              <a:gdLst/>
              <a:ahLst/>
              <a:cxnLst/>
              <a:rect l="l" t="t" r="r" b="b"/>
              <a:pathLst>
                <a:path w="19002432" h="2229061">
                  <a:moveTo>
                    <a:pt x="18877973" y="2229060"/>
                  </a:moveTo>
                  <a:lnTo>
                    <a:pt x="124460" y="2229060"/>
                  </a:lnTo>
                  <a:cubicBezTo>
                    <a:pt x="55880" y="2229060"/>
                    <a:pt x="0" y="2173181"/>
                    <a:pt x="0" y="2104601"/>
                  </a:cubicBezTo>
                  <a:lnTo>
                    <a:pt x="0" y="124460"/>
                  </a:lnTo>
                  <a:cubicBezTo>
                    <a:pt x="0" y="55880"/>
                    <a:pt x="55880" y="0"/>
                    <a:pt x="124460" y="0"/>
                  </a:cubicBezTo>
                  <a:lnTo>
                    <a:pt x="18877973" y="0"/>
                  </a:lnTo>
                  <a:cubicBezTo>
                    <a:pt x="18946552" y="0"/>
                    <a:pt x="19002432" y="55880"/>
                    <a:pt x="19002432" y="124460"/>
                  </a:cubicBezTo>
                  <a:lnTo>
                    <a:pt x="19002432" y="2104601"/>
                  </a:lnTo>
                  <a:cubicBezTo>
                    <a:pt x="19002432" y="2173181"/>
                    <a:pt x="18946552" y="2229061"/>
                    <a:pt x="18877973" y="2229061"/>
                  </a:cubicBezTo>
                  <a:close/>
                </a:path>
              </a:pathLst>
            </a:custGeom>
            <a:solidFill>
              <a:srgbClr val="DCE775"/>
            </a:solidFill>
          </p:spPr>
          <p:txBody>
            <a:bodyPr/>
            <a:lstStyle/>
            <a:p>
              <a:endParaRPr lang="vi-VN"/>
            </a:p>
          </p:txBody>
        </p:sp>
      </p:grpSp>
      <p:sp>
        <p:nvSpPr>
          <p:cNvPr id="4" name="TextBox 4"/>
          <p:cNvSpPr txBox="1"/>
          <p:nvPr/>
        </p:nvSpPr>
        <p:spPr>
          <a:xfrm>
            <a:off x="1028700" y="696913"/>
            <a:ext cx="13830300" cy="588046"/>
          </a:xfrm>
          <a:prstGeom prst="rect">
            <a:avLst/>
          </a:prstGeom>
        </p:spPr>
        <p:txBody>
          <a:bodyPr wrap="square" lIns="0" tIns="0" rIns="0" bIns="0" rtlCol="0" anchor="t">
            <a:spAutoFit/>
          </a:bodyPr>
          <a:lstStyle/>
          <a:p>
            <a:pPr algn="just">
              <a:lnSpc>
                <a:spcPts val="4900"/>
              </a:lnSpc>
              <a:spcBef>
                <a:spcPct val="0"/>
              </a:spcBef>
            </a:pPr>
            <a:r>
              <a:rPr lang="en-US" sz="4000" b="1" dirty="0">
                <a:solidFill>
                  <a:srgbClr val="000000"/>
                </a:solidFill>
                <a:latin typeface="Arial" pitchFamily="34" charset="0"/>
              </a:rPr>
              <a:t>1. Ý </a:t>
            </a:r>
            <a:r>
              <a:rPr lang="en-US" sz="4000" b="1" dirty="0" err="1">
                <a:solidFill>
                  <a:srgbClr val="000000"/>
                </a:solidFill>
                <a:latin typeface="Arial" pitchFamily="34" charset="0"/>
              </a:rPr>
              <a:t>nghĩa</a:t>
            </a:r>
            <a:r>
              <a:rPr lang="en-US" sz="4000" b="1" dirty="0">
                <a:solidFill>
                  <a:srgbClr val="000000"/>
                </a:solidFill>
                <a:latin typeface="Arial" pitchFamily="34" charset="0"/>
              </a:rPr>
              <a:t> </a:t>
            </a:r>
            <a:r>
              <a:rPr lang="en-US" sz="4000" b="1" dirty="0" err="1">
                <a:solidFill>
                  <a:srgbClr val="000000"/>
                </a:solidFill>
                <a:latin typeface="Arial" pitchFamily="34" charset="0"/>
              </a:rPr>
              <a:t>của</a:t>
            </a:r>
            <a:r>
              <a:rPr lang="en-US" sz="4000" b="1" dirty="0">
                <a:solidFill>
                  <a:srgbClr val="000000"/>
                </a:solidFill>
                <a:latin typeface="Arial" pitchFamily="34" charset="0"/>
              </a:rPr>
              <a:t> </a:t>
            </a:r>
            <a:r>
              <a:rPr lang="en-US" sz="4000" b="1" dirty="0" err="1">
                <a:solidFill>
                  <a:srgbClr val="000000"/>
                </a:solidFill>
                <a:latin typeface="Arial" pitchFamily="34" charset="0"/>
              </a:rPr>
              <a:t>nguyên</a:t>
            </a:r>
            <a:r>
              <a:rPr lang="en-US" sz="4000" b="1" dirty="0">
                <a:solidFill>
                  <a:srgbClr val="000000"/>
                </a:solidFill>
                <a:latin typeface="Arial" pitchFamily="34" charset="0"/>
              </a:rPr>
              <a:t> </a:t>
            </a:r>
            <a:r>
              <a:rPr lang="en-US" sz="4000" b="1" dirty="0" err="1">
                <a:solidFill>
                  <a:srgbClr val="000000"/>
                </a:solidFill>
                <a:latin typeface="Arial" pitchFamily="34" charset="0"/>
              </a:rPr>
              <a:t>phân</a:t>
            </a:r>
            <a:r>
              <a:rPr lang="en-US" sz="4000" b="1" dirty="0">
                <a:solidFill>
                  <a:srgbClr val="000000"/>
                </a:solidFill>
                <a:latin typeface="Arial" pitchFamily="34" charset="0"/>
              </a:rPr>
              <a:t>, </a:t>
            </a:r>
            <a:r>
              <a:rPr lang="en-US" sz="4000" b="1" dirty="0" err="1">
                <a:solidFill>
                  <a:srgbClr val="000000"/>
                </a:solidFill>
                <a:latin typeface="Arial" pitchFamily="34" charset="0"/>
              </a:rPr>
              <a:t>giảm</a:t>
            </a:r>
            <a:r>
              <a:rPr lang="en-US" sz="4000" b="1" dirty="0">
                <a:solidFill>
                  <a:srgbClr val="000000"/>
                </a:solidFill>
                <a:latin typeface="Arial" pitchFamily="34" charset="0"/>
              </a:rPr>
              <a:t> </a:t>
            </a:r>
            <a:r>
              <a:rPr lang="en-US" sz="4000" b="1" dirty="0" err="1">
                <a:solidFill>
                  <a:srgbClr val="000000"/>
                </a:solidFill>
                <a:latin typeface="Arial" pitchFamily="34" charset="0"/>
              </a:rPr>
              <a:t>phân</a:t>
            </a:r>
            <a:endParaRPr lang="vi-VN" sz="4000" b="1" dirty="0">
              <a:solidFill>
                <a:srgbClr val="000000"/>
              </a:solidFill>
            </a:endParaRP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774317">
            <a:off x="14564451" y="-2866864"/>
            <a:ext cx="4114800" cy="4114800"/>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774317">
            <a:off x="15916248" y="-2488092"/>
            <a:ext cx="4114800" cy="4114800"/>
          </a:xfrm>
          <a:prstGeom prst="rect">
            <a:avLst/>
          </a:prstGeom>
        </p:spPr>
      </p:pic>
      <p:grpSp>
        <p:nvGrpSpPr>
          <p:cNvPr id="9" name="Group 8">
            <a:extLst>
              <a:ext uri="{FF2B5EF4-FFF2-40B4-BE49-F238E27FC236}">
                <a16:creationId xmlns:a16="http://schemas.microsoft.com/office/drawing/2014/main" id="{8F941F3A-301A-557E-680C-9E9BE72B2C22}"/>
              </a:ext>
            </a:extLst>
          </p:cNvPr>
          <p:cNvGrpSpPr/>
          <p:nvPr/>
        </p:nvGrpSpPr>
        <p:grpSpPr>
          <a:xfrm>
            <a:off x="2478265" y="1933611"/>
            <a:ext cx="13267241" cy="2070174"/>
            <a:chOff x="5262531" y="1925593"/>
            <a:chExt cx="8877862" cy="1410357"/>
          </a:xfrm>
        </p:grpSpPr>
        <p:sp>
          <p:nvSpPr>
            <p:cNvPr id="12" name="Rectangle: Rounded Corners 10">
              <a:extLst>
                <a:ext uri="{FF2B5EF4-FFF2-40B4-BE49-F238E27FC236}">
                  <a16:creationId xmlns:a16="http://schemas.microsoft.com/office/drawing/2014/main" id="{266FF60C-B06B-E927-3F69-44839273CC03}"/>
                </a:ext>
              </a:extLst>
            </p:cNvPr>
            <p:cNvSpPr/>
            <p:nvPr/>
          </p:nvSpPr>
          <p:spPr>
            <a:xfrm>
              <a:off x="5512327" y="2006285"/>
              <a:ext cx="8628066" cy="1329665"/>
            </a:xfrm>
            <a:prstGeom prst="roundRect">
              <a:avLst>
                <a:gd name="adj" fmla="val 14665"/>
              </a:avLst>
            </a:prstGeom>
            <a:solidFill>
              <a:srgbClr val="FCEC9E"/>
            </a:solidFill>
            <a:ln w="12700" cap="flat" cmpd="sng" algn="ctr">
              <a:solidFill>
                <a:srgbClr val="FEF8D8"/>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FDFAF6"/>
                </a:solidFill>
                <a:effectLst/>
                <a:uLnTx/>
                <a:uFillTx/>
                <a:latin typeface="Arial" panose="020B0604020202020204" pitchFamily="34" charset="0"/>
              </a:endParaRPr>
            </a:p>
          </p:txBody>
        </p:sp>
        <p:sp>
          <p:nvSpPr>
            <p:cNvPr id="13" name="Rectangle 12">
              <a:extLst>
                <a:ext uri="{FF2B5EF4-FFF2-40B4-BE49-F238E27FC236}">
                  <a16:creationId xmlns:a16="http://schemas.microsoft.com/office/drawing/2014/main" id="{49632663-55DE-7E9C-CA1B-B0DFD7D3F38D}"/>
                </a:ext>
              </a:extLst>
            </p:cNvPr>
            <p:cNvSpPr/>
            <p:nvPr/>
          </p:nvSpPr>
          <p:spPr>
            <a:xfrm>
              <a:off x="6355142" y="2147434"/>
              <a:ext cx="7318976" cy="995240"/>
            </a:xfrm>
            <a:prstGeom prst="rect">
              <a:avLst/>
            </a:prstGeom>
          </p:spPr>
          <p:txBody>
            <a:bodyPr wrap="square">
              <a:spAutoFit/>
            </a:bodyPr>
            <a:lstStyle/>
            <a:p>
              <a:pPr algn="ctr">
                <a:lnSpc>
                  <a:spcPct val="130000"/>
                </a:lnSpc>
                <a:spcBef>
                  <a:spcPts val="600"/>
                </a:spcBef>
                <a:spcAft>
                  <a:spcPts val="600"/>
                </a:spcAft>
              </a:pPr>
              <a:r>
                <a:rPr lang="vi-VN" sz="3600" b="1" kern="0" dirty="0">
                  <a:solidFill>
                    <a:srgbClr val="000000"/>
                  </a:solidFill>
                  <a:latin typeface="+mj-lt"/>
                  <a:cs typeface="Arial" panose="020B0604020202020204" pitchFamily="34" charset="0"/>
                </a:rPr>
                <a:t>Câu 2: Quan sát hình 36.3, lựa chọn nội dung: nguyên phân, giảm phân điền vào các số (1), (2), (3)</a:t>
              </a:r>
            </a:p>
          </p:txBody>
        </p:sp>
        <p:grpSp>
          <p:nvGrpSpPr>
            <p:cNvPr id="14" name="Group 13">
              <a:extLst>
                <a:ext uri="{FF2B5EF4-FFF2-40B4-BE49-F238E27FC236}">
                  <a16:creationId xmlns:a16="http://schemas.microsoft.com/office/drawing/2014/main" id="{6E53379D-9FBD-B7C6-C116-43F7665EC03E}"/>
                </a:ext>
              </a:extLst>
            </p:cNvPr>
            <p:cNvGrpSpPr/>
            <p:nvPr/>
          </p:nvGrpSpPr>
          <p:grpSpPr>
            <a:xfrm>
              <a:off x="5262531" y="1925593"/>
              <a:ext cx="838004" cy="838004"/>
              <a:chOff x="10048170" y="1080942"/>
              <a:chExt cx="1305803" cy="1305804"/>
            </a:xfrm>
          </p:grpSpPr>
          <p:sp>
            <p:nvSpPr>
              <p:cNvPr id="15" name="Oval 14">
                <a:extLst>
                  <a:ext uri="{FF2B5EF4-FFF2-40B4-BE49-F238E27FC236}">
                    <a16:creationId xmlns:a16="http://schemas.microsoft.com/office/drawing/2014/main" id="{AC20FC01-C3A3-CBBB-CED2-6610AECCB9FB}"/>
                  </a:ext>
                </a:extLst>
              </p:cNvPr>
              <p:cNvSpPr/>
              <p:nvPr/>
            </p:nvSpPr>
            <p:spPr>
              <a:xfrm>
                <a:off x="10048170" y="1080942"/>
                <a:ext cx="1305803" cy="1305804"/>
              </a:xfrm>
              <a:prstGeom prst="ellipse">
                <a:avLst/>
              </a:prstGeom>
              <a:solidFill>
                <a:srgbClr val="FFFFFF"/>
              </a:solidFill>
              <a:ln w="12700" cap="flat" cmpd="sng" algn="ctr">
                <a:solidFill>
                  <a:srgbClr val="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FDFAF6"/>
                  </a:solidFill>
                  <a:effectLst/>
                  <a:uLnTx/>
                  <a:uFillTx/>
                  <a:latin typeface="Arial" panose="020B0604020202020204" pitchFamily="34" charset="0"/>
                </a:endParaRPr>
              </a:p>
            </p:txBody>
          </p:sp>
          <p:pic>
            <p:nvPicPr>
              <p:cNvPr id="16" name="Picture 4">
                <a:extLst>
                  <a:ext uri="{FF2B5EF4-FFF2-40B4-BE49-F238E27FC236}">
                    <a16:creationId xmlns:a16="http://schemas.microsoft.com/office/drawing/2014/main" id="{A9FD5268-AAF3-62A5-E9C6-EF7B9254689A}"/>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81321" y="1274834"/>
                <a:ext cx="1008162" cy="1008165"/>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8" name="TextBox 7">
            <a:extLst>
              <a:ext uri="{FF2B5EF4-FFF2-40B4-BE49-F238E27FC236}">
                <a16:creationId xmlns:a16="http://schemas.microsoft.com/office/drawing/2014/main" id="{1B536384-5BAE-8A63-3A6B-4A89EE521C71}"/>
              </a:ext>
            </a:extLst>
          </p:cNvPr>
          <p:cNvSpPr txBox="1"/>
          <p:nvPr/>
        </p:nvSpPr>
        <p:spPr>
          <a:xfrm>
            <a:off x="2478265" y="7836606"/>
            <a:ext cx="14742935" cy="2103846"/>
          </a:xfrm>
          <a:prstGeom prst="rect">
            <a:avLst/>
          </a:prstGeom>
          <a:noFill/>
        </p:spPr>
        <p:txBody>
          <a:bodyPr wrap="square">
            <a:spAutoFit/>
          </a:bodyPr>
          <a:lstStyle/>
          <a:p>
            <a:pPr marL="457200" algn="just">
              <a:lnSpc>
                <a:spcPct val="150000"/>
              </a:lnSpc>
              <a:spcAft>
                <a:spcPts val="800"/>
              </a:spcAft>
            </a:pPr>
            <a:r>
              <a:rPr lang="vi-VN" sz="4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Nguyên phân</a:t>
            </a:r>
            <a:endParaRPr lang="vi-VN" sz="4400" dirty="0">
              <a:effectLst/>
              <a:latin typeface="Arial" panose="020B0604020202020204" pitchFamily="34" charset="0"/>
              <a:ea typeface="Arial" panose="020B0604020202020204" pitchFamily="34" charset="0"/>
              <a:cs typeface="Times New Roman" panose="02020603050405020304" pitchFamily="18" charset="0"/>
            </a:endParaRPr>
          </a:p>
          <a:p>
            <a:pPr marL="457200" algn="just">
              <a:lnSpc>
                <a:spcPct val="150000"/>
              </a:lnSpc>
              <a:spcAft>
                <a:spcPts val="800"/>
              </a:spcAft>
            </a:pPr>
            <a:r>
              <a:rPr lang="vi-VN" sz="4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(3): Giảm phân</a:t>
            </a:r>
            <a:endParaRPr lang="vi-VN" sz="4400" dirty="0">
              <a:effectLst/>
              <a:latin typeface="Arial" panose="020B0604020202020204" pitchFamily="34" charset="0"/>
              <a:ea typeface="Arial" panose="020B0604020202020204" pitchFamily="34" charset="0"/>
              <a:cs typeface="Times New Roman" panose="02020603050405020304" pitchFamily="18" charset="0"/>
            </a:endParaRPr>
          </a:p>
        </p:txBody>
      </p:sp>
      <p:pic>
        <p:nvPicPr>
          <p:cNvPr id="5" name="image2.png" descr="A diagram of a flower&#10;&#10;Description automatically generated">
            <a:extLst>
              <a:ext uri="{FF2B5EF4-FFF2-40B4-BE49-F238E27FC236}">
                <a16:creationId xmlns:a16="http://schemas.microsoft.com/office/drawing/2014/main" id="{24DD0178-A931-0932-E1AE-21CFCF40E61F}"/>
              </a:ext>
            </a:extLst>
          </p:cNvPr>
          <p:cNvPicPr/>
          <p:nvPr/>
        </p:nvPicPr>
        <p:blipFill>
          <a:blip r:embed="rId5"/>
          <a:srcRect/>
          <a:stretch>
            <a:fillRect/>
          </a:stretch>
        </p:blipFill>
        <p:spPr>
          <a:xfrm>
            <a:off x="2888854" y="4466519"/>
            <a:ext cx="12856652" cy="3343336"/>
          </a:xfrm>
          <a:prstGeom prst="rect">
            <a:avLst/>
          </a:prstGeom>
          <a:ln/>
        </p:spPr>
      </p:pic>
    </p:spTree>
    <p:extLst>
      <p:ext uri="{BB962C8B-B14F-4D97-AF65-F5344CB8AC3E}">
        <p14:creationId xmlns:p14="http://schemas.microsoft.com/office/powerpoint/2010/main" val="5573405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12390" y="-1154804"/>
            <a:ext cx="24543066" cy="2878999"/>
            <a:chOff x="0" y="0"/>
            <a:chExt cx="19002433" cy="2229061"/>
          </a:xfrm>
        </p:grpSpPr>
        <p:sp>
          <p:nvSpPr>
            <p:cNvPr id="3" name="Freeform 3"/>
            <p:cNvSpPr/>
            <p:nvPr/>
          </p:nvSpPr>
          <p:spPr>
            <a:xfrm>
              <a:off x="0" y="0"/>
              <a:ext cx="19002432" cy="2229061"/>
            </a:xfrm>
            <a:custGeom>
              <a:avLst/>
              <a:gdLst/>
              <a:ahLst/>
              <a:cxnLst/>
              <a:rect l="l" t="t" r="r" b="b"/>
              <a:pathLst>
                <a:path w="19002432" h="2229061">
                  <a:moveTo>
                    <a:pt x="18877973" y="2229060"/>
                  </a:moveTo>
                  <a:lnTo>
                    <a:pt x="124460" y="2229060"/>
                  </a:lnTo>
                  <a:cubicBezTo>
                    <a:pt x="55880" y="2229060"/>
                    <a:pt x="0" y="2173181"/>
                    <a:pt x="0" y="2104601"/>
                  </a:cubicBezTo>
                  <a:lnTo>
                    <a:pt x="0" y="124460"/>
                  </a:lnTo>
                  <a:cubicBezTo>
                    <a:pt x="0" y="55880"/>
                    <a:pt x="55880" y="0"/>
                    <a:pt x="124460" y="0"/>
                  </a:cubicBezTo>
                  <a:lnTo>
                    <a:pt x="18877973" y="0"/>
                  </a:lnTo>
                  <a:cubicBezTo>
                    <a:pt x="18946552" y="0"/>
                    <a:pt x="19002432" y="55880"/>
                    <a:pt x="19002432" y="124460"/>
                  </a:cubicBezTo>
                  <a:lnTo>
                    <a:pt x="19002432" y="2104601"/>
                  </a:lnTo>
                  <a:cubicBezTo>
                    <a:pt x="19002432" y="2173181"/>
                    <a:pt x="18946552" y="2229061"/>
                    <a:pt x="18877973" y="2229061"/>
                  </a:cubicBezTo>
                  <a:close/>
                </a:path>
              </a:pathLst>
            </a:custGeom>
            <a:solidFill>
              <a:srgbClr val="DCE775"/>
            </a:solidFill>
          </p:spPr>
          <p:txBody>
            <a:bodyPr/>
            <a:lstStyle/>
            <a:p>
              <a:endParaRPr lang="vi-VN"/>
            </a:p>
          </p:txBody>
        </p:sp>
      </p:grpSp>
      <p:sp>
        <p:nvSpPr>
          <p:cNvPr id="4" name="TextBox 4"/>
          <p:cNvSpPr txBox="1"/>
          <p:nvPr/>
        </p:nvSpPr>
        <p:spPr>
          <a:xfrm>
            <a:off x="1028700" y="696913"/>
            <a:ext cx="13830300" cy="588046"/>
          </a:xfrm>
          <a:prstGeom prst="rect">
            <a:avLst/>
          </a:prstGeom>
        </p:spPr>
        <p:txBody>
          <a:bodyPr wrap="square" lIns="0" tIns="0" rIns="0" bIns="0" rtlCol="0" anchor="t">
            <a:spAutoFit/>
          </a:bodyPr>
          <a:lstStyle/>
          <a:p>
            <a:pPr algn="just">
              <a:lnSpc>
                <a:spcPts val="4900"/>
              </a:lnSpc>
              <a:spcBef>
                <a:spcPct val="0"/>
              </a:spcBef>
            </a:pPr>
            <a:r>
              <a:rPr lang="en-US" sz="4000" b="1" dirty="0">
                <a:solidFill>
                  <a:srgbClr val="000000"/>
                </a:solidFill>
                <a:latin typeface="Arial" pitchFamily="34" charset="0"/>
              </a:rPr>
              <a:t>1. Ý </a:t>
            </a:r>
            <a:r>
              <a:rPr lang="en-US" sz="4000" b="1" dirty="0" err="1">
                <a:solidFill>
                  <a:srgbClr val="000000"/>
                </a:solidFill>
                <a:latin typeface="Arial" pitchFamily="34" charset="0"/>
              </a:rPr>
              <a:t>nghĩa</a:t>
            </a:r>
            <a:r>
              <a:rPr lang="en-US" sz="4000" b="1" dirty="0">
                <a:solidFill>
                  <a:srgbClr val="000000"/>
                </a:solidFill>
                <a:latin typeface="Arial" pitchFamily="34" charset="0"/>
              </a:rPr>
              <a:t> </a:t>
            </a:r>
            <a:r>
              <a:rPr lang="en-US" sz="4000" b="1" dirty="0" err="1">
                <a:solidFill>
                  <a:srgbClr val="000000"/>
                </a:solidFill>
                <a:latin typeface="Arial" pitchFamily="34" charset="0"/>
              </a:rPr>
              <a:t>của</a:t>
            </a:r>
            <a:r>
              <a:rPr lang="en-US" sz="4000" b="1" dirty="0">
                <a:solidFill>
                  <a:srgbClr val="000000"/>
                </a:solidFill>
                <a:latin typeface="Arial" pitchFamily="34" charset="0"/>
              </a:rPr>
              <a:t> </a:t>
            </a:r>
            <a:r>
              <a:rPr lang="en-US" sz="4000" b="1" dirty="0" err="1">
                <a:solidFill>
                  <a:srgbClr val="000000"/>
                </a:solidFill>
                <a:latin typeface="Arial" pitchFamily="34" charset="0"/>
              </a:rPr>
              <a:t>nguyên</a:t>
            </a:r>
            <a:r>
              <a:rPr lang="en-US" sz="4000" b="1" dirty="0">
                <a:solidFill>
                  <a:srgbClr val="000000"/>
                </a:solidFill>
                <a:latin typeface="Arial" pitchFamily="34" charset="0"/>
              </a:rPr>
              <a:t> </a:t>
            </a:r>
            <a:r>
              <a:rPr lang="en-US" sz="4000" b="1" dirty="0" err="1">
                <a:solidFill>
                  <a:srgbClr val="000000"/>
                </a:solidFill>
                <a:latin typeface="Arial" pitchFamily="34" charset="0"/>
              </a:rPr>
              <a:t>phân</a:t>
            </a:r>
            <a:r>
              <a:rPr lang="en-US" sz="4000" b="1" dirty="0">
                <a:solidFill>
                  <a:srgbClr val="000000"/>
                </a:solidFill>
                <a:latin typeface="Arial" pitchFamily="34" charset="0"/>
              </a:rPr>
              <a:t>, </a:t>
            </a:r>
            <a:r>
              <a:rPr lang="en-US" sz="4000" b="1" dirty="0" err="1">
                <a:solidFill>
                  <a:srgbClr val="000000"/>
                </a:solidFill>
                <a:latin typeface="Arial" pitchFamily="34" charset="0"/>
              </a:rPr>
              <a:t>giảm</a:t>
            </a:r>
            <a:r>
              <a:rPr lang="en-US" sz="4000" b="1" dirty="0">
                <a:solidFill>
                  <a:srgbClr val="000000"/>
                </a:solidFill>
                <a:latin typeface="Arial" pitchFamily="34" charset="0"/>
              </a:rPr>
              <a:t> </a:t>
            </a:r>
            <a:r>
              <a:rPr lang="en-US" sz="4000" b="1" dirty="0" err="1">
                <a:solidFill>
                  <a:srgbClr val="000000"/>
                </a:solidFill>
                <a:latin typeface="Arial" pitchFamily="34" charset="0"/>
              </a:rPr>
              <a:t>phân</a:t>
            </a:r>
            <a:endParaRPr lang="vi-VN" sz="4000" b="1" dirty="0">
              <a:solidFill>
                <a:srgbClr val="000000"/>
              </a:solidFill>
            </a:endParaRP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774317">
            <a:off x="14564451" y="-2866864"/>
            <a:ext cx="4114800" cy="4114800"/>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774317">
            <a:off x="15916248" y="-2488092"/>
            <a:ext cx="4114800" cy="4114800"/>
          </a:xfrm>
          <a:prstGeom prst="rect">
            <a:avLst/>
          </a:prstGeom>
        </p:spPr>
      </p:pic>
      <p:sp>
        <p:nvSpPr>
          <p:cNvPr id="8" name="TextBox 7">
            <a:extLst>
              <a:ext uri="{FF2B5EF4-FFF2-40B4-BE49-F238E27FC236}">
                <a16:creationId xmlns:a16="http://schemas.microsoft.com/office/drawing/2014/main" id="{1B536384-5BAE-8A63-3A6B-4A89EE521C71}"/>
              </a:ext>
            </a:extLst>
          </p:cNvPr>
          <p:cNvSpPr txBox="1"/>
          <p:nvPr/>
        </p:nvSpPr>
        <p:spPr>
          <a:xfrm>
            <a:off x="895350" y="6330117"/>
            <a:ext cx="16497300" cy="3492751"/>
          </a:xfrm>
          <a:prstGeom prst="rect">
            <a:avLst/>
          </a:prstGeom>
          <a:noFill/>
        </p:spPr>
        <p:txBody>
          <a:bodyPr wrap="square">
            <a:spAutoFit/>
          </a:bodyPr>
          <a:lstStyle/>
          <a:p>
            <a:pPr marL="342900" lvl="0" indent="-342900" algn="just">
              <a:lnSpc>
                <a:spcPct val="107000"/>
              </a:lnSpc>
              <a:spcAft>
                <a:spcPts val="800"/>
              </a:spcAft>
              <a:buFont typeface="Symbol" panose="05050102010706020507" pitchFamily="18" charset="2"/>
              <a:buChar char="-"/>
            </a:pPr>
            <a:r>
              <a:rPr lang="vi-VN"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Mối quan hệ giữa nguyên phân, giảm phân, thụ tinh:</a:t>
            </a:r>
            <a:endParaRPr lang="vi-VN"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1590" algn="just">
              <a:lnSpc>
                <a:spcPct val="107000"/>
              </a:lnSpc>
              <a:spcAft>
                <a:spcPts val="800"/>
              </a:spcAft>
            </a:pPr>
            <a:r>
              <a:rPr lang="vi-VN"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Nguyên phân làm tăng số lượng tế bào giúp cơ thể sinh trưởng và phát triển từ 1 tế bào hợp tử.</a:t>
            </a:r>
            <a:endParaRPr lang="vi-VN" sz="3200" dirty="0">
              <a:effectLst/>
              <a:latin typeface="Arial" panose="020B0604020202020204" pitchFamily="34" charset="0"/>
              <a:ea typeface="Arial" panose="020B0604020202020204" pitchFamily="34" charset="0"/>
              <a:cs typeface="Times New Roman" panose="02020603050405020304" pitchFamily="18" charset="0"/>
            </a:endParaRPr>
          </a:p>
          <a:p>
            <a:pPr marL="21590" algn="just">
              <a:lnSpc>
                <a:spcPct val="107000"/>
              </a:lnSpc>
              <a:spcAft>
                <a:spcPts val="800"/>
              </a:spcAft>
            </a:pPr>
            <a:r>
              <a:rPr lang="vi-VN"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Giảm phân giúp tạo ra các loại giao tử khi cơ thể trưởng thành, mỗi giao tử chỉ mang ½ bộ NST của cơ thể mẹ.</a:t>
            </a:r>
            <a:endParaRPr lang="vi-VN" sz="3200" dirty="0">
              <a:effectLst/>
              <a:latin typeface="Arial" panose="020B0604020202020204" pitchFamily="34" charset="0"/>
              <a:ea typeface="Arial" panose="020B0604020202020204" pitchFamily="34" charset="0"/>
              <a:cs typeface="Times New Roman" panose="02020603050405020304" pitchFamily="18" charset="0"/>
            </a:endParaRPr>
          </a:p>
          <a:p>
            <a:pPr algn="just"/>
            <a:r>
              <a:rPr lang="vi-VN" sz="3200" i="1" dirty="0">
                <a:solidFill>
                  <a:srgbClr val="000000"/>
                </a:solidFill>
                <a:effectLst/>
                <a:latin typeface="Times New Roman" panose="02020603050405020304" pitchFamily="18" charset="0"/>
                <a:ea typeface="Times New Roman" panose="02020603050405020304" pitchFamily="18" charset="0"/>
              </a:rPr>
              <a:t>+ Thụ tinh: giao tử đực (n) kết hợp với giao tử cái (n) tạo thành hợp tử (2n) khôi phục lại bộ NST đặc trưng của loài.</a:t>
            </a:r>
            <a:endParaRPr lang="vi-VN" sz="4400" dirty="0">
              <a:effectLst/>
              <a:latin typeface="Arial" panose="020B0604020202020204" pitchFamily="34" charset="0"/>
              <a:ea typeface="Arial" panose="020B0604020202020204" pitchFamily="34" charset="0"/>
              <a:cs typeface="Times New Roman" panose="02020603050405020304" pitchFamily="18" charset="0"/>
            </a:endParaRPr>
          </a:p>
        </p:txBody>
      </p:sp>
      <p:pic>
        <p:nvPicPr>
          <p:cNvPr id="5" name="image2.png" descr="A diagram of a flower&#10;&#10;Description automatically generated">
            <a:extLst>
              <a:ext uri="{FF2B5EF4-FFF2-40B4-BE49-F238E27FC236}">
                <a16:creationId xmlns:a16="http://schemas.microsoft.com/office/drawing/2014/main" id="{24DD0178-A931-0932-E1AE-21CFCF40E61F}"/>
              </a:ext>
            </a:extLst>
          </p:cNvPr>
          <p:cNvPicPr/>
          <p:nvPr/>
        </p:nvPicPr>
        <p:blipFill>
          <a:blip r:embed="rId4"/>
          <a:srcRect/>
          <a:stretch>
            <a:fillRect/>
          </a:stretch>
        </p:blipFill>
        <p:spPr>
          <a:xfrm>
            <a:off x="1028700" y="2210507"/>
            <a:ext cx="14335053" cy="3770704"/>
          </a:xfrm>
          <a:prstGeom prst="rect">
            <a:avLst/>
          </a:prstGeom>
          <a:ln/>
        </p:spPr>
      </p:pic>
    </p:spTree>
    <p:extLst>
      <p:ext uri="{BB962C8B-B14F-4D97-AF65-F5344CB8AC3E}">
        <p14:creationId xmlns:p14="http://schemas.microsoft.com/office/powerpoint/2010/main" val="38728187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728662"/>
            <a:ext cx="16230600" cy="1806947"/>
            <a:chOff x="0" y="0"/>
            <a:chExt cx="21640800" cy="2409262"/>
          </a:xfrm>
        </p:grpSpPr>
        <p:grpSp>
          <p:nvGrpSpPr>
            <p:cNvPr id="3" name="Group 3"/>
            <p:cNvGrpSpPr/>
            <p:nvPr/>
          </p:nvGrpSpPr>
          <p:grpSpPr>
            <a:xfrm>
              <a:off x="0" y="0"/>
              <a:ext cx="21640800" cy="2409262"/>
              <a:chOff x="0" y="0"/>
              <a:chExt cx="12566518" cy="1399026"/>
            </a:xfrm>
          </p:grpSpPr>
          <p:sp>
            <p:nvSpPr>
              <p:cNvPr id="4" name="Freeform 4"/>
              <p:cNvSpPr/>
              <p:nvPr/>
            </p:nvSpPr>
            <p:spPr>
              <a:xfrm>
                <a:off x="0" y="0"/>
                <a:ext cx="12566518" cy="1399026"/>
              </a:xfrm>
              <a:custGeom>
                <a:avLst/>
                <a:gdLst/>
                <a:ahLst/>
                <a:cxnLst/>
                <a:rect l="l" t="t" r="r" b="b"/>
                <a:pathLst>
                  <a:path w="12566518" h="1399026">
                    <a:moveTo>
                      <a:pt x="12442058" y="1399026"/>
                    </a:moveTo>
                    <a:lnTo>
                      <a:pt x="124460" y="1399026"/>
                    </a:lnTo>
                    <a:cubicBezTo>
                      <a:pt x="55880" y="1399026"/>
                      <a:pt x="0" y="1343146"/>
                      <a:pt x="0" y="1274566"/>
                    </a:cubicBezTo>
                    <a:lnTo>
                      <a:pt x="0" y="124460"/>
                    </a:lnTo>
                    <a:cubicBezTo>
                      <a:pt x="0" y="55880"/>
                      <a:pt x="55880" y="0"/>
                      <a:pt x="124460" y="0"/>
                    </a:cubicBezTo>
                    <a:lnTo>
                      <a:pt x="12442058" y="0"/>
                    </a:lnTo>
                    <a:cubicBezTo>
                      <a:pt x="12510639" y="0"/>
                      <a:pt x="12566518" y="55880"/>
                      <a:pt x="12566518" y="124460"/>
                    </a:cubicBezTo>
                    <a:lnTo>
                      <a:pt x="12566518" y="1274566"/>
                    </a:lnTo>
                    <a:cubicBezTo>
                      <a:pt x="12566518" y="1343146"/>
                      <a:pt x="12510639" y="1399026"/>
                      <a:pt x="12442058" y="1399026"/>
                    </a:cubicBezTo>
                    <a:close/>
                  </a:path>
                </a:pathLst>
              </a:custGeom>
              <a:solidFill>
                <a:srgbClr val="A6D95B"/>
              </a:solidFill>
            </p:spPr>
            <p:txBody>
              <a:bodyPr/>
              <a:lstStyle/>
              <a:p>
                <a:endParaRPr lang="vi-VN"/>
              </a:p>
            </p:txBody>
          </p:sp>
        </p:grpSp>
        <p:sp>
          <p:nvSpPr>
            <p:cNvPr id="5" name="TextBox 5"/>
            <p:cNvSpPr txBox="1"/>
            <p:nvPr/>
          </p:nvSpPr>
          <p:spPr>
            <a:xfrm>
              <a:off x="442259" y="804581"/>
              <a:ext cx="20756284" cy="771237"/>
            </a:xfrm>
            <a:prstGeom prst="rect">
              <a:avLst/>
            </a:prstGeom>
          </p:spPr>
          <p:txBody>
            <a:bodyPr lIns="0" tIns="0" rIns="0" bIns="0" rtlCol="0" anchor="t">
              <a:spAutoFit/>
            </a:bodyPr>
            <a:lstStyle/>
            <a:p>
              <a:pPr marL="0" lvl="0" indent="0" algn="ctr">
                <a:lnSpc>
                  <a:spcPts val="4799"/>
                </a:lnSpc>
                <a:spcBef>
                  <a:spcPct val="0"/>
                </a:spcBef>
              </a:pPr>
              <a:r>
                <a:rPr lang="vi-VN" sz="3999" b="1">
                  <a:solidFill>
                    <a:srgbClr val="000000"/>
                  </a:solidFill>
                  <a:latin typeface="Arial" pitchFamily="34" charset="0"/>
                </a:rPr>
                <a:t>Để có câu trả lời, chúng ta cùng tìm hiểu bài hôm nay nhé!</a:t>
              </a:r>
            </a:p>
          </p:txBody>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8700" y="3086100"/>
            <a:ext cx="4744879" cy="617220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846881" y="3086100"/>
            <a:ext cx="5786437" cy="6172200"/>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flipH="1">
            <a:off x="5474052" y="3720577"/>
            <a:ext cx="1231475" cy="2845846"/>
          </a:xfrm>
          <a:prstGeom prst="rect">
            <a:avLst/>
          </a:prstGeom>
        </p:spPr>
      </p:pic>
      <p:pic>
        <p:nvPicPr>
          <p:cNvPr id="12"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437647" y="3000298"/>
            <a:ext cx="2518487" cy="2626844"/>
          </a:xfrm>
          <a:prstGeom prst="rect">
            <a:avLst/>
          </a:prstGeom>
        </p:spPr>
      </p:pic>
      <p:pic>
        <p:nvPicPr>
          <p:cNvPr id="13"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468600" y="4858778"/>
            <a:ext cx="2518487" cy="2626844"/>
          </a:xfrm>
          <a:prstGeom prst="rect">
            <a:avLst/>
          </a:prstGeom>
        </p:spPr>
      </p:pic>
      <p:pic>
        <p:nvPicPr>
          <p:cNvPr id="14"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182600" y="6023507"/>
            <a:ext cx="2518487" cy="2626844"/>
          </a:xfrm>
          <a:prstGeom prst="rect">
            <a:avLst/>
          </a:prstGeom>
        </p:spPr>
      </p:pic>
      <p:pic>
        <p:nvPicPr>
          <p:cNvPr id="15"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flipH="1">
            <a:off x="11398986" y="3988310"/>
            <a:ext cx="1231475" cy="2845846"/>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024869" y="915859"/>
            <a:ext cx="16899104" cy="2667000"/>
            <a:chOff x="1028700" y="387623"/>
            <a:chExt cx="17406229" cy="2747034"/>
          </a:xfrm>
        </p:grpSpPr>
        <p:grpSp>
          <p:nvGrpSpPr>
            <p:cNvPr id="3" name="Group 3"/>
            <p:cNvGrpSpPr/>
            <p:nvPr/>
          </p:nvGrpSpPr>
          <p:grpSpPr>
            <a:xfrm>
              <a:off x="1028700" y="488328"/>
              <a:ext cx="2411486" cy="2411486"/>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F663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10" name="TextBox 10"/>
            <p:cNvSpPr txBox="1"/>
            <p:nvPr/>
          </p:nvSpPr>
          <p:spPr>
            <a:xfrm>
              <a:off x="3848009" y="387623"/>
              <a:ext cx="14586920" cy="2747034"/>
            </a:xfrm>
            <a:prstGeom prst="rect">
              <a:avLst/>
            </a:prstGeom>
          </p:spPr>
          <p:txBody>
            <a:bodyPr wrap="square" lIns="0" tIns="0" rIns="0" bIns="0" rtlCol="0" anchor="t">
              <a:spAutoFit/>
            </a:bodyPr>
            <a:lstStyle/>
            <a:p>
              <a:pPr marL="0" marR="0" lvl="0" indent="0" algn="l" defTabSz="914400" rtl="0" eaLnBrk="1" fontAlgn="auto" latinLnBrk="0" hangingPunct="1">
                <a:lnSpc>
                  <a:spcPts val="112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000000"/>
                  </a:solidFill>
                  <a:effectLst/>
                  <a:uLnTx/>
                  <a:uFillTx/>
                  <a:latin typeface="Arial" pitchFamily="34" charset="0"/>
                  <a:ea typeface="+mn-ea"/>
                  <a:cs typeface="+mn-cs"/>
                </a:rPr>
                <a:t>Ý NGHĨA VÀ ỨNG DỤNG CỦA NGUYÊN PHÂN, GIẢM PHÂN </a:t>
              </a:r>
            </a:p>
          </p:txBody>
        </p:sp>
      </p:grpSp>
      <p:sp>
        <p:nvSpPr>
          <p:cNvPr id="8" name="TextBox 7">
            <a:extLst>
              <a:ext uri="{FF2B5EF4-FFF2-40B4-BE49-F238E27FC236}">
                <a16:creationId xmlns:a16="http://schemas.microsoft.com/office/drawing/2014/main" id="{CD2C76A4-3E0D-AAB3-2CFE-9543B9B5C2A6}"/>
              </a:ext>
            </a:extLst>
          </p:cNvPr>
          <p:cNvSpPr txBox="1"/>
          <p:nvPr/>
        </p:nvSpPr>
        <p:spPr>
          <a:xfrm>
            <a:off x="1451467" y="860805"/>
            <a:ext cx="9144000" cy="264687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a:noFill/>
                </a:ln>
                <a:solidFill>
                  <a:prstClr val="white"/>
                </a:solidFill>
                <a:effectLst/>
                <a:uLnTx/>
                <a:uFillTx/>
                <a:latin typeface="Aptos Black" panose="020F0502020204030204" pitchFamily="34" charset="0"/>
                <a:ea typeface="+mn-ea"/>
                <a:cs typeface="+mn-cs"/>
              </a:rPr>
              <a:t>II</a:t>
            </a:r>
            <a:endParaRPr kumimoji="0" lang="vi-VN" sz="16600" b="0" i="0" u="none" strike="noStrike" kern="1200" cap="none" spc="0" normalizeH="0" baseline="0" noProof="0" dirty="0">
              <a:ln>
                <a:noFill/>
              </a:ln>
              <a:solidFill>
                <a:prstClr val="white"/>
              </a:solidFill>
              <a:effectLst/>
              <a:uLnTx/>
              <a:uFillTx/>
              <a:latin typeface="Aptos Black" panose="020F0502020204030204" pitchFamily="34" charset="0"/>
              <a:ea typeface="+mn-ea"/>
              <a:cs typeface="+mn-cs"/>
            </a:endParaRPr>
          </a:p>
        </p:txBody>
      </p:sp>
      <p:grpSp>
        <p:nvGrpSpPr>
          <p:cNvPr id="2" name="Group 2">
            <a:extLst>
              <a:ext uri="{FF2B5EF4-FFF2-40B4-BE49-F238E27FC236}">
                <a16:creationId xmlns:a16="http://schemas.microsoft.com/office/drawing/2014/main" id="{059093A7-EC1A-7404-3B85-1D6433AD64B6}"/>
              </a:ext>
            </a:extLst>
          </p:cNvPr>
          <p:cNvGrpSpPr/>
          <p:nvPr/>
        </p:nvGrpSpPr>
        <p:grpSpPr>
          <a:xfrm>
            <a:off x="1039460" y="5761273"/>
            <a:ext cx="16326359" cy="2149235"/>
            <a:chOff x="0" y="0"/>
            <a:chExt cx="21768479" cy="2865647"/>
          </a:xfrm>
        </p:grpSpPr>
        <p:grpSp>
          <p:nvGrpSpPr>
            <p:cNvPr id="5" name="Group 3">
              <a:extLst>
                <a:ext uri="{FF2B5EF4-FFF2-40B4-BE49-F238E27FC236}">
                  <a16:creationId xmlns:a16="http://schemas.microsoft.com/office/drawing/2014/main" id="{4951E730-D6CC-DAB5-EFA7-D0BF6FE739D4}"/>
                </a:ext>
              </a:extLst>
            </p:cNvPr>
            <p:cNvGrpSpPr/>
            <p:nvPr/>
          </p:nvGrpSpPr>
          <p:grpSpPr>
            <a:xfrm rot="-5400000">
              <a:off x="9451416" y="-9451416"/>
              <a:ext cx="2865647" cy="21768479"/>
              <a:chOff x="0" y="0"/>
              <a:chExt cx="2354580" cy="17886233"/>
            </a:xfrm>
          </p:grpSpPr>
          <p:sp>
            <p:nvSpPr>
              <p:cNvPr id="9" name="Freeform 4">
                <a:extLst>
                  <a:ext uri="{FF2B5EF4-FFF2-40B4-BE49-F238E27FC236}">
                    <a16:creationId xmlns:a16="http://schemas.microsoft.com/office/drawing/2014/main" id="{6281EE8C-FCA7-55B1-40CC-4FD414A00013}"/>
                  </a:ext>
                </a:extLst>
              </p:cNvPr>
              <p:cNvSpPr/>
              <p:nvPr/>
            </p:nvSpPr>
            <p:spPr>
              <a:xfrm>
                <a:off x="0" y="0"/>
                <a:ext cx="2353310" cy="17886234"/>
              </a:xfrm>
              <a:custGeom>
                <a:avLst/>
                <a:gdLst/>
                <a:ahLst/>
                <a:cxnLst/>
                <a:rect l="l" t="t" r="r" b="b"/>
                <a:pathLst>
                  <a:path w="2353310" h="17886234">
                    <a:moveTo>
                      <a:pt x="784860" y="17818923"/>
                    </a:moveTo>
                    <a:cubicBezTo>
                      <a:pt x="905510" y="17859563"/>
                      <a:pt x="1042670" y="17886234"/>
                      <a:pt x="1177290" y="17886234"/>
                    </a:cubicBezTo>
                    <a:cubicBezTo>
                      <a:pt x="1311910" y="17886234"/>
                      <a:pt x="1441450" y="17863373"/>
                      <a:pt x="1560830" y="17822734"/>
                    </a:cubicBezTo>
                    <a:cubicBezTo>
                      <a:pt x="1563370" y="17821463"/>
                      <a:pt x="1565910" y="17821463"/>
                      <a:pt x="1568450" y="17820193"/>
                    </a:cubicBezTo>
                    <a:cubicBezTo>
                      <a:pt x="2016760" y="17657634"/>
                      <a:pt x="2346960" y="17228373"/>
                      <a:pt x="2353310" y="16680517"/>
                    </a:cubicBezTo>
                    <a:lnTo>
                      <a:pt x="2353310" y="0"/>
                    </a:lnTo>
                    <a:lnTo>
                      <a:pt x="0" y="0"/>
                    </a:lnTo>
                    <a:lnTo>
                      <a:pt x="0" y="16667694"/>
                    </a:lnTo>
                    <a:cubicBezTo>
                      <a:pt x="6350" y="17230913"/>
                      <a:pt x="331470" y="17660173"/>
                      <a:pt x="784860" y="17818923"/>
                    </a:cubicBezTo>
                    <a:close/>
                  </a:path>
                </a:pathLst>
              </a:custGeom>
              <a:solidFill>
                <a:srgbClr val="A6D95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6" name="TextBox 5">
              <a:extLst>
                <a:ext uri="{FF2B5EF4-FFF2-40B4-BE49-F238E27FC236}">
                  <a16:creationId xmlns:a16="http://schemas.microsoft.com/office/drawing/2014/main" id="{FCD43A9B-516E-36DB-D530-6FBD531CD99B}"/>
                </a:ext>
              </a:extLst>
            </p:cNvPr>
            <p:cNvSpPr txBox="1"/>
            <p:nvPr/>
          </p:nvSpPr>
          <p:spPr>
            <a:xfrm>
              <a:off x="330523" y="693968"/>
              <a:ext cx="2354704" cy="1341564"/>
            </a:xfrm>
            <a:prstGeom prst="rect">
              <a:avLst/>
            </a:prstGeom>
          </p:spPr>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Arial" pitchFamily="34" charset="0"/>
                  <a:ea typeface="+mn-ea"/>
                  <a:cs typeface="+mn-cs"/>
                </a:rPr>
                <a:t>2.</a:t>
              </a:r>
              <a:endParaRPr kumimoji="0" lang="vi-VN" sz="60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7" name="TextBox 6">
              <a:extLst>
                <a:ext uri="{FF2B5EF4-FFF2-40B4-BE49-F238E27FC236}">
                  <a16:creationId xmlns:a16="http://schemas.microsoft.com/office/drawing/2014/main" id="{8480F9DF-AD51-5AB4-E945-37C7B85B7F27}"/>
                </a:ext>
              </a:extLst>
            </p:cNvPr>
            <p:cNvSpPr txBox="1"/>
            <p:nvPr/>
          </p:nvSpPr>
          <p:spPr>
            <a:xfrm>
              <a:off x="2227749" y="875427"/>
              <a:ext cx="18491555" cy="1073200"/>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ct val="0"/>
                </a:spcBef>
                <a:spcAft>
                  <a:spcPts val="0"/>
                </a:spcAft>
                <a:buClrTx/>
                <a:buSzTx/>
                <a:buFontTx/>
                <a:buNone/>
                <a:tabLst/>
                <a:defRPr/>
              </a:pPr>
              <a:r>
                <a:rPr kumimoji="0" lang="en-US" sz="4800" b="1" i="0" u="none" strike="noStrike" kern="1200" cap="none" spc="0" normalizeH="0" baseline="0" noProof="0" dirty="0" err="1">
                  <a:ln>
                    <a:noFill/>
                  </a:ln>
                  <a:solidFill>
                    <a:srgbClr val="000000"/>
                  </a:solidFill>
                  <a:effectLst/>
                  <a:uLnTx/>
                  <a:uFillTx/>
                  <a:latin typeface="Arial" pitchFamily="34" charset="0"/>
                  <a:ea typeface="+mn-ea"/>
                  <a:cs typeface="+mn-cs"/>
                </a:rPr>
                <a:t>Ứng</a:t>
              </a:r>
              <a:r>
                <a:rPr kumimoji="0" lang="en-US" sz="48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4800" b="1" i="0" u="none" strike="noStrike" kern="1200" cap="none" spc="0" normalizeH="0" baseline="0" noProof="0" dirty="0" err="1">
                  <a:ln>
                    <a:noFill/>
                  </a:ln>
                  <a:solidFill>
                    <a:srgbClr val="000000"/>
                  </a:solidFill>
                  <a:effectLst/>
                  <a:uLnTx/>
                  <a:uFillTx/>
                  <a:latin typeface="Arial" pitchFamily="34" charset="0"/>
                  <a:ea typeface="+mn-ea"/>
                  <a:cs typeface="+mn-cs"/>
                </a:rPr>
                <a:t>dụng</a:t>
              </a:r>
              <a:r>
                <a:rPr kumimoji="0" lang="en-US" sz="48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4800" b="1" i="0" u="none" strike="noStrike" kern="1200" cap="none" spc="0" normalizeH="0" baseline="0" noProof="0" dirty="0" err="1">
                  <a:ln>
                    <a:noFill/>
                  </a:ln>
                  <a:solidFill>
                    <a:srgbClr val="000000"/>
                  </a:solidFill>
                  <a:effectLst/>
                  <a:uLnTx/>
                  <a:uFillTx/>
                  <a:latin typeface="Arial" pitchFamily="34" charset="0"/>
                  <a:ea typeface="+mn-ea"/>
                  <a:cs typeface="+mn-cs"/>
                </a:rPr>
                <a:t>của</a:t>
              </a:r>
              <a:r>
                <a:rPr kumimoji="0" lang="en-US" sz="48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4800" b="1" i="0" u="none" strike="noStrike" kern="1200" cap="none" spc="0" normalizeH="0" baseline="0" noProof="0" dirty="0" err="1">
                  <a:ln>
                    <a:noFill/>
                  </a:ln>
                  <a:solidFill>
                    <a:srgbClr val="000000"/>
                  </a:solidFill>
                  <a:effectLst/>
                  <a:uLnTx/>
                  <a:uFillTx/>
                  <a:latin typeface="Arial" pitchFamily="34" charset="0"/>
                  <a:ea typeface="+mn-ea"/>
                  <a:cs typeface="+mn-cs"/>
                </a:rPr>
                <a:t>nguyên</a:t>
              </a:r>
              <a:r>
                <a:rPr kumimoji="0" lang="en-US" sz="48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4800" b="1" i="0" u="none" strike="noStrike" kern="1200" cap="none" spc="0" normalizeH="0" baseline="0" noProof="0" dirty="0" err="1">
                  <a:ln>
                    <a:noFill/>
                  </a:ln>
                  <a:solidFill>
                    <a:srgbClr val="000000"/>
                  </a:solidFill>
                  <a:effectLst/>
                  <a:uLnTx/>
                  <a:uFillTx/>
                  <a:latin typeface="Arial" pitchFamily="34" charset="0"/>
                  <a:ea typeface="+mn-ea"/>
                  <a:cs typeface="+mn-cs"/>
                </a:rPr>
                <a:t>phân</a:t>
              </a:r>
              <a:r>
                <a:rPr kumimoji="0" lang="en-US" sz="48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4800" b="1" i="0" u="none" strike="noStrike" kern="1200" cap="none" spc="0" normalizeH="0" baseline="0" noProof="0" dirty="0" err="1">
                  <a:ln>
                    <a:noFill/>
                  </a:ln>
                  <a:solidFill>
                    <a:srgbClr val="000000"/>
                  </a:solidFill>
                  <a:effectLst/>
                  <a:uLnTx/>
                  <a:uFillTx/>
                  <a:latin typeface="Arial" pitchFamily="34" charset="0"/>
                  <a:ea typeface="+mn-ea"/>
                  <a:cs typeface="+mn-cs"/>
                </a:rPr>
                <a:t>giảm</a:t>
              </a:r>
              <a:r>
                <a:rPr kumimoji="0" lang="en-US" sz="48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4800" b="1" i="0" u="none" strike="noStrike" kern="1200" cap="none" spc="0" normalizeH="0" baseline="0" noProof="0" dirty="0" err="1">
                  <a:ln>
                    <a:noFill/>
                  </a:ln>
                  <a:solidFill>
                    <a:srgbClr val="000000"/>
                  </a:solidFill>
                  <a:effectLst/>
                  <a:uLnTx/>
                  <a:uFillTx/>
                  <a:latin typeface="Arial" pitchFamily="34" charset="0"/>
                  <a:ea typeface="+mn-ea"/>
                  <a:cs typeface="+mn-cs"/>
                </a:rPr>
                <a:t>phân</a:t>
              </a:r>
              <a:endParaRPr kumimoji="0" lang="vi-VN" sz="4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grpSp>
      <p:grpSp>
        <p:nvGrpSpPr>
          <p:cNvPr id="17" name="Group 15">
            <a:extLst>
              <a:ext uri="{FF2B5EF4-FFF2-40B4-BE49-F238E27FC236}">
                <a16:creationId xmlns:a16="http://schemas.microsoft.com/office/drawing/2014/main" id="{7193A247-767B-83EF-C3F7-CFEDC88C0C59}"/>
              </a:ext>
            </a:extLst>
          </p:cNvPr>
          <p:cNvGrpSpPr/>
          <p:nvPr/>
        </p:nvGrpSpPr>
        <p:grpSpPr>
          <a:xfrm>
            <a:off x="1039460" y="4279407"/>
            <a:ext cx="15067213" cy="983090"/>
            <a:chOff x="0" y="-171450"/>
            <a:chExt cx="20089615" cy="1310786"/>
          </a:xfrm>
        </p:grpSpPr>
        <p:sp>
          <p:nvSpPr>
            <p:cNvPr id="18" name="TextBox 16">
              <a:extLst>
                <a:ext uri="{FF2B5EF4-FFF2-40B4-BE49-F238E27FC236}">
                  <a16:creationId xmlns:a16="http://schemas.microsoft.com/office/drawing/2014/main" id="{AAA7C763-3FD3-7764-8EBB-0BEEFA7E646F}"/>
                </a:ext>
              </a:extLst>
            </p:cNvPr>
            <p:cNvSpPr txBox="1"/>
            <p:nvPr/>
          </p:nvSpPr>
          <p:spPr>
            <a:xfrm>
              <a:off x="0" y="-171450"/>
              <a:ext cx="2227749" cy="1310786"/>
            </a:xfrm>
            <a:prstGeom prst="rect">
              <a:avLst/>
            </a:prstGeom>
          </p:spPr>
          <p:txBody>
            <a:bodyPr wrap="square" lIns="0" tIns="0" rIns="0" bIns="0" rtlCol="0" anchor="t">
              <a:spAutoFit/>
            </a:bodyPr>
            <a:lstStyle/>
            <a:p>
              <a:pPr marL="0" marR="0" lvl="0" indent="0" algn="l" defTabSz="914400" rtl="0" eaLnBrk="1" fontAlgn="auto" latinLnBrk="0" hangingPunct="1">
                <a:lnSpc>
                  <a:spcPts val="8399"/>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B758C"/>
                  </a:solidFill>
                  <a:effectLst/>
                  <a:uLnTx/>
                  <a:uFillTx/>
                  <a:latin typeface="Arial" pitchFamily="34" charset="0"/>
                  <a:ea typeface="+mn-ea"/>
                  <a:cs typeface="+mn-cs"/>
                </a:rPr>
                <a:t>1.</a:t>
              </a:r>
              <a:endParaRPr kumimoji="0" lang="vi-VN" sz="6000" b="1" i="0" u="none" strike="noStrike" kern="1200" cap="none" spc="0" normalizeH="0" baseline="0" noProof="0" dirty="0">
                <a:ln>
                  <a:noFill/>
                </a:ln>
                <a:solidFill>
                  <a:srgbClr val="3B758C"/>
                </a:solidFill>
                <a:effectLst/>
                <a:uLnTx/>
                <a:uFillTx/>
                <a:latin typeface="Arial" pitchFamily="34" charset="0"/>
                <a:ea typeface="+mn-ea"/>
                <a:cs typeface="+mn-cs"/>
              </a:endParaRPr>
            </a:p>
          </p:txBody>
        </p:sp>
        <p:sp>
          <p:nvSpPr>
            <p:cNvPr id="19" name="TextBox 17">
              <a:extLst>
                <a:ext uri="{FF2B5EF4-FFF2-40B4-BE49-F238E27FC236}">
                  <a16:creationId xmlns:a16="http://schemas.microsoft.com/office/drawing/2014/main" id="{EEB08BF5-5A09-52E4-EC1F-54BD0E7D832D}"/>
                </a:ext>
              </a:extLst>
            </p:cNvPr>
            <p:cNvSpPr txBox="1"/>
            <p:nvPr/>
          </p:nvSpPr>
          <p:spPr>
            <a:xfrm>
              <a:off x="2258540" y="10094"/>
              <a:ext cx="17831075" cy="1073201"/>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Arial" pitchFamily="34" charset="0"/>
                  <a:ea typeface="+mn-ea"/>
                  <a:cs typeface="+mn-cs"/>
                </a:rPr>
                <a:t>Ý </a:t>
              </a:r>
              <a:r>
                <a:rPr kumimoji="0" lang="en-US" sz="4800" b="1" i="0" u="none" strike="noStrike" kern="1200" cap="none" spc="0" normalizeH="0" baseline="0" noProof="0" dirty="0" err="1">
                  <a:ln>
                    <a:noFill/>
                  </a:ln>
                  <a:solidFill>
                    <a:srgbClr val="000000"/>
                  </a:solidFill>
                  <a:effectLst/>
                  <a:uLnTx/>
                  <a:uFillTx/>
                  <a:latin typeface="Arial" pitchFamily="34" charset="0"/>
                  <a:ea typeface="+mn-ea"/>
                  <a:cs typeface="+mn-cs"/>
                </a:rPr>
                <a:t>nghĩa</a:t>
              </a:r>
              <a:r>
                <a:rPr kumimoji="0" lang="en-US" sz="48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4800" b="1" i="0" u="none" strike="noStrike" kern="1200" cap="none" spc="0" normalizeH="0" baseline="0" noProof="0" dirty="0" err="1">
                  <a:ln>
                    <a:noFill/>
                  </a:ln>
                  <a:solidFill>
                    <a:srgbClr val="000000"/>
                  </a:solidFill>
                  <a:effectLst/>
                  <a:uLnTx/>
                  <a:uFillTx/>
                  <a:latin typeface="Arial" pitchFamily="34" charset="0"/>
                  <a:ea typeface="+mn-ea"/>
                  <a:cs typeface="+mn-cs"/>
                </a:rPr>
                <a:t>của</a:t>
              </a:r>
              <a:r>
                <a:rPr kumimoji="0" lang="en-US" sz="48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4800" b="1" i="0" u="none" strike="noStrike" kern="1200" cap="none" spc="0" normalizeH="0" baseline="0" noProof="0" dirty="0" err="1">
                  <a:ln>
                    <a:noFill/>
                  </a:ln>
                  <a:solidFill>
                    <a:srgbClr val="000000"/>
                  </a:solidFill>
                  <a:effectLst/>
                  <a:uLnTx/>
                  <a:uFillTx/>
                  <a:latin typeface="Arial" pitchFamily="34" charset="0"/>
                  <a:ea typeface="+mn-ea"/>
                  <a:cs typeface="+mn-cs"/>
                </a:rPr>
                <a:t>nguyên</a:t>
              </a:r>
              <a:r>
                <a:rPr kumimoji="0" lang="en-US" sz="48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4800" b="1" i="0" u="none" strike="noStrike" kern="1200" cap="none" spc="0" normalizeH="0" baseline="0" noProof="0" dirty="0" err="1">
                  <a:ln>
                    <a:noFill/>
                  </a:ln>
                  <a:solidFill>
                    <a:srgbClr val="000000"/>
                  </a:solidFill>
                  <a:effectLst/>
                  <a:uLnTx/>
                  <a:uFillTx/>
                  <a:latin typeface="Arial" pitchFamily="34" charset="0"/>
                  <a:ea typeface="+mn-ea"/>
                  <a:cs typeface="+mn-cs"/>
                </a:rPr>
                <a:t>phân</a:t>
              </a:r>
              <a:r>
                <a:rPr kumimoji="0" lang="en-US" sz="48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4800" b="1" i="0" u="none" strike="noStrike" kern="1200" cap="none" spc="0" normalizeH="0" baseline="0" noProof="0" dirty="0" err="1">
                  <a:ln>
                    <a:noFill/>
                  </a:ln>
                  <a:solidFill>
                    <a:srgbClr val="000000"/>
                  </a:solidFill>
                  <a:effectLst/>
                  <a:uLnTx/>
                  <a:uFillTx/>
                  <a:latin typeface="Arial" pitchFamily="34" charset="0"/>
                  <a:ea typeface="+mn-ea"/>
                  <a:cs typeface="+mn-cs"/>
                </a:rPr>
                <a:t>giảm</a:t>
              </a:r>
              <a:r>
                <a:rPr kumimoji="0" lang="en-US" sz="48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4800" b="1" i="0" u="none" strike="noStrike" kern="1200" cap="none" spc="0" normalizeH="0" baseline="0" noProof="0" dirty="0" err="1">
                  <a:ln>
                    <a:noFill/>
                  </a:ln>
                  <a:solidFill>
                    <a:srgbClr val="000000"/>
                  </a:solidFill>
                  <a:effectLst/>
                  <a:uLnTx/>
                  <a:uFillTx/>
                  <a:latin typeface="Arial" pitchFamily="34" charset="0"/>
                  <a:ea typeface="+mn-ea"/>
                  <a:cs typeface="+mn-cs"/>
                </a:rPr>
                <a:t>phân</a:t>
              </a:r>
              <a:endParaRPr kumimoji="0" lang="vi-VN" sz="4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296142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12390" y="-1154804"/>
            <a:ext cx="24543066" cy="2878999"/>
            <a:chOff x="0" y="0"/>
            <a:chExt cx="19002433" cy="2229061"/>
          </a:xfrm>
        </p:grpSpPr>
        <p:sp>
          <p:nvSpPr>
            <p:cNvPr id="3" name="Freeform 3"/>
            <p:cNvSpPr/>
            <p:nvPr/>
          </p:nvSpPr>
          <p:spPr>
            <a:xfrm>
              <a:off x="0" y="0"/>
              <a:ext cx="19002432" cy="2229061"/>
            </a:xfrm>
            <a:custGeom>
              <a:avLst/>
              <a:gdLst/>
              <a:ahLst/>
              <a:cxnLst/>
              <a:rect l="l" t="t" r="r" b="b"/>
              <a:pathLst>
                <a:path w="19002432" h="2229061">
                  <a:moveTo>
                    <a:pt x="18877973" y="2229060"/>
                  </a:moveTo>
                  <a:lnTo>
                    <a:pt x="124460" y="2229060"/>
                  </a:lnTo>
                  <a:cubicBezTo>
                    <a:pt x="55880" y="2229060"/>
                    <a:pt x="0" y="2173181"/>
                    <a:pt x="0" y="2104601"/>
                  </a:cubicBezTo>
                  <a:lnTo>
                    <a:pt x="0" y="124460"/>
                  </a:lnTo>
                  <a:cubicBezTo>
                    <a:pt x="0" y="55880"/>
                    <a:pt x="55880" y="0"/>
                    <a:pt x="124460" y="0"/>
                  </a:cubicBezTo>
                  <a:lnTo>
                    <a:pt x="18877973" y="0"/>
                  </a:lnTo>
                  <a:cubicBezTo>
                    <a:pt x="18946552" y="0"/>
                    <a:pt x="19002432" y="55880"/>
                    <a:pt x="19002432" y="124460"/>
                  </a:cubicBezTo>
                  <a:lnTo>
                    <a:pt x="19002432" y="2104601"/>
                  </a:lnTo>
                  <a:cubicBezTo>
                    <a:pt x="19002432" y="2173181"/>
                    <a:pt x="18946552" y="2229061"/>
                    <a:pt x="18877973" y="2229061"/>
                  </a:cubicBezTo>
                  <a:close/>
                </a:path>
              </a:pathLst>
            </a:custGeom>
            <a:solidFill>
              <a:srgbClr val="DCE775"/>
            </a:solidFill>
          </p:spPr>
          <p:txBody>
            <a:bodyPr/>
            <a:lstStyle/>
            <a:p>
              <a:endParaRPr lang="vi-VN"/>
            </a:p>
          </p:txBody>
        </p:sp>
      </p:grpSp>
      <p:sp>
        <p:nvSpPr>
          <p:cNvPr id="4" name="TextBox 4"/>
          <p:cNvSpPr txBox="1"/>
          <p:nvPr/>
        </p:nvSpPr>
        <p:spPr>
          <a:xfrm>
            <a:off x="1028700" y="696913"/>
            <a:ext cx="13830300" cy="588046"/>
          </a:xfrm>
          <a:prstGeom prst="rect">
            <a:avLst/>
          </a:prstGeom>
        </p:spPr>
        <p:txBody>
          <a:bodyPr wrap="square" lIns="0" tIns="0" rIns="0" bIns="0" rtlCol="0" anchor="t">
            <a:spAutoFit/>
          </a:bodyPr>
          <a:lstStyle/>
          <a:p>
            <a:pPr algn="just">
              <a:lnSpc>
                <a:spcPts val="4900"/>
              </a:lnSpc>
              <a:spcBef>
                <a:spcPct val="0"/>
              </a:spcBef>
            </a:pPr>
            <a:r>
              <a:rPr lang="en-US" sz="4000" b="1" dirty="0">
                <a:solidFill>
                  <a:srgbClr val="000000"/>
                </a:solidFill>
                <a:latin typeface="Arial" pitchFamily="34" charset="0"/>
              </a:rPr>
              <a:t>2. </a:t>
            </a:r>
            <a:r>
              <a:rPr lang="en-US" sz="4000" b="1" dirty="0" err="1">
                <a:solidFill>
                  <a:srgbClr val="000000"/>
                </a:solidFill>
                <a:latin typeface="Arial" pitchFamily="34" charset="0"/>
              </a:rPr>
              <a:t>Ứng</a:t>
            </a:r>
            <a:r>
              <a:rPr lang="en-US" sz="4000" b="1" dirty="0">
                <a:solidFill>
                  <a:srgbClr val="000000"/>
                </a:solidFill>
                <a:latin typeface="Arial" pitchFamily="34" charset="0"/>
              </a:rPr>
              <a:t> </a:t>
            </a:r>
            <a:r>
              <a:rPr lang="en-US" sz="4000" b="1" dirty="0" err="1">
                <a:solidFill>
                  <a:srgbClr val="000000"/>
                </a:solidFill>
                <a:latin typeface="Arial" pitchFamily="34" charset="0"/>
              </a:rPr>
              <a:t>dụng</a:t>
            </a:r>
            <a:r>
              <a:rPr lang="en-US" sz="4000" b="1" dirty="0">
                <a:solidFill>
                  <a:srgbClr val="000000"/>
                </a:solidFill>
                <a:latin typeface="Arial" pitchFamily="34" charset="0"/>
              </a:rPr>
              <a:t> </a:t>
            </a:r>
            <a:r>
              <a:rPr lang="en-US" sz="4000" b="1" dirty="0" err="1">
                <a:solidFill>
                  <a:srgbClr val="000000"/>
                </a:solidFill>
                <a:latin typeface="Arial" pitchFamily="34" charset="0"/>
              </a:rPr>
              <a:t>của</a:t>
            </a:r>
            <a:r>
              <a:rPr lang="en-US" sz="4000" b="1" dirty="0">
                <a:solidFill>
                  <a:srgbClr val="000000"/>
                </a:solidFill>
                <a:latin typeface="Arial" pitchFamily="34" charset="0"/>
              </a:rPr>
              <a:t> </a:t>
            </a:r>
            <a:r>
              <a:rPr lang="en-US" sz="4000" b="1" dirty="0" err="1">
                <a:solidFill>
                  <a:srgbClr val="000000"/>
                </a:solidFill>
                <a:latin typeface="Arial" pitchFamily="34" charset="0"/>
              </a:rPr>
              <a:t>nguyên</a:t>
            </a:r>
            <a:r>
              <a:rPr lang="en-US" sz="4000" b="1" dirty="0">
                <a:solidFill>
                  <a:srgbClr val="000000"/>
                </a:solidFill>
                <a:latin typeface="Arial" pitchFamily="34" charset="0"/>
              </a:rPr>
              <a:t> </a:t>
            </a:r>
            <a:r>
              <a:rPr lang="en-US" sz="4000" b="1" dirty="0" err="1">
                <a:solidFill>
                  <a:srgbClr val="000000"/>
                </a:solidFill>
                <a:latin typeface="Arial" pitchFamily="34" charset="0"/>
              </a:rPr>
              <a:t>phân</a:t>
            </a:r>
            <a:r>
              <a:rPr lang="en-US" sz="4000" b="1" dirty="0">
                <a:solidFill>
                  <a:srgbClr val="000000"/>
                </a:solidFill>
                <a:latin typeface="Arial" pitchFamily="34" charset="0"/>
              </a:rPr>
              <a:t>, </a:t>
            </a:r>
            <a:r>
              <a:rPr lang="en-US" sz="4000" b="1" dirty="0" err="1">
                <a:solidFill>
                  <a:srgbClr val="000000"/>
                </a:solidFill>
                <a:latin typeface="Arial" pitchFamily="34" charset="0"/>
              </a:rPr>
              <a:t>giảm</a:t>
            </a:r>
            <a:r>
              <a:rPr lang="en-US" sz="4000" b="1" dirty="0">
                <a:solidFill>
                  <a:srgbClr val="000000"/>
                </a:solidFill>
                <a:latin typeface="Arial" pitchFamily="34" charset="0"/>
              </a:rPr>
              <a:t> </a:t>
            </a:r>
            <a:r>
              <a:rPr lang="en-US" sz="4000" b="1" dirty="0" err="1">
                <a:solidFill>
                  <a:srgbClr val="000000"/>
                </a:solidFill>
                <a:latin typeface="Arial" pitchFamily="34" charset="0"/>
              </a:rPr>
              <a:t>phân</a:t>
            </a:r>
            <a:endParaRPr lang="vi-VN" sz="4000" b="1" dirty="0">
              <a:solidFill>
                <a:srgbClr val="000000"/>
              </a:solidFill>
            </a:endParaRP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774317">
            <a:off x="14564451" y="-2866864"/>
            <a:ext cx="4114800" cy="4114800"/>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774317">
            <a:off x="15916248" y="-2488092"/>
            <a:ext cx="4114800" cy="4114800"/>
          </a:xfrm>
          <a:prstGeom prst="rect">
            <a:avLst/>
          </a:prstGeom>
        </p:spPr>
      </p:pic>
      <p:grpSp>
        <p:nvGrpSpPr>
          <p:cNvPr id="17" name="Group 16">
            <a:extLst>
              <a:ext uri="{FF2B5EF4-FFF2-40B4-BE49-F238E27FC236}">
                <a16:creationId xmlns:a16="http://schemas.microsoft.com/office/drawing/2014/main" id="{299F42A7-AC44-7CA4-A28F-4316340BEBC8}"/>
              </a:ext>
            </a:extLst>
          </p:cNvPr>
          <p:cNvGrpSpPr/>
          <p:nvPr/>
        </p:nvGrpSpPr>
        <p:grpSpPr>
          <a:xfrm>
            <a:off x="1689548" y="5118378"/>
            <a:ext cx="15384970" cy="4503489"/>
            <a:chOff x="1454003" y="4839066"/>
            <a:chExt cx="6084192" cy="1436366"/>
          </a:xfrm>
        </p:grpSpPr>
        <p:sp>
          <p:nvSpPr>
            <p:cNvPr id="18" name="Rectangle: Rounded Corners 17">
              <a:extLst>
                <a:ext uri="{FF2B5EF4-FFF2-40B4-BE49-F238E27FC236}">
                  <a16:creationId xmlns:a16="http://schemas.microsoft.com/office/drawing/2014/main" id="{69A3EF38-D17D-F103-38AD-38AD54FA1491}"/>
                </a:ext>
              </a:extLst>
            </p:cNvPr>
            <p:cNvSpPr/>
            <p:nvPr/>
          </p:nvSpPr>
          <p:spPr>
            <a:xfrm>
              <a:off x="1556495" y="4903832"/>
              <a:ext cx="5981700" cy="1371600"/>
            </a:xfrm>
            <a:prstGeom prst="roundRect">
              <a:avLst>
                <a:gd name="adj" fmla="val 8948"/>
              </a:avLst>
            </a:prstGeom>
            <a:solidFill>
              <a:srgbClr val="E53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D506583B-5B83-B7C8-C7B7-6283F3C85480}"/>
                </a:ext>
              </a:extLst>
            </p:cNvPr>
            <p:cNvSpPr/>
            <p:nvPr/>
          </p:nvSpPr>
          <p:spPr>
            <a:xfrm>
              <a:off x="1454003" y="4839066"/>
              <a:ext cx="5981700" cy="1371600"/>
            </a:xfrm>
            <a:prstGeom prst="roundRect">
              <a:avLst>
                <a:gd name="adj" fmla="val 7545"/>
              </a:avLst>
            </a:prstGeom>
            <a:solidFill>
              <a:srgbClr val="FFFF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056E48EA-DC1B-B95E-6831-1F257FE26AA1}"/>
              </a:ext>
            </a:extLst>
          </p:cNvPr>
          <p:cNvSpPr txBox="1"/>
          <p:nvPr/>
        </p:nvSpPr>
        <p:spPr>
          <a:xfrm>
            <a:off x="1867625" y="5334566"/>
            <a:ext cx="14716126" cy="3694409"/>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v"/>
            </a:pPr>
            <a:r>
              <a:rPr lang="en-US" sz="3200" i="1" dirty="0" err="1">
                <a:latin typeface="Arial" panose="020B0604020202020204" pitchFamily="34" charset="0"/>
                <a:cs typeface="Arial" panose="020B0604020202020204" pitchFamily="34" charset="0"/>
              </a:rPr>
              <a:t>Nhờ</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sự</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trao</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đổi</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chéo</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của</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các</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nhiễm</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sắc</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thể</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trong</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kì</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đầu</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của</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giảm</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phân</a:t>
            </a:r>
            <a:r>
              <a:rPr lang="en-US" sz="3200" i="1" dirty="0">
                <a:latin typeface="Arial" panose="020B0604020202020204" pitchFamily="34" charset="0"/>
                <a:cs typeface="Arial" panose="020B0604020202020204" pitchFamily="34" charset="0"/>
              </a:rPr>
              <a:t> I </a:t>
            </a:r>
            <a:r>
              <a:rPr lang="en-US" sz="3200" i="1" dirty="0" err="1">
                <a:latin typeface="Arial" panose="020B0604020202020204" pitchFamily="34" charset="0"/>
                <a:cs typeface="Arial" panose="020B0604020202020204" pitchFamily="34" charset="0"/>
              </a:rPr>
              <a:t>và</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sự</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phân</a:t>
            </a:r>
            <a:r>
              <a:rPr lang="en-US" sz="3200" i="1" dirty="0">
                <a:latin typeface="Arial" panose="020B0604020202020204" pitchFamily="34" charset="0"/>
                <a:cs typeface="Arial" panose="020B0604020202020204" pitchFamily="34" charset="0"/>
              </a:rPr>
              <a:t> li, </a:t>
            </a:r>
            <a:r>
              <a:rPr lang="en-US" sz="3200" i="1" dirty="0" err="1">
                <a:latin typeface="Arial" panose="020B0604020202020204" pitchFamily="34" charset="0"/>
                <a:cs typeface="Arial" panose="020B0604020202020204" pitchFamily="34" charset="0"/>
              </a:rPr>
              <a:t>tổ</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hợp</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ngẫu</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nhiên</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của</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các</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nhiễm</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sắc</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thể</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trong</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kì</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sau</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của</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giảm</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phân</a:t>
            </a:r>
            <a:r>
              <a:rPr lang="en-US" sz="3200" i="1" dirty="0">
                <a:latin typeface="Arial" panose="020B0604020202020204" pitchFamily="34" charset="0"/>
                <a:cs typeface="Arial" panose="020B0604020202020204" pitchFamily="34" charset="0"/>
              </a:rPr>
              <a:t> I </a:t>
            </a:r>
            <a:r>
              <a:rPr lang="en-US" sz="3200" i="1" dirty="0" err="1">
                <a:latin typeface="Arial" panose="020B0604020202020204" pitchFamily="34" charset="0"/>
                <a:cs typeface="Arial" panose="020B0604020202020204" pitchFamily="34" charset="0"/>
              </a:rPr>
              <a:t>đã</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tạo</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nên</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các</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loại</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giao</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tử</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khác</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nhau</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về</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nguồn</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gốc</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cấu</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trúc</a:t>
            </a:r>
            <a:r>
              <a:rPr lang="en-US" sz="3200" i="1" dirty="0">
                <a:latin typeface="Arial" panose="020B0604020202020204" pitchFamily="34" charset="0"/>
                <a:cs typeface="Arial" panose="020B0604020202020204" pitchFamily="34" charset="0"/>
              </a:rPr>
              <a:t> NST.</a:t>
            </a:r>
          </a:p>
          <a:p>
            <a:pPr marL="457200" indent="-457200" algn="just">
              <a:lnSpc>
                <a:spcPct val="150000"/>
              </a:lnSpc>
              <a:buFont typeface="Wingdings" panose="05000000000000000000" pitchFamily="2" charset="2"/>
              <a:buChar char="v"/>
            </a:pPr>
            <a:r>
              <a:rPr lang="en-US" sz="3200" i="1" dirty="0" err="1">
                <a:latin typeface="Arial" panose="020B0604020202020204" pitchFamily="34" charset="0"/>
                <a:cs typeface="Arial" panose="020B0604020202020204" pitchFamily="34" charset="0"/>
              </a:rPr>
              <a:t>Thông</a:t>
            </a:r>
            <a:r>
              <a:rPr lang="en-US" sz="3200" i="1" dirty="0">
                <a:latin typeface="Arial" panose="020B0604020202020204" pitchFamily="34" charset="0"/>
                <a:cs typeface="Arial" panose="020B0604020202020204" pitchFamily="34" charset="0"/>
              </a:rPr>
              <a:t> qua </a:t>
            </a:r>
            <a:r>
              <a:rPr lang="en-US" sz="3200" i="1" dirty="0" err="1">
                <a:latin typeface="Arial" panose="020B0604020202020204" pitchFamily="34" charset="0"/>
                <a:cs typeface="Arial" panose="020B0604020202020204" pitchFamily="34" charset="0"/>
              </a:rPr>
              <a:t>sự</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kết</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hợp</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ngẫu</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nhiên</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của</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các</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giao</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tử</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chứa</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tổ</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hợp</a:t>
            </a:r>
            <a:r>
              <a:rPr lang="en-US" sz="3200" i="1" dirty="0">
                <a:latin typeface="Arial" panose="020B0604020202020204" pitchFamily="34" charset="0"/>
                <a:cs typeface="Arial" panose="020B0604020202020204" pitchFamily="34" charset="0"/>
              </a:rPr>
              <a:t> NST </a:t>
            </a:r>
            <a:r>
              <a:rPr lang="en-US" sz="3200" i="1" dirty="0" err="1">
                <a:latin typeface="Arial" panose="020B0604020202020204" pitchFamily="34" charset="0"/>
                <a:cs typeface="Arial" panose="020B0604020202020204" pitchFamily="34" charset="0"/>
              </a:rPr>
              <a:t>khác</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nhau</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trong</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quá</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trình</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thụ</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tinh</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tạo</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nên</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nhiều</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biến</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dị</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tổ</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hợp</a:t>
            </a:r>
            <a:r>
              <a:rPr lang="en-US" sz="3200" i="1" dirty="0">
                <a:latin typeface="Arial" panose="020B0604020202020204" pitchFamily="34" charset="0"/>
                <a:cs typeface="Arial" panose="020B0604020202020204" pitchFamily="34" charset="0"/>
              </a:rPr>
              <a:t> ở </a:t>
            </a:r>
            <a:r>
              <a:rPr lang="en-US" sz="3200" i="1" dirty="0" err="1">
                <a:latin typeface="Arial" panose="020B0604020202020204" pitchFamily="34" charset="0"/>
                <a:cs typeface="Arial" panose="020B0604020202020204" pitchFamily="34" charset="0"/>
              </a:rPr>
              <a:t>đời</a:t>
            </a:r>
            <a:r>
              <a:rPr lang="en-US" sz="3200" i="1" dirty="0">
                <a:latin typeface="Arial" panose="020B0604020202020204" pitchFamily="34" charset="0"/>
                <a:cs typeface="Arial" panose="020B0604020202020204" pitchFamily="34" charset="0"/>
              </a:rPr>
              <a:t> con.</a:t>
            </a:r>
          </a:p>
        </p:txBody>
      </p:sp>
      <p:grpSp>
        <p:nvGrpSpPr>
          <p:cNvPr id="64" name="Group 63"/>
          <p:cNvGrpSpPr/>
          <p:nvPr/>
        </p:nvGrpSpPr>
        <p:grpSpPr>
          <a:xfrm>
            <a:off x="1432555" y="1925935"/>
            <a:ext cx="15641963" cy="2077349"/>
            <a:chOff x="4360662" y="799604"/>
            <a:chExt cx="7474750" cy="1028536"/>
          </a:xfrm>
        </p:grpSpPr>
        <p:grpSp>
          <p:nvGrpSpPr>
            <p:cNvPr id="65" name="Group 64"/>
            <p:cNvGrpSpPr/>
            <p:nvPr/>
          </p:nvGrpSpPr>
          <p:grpSpPr>
            <a:xfrm>
              <a:off x="4688594" y="948609"/>
              <a:ext cx="7146818" cy="781924"/>
              <a:chOff x="1181927" y="4688662"/>
              <a:chExt cx="9566686" cy="1485690"/>
            </a:xfrm>
          </p:grpSpPr>
          <p:sp>
            <p:nvSpPr>
              <p:cNvPr id="67" name="Rectangle 13"/>
              <p:cNvSpPr/>
              <p:nvPr/>
            </p:nvSpPr>
            <p:spPr>
              <a:xfrm>
                <a:off x="1431356" y="4688662"/>
                <a:ext cx="8864897" cy="1485690"/>
              </a:xfrm>
              <a:custGeom>
                <a:avLst/>
                <a:gdLst>
                  <a:gd name="connsiteX0" fmla="*/ 0 w 8194615"/>
                  <a:gd name="connsiteY0" fmla="*/ 0 h 2658625"/>
                  <a:gd name="connsiteX1" fmla="*/ 667276 w 8194615"/>
                  <a:gd name="connsiteY1" fmla="*/ 0 h 2658625"/>
                  <a:gd name="connsiteX2" fmla="*/ 1006767 w 8194615"/>
                  <a:gd name="connsiteY2" fmla="*/ 0 h 2658625"/>
                  <a:gd name="connsiteX3" fmla="*/ 1755989 w 8194615"/>
                  <a:gd name="connsiteY3" fmla="*/ 0 h 2658625"/>
                  <a:gd name="connsiteX4" fmla="*/ 2423265 w 8194615"/>
                  <a:gd name="connsiteY4" fmla="*/ 0 h 2658625"/>
                  <a:gd name="connsiteX5" fmla="*/ 2762756 w 8194615"/>
                  <a:gd name="connsiteY5" fmla="*/ 0 h 2658625"/>
                  <a:gd name="connsiteX6" fmla="*/ 3430032 w 8194615"/>
                  <a:gd name="connsiteY6" fmla="*/ 0 h 2658625"/>
                  <a:gd name="connsiteX7" fmla="*/ 3851469 w 8194615"/>
                  <a:gd name="connsiteY7" fmla="*/ 0 h 2658625"/>
                  <a:gd name="connsiteX8" fmla="*/ 4436799 w 8194615"/>
                  <a:gd name="connsiteY8" fmla="*/ 0 h 2658625"/>
                  <a:gd name="connsiteX9" fmla="*/ 5022128 w 8194615"/>
                  <a:gd name="connsiteY9" fmla="*/ 0 h 2658625"/>
                  <a:gd name="connsiteX10" fmla="*/ 5689404 w 8194615"/>
                  <a:gd name="connsiteY10" fmla="*/ 0 h 2658625"/>
                  <a:gd name="connsiteX11" fmla="*/ 6110841 w 8194615"/>
                  <a:gd name="connsiteY11" fmla="*/ 0 h 2658625"/>
                  <a:gd name="connsiteX12" fmla="*/ 6532279 w 8194615"/>
                  <a:gd name="connsiteY12" fmla="*/ 0 h 2658625"/>
                  <a:gd name="connsiteX13" fmla="*/ 7281501 w 8194615"/>
                  <a:gd name="connsiteY13" fmla="*/ 0 h 2658625"/>
                  <a:gd name="connsiteX14" fmla="*/ 8194615 w 8194615"/>
                  <a:gd name="connsiteY14" fmla="*/ 0 h 2658625"/>
                  <a:gd name="connsiteX15" fmla="*/ 8194615 w 8194615"/>
                  <a:gd name="connsiteY15" fmla="*/ 451966 h 2658625"/>
                  <a:gd name="connsiteX16" fmla="*/ 8194615 w 8194615"/>
                  <a:gd name="connsiteY16" fmla="*/ 983691 h 2658625"/>
                  <a:gd name="connsiteX17" fmla="*/ 8194615 w 8194615"/>
                  <a:gd name="connsiteY17" fmla="*/ 1462244 h 2658625"/>
                  <a:gd name="connsiteX18" fmla="*/ 8194615 w 8194615"/>
                  <a:gd name="connsiteY18" fmla="*/ 1993969 h 2658625"/>
                  <a:gd name="connsiteX19" fmla="*/ 8194615 w 8194615"/>
                  <a:gd name="connsiteY19" fmla="*/ 2658625 h 2658625"/>
                  <a:gd name="connsiteX20" fmla="*/ 7445393 w 8194615"/>
                  <a:gd name="connsiteY20" fmla="*/ 2658625 h 2658625"/>
                  <a:gd name="connsiteX21" fmla="*/ 7023956 w 8194615"/>
                  <a:gd name="connsiteY21" fmla="*/ 2658625 h 2658625"/>
                  <a:gd name="connsiteX22" fmla="*/ 6520572 w 8194615"/>
                  <a:gd name="connsiteY22" fmla="*/ 2658625 h 2658625"/>
                  <a:gd name="connsiteX23" fmla="*/ 6099135 w 8194615"/>
                  <a:gd name="connsiteY23" fmla="*/ 2658625 h 2658625"/>
                  <a:gd name="connsiteX24" fmla="*/ 5349913 w 8194615"/>
                  <a:gd name="connsiteY24" fmla="*/ 2658625 h 2658625"/>
                  <a:gd name="connsiteX25" fmla="*/ 4928476 w 8194615"/>
                  <a:gd name="connsiteY25" fmla="*/ 2658625 h 2658625"/>
                  <a:gd name="connsiteX26" fmla="*/ 4179254 w 8194615"/>
                  <a:gd name="connsiteY26" fmla="*/ 2658625 h 2658625"/>
                  <a:gd name="connsiteX27" fmla="*/ 3757816 w 8194615"/>
                  <a:gd name="connsiteY27" fmla="*/ 2658625 h 2658625"/>
                  <a:gd name="connsiteX28" fmla="*/ 3418325 w 8194615"/>
                  <a:gd name="connsiteY28" fmla="*/ 2658625 h 2658625"/>
                  <a:gd name="connsiteX29" fmla="*/ 3078834 w 8194615"/>
                  <a:gd name="connsiteY29" fmla="*/ 2658625 h 2658625"/>
                  <a:gd name="connsiteX30" fmla="*/ 2329612 w 8194615"/>
                  <a:gd name="connsiteY30" fmla="*/ 2658625 h 2658625"/>
                  <a:gd name="connsiteX31" fmla="*/ 1990121 w 8194615"/>
                  <a:gd name="connsiteY31" fmla="*/ 2658625 h 2658625"/>
                  <a:gd name="connsiteX32" fmla="*/ 1404791 w 8194615"/>
                  <a:gd name="connsiteY32" fmla="*/ 2658625 h 2658625"/>
                  <a:gd name="connsiteX33" fmla="*/ 1065300 w 8194615"/>
                  <a:gd name="connsiteY33" fmla="*/ 2658625 h 2658625"/>
                  <a:gd name="connsiteX34" fmla="*/ 0 w 8194615"/>
                  <a:gd name="connsiteY34" fmla="*/ 2658625 h 2658625"/>
                  <a:gd name="connsiteX35" fmla="*/ 0 w 8194615"/>
                  <a:gd name="connsiteY35" fmla="*/ 2206659 h 2658625"/>
                  <a:gd name="connsiteX36" fmla="*/ 0 w 8194615"/>
                  <a:gd name="connsiteY36" fmla="*/ 1754692 h 2658625"/>
                  <a:gd name="connsiteX37" fmla="*/ 0 w 8194615"/>
                  <a:gd name="connsiteY37" fmla="*/ 1169795 h 2658625"/>
                  <a:gd name="connsiteX38" fmla="*/ 0 w 8194615"/>
                  <a:gd name="connsiteY38" fmla="*/ 664656 h 2658625"/>
                  <a:gd name="connsiteX39" fmla="*/ 0 w 8194615"/>
                  <a:gd name="connsiteY39" fmla="*/ 0 h 265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94615" h="2658625" fill="none" extrusionOk="0">
                    <a:moveTo>
                      <a:pt x="0" y="0"/>
                    </a:moveTo>
                    <a:cubicBezTo>
                      <a:pt x="183495" y="-42913"/>
                      <a:pt x="525655" y="45952"/>
                      <a:pt x="667276" y="0"/>
                    </a:cubicBezTo>
                    <a:cubicBezTo>
                      <a:pt x="808897" y="-45952"/>
                      <a:pt x="915047" y="22419"/>
                      <a:pt x="1006767" y="0"/>
                    </a:cubicBezTo>
                    <a:cubicBezTo>
                      <a:pt x="1098487" y="-22419"/>
                      <a:pt x="1390087" y="30327"/>
                      <a:pt x="1755989" y="0"/>
                    </a:cubicBezTo>
                    <a:cubicBezTo>
                      <a:pt x="2121891" y="-30327"/>
                      <a:pt x="2208412" y="1285"/>
                      <a:pt x="2423265" y="0"/>
                    </a:cubicBezTo>
                    <a:cubicBezTo>
                      <a:pt x="2638118" y="-1285"/>
                      <a:pt x="2638126" y="36863"/>
                      <a:pt x="2762756" y="0"/>
                    </a:cubicBezTo>
                    <a:cubicBezTo>
                      <a:pt x="2887386" y="-36863"/>
                      <a:pt x="3200454" y="22563"/>
                      <a:pt x="3430032" y="0"/>
                    </a:cubicBezTo>
                    <a:cubicBezTo>
                      <a:pt x="3659610" y="-22563"/>
                      <a:pt x="3651245" y="49501"/>
                      <a:pt x="3851469" y="0"/>
                    </a:cubicBezTo>
                    <a:cubicBezTo>
                      <a:pt x="4051693" y="-49501"/>
                      <a:pt x="4305901" y="55682"/>
                      <a:pt x="4436799" y="0"/>
                    </a:cubicBezTo>
                    <a:cubicBezTo>
                      <a:pt x="4567697" y="-55682"/>
                      <a:pt x="4806781" y="62303"/>
                      <a:pt x="5022128" y="0"/>
                    </a:cubicBezTo>
                    <a:cubicBezTo>
                      <a:pt x="5237475" y="-62303"/>
                      <a:pt x="5492453" y="77899"/>
                      <a:pt x="5689404" y="0"/>
                    </a:cubicBezTo>
                    <a:cubicBezTo>
                      <a:pt x="5886355" y="-77899"/>
                      <a:pt x="5953165" y="43984"/>
                      <a:pt x="6110841" y="0"/>
                    </a:cubicBezTo>
                    <a:cubicBezTo>
                      <a:pt x="6268517" y="-43984"/>
                      <a:pt x="6379184" y="6631"/>
                      <a:pt x="6532279" y="0"/>
                    </a:cubicBezTo>
                    <a:cubicBezTo>
                      <a:pt x="6685374" y="-6631"/>
                      <a:pt x="7074118" y="74641"/>
                      <a:pt x="7281501" y="0"/>
                    </a:cubicBezTo>
                    <a:cubicBezTo>
                      <a:pt x="7488884" y="-74641"/>
                      <a:pt x="7881304" y="56944"/>
                      <a:pt x="8194615" y="0"/>
                    </a:cubicBezTo>
                    <a:cubicBezTo>
                      <a:pt x="8243624" y="156552"/>
                      <a:pt x="8145457" y="243421"/>
                      <a:pt x="8194615" y="451966"/>
                    </a:cubicBezTo>
                    <a:cubicBezTo>
                      <a:pt x="8243773" y="660511"/>
                      <a:pt x="8131801" y="800134"/>
                      <a:pt x="8194615" y="983691"/>
                    </a:cubicBezTo>
                    <a:cubicBezTo>
                      <a:pt x="8257429" y="1167249"/>
                      <a:pt x="8139737" y="1316952"/>
                      <a:pt x="8194615" y="1462244"/>
                    </a:cubicBezTo>
                    <a:cubicBezTo>
                      <a:pt x="8249493" y="1607536"/>
                      <a:pt x="8155502" y="1737345"/>
                      <a:pt x="8194615" y="1993969"/>
                    </a:cubicBezTo>
                    <a:cubicBezTo>
                      <a:pt x="8233728" y="2250594"/>
                      <a:pt x="8183234" y="2340639"/>
                      <a:pt x="8194615" y="2658625"/>
                    </a:cubicBezTo>
                    <a:cubicBezTo>
                      <a:pt x="7850688" y="2675110"/>
                      <a:pt x="7788766" y="2608203"/>
                      <a:pt x="7445393" y="2658625"/>
                    </a:cubicBezTo>
                    <a:cubicBezTo>
                      <a:pt x="7102020" y="2709047"/>
                      <a:pt x="7151490" y="2623211"/>
                      <a:pt x="7023956" y="2658625"/>
                    </a:cubicBezTo>
                    <a:cubicBezTo>
                      <a:pt x="6896422" y="2694039"/>
                      <a:pt x="6690394" y="2636781"/>
                      <a:pt x="6520572" y="2658625"/>
                    </a:cubicBezTo>
                    <a:cubicBezTo>
                      <a:pt x="6350750" y="2680469"/>
                      <a:pt x="6256862" y="2621259"/>
                      <a:pt x="6099135" y="2658625"/>
                    </a:cubicBezTo>
                    <a:cubicBezTo>
                      <a:pt x="5941408" y="2695991"/>
                      <a:pt x="5583004" y="2610429"/>
                      <a:pt x="5349913" y="2658625"/>
                    </a:cubicBezTo>
                    <a:cubicBezTo>
                      <a:pt x="5116822" y="2706821"/>
                      <a:pt x="5048778" y="2642144"/>
                      <a:pt x="4928476" y="2658625"/>
                    </a:cubicBezTo>
                    <a:cubicBezTo>
                      <a:pt x="4808174" y="2675106"/>
                      <a:pt x="4402428" y="2639152"/>
                      <a:pt x="4179254" y="2658625"/>
                    </a:cubicBezTo>
                    <a:cubicBezTo>
                      <a:pt x="3956080" y="2678098"/>
                      <a:pt x="3882405" y="2629222"/>
                      <a:pt x="3757816" y="2658625"/>
                    </a:cubicBezTo>
                    <a:cubicBezTo>
                      <a:pt x="3633227" y="2688028"/>
                      <a:pt x="3578269" y="2639095"/>
                      <a:pt x="3418325" y="2658625"/>
                    </a:cubicBezTo>
                    <a:cubicBezTo>
                      <a:pt x="3258381" y="2678155"/>
                      <a:pt x="3157594" y="2619677"/>
                      <a:pt x="3078834" y="2658625"/>
                    </a:cubicBezTo>
                    <a:cubicBezTo>
                      <a:pt x="3000074" y="2697573"/>
                      <a:pt x="2639621" y="2589374"/>
                      <a:pt x="2329612" y="2658625"/>
                    </a:cubicBezTo>
                    <a:cubicBezTo>
                      <a:pt x="2019603" y="2727876"/>
                      <a:pt x="2158752" y="2627017"/>
                      <a:pt x="1990121" y="2658625"/>
                    </a:cubicBezTo>
                    <a:cubicBezTo>
                      <a:pt x="1821490" y="2690233"/>
                      <a:pt x="1576064" y="2634618"/>
                      <a:pt x="1404791" y="2658625"/>
                    </a:cubicBezTo>
                    <a:cubicBezTo>
                      <a:pt x="1233518" y="2682632"/>
                      <a:pt x="1204129" y="2623556"/>
                      <a:pt x="1065300" y="2658625"/>
                    </a:cubicBezTo>
                    <a:cubicBezTo>
                      <a:pt x="926471" y="2693694"/>
                      <a:pt x="262719" y="2533683"/>
                      <a:pt x="0" y="2658625"/>
                    </a:cubicBezTo>
                    <a:cubicBezTo>
                      <a:pt x="-11594" y="2491797"/>
                      <a:pt x="28894" y="2392916"/>
                      <a:pt x="0" y="2206659"/>
                    </a:cubicBezTo>
                    <a:cubicBezTo>
                      <a:pt x="-28894" y="2020402"/>
                      <a:pt x="22271" y="1870475"/>
                      <a:pt x="0" y="1754692"/>
                    </a:cubicBezTo>
                    <a:cubicBezTo>
                      <a:pt x="-22271" y="1638909"/>
                      <a:pt x="28572" y="1296607"/>
                      <a:pt x="0" y="1169795"/>
                    </a:cubicBezTo>
                    <a:cubicBezTo>
                      <a:pt x="-28572" y="1042983"/>
                      <a:pt x="18048" y="828052"/>
                      <a:pt x="0" y="664656"/>
                    </a:cubicBezTo>
                    <a:cubicBezTo>
                      <a:pt x="-18048" y="501260"/>
                      <a:pt x="7366" y="259087"/>
                      <a:pt x="0" y="0"/>
                    </a:cubicBezTo>
                    <a:close/>
                  </a:path>
                  <a:path w="8194615" h="2658625" stroke="0" extrusionOk="0">
                    <a:moveTo>
                      <a:pt x="0" y="0"/>
                    </a:moveTo>
                    <a:cubicBezTo>
                      <a:pt x="130180" y="-21302"/>
                      <a:pt x="213384" y="636"/>
                      <a:pt x="421437" y="0"/>
                    </a:cubicBezTo>
                    <a:cubicBezTo>
                      <a:pt x="629490" y="-636"/>
                      <a:pt x="697628" y="11051"/>
                      <a:pt x="842875" y="0"/>
                    </a:cubicBezTo>
                    <a:cubicBezTo>
                      <a:pt x="988122" y="-11051"/>
                      <a:pt x="1110431" y="29615"/>
                      <a:pt x="1182366" y="0"/>
                    </a:cubicBezTo>
                    <a:cubicBezTo>
                      <a:pt x="1254301" y="-29615"/>
                      <a:pt x="1518750" y="30248"/>
                      <a:pt x="1603803" y="0"/>
                    </a:cubicBezTo>
                    <a:cubicBezTo>
                      <a:pt x="1688856" y="-30248"/>
                      <a:pt x="2103884" y="19431"/>
                      <a:pt x="2271079" y="0"/>
                    </a:cubicBezTo>
                    <a:cubicBezTo>
                      <a:pt x="2438274" y="-19431"/>
                      <a:pt x="2600651" y="44692"/>
                      <a:pt x="2692516" y="0"/>
                    </a:cubicBezTo>
                    <a:cubicBezTo>
                      <a:pt x="2784381" y="-44692"/>
                      <a:pt x="2961515" y="27749"/>
                      <a:pt x="3032008" y="0"/>
                    </a:cubicBezTo>
                    <a:cubicBezTo>
                      <a:pt x="3102501" y="-27749"/>
                      <a:pt x="3443222" y="28352"/>
                      <a:pt x="3699283" y="0"/>
                    </a:cubicBezTo>
                    <a:cubicBezTo>
                      <a:pt x="3955345" y="-28352"/>
                      <a:pt x="4042194" y="19466"/>
                      <a:pt x="4366559" y="0"/>
                    </a:cubicBezTo>
                    <a:cubicBezTo>
                      <a:pt x="4690924" y="-19466"/>
                      <a:pt x="4620547" y="37387"/>
                      <a:pt x="4706050" y="0"/>
                    </a:cubicBezTo>
                    <a:cubicBezTo>
                      <a:pt x="4791553" y="-37387"/>
                      <a:pt x="5016327" y="50521"/>
                      <a:pt x="5127488" y="0"/>
                    </a:cubicBezTo>
                    <a:cubicBezTo>
                      <a:pt x="5238649" y="-50521"/>
                      <a:pt x="5629924" y="84932"/>
                      <a:pt x="5876710" y="0"/>
                    </a:cubicBezTo>
                    <a:cubicBezTo>
                      <a:pt x="6123496" y="-84932"/>
                      <a:pt x="6386326" y="34670"/>
                      <a:pt x="6543985" y="0"/>
                    </a:cubicBezTo>
                    <a:cubicBezTo>
                      <a:pt x="6701645" y="-34670"/>
                      <a:pt x="6717309" y="14493"/>
                      <a:pt x="6883477" y="0"/>
                    </a:cubicBezTo>
                    <a:cubicBezTo>
                      <a:pt x="7049645" y="-14493"/>
                      <a:pt x="7184695" y="21624"/>
                      <a:pt x="7468806" y="0"/>
                    </a:cubicBezTo>
                    <a:cubicBezTo>
                      <a:pt x="7752917" y="-21624"/>
                      <a:pt x="7913755" y="1814"/>
                      <a:pt x="8194615" y="0"/>
                    </a:cubicBezTo>
                    <a:cubicBezTo>
                      <a:pt x="8232874" y="184571"/>
                      <a:pt x="8163108" y="338969"/>
                      <a:pt x="8194615" y="451966"/>
                    </a:cubicBezTo>
                    <a:cubicBezTo>
                      <a:pt x="8226122" y="564963"/>
                      <a:pt x="8147207" y="806827"/>
                      <a:pt x="8194615" y="983691"/>
                    </a:cubicBezTo>
                    <a:cubicBezTo>
                      <a:pt x="8242023" y="1160555"/>
                      <a:pt x="8188400" y="1234906"/>
                      <a:pt x="8194615" y="1435658"/>
                    </a:cubicBezTo>
                    <a:cubicBezTo>
                      <a:pt x="8200830" y="1636410"/>
                      <a:pt x="8193624" y="1720237"/>
                      <a:pt x="8194615" y="1914210"/>
                    </a:cubicBezTo>
                    <a:cubicBezTo>
                      <a:pt x="8195606" y="2108183"/>
                      <a:pt x="8159855" y="2505787"/>
                      <a:pt x="8194615" y="2658625"/>
                    </a:cubicBezTo>
                    <a:cubicBezTo>
                      <a:pt x="8045619" y="2674300"/>
                      <a:pt x="7920650" y="2636480"/>
                      <a:pt x="7773178" y="2658625"/>
                    </a:cubicBezTo>
                    <a:cubicBezTo>
                      <a:pt x="7625706" y="2680770"/>
                      <a:pt x="7206295" y="2641783"/>
                      <a:pt x="7023956" y="2658625"/>
                    </a:cubicBezTo>
                    <a:cubicBezTo>
                      <a:pt x="6841617" y="2675467"/>
                      <a:pt x="6703990" y="2635118"/>
                      <a:pt x="6602518" y="2658625"/>
                    </a:cubicBezTo>
                    <a:cubicBezTo>
                      <a:pt x="6501046" y="2682132"/>
                      <a:pt x="6209828" y="2619390"/>
                      <a:pt x="6099135" y="2658625"/>
                    </a:cubicBezTo>
                    <a:cubicBezTo>
                      <a:pt x="5988442" y="2697860"/>
                      <a:pt x="5855441" y="2620612"/>
                      <a:pt x="5759644" y="2658625"/>
                    </a:cubicBezTo>
                    <a:cubicBezTo>
                      <a:pt x="5663847" y="2696638"/>
                      <a:pt x="5538243" y="2623844"/>
                      <a:pt x="5420152" y="2658625"/>
                    </a:cubicBezTo>
                    <a:cubicBezTo>
                      <a:pt x="5302061" y="2693406"/>
                      <a:pt x="5169896" y="2629166"/>
                      <a:pt x="4998715" y="2658625"/>
                    </a:cubicBezTo>
                    <a:cubicBezTo>
                      <a:pt x="4827534" y="2688084"/>
                      <a:pt x="4591324" y="2604726"/>
                      <a:pt x="4331439" y="2658625"/>
                    </a:cubicBezTo>
                    <a:cubicBezTo>
                      <a:pt x="4071554" y="2712524"/>
                      <a:pt x="4103306" y="2640484"/>
                      <a:pt x="3910002" y="2658625"/>
                    </a:cubicBezTo>
                    <a:cubicBezTo>
                      <a:pt x="3716698" y="2676766"/>
                      <a:pt x="3586759" y="2608290"/>
                      <a:pt x="3488565" y="2658625"/>
                    </a:cubicBezTo>
                    <a:cubicBezTo>
                      <a:pt x="3390371" y="2708960"/>
                      <a:pt x="3207128" y="2656657"/>
                      <a:pt x="2985181" y="2658625"/>
                    </a:cubicBezTo>
                    <a:cubicBezTo>
                      <a:pt x="2763234" y="2660593"/>
                      <a:pt x="2571813" y="2630267"/>
                      <a:pt x="2399852" y="2658625"/>
                    </a:cubicBezTo>
                    <a:cubicBezTo>
                      <a:pt x="2227891" y="2686983"/>
                      <a:pt x="1985870" y="2607527"/>
                      <a:pt x="1650630" y="2658625"/>
                    </a:cubicBezTo>
                    <a:cubicBezTo>
                      <a:pt x="1315390" y="2709723"/>
                      <a:pt x="1139201" y="2634499"/>
                      <a:pt x="901408" y="2658625"/>
                    </a:cubicBezTo>
                    <a:cubicBezTo>
                      <a:pt x="663615" y="2682751"/>
                      <a:pt x="181270" y="2630021"/>
                      <a:pt x="0" y="2658625"/>
                    </a:cubicBezTo>
                    <a:cubicBezTo>
                      <a:pt x="-5090" y="2452836"/>
                      <a:pt x="68868" y="2325447"/>
                      <a:pt x="0" y="2073728"/>
                    </a:cubicBezTo>
                    <a:cubicBezTo>
                      <a:pt x="-68868" y="1822009"/>
                      <a:pt x="1462" y="1730641"/>
                      <a:pt x="0" y="1488830"/>
                    </a:cubicBezTo>
                    <a:cubicBezTo>
                      <a:pt x="-1462" y="1247019"/>
                      <a:pt x="38276" y="1088207"/>
                      <a:pt x="0" y="957105"/>
                    </a:cubicBezTo>
                    <a:cubicBezTo>
                      <a:pt x="-38276" y="826004"/>
                      <a:pt x="34514" y="710722"/>
                      <a:pt x="0" y="505139"/>
                    </a:cubicBezTo>
                    <a:cubicBezTo>
                      <a:pt x="-34514" y="299556"/>
                      <a:pt x="38183" y="235523"/>
                      <a:pt x="0" y="0"/>
                    </a:cubicBezTo>
                    <a:close/>
                  </a:path>
                </a:pathLst>
              </a:custGeom>
              <a:solidFill>
                <a:srgbClr val="CCFFC5"/>
              </a:solidFill>
              <a:ln w="28575" cap="flat" cmpd="sng" algn="ctr">
                <a:solidFill>
                  <a:srgbClr val="092D6C">
                    <a:lumMod val="75000"/>
                  </a:srgbClr>
                </a:solidFill>
                <a:prstDash val="solid"/>
                <a:miter lim="800000"/>
              </a:ln>
              <a:effectLst/>
            </p:spPr>
            <p:txBody>
              <a:bodyPr rtlCol="0" anchor="ctr"/>
              <a:lstStyle/>
              <a:p>
                <a:pPr algn="ctr">
                  <a:lnSpc>
                    <a:spcPct val="150000"/>
                  </a:lnSpc>
                  <a:defRPr/>
                </a:pPr>
                <a:endParaRPr lang="en-US" sz="1600" kern="0">
                  <a:solidFill>
                    <a:prstClr val="white"/>
                  </a:solidFill>
                  <a:latin typeface="Arial" panose="020B0604020202020204"/>
                </a:endParaRPr>
              </a:p>
            </p:txBody>
          </p:sp>
          <p:sp>
            <p:nvSpPr>
              <p:cNvPr id="68" name="TextBox 67"/>
              <p:cNvSpPr txBox="1"/>
              <p:nvPr/>
            </p:nvSpPr>
            <p:spPr>
              <a:xfrm>
                <a:off x="1181927" y="4875424"/>
                <a:ext cx="9566686" cy="955484"/>
              </a:xfrm>
              <a:prstGeom prst="rect">
                <a:avLst/>
              </a:prstGeom>
              <a:noFill/>
            </p:spPr>
            <p:txBody>
              <a:bodyPr wrap="square" rtlCol="0" anchor="ctr">
                <a:spAutoFit/>
              </a:bodyPr>
              <a:lstStyle/>
              <a:p>
                <a:pPr algn="ctr">
                  <a:lnSpc>
                    <a:spcPct val="150000"/>
                  </a:lnSpc>
                  <a:defRPr/>
                </a:pPr>
                <a:r>
                  <a:rPr lang="vi-VN" sz="4000" b="1" kern="0" dirty="0">
                    <a:solidFill>
                      <a:prstClr val="black"/>
                    </a:solidFill>
                    <a:latin typeface="Times New Roman" panose="02020603050405020304" pitchFamily="18" charset="0"/>
                    <a:cs typeface="Times New Roman" panose="02020603050405020304" pitchFamily="18" charset="0"/>
                  </a:rPr>
                  <a:t>Nêu ý nghĩa của quá trình </a:t>
                </a:r>
                <a:r>
                  <a:rPr lang="en-US" sz="4000" b="1" kern="0" dirty="0" err="1">
                    <a:solidFill>
                      <a:prstClr val="black"/>
                    </a:solidFill>
                    <a:latin typeface="Times New Roman" panose="02020603050405020304" pitchFamily="18" charset="0"/>
                    <a:cs typeface="Times New Roman" panose="02020603050405020304" pitchFamily="18" charset="0"/>
                  </a:rPr>
                  <a:t>giảm</a:t>
                </a:r>
                <a:r>
                  <a:rPr lang="en-US" sz="4000" b="1" kern="0" dirty="0">
                    <a:solidFill>
                      <a:prstClr val="black"/>
                    </a:solidFill>
                    <a:latin typeface="Times New Roman" panose="02020603050405020304" pitchFamily="18" charset="0"/>
                    <a:cs typeface="Times New Roman" panose="02020603050405020304" pitchFamily="18" charset="0"/>
                  </a:rPr>
                  <a:t> </a:t>
                </a:r>
                <a:r>
                  <a:rPr lang="en-US" sz="4000" b="1" kern="0" dirty="0" err="1">
                    <a:solidFill>
                      <a:prstClr val="black"/>
                    </a:solidFill>
                    <a:latin typeface="Times New Roman" panose="02020603050405020304" pitchFamily="18" charset="0"/>
                    <a:cs typeface="Times New Roman" panose="02020603050405020304" pitchFamily="18" charset="0"/>
                  </a:rPr>
                  <a:t>phân</a:t>
                </a:r>
                <a:r>
                  <a:rPr lang="en-US" sz="4000" b="1" kern="0" dirty="0">
                    <a:solidFill>
                      <a:prstClr val="black"/>
                    </a:solidFill>
                    <a:latin typeface="Times New Roman" panose="02020603050405020304" pitchFamily="18" charset="0"/>
                    <a:cs typeface="Times New Roman" panose="02020603050405020304" pitchFamily="18" charset="0"/>
                  </a:rPr>
                  <a:t> </a:t>
                </a:r>
                <a:r>
                  <a:rPr lang="vi-VN" sz="4000" b="1" kern="0" dirty="0">
                    <a:solidFill>
                      <a:prstClr val="black"/>
                    </a:solidFill>
                    <a:latin typeface="Times New Roman" panose="02020603050405020304" pitchFamily="18" charset="0"/>
                    <a:cs typeface="Times New Roman" panose="02020603050405020304" pitchFamily="18" charset="0"/>
                  </a:rPr>
                  <a:t>đối với sinh vật. </a:t>
                </a:r>
                <a:endParaRPr lang="en-US" sz="4000" b="1" kern="0" dirty="0">
                  <a:solidFill>
                    <a:prstClr val="black"/>
                  </a:solidFill>
                  <a:latin typeface="Times New Roman" panose="02020603050405020304" pitchFamily="18" charset="0"/>
                  <a:cs typeface="Times New Roman" panose="02020603050405020304" pitchFamily="18" charset="0"/>
                </a:endParaRPr>
              </a:p>
            </p:txBody>
          </p:sp>
        </p:grpSp>
        <p:pic>
          <p:nvPicPr>
            <p:cNvPr id="66" name="Picture 2" descr="Dialog Question Mark Icon | Gartoon Redux Misc Iconpack | Gartoon Te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0662" y="799604"/>
              <a:ext cx="1028536" cy="1028536"/>
            </a:xfrm>
            <a:prstGeom prst="rect">
              <a:avLst/>
            </a:prstGeom>
            <a:noFill/>
            <a:extLst>
              <a:ext uri="{909E8E84-426E-40DD-AFC4-6F175D3DCCD1}">
                <a14:hiddenFill xmlns:a14="http://schemas.microsoft.com/office/drawing/2010/main">
                  <a:solidFill>
                    <a:srgbClr val="FFFFFF"/>
                  </a:solidFill>
                </a14:hiddenFill>
              </a:ext>
            </a:extLst>
          </p:spPr>
        </p:pic>
      </p:grpSp>
      <p:sp>
        <p:nvSpPr>
          <p:cNvPr id="69" name="Rectangle: Rounded Corners 4"/>
          <p:cNvSpPr/>
          <p:nvPr/>
        </p:nvSpPr>
        <p:spPr>
          <a:xfrm>
            <a:off x="7943850" y="4159103"/>
            <a:ext cx="2133600" cy="633612"/>
          </a:xfrm>
          <a:prstGeom prst="roundRect">
            <a:avLst>
              <a:gd name="adj" fmla="val 50000"/>
            </a:avLst>
          </a:prstGeom>
          <a:solidFill>
            <a:srgbClr val="44546A">
              <a:lumMod val="60000"/>
              <a:lumOff val="40000"/>
            </a:srgbClr>
          </a:solidFill>
          <a:ln w="635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DFAF6"/>
                </a:solidFill>
                <a:effectLst/>
                <a:uLnTx/>
                <a:uFillTx/>
                <a:latin typeface="Times New Roman" panose="02020603050405020304" pitchFamily="18" charset="0"/>
                <a:cs typeface="Times New Roman" panose="02020603050405020304" pitchFamily="18" charset="0"/>
              </a:rPr>
              <a:t>Trả</a:t>
            </a:r>
            <a:r>
              <a:rPr kumimoji="0" lang="en-US" sz="3600" b="1" i="0" u="none" strike="noStrike" kern="0" cap="none" spc="0" normalizeH="0" baseline="0" noProof="0" dirty="0">
                <a:ln>
                  <a:noFill/>
                </a:ln>
                <a:solidFill>
                  <a:srgbClr val="FDFAF6"/>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FDFAF6"/>
                </a:solidFill>
                <a:effectLst/>
                <a:uLnTx/>
                <a:uFillTx/>
                <a:latin typeface="Times New Roman" panose="02020603050405020304" pitchFamily="18" charset="0"/>
                <a:cs typeface="Times New Roman" panose="02020603050405020304" pitchFamily="18" charset="0"/>
              </a:rPr>
              <a:t>lời</a:t>
            </a:r>
            <a:endParaRPr kumimoji="0" lang="en-US" sz="3600" b="1" i="0" u="none" strike="noStrike" kern="0" cap="none" spc="0" normalizeH="0" baseline="0" noProof="0" dirty="0">
              <a:ln>
                <a:noFill/>
              </a:ln>
              <a:solidFill>
                <a:srgbClr val="FDFAF6"/>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49325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down)">
                                      <p:cBhvr>
                                        <p:cTn id="7" dur="580">
                                          <p:stCondLst>
                                            <p:cond delay="0"/>
                                          </p:stCondLst>
                                        </p:cTn>
                                        <p:tgtEl>
                                          <p:spTgt spid="64"/>
                                        </p:tgtEl>
                                      </p:cBhvr>
                                    </p:animEffect>
                                    <p:anim calcmode="lin" valueType="num">
                                      <p:cBhvr>
                                        <p:cTn id="8"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13" dur="26">
                                          <p:stCondLst>
                                            <p:cond delay="650"/>
                                          </p:stCondLst>
                                        </p:cTn>
                                        <p:tgtEl>
                                          <p:spTgt spid="64"/>
                                        </p:tgtEl>
                                      </p:cBhvr>
                                      <p:to x="100000" y="60000"/>
                                    </p:animScale>
                                    <p:animScale>
                                      <p:cBhvr>
                                        <p:cTn id="14" dur="166" decel="50000">
                                          <p:stCondLst>
                                            <p:cond delay="676"/>
                                          </p:stCondLst>
                                        </p:cTn>
                                        <p:tgtEl>
                                          <p:spTgt spid="64"/>
                                        </p:tgtEl>
                                      </p:cBhvr>
                                      <p:to x="100000" y="100000"/>
                                    </p:animScale>
                                    <p:animScale>
                                      <p:cBhvr>
                                        <p:cTn id="15" dur="26">
                                          <p:stCondLst>
                                            <p:cond delay="1312"/>
                                          </p:stCondLst>
                                        </p:cTn>
                                        <p:tgtEl>
                                          <p:spTgt spid="64"/>
                                        </p:tgtEl>
                                      </p:cBhvr>
                                      <p:to x="100000" y="80000"/>
                                    </p:animScale>
                                    <p:animScale>
                                      <p:cBhvr>
                                        <p:cTn id="16" dur="166" decel="50000">
                                          <p:stCondLst>
                                            <p:cond delay="1338"/>
                                          </p:stCondLst>
                                        </p:cTn>
                                        <p:tgtEl>
                                          <p:spTgt spid="64"/>
                                        </p:tgtEl>
                                      </p:cBhvr>
                                      <p:to x="100000" y="100000"/>
                                    </p:animScale>
                                    <p:animScale>
                                      <p:cBhvr>
                                        <p:cTn id="17" dur="26">
                                          <p:stCondLst>
                                            <p:cond delay="1642"/>
                                          </p:stCondLst>
                                        </p:cTn>
                                        <p:tgtEl>
                                          <p:spTgt spid="64"/>
                                        </p:tgtEl>
                                      </p:cBhvr>
                                      <p:to x="100000" y="90000"/>
                                    </p:animScale>
                                    <p:animScale>
                                      <p:cBhvr>
                                        <p:cTn id="18" dur="166" decel="50000">
                                          <p:stCondLst>
                                            <p:cond delay="1668"/>
                                          </p:stCondLst>
                                        </p:cTn>
                                        <p:tgtEl>
                                          <p:spTgt spid="64"/>
                                        </p:tgtEl>
                                      </p:cBhvr>
                                      <p:to x="100000" y="100000"/>
                                    </p:animScale>
                                    <p:animScale>
                                      <p:cBhvr>
                                        <p:cTn id="19" dur="26">
                                          <p:stCondLst>
                                            <p:cond delay="1808"/>
                                          </p:stCondLst>
                                        </p:cTn>
                                        <p:tgtEl>
                                          <p:spTgt spid="64"/>
                                        </p:tgtEl>
                                      </p:cBhvr>
                                      <p:to x="100000" y="95000"/>
                                    </p:animScale>
                                    <p:animScale>
                                      <p:cBhvr>
                                        <p:cTn id="20" dur="166" decel="50000">
                                          <p:stCondLst>
                                            <p:cond delay="1834"/>
                                          </p:stCondLst>
                                        </p:cTn>
                                        <p:tgtEl>
                                          <p:spTgt spid="6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9"/>
                                        </p:tgtEl>
                                        <p:attrNameLst>
                                          <p:attrName>style.visibility</p:attrName>
                                        </p:attrNameLst>
                                      </p:cBhvr>
                                      <p:to>
                                        <p:strVal val="visible"/>
                                      </p:to>
                                    </p:set>
                                    <p:anim calcmode="lin" valueType="num">
                                      <p:cBhvr additive="base">
                                        <p:cTn id="25" dur="500" fill="hold"/>
                                        <p:tgtEl>
                                          <p:spTgt spid="69"/>
                                        </p:tgtEl>
                                        <p:attrNameLst>
                                          <p:attrName>ppt_x</p:attrName>
                                        </p:attrNameLst>
                                      </p:cBhvr>
                                      <p:tavLst>
                                        <p:tav tm="0">
                                          <p:val>
                                            <p:strVal val="#ppt_x"/>
                                          </p:val>
                                        </p:tav>
                                        <p:tav tm="100000">
                                          <p:val>
                                            <p:strVal val="#ppt_x"/>
                                          </p:val>
                                        </p:tav>
                                      </p:tavLst>
                                    </p:anim>
                                    <p:anim calcmode="lin" valueType="num">
                                      <p:cBhvr additive="base">
                                        <p:cTn id="26"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6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460419"/>
            <a:ext cx="3876917" cy="1136561"/>
            <a:chOff x="0" y="0"/>
            <a:chExt cx="5169223" cy="1515415"/>
          </a:xfrm>
        </p:grpSpPr>
        <p:grpSp>
          <p:nvGrpSpPr>
            <p:cNvPr id="3" name="Group 3"/>
            <p:cNvGrpSpPr/>
            <p:nvPr/>
          </p:nvGrpSpPr>
          <p:grpSpPr>
            <a:xfrm>
              <a:off x="844336" y="0"/>
              <a:ext cx="4324887" cy="1515415"/>
              <a:chOff x="0" y="0"/>
              <a:chExt cx="2013381" cy="705477"/>
            </a:xfrm>
          </p:grpSpPr>
          <p:sp>
            <p:nvSpPr>
              <p:cNvPr id="4" name="Freeform 4"/>
              <p:cNvSpPr/>
              <p:nvPr/>
            </p:nvSpPr>
            <p:spPr>
              <a:xfrm>
                <a:off x="0" y="0"/>
                <a:ext cx="2013381" cy="705477"/>
              </a:xfrm>
              <a:custGeom>
                <a:avLst/>
                <a:gdLst/>
                <a:ahLst/>
                <a:cxnLst/>
                <a:rect l="l" t="t" r="r" b="b"/>
                <a:pathLst>
                  <a:path w="2013381" h="705477">
                    <a:moveTo>
                      <a:pt x="0" y="0"/>
                    </a:moveTo>
                    <a:lnTo>
                      <a:pt x="2013381" y="0"/>
                    </a:lnTo>
                    <a:lnTo>
                      <a:pt x="2013381" y="705477"/>
                    </a:lnTo>
                    <a:lnTo>
                      <a:pt x="0" y="705477"/>
                    </a:lnTo>
                    <a:close/>
                  </a:path>
                </a:pathLst>
              </a:custGeom>
              <a:solidFill>
                <a:srgbClr val="EB334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5" name="Group 5"/>
            <p:cNvGrpSpPr/>
            <p:nvPr/>
          </p:nvGrpSpPr>
          <p:grpSpPr>
            <a:xfrm>
              <a:off x="0" y="0"/>
              <a:ext cx="1688673" cy="1515415"/>
              <a:chOff x="0" y="0"/>
              <a:chExt cx="6350000" cy="5698490"/>
            </a:xfrm>
          </p:grpSpPr>
          <p:sp>
            <p:nvSpPr>
              <p:cNvPr id="6" name="Freeform 6"/>
              <p:cNvSpPr/>
              <p:nvPr/>
            </p:nvSpPr>
            <p:spPr>
              <a:xfrm>
                <a:off x="0" y="850900"/>
                <a:ext cx="3175000" cy="4847590"/>
              </a:xfrm>
              <a:custGeom>
                <a:avLst/>
                <a:gdLst/>
                <a:ahLst/>
                <a:cxnLst/>
                <a:rect l="l" t="t" r="r" b="b"/>
                <a:pathLst>
                  <a:path w="3175000" h="4847590">
                    <a:moveTo>
                      <a:pt x="0" y="0"/>
                    </a:moveTo>
                    <a:lnTo>
                      <a:pt x="0" y="850900"/>
                    </a:lnTo>
                    <a:lnTo>
                      <a:pt x="0" y="850900"/>
                    </a:lnTo>
                    <a:lnTo>
                      <a:pt x="0" y="3700780"/>
                    </a:lnTo>
                    <a:lnTo>
                      <a:pt x="3175000" y="4847590"/>
                    </a:lnTo>
                    <a:lnTo>
                      <a:pt x="3175000" y="4847590"/>
                    </a:lnTo>
                    <a:lnTo>
                      <a:pt x="3175000" y="3700780"/>
                    </a:lnTo>
                    <a:lnTo>
                      <a:pt x="3175000" y="1104900"/>
                    </a:lnTo>
                    <a:lnTo>
                      <a:pt x="3175000" y="850900"/>
                    </a:lnTo>
                    <a:lnTo>
                      <a:pt x="3175000" y="850900"/>
                    </a:lnTo>
                    <a:lnTo>
                      <a:pt x="3175000" y="0"/>
                    </a:lnTo>
                    <a:close/>
                  </a:path>
                </a:pathLst>
              </a:custGeom>
              <a:solidFill>
                <a:srgbClr val="17502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p:cNvSpPr/>
              <p:nvPr/>
            </p:nvSpPr>
            <p:spPr>
              <a:xfrm>
                <a:off x="3175000" y="850900"/>
                <a:ext cx="3175000" cy="4847590"/>
              </a:xfrm>
              <a:custGeom>
                <a:avLst/>
                <a:gdLst/>
                <a:ahLst/>
                <a:cxnLst/>
                <a:rect l="l" t="t" r="r" b="b"/>
                <a:pathLst>
                  <a:path w="3175000" h="4847590">
                    <a:moveTo>
                      <a:pt x="0" y="0"/>
                    </a:moveTo>
                    <a:lnTo>
                      <a:pt x="0" y="850900"/>
                    </a:lnTo>
                    <a:lnTo>
                      <a:pt x="0" y="850900"/>
                    </a:lnTo>
                    <a:lnTo>
                      <a:pt x="0" y="1104900"/>
                    </a:lnTo>
                    <a:lnTo>
                      <a:pt x="0" y="3700780"/>
                    </a:lnTo>
                    <a:lnTo>
                      <a:pt x="0" y="4847590"/>
                    </a:lnTo>
                    <a:lnTo>
                      <a:pt x="3175000" y="3700780"/>
                    </a:lnTo>
                    <a:lnTo>
                      <a:pt x="3175000" y="850900"/>
                    </a:lnTo>
                    <a:lnTo>
                      <a:pt x="3175000" y="850900"/>
                    </a:lnTo>
                    <a:lnTo>
                      <a:pt x="3175000" y="0"/>
                    </a:lnTo>
                    <a:close/>
                  </a:path>
                </a:pathLst>
              </a:custGeom>
              <a:solidFill>
                <a:srgbClr val="96121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p:cNvSpPr/>
              <p:nvPr/>
            </p:nvSpPr>
            <p:spPr>
              <a:xfrm>
                <a:off x="0" y="0"/>
                <a:ext cx="6350000" cy="1701800"/>
              </a:xfrm>
              <a:custGeom>
                <a:avLst/>
                <a:gdLst/>
                <a:ahLst/>
                <a:cxnLst/>
                <a:rect l="l" t="t" r="r" b="b"/>
                <a:pathLst>
                  <a:path w="6350000" h="1701800">
                    <a:moveTo>
                      <a:pt x="3175000" y="0"/>
                    </a:moveTo>
                    <a:lnTo>
                      <a:pt x="0" y="850900"/>
                    </a:lnTo>
                    <a:lnTo>
                      <a:pt x="3175000" y="1701800"/>
                    </a:lnTo>
                    <a:lnTo>
                      <a:pt x="6350000" y="850900"/>
                    </a:lnTo>
                    <a:close/>
                  </a:path>
                </a:pathLst>
              </a:custGeom>
              <a:solidFill>
                <a:srgbClr val="FFE92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9" name="TextBox 9"/>
            <p:cNvSpPr txBox="1"/>
            <p:nvPr/>
          </p:nvSpPr>
          <p:spPr>
            <a:xfrm>
              <a:off x="2080275" y="337549"/>
              <a:ext cx="2511894" cy="773642"/>
            </a:xfrm>
            <a:prstGeom prst="rect">
              <a:avLst/>
            </a:prstGeom>
          </p:spPr>
          <p:txBody>
            <a:bodyPr lIns="0" tIns="0" rIns="0" bIns="0" rtlCol="0" anchor="t">
              <a:spAutoFit/>
            </a:bodyPr>
            <a:lstStyle/>
            <a:p>
              <a:pPr marL="0" marR="0" lvl="0" indent="0" algn="l" defTabSz="914400" rtl="0" eaLnBrk="1" fontAlgn="auto" latinLnBrk="0" hangingPunct="1">
                <a:lnSpc>
                  <a:spcPts val="4900"/>
                </a:lnSpc>
                <a:spcBef>
                  <a:spcPts val="0"/>
                </a:spcBef>
                <a:spcAft>
                  <a:spcPts val="0"/>
                </a:spcAft>
                <a:buClrTx/>
                <a:buSzTx/>
                <a:buFontTx/>
                <a:buNone/>
                <a:tabLst/>
                <a:defRPr/>
              </a:pPr>
              <a:r>
                <a:rPr kumimoji="0" lang="vi-VN" sz="3500" b="1" i="0" u="none" strike="noStrike" kern="1200" cap="none" spc="0" normalizeH="0" baseline="0" noProof="0">
                  <a:ln>
                    <a:noFill/>
                  </a:ln>
                  <a:solidFill>
                    <a:srgbClr val="FFFFFF"/>
                  </a:solidFill>
                  <a:effectLst/>
                  <a:uLnTx/>
                  <a:uFillTx/>
                  <a:latin typeface="Arial" pitchFamily="34" charset="0"/>
                  <a:ea typeface="+mn-ea"/>
                  <a:cs typeface="+mn-cs"/>
                </a:rPr>
                <a:t>BÀI TẬP</a:t>
              </a:r>
            </a:p>
          </p:txBody>
        </p:sp>
      </p:grpSp>
      <p:grpSp>
        <p:nvGrpSpPr>
          <p:cNvPr id="10" name="Group 10"/>
          <p:cNvGrpSpPr/>
          <p:nvPr/>
        </p:nvGrpSpPr>
        <p:grpSpPr>
          <a:xfrm>
            <a:off x="1028701" y="1972432"/>
            <a:ext cx="15811498" cy="4447393"/>
            <a:chOff x="0" y="0"/>
            <a:chExt cx="21081999" cy="5929856"/>
          </a:xfrm>
        </p:grpSpPr>
        <p:grpSp>
          <p:nvGrpSpPr>
            <p:cNvPr id="11" name="Group 11"/>
            <p:cNvGrpSpPr/>
            <p:nvPr/>
          </p:nvGrpSpPr>
          <p:grpSpPr>
            <a:xfrm>
              <a:off x="0" y="0"/>
              <a:ext cx="21081999" cy="5929856"/>
              <a:chOff x="0" y="0"/>
              <a:chExt cx="5768078" cy="1622420"/>
            </a:xfrm>
          </p:grpSpPr>
          <p:sp>
            <p:nvSpPr>
              <p:cNvPr id="12" name="Freeform 12"/>
              <p:cNvSpPr/>
              <p:nvPr/>
            </p:nvSpPr>
            <p:spPr>
              <a:xfrm>
                <a:off x="0" y="0"/>
                <a:ext cx="5768078" cy="1622420"/>
              </a:xfrm>
              <a:custGeom>
                <a:avLst/>
                <a:gdLst/>
                <a:ahLst/>
                <a:cxnLst/>
                <a:rect l="l" t="t" r="r" b="b"/>
                <a:pathLst>
                  <a:path w="5920967" h="638307">
                    <a:moveTo>
                      <a:pt x="0" y="0"/>
                    </a:moveTo>
                    <a:lnTo>
                      <a:pt x="5920967" y="0"/>
                    </a:lnTo>
                    <a:lnTo>
                      <a:pt x="5920967" y="638307"/>
                    </a:lnTo>
                    <a:lnTo>
                      <a:pt x="0" y="638307"/>
                    </a:lnTo>
                    <a:close/>
                  </a:path>
                </a:pathLst>
              </a:custGeom>
              <a:solidFill>
                <a:srgbClr val="FFDE5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3" name="TextBox 13"/>
            <p:cNvSpPr txBox="1"/>
            <p:nvPr/>
          </p:nvSpPr>
          <p:spPr>
            <a:xfrm>
              <a:off x="635387" y="338439"/>
              <a:ext cx="19323264" cy="5252976"/>
            </a:xfrm>
            <a:prstGeom prst="rect">
              <a:avLst/>
            </a:prstGeom>
          </p:spPr>
          <p:txBody>
            <a:bodyPr wrap="square" lIns="0" tIns="0" rIns="0" bIns="0" rtlCol="0" anchor="t">
              <a:spAutoFit/>
            </a:bodyPr>
            <a:lstStyle/>
            <a:p>
              <a:pPr algn="just">
                <a:lnSpc>
                  <a:spcPct val="150000"/>
                </a:lnSpc>
                <a:spcBef>
                  <a:spcPct val="0"/>
                </a:spcBef>
                <a:defRPr/>
              </a:pPr>
              <a:r>
                <a:rPr lang="vi-VN" sz="3500" b="1" dirty="0">
                  <a:solidFill>
                    <a:srgbClr val="000000"/>
                  </a:solidFill>
                  <a:latin typeface="Arial" pitchFamily="34" charset="0"/>
                </a:rPr>
                <a:t>Người ta quan sát thấy có 2 tế bào mầm sinh dục của một loài tiến hành nguyên phân 3 lần liên tiếp trước khi giảm phân để tạo thành các giao tử. Biết rằng tất cả các tế bào sau nguyên phân đều tiến hành giảm phân, từ 1 tế bào khi giảm phân tạo kết thúc tạo 4 giao tử như nhau. Hãy tính số giao tử được tạo thành.</a:t>
              </a:r>
            </a:p>
          </p:txBody>
        </p:sp>
      </p:gr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84B8108-4F0A-F724-CD6A-2934DD0A4442}"/>
                  </a:ext>
                </a:extLst>
              </p:cNvPr>
              <p:cNvSpPr txBox="1"/>
              <p:nvPr/>
            </p:nvSpPr>
            <p:spPr>
              <a:xfrm>
                <a:off x="1028700" y="7515370"/>
                <a:ext cx="15811498" cy="1469120"/>
              </a:xfrm>
              <a:prstGeom prst="rect">
                <a:avLst/>
              </a:prstGeom>
              <a:noFill/>
            </p:spPr>
            <p:txBody>
              <a:bodyPr wrap="square">
                <a:spAutoFit/>
              </a:bodyPr>
              <a:lstStyle/>
              <a:p>
                <a:pPr lvl="0" algn="just">
                  <a:lnSpc>
                    <a:spcPct val="107000"/>
                  </a:lnSpc>
                  <a:spcBef>
                    <a:spcPts val="600"/>
                  </a:spcBef>
                  <a:spcAft>
                    <a:spcPts val="800"/>
                  </a:spcAft>
                </a:pPr>
                <a:r>
                  <a:rPr lang="vi-VN" sz="4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Tổng số tế bào con được tạo ra sau 3 lần nguyên phân là: 2</a:t>
                </a:r>
                <a14:m>
                  <m:oMath xmlns:m="http://schemas.openxmlformats.org/officeDocument/2006/math">
                    <m:r>
                      <a:rPr lang="vi-VN" sz="4000" i="1" dirty="0" smtClean="0">
                        <a:solidFill>
                          <a:srgbClr val="000000"/>
                        </a:solidFill>
                        <a:effectLst/>
                        <a:latin typeface="Cambria Math" panose="02040503050406030204" pitchFamily="18" charset="0"/>
                        <a:ea typeface="Cambria Math" panose="02040503050406030204" pitchFamily="18" charset="0"/>
                      </a:rPr>
                      <m:t>×</m:t>
                    </m:r>
                  </m:oMath>
                </a14:m>
                <a:r>
                  <a:rPr lang="vi-VN" sz="4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4000" i="1"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vi-VN" sz="4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 tế bào.</a:t>
                </a:r>
                <a:endParaRPr lang="vi-VN" sz="40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vi-VN" sz="4000" i="1" dirty="0">
                    <a:solidFill>
                      <a:srgbClr val="000000"/>
                    </a:solidFill>
                    <a:effectLst/>
                    <a:latin typeface="Times New Roman" panose="02020603050405020304" pitchFamily="18" charset="0"/>
                    <a:ea typeface="Times New Roman" panose="02020603050405020304" pitchFamily="18" charset="0"/>
                  </a:rPr>
                  <a:t>- Số giao tử được tạo thành là: 16</a:t>
                </a:r>
                <a14:m>
                  <m:oMath xmlns:m="http://schemas.openxmlformats.org/officeDocument/2006/math">
                    <m:r>
                      <a:rPr lang="vi-VN" sz="4000" i="1" dirty="0" smtClean="0">
                        <a:solidFill>
                          <a:srgbClr val="000000"/>
                        </a:solidFill>
                        <a:effectLst/>
                        <a:latin typeface="Cambria Math" panose="02040503050406030204" pitchFamily="18" charset="0"/>
                        <a:ea typeface="Cambria Math" panose="02040503050406030204" pitchFamily="18" charset="0"/>
                      </a:rPr>
                      <m:t>×</m:t>
                    </m:r>
                  </m:oMath>
                </a14:m>
                <a:r>
                  <a:rPr lang="vi-VN" sz="4000" i="1" dirty="0">
                    <a:solidFill>
                      <a:srgbClr val="000000"/>
                    </a:solidFill>
                    <a:effectLst/>
                    <a:latin typeface="Times New Roman" panose="02020603050405020304" pitchFamily="18" charset="0"/>
                    <a:ea typeface="Times New Roman" panose="02020603050405020304" pitchFamily="18" charset="0"/>
                  </a:rPr>
                  <a:t>4 = 64 giao tử</a:t>
                </a:r>
                <a:endParaRPr lang="vi-VN" sz="4000" dirty="0"/>
              </a:p>
            </p:txBody>
          </p:sp>
        </mc:Choice>
        <mc:Fallback xmlns="">
          <p:sp>
            <p:nvSpPr>
              <p:cNvPr id="16" name="TextBox 15">
                <a:extLst>
                  <a:ext uri="{FF2B5EF4-FFF2-40B4-BE49-F238E27FC236}">
                    <a16:creationId xmlns:a16="http://schemas.microsoft.com/office/drawing/2014/main" id="{484B8108-4F0A-F724-CD6A-2934DD0A4442}"/>
                  </a:ext>
                </a:extLst>
              </p:cNvPr>
              <p:cNvSpPr txBox="1">
                <a:spLocks noRot="1" noChangeAspect="1" noMove="1" noResize="1" noEditPoints="1" noAdjustHandles="1" noChangeArrowheads="1" noChangeShapeType="1" noTextEdit="1"/>
              </p:cNvSpPr>
              <p:nvPr/>
            </p:nvSpPr>
            <p:spPr>
              <a:xfrm>
                <a:off x="1028700" y="7515370"/>
                <a:ext cx="15811498" cy="1469120"/>
              </a:xfrm>
              <a:prstGeom prst="rect">
                <a:avLst/>
              </a:prstGeom>
              <a:blipFill>
                <a:blip r:embed="rId2"/>
                <a:stretch>
                  <a:fillRect l="-1388" t="-7469" r="-1388" b="-17012"/>
                </a:stretch>
              </a:blipFill>
            </p:spPr>
            <p:txBody>
              <a:bodyPr/>
              <a:lstStyle/>
              <a:p>
                <a:r>
                  <a:rPr lang="vi-VN">
                    <a:noFill/>
                  </a:rPr>
                  <a:t> </a:t>
                </a:r>
              </a:p>
            </p:txBody>
          </p:sp>
        </mc:Fallback>
      </mc:AlternateContent>
    </p:spTree>
    <p:extLst>
      <p:ext uri="{BB962C8B-B14F-4D97-AF65-F5344CB8AC3E}">
        <p14:creationId xmlns:p14="http://schemas.microsoft.com/office/powerpoint/2010/main" val="11279612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6">
                                            <p:txEl>
                                              <p:pRg st="0" end="0"/>
                                            </p:txEl>
                                          </p:spTgt>
                                        </p:tgtEl>
                                        <p:attrNameLst>
                                          <p:attrName>style.visibility</p:attrName>
                                        </p:attrNameLst>
                                      </p:cBhvr>
                                      <p:to>
                                        <p:strVal val="visible"/>
                                      </p:to>
                                    </p:set>
                                    <p:animEffect transition="in" filter="fade">
                                      <p:cBhvr>
                                        <p:cTn id="32" dur="1000"/>
                                        <p:tgtEl>
                                          <p:spTgt spid="16">
                                            <p:txEl>
                                              <p:pRg st="0" end="0"/>
                                            </p:txEl>
                                          </p:spTgt>
                                        </p:tgtEl>
                                      </p:cBhvr>
                                    </p:animEffect>
                                    <p:anim calcmode="lin" valueType="num">
                                      <p:cBhvr>
                                        <p:cTn id="33"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6">
                                            <p:txEl>
                                              <p:pRg st="1" end="1"/>
                                            </p:txEl>
                                          </p:spTgt>
                                        </p:tgtEl>
                                        <p:attrNameLst>
                                          <p:attrName>style.visibility</p:attrName>
                                        </p:attrNameLst>
                                      </p:cBhvr>
                                      <p:to>
                                        <p:strVal val="visible"/>
                                      </p:to>
                                    </p:set>
                                    <p:animEffect transition="in" filter="fade">
                                      <p:cBhvr>
                                        <p:cTn id="39" dur="1000"/>
                                        <p:tgtEl>
                                          <p:spTgt spid="16">
                                            <p:txEl>
                                              <p:pRg st="1" end="1"/>
                                            </p:txEl>
                                          </p:spTgt>
                                        </p:tgtEl>
                                      </p:cBhvr>
                                    </p:animEffect>
                                    <p:anim calcmode="lin" valueType="num">
                                      <p:cBhvr>
                                        <p:cTn id="40"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41"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439139"/>
            <a:ext cx="3876917" cy="1136561"/>
            <a:chOff x="0" y="0"/>
            <a:chExt cx="5169223" cy="1515415"/>
          </a:xfrm>
        </p:grpSpPr>
        <p:grpSp>
          <p:nvGrpSpPr>
            <p:cNvPr id="3" name="Group 3"/>
            <p:cNvGrpSpPr/>
            <p:nvPr/>
          </p:nvGrpSpPr>
          <p:grpSpPr>
            <a:xfrm>
              <a:off x="844336" y="0"/>
              <a:ext cx="4324887" cy="1515415"/>
              <a:chOff x="0" y="0"/>
              <a:chExt cx="2013381" cy="705477"/>
            </a:xfrm>
          </p:grpSpPr>
          <p:sp>
            <p:nvSpPr>
              <p:cNvPr id="4" name="Freeform 4"/>
              <p:cNvSpPr/>
              <p:nvPr/>
            </p:nvSpPr>
            <p:spPr>
              <a:xfrm>
                <a:off x="0" y="0"/>
                <a:ext cx="2013381" cy="705477"/>
              </a:xfrm>
              <a:custGeom>
                <a:avLst/>
                <a:gdLst/>
                <a:ahLst/>
                <a:cxnLst/>
                <a:rect l="l" t="t" r="r" b="b"/>
                <a:pathLst>
                  <a:path w="2013381" h="705477">
                    <a:moveTo>
                      <a:pt x="0" y="0"/>
                    </a:moveTo>
                    <a:lnTo>
                      <a:pt x="2013381" y="0"/>
                    </a:lnTo>
                    <a:lnTo>
                      <a:pt x="2013381" y="705477"/>
                    </a:lnTo>
                    <a:lnTo>
                      <a:pt x="0" y="705477"/>
                    </a:lnTo>
                    <a:close/>
                  </a:path>
                </a:pathLst>
              </a:custGeom>
              <a:solidFill>
                <a:srgbClr val="EB334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5" name="Group 5"/>
            <p:cNvGrpSpPr/>
            <p:nvPr/>
          </p:nvGrpSpPr>
          <p:grpSpPr>
            <a:xfrm>
              <a:off x="0" y="0"/>
              <a:ext cx="1688673" cy="1515415"/>
              <a:chOff x="0" y="0"/>
              <a:chExt cx="6350000" cy="5698490"/>
            </a:xfrm>
          </p:grpSpPr>
          <p:sp>
            <p:nvSpPr>
              <p:cNvPr id="6" name="Freeform 6"/>
              <p:cNvSpPr/>
              <p:nvPr/>
            </p:nvSpPr>
            <p:spPr>
              <a:xfrm>
                <a:off x="0" y="850900"/>
                <a:ext cx="3175000" cy="4847590"/>
              </a:xfrm>
              <a:custGeom>
                <a:avLst/>
                <a:gdLst/>
                <a:ahLst/>
                <a:cxnLst/>
                <a:rect l="l" t="t" r="r" b="b"/>
                <a:pathLst>
                  <a:path w="3175000" h="4847590">
                    <a:moveTo>
                      <a:pt x="0" y="0"/>
                    </a:moveTo>
                    <a:lnTo>
                      <a:pt x="0" y="850900"/>
                    </a:lnTo>
                    <a:lnTo>
                      <a:pt x="0" y="850900"/>
                    </a:lnTo>
                    <a:lnTo>
                      <a:pt x="0" y="3700780"/>
                    </a:lnTo>
                    <a:lnTo>
                      <a:pt x="3175000" y="4847590"/>
                    </a:lnTo>
                    <a:lnTo>
                      <a:pt x="3175000" y="4847590"/>
                    </a:lnTo>
                    <a:lnTo>
                      <a:pt x="3175000" y="3700780"/>
                    </a:lnTo>
                    <a:lnTo>
                      <a:pt x="3175000" y="1104900"/>
                    </a:lnTo>
                    <a:lnTo>
                      <a:pt x="3175000" y="850900"/>
                    </a:lnTo>
                    <a:lnTo>
                      <a:pt x="3175000" y="850900"/>
                    </a:lnTo>
                    <a:lnTo>
                      <a:pt x="3175000" y="0"/>
                    </a:lnTo>
                    <a:close/>
                  </a:path>
                </a:pathLst>
              </a:custGeom>
              <a:solidFill>
                <a:srgbClr val="17502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p:cNvSpPr/>
              <p:nvPr/>
            </p:nvSpPr>
            <p:spPr>
              <a:xfrm>
                <a:off x="3175000" y="850900"/>
                <a:ext cx="3175000" cy="4847590"/>
              </a:xfrm>
              <a:custGeom>
                <a:avLst/>
                <a:gdLst/>
                <a:ahLst/>
                <a:cxnLst/>
                <a:rect l="l" t="t" r="r" b="b"/>
                <a:pathLst>
                  <a:path w="3175000" h="4847590">
                    <a:moveTo>
                      <a:pt x="0" y="0"/>
                    </a:moveTo>
                    <a:lnTo>
                      <a:pt x="0" y="850900"/>
                    </a:lnTo>
                    <a:lnTo>
                      <a:pt x="0" y="850900"/>
                    </a:lnTo>
                    <a:lnTo>
                      <a:pt x="0" y="1104900"/>
                    </a:lnTo>
                    <a:lnTo>
                      <a:pt x="0" y="3700780"/>
                    </a:lnTo>
                    <a:lnTo>
                      <a:pt x="0" y="4847590"/>
                    </a:lnTo>
                    <a:lnTo>
                      <a:pt x="3175000" y="3700780"/>
                    </a:lnTo>
                    <a:lnTo>
                      <a:pt x="3175000" y="850900"/>
                    </a:lnTo>
                    <a:lnTo>
                      <a:pt x="3175000" y="850900"/>
                    </a:lnTo>
                    <a:lnTo>
                      <a:pt x="3175000" y="0"/>
                    </a:lnTo>
                    <a:close/>
                  </a:path>
                </a:pathLst>
              </a:custGeom>
              <a:solidFill>
                <a:srgbClr val="96121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p:cNvSpPr/>
              <p:nvPr/>
            </p:nvSpPr>
            <p:spPr>
              <a:xfrm>
                <a:off x="0" y="0"/>
                <a:ext cx="6350000" cy="1701800"/>
              </a:xfrm>
              <a:custGeom>
                <a:avLst/>
                <a:gdLst/>
                <a:ahLst/>
                <a:cxnLst/>
                <a:rect l="l" t="t" r="r" b="b"/>
                <a:pathLst>
                  <a:path w="6350000" h="1701800">
                    <a:moveTo>
                      <a:pt x="3175000" y="0"/>
                    </a:moveTo>
                    <a:lnTo>
                      <a:pt x="0" y="850900"/>
                    </a:lnTo>
                    <a:lnTo>
                      <a:pt x="3175000" y="1701800"/>
                    </a:lnTo>
                    <a:lnTo>
                      <a:pt x="6350000" y="850900"/>
                    </a:lnTo>
                    <a:close/>
                  </a:path>
                </a:pathLst>
              </a:custGeom>
              <a:solidFill>
                <a:srgbClr val="FFE92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9" name="TextBox 9"/>
            <p:cNvSpPr txBox="1"/>
            <p:nvPr/>
          </p:nvSpPr>
          <p:spPr>
            <a:xfrm>
              <a:off x="2080275" y="337549"/>
              <a:ext cx="2511894" cy="773642"/>
            </a:xfrm>
            <a:prstGeom prst="rect">
              <a:avLst/>
            </a:prstGeom>
          </p:spPr>
          <p:txBody>
            <a:bodyPr lIns="0" tIns="0" rIns="0" bIns="0" rtlCol="0" anchor="t">
              <a:spAutoFit/>
            </a:bodyPr>
            <a:lstStyle/>
            <a:p>
              <a:pPr marL="0" marR="0" lvl="0" indent="0" algn="l" defTabSz="914400" rtl="0" eaLnBrk="1" fontAlgn="auto" latinLnBrk="0" hangingPunct="1">
                <a:lnSpc>
                  <a:spcPts val="4900"/>
                </a:lnSpc>
                <a:spcBef>
                  <a:spcPts val="0"/>
                </a:spcBef>
                <a:spcAft>
                  <a:spcPts val="0"/>
                </a:spcAft>
                <a:buClrTx/>
                <a:buSzTx/>
                <a:buFontTx/>
                <a:buNone/>
                <a:tabLst/>
                <a:defRPr/>
              </a:pPr>
              <a:r>
                <a:rPr kumimoji="0" lang="vi-VN" sz="3500" b="1" i="0" u="none" strike="noStrike" kern="1200" cap="none" spc="0" normalizeH="0" baseline="0" noProof="0">
                  <a:ln>
                    <a:noFill/>
                  </a:ln>
                  <a:solidFill>
                    <a:srgbClr val="FFFFFF"/>
                  </a:solidFill>
                  <a:effectLst/>
                  <a:uLnTx/>
                  <a:uFillTx/>
                  <a:latin typeface="Arial" pitchFamily="34" charset="0"/>
                  <a:ea typeface="+mn-ea"/>
                  <a:cs typeface="+mn-cs"/>
                </a:rPr>
                <a:t>BÀI TẬP</a:t>
              </a:r>
            </a:p>
          </p:txBody>
        </p:sp>
      </p:grpSp>
      <p:grpSp>
        <p:nvGrpSpPr>
          <p:cNvPr id="10" name="Group 10"/>
          <p:cNvGrpSpPr/>
          <p:nvPr/>
        </p:nvGrpSpPr>
        <p:grpSpPr>
          <a:xfrm>
            <a:off x="6647234" y="439139"/>
            <a:ext cx="10612066" cy="1884961"/>
            <a:chOff x="0" y="0"/>
            <a:chExt cx="21640800" cy="2129345"/>
          </a:xfrm>
        </p:grpSpPr>
        <p:grpSp>
          <p:nvGrpSpPr>
            <p:cNvPr id="11" name="Group 11"/>
            <p:cNvGrpSpPr/>
            <p:nvPr/>
          </p:nvGrpSpPr>
          <p:grpSpPr>
            <a:xfrm>
              <a:off x="0" y="0"/>
              <a:ext cx="21640800" cy="2129345"/>
              <a:chOff x="0" y="0"/>
              <a:chExt cx="5920967" cy="582593"/>
            </a:xfrm>
          </p:grpSpPr>
          <p:sp>
            <p:nvSpPr>
              <p:cNvPr id="12" name="Freeform 12"/>
              <p:cNvSpPr/>
              <p:nvPr/>
            </p:nvSpPr>
            <p:spPr>
              <a:xfrm>
                <a:off x="0" y="0"/>
                <a:ext cx="5920967" cy="582593"/>
              </a:xfrm>
              <a:custGeom>
                <a:avLst/>
                <a:gdLst/>
                <a:ahLst/>
                <a:cxnLst/>
                <a:rect l="l" t="t" r="r" b="b"/>
                <a:pathLst>
                  <a:path w="5920967" h="638307">
                    <a:moveTo>
                      <a:pt x="0" y="0"/>
                    </a:moveTo>
                    <a:lnTo>
                      <a:pt x="5920967" y="0"/>
                    </a:lnTo>
                    <a:lnTo>
                      <a:pt x="5920967" y="638307"/>
                    </a:lnTo>
                    <a:lnTo>
                      <a:pt x="0" y="638307"/>
                    </a:lnTo>
                    <a:close/>
                  </a:path>
                </a:pathLst>
              </a:custGeom>
              <a:solidFill>
                <a:srgbClr val="FFDE5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3" name="TextBox 13"/>
            <p:cNvSpPr txBox="1"/>
            <p:nvPr/>
          </p:nvSpPr>
          <p:spPr>
            <a:xfrm>
              <a:off x="1778021" y="192417"/>
              <a:ext cx="18084755" cy="1527314"/>
            </a:xfrm>
            <a:prstGeom prst="rect">
              <a:avLst/>
            </a:prstGeom>
          </p:spPr>
          <p:txBody>
            <a:bodyPr wrap="square" lIns="0" tIns="0" rIns="0" bIns="0" rtlCol="0" anchor="t">
              <a:spAutoFit/>
            </a:bodyPr>
            <a:lstStyle/>
            <a:p>
              <a:pPr algn="just">
                <a:lnSpc>
                  <a:spcPct val="150000"/>
                </a:lnSpc>
                <a:spcBef>
                  <a:spcPct val="0"/>
                </a:spcBef>
                <a:defRPr/>
              </a:pPr>
              <a:r>
                <a:rPr lang="vi-VN" sz="3500" b="1" dirty="0">
                  <a:solidFill>
                    <a:srgbClr val="000000"/>
                  </a:solidFill>
                  <a:latin typeface="Arial" pitchFamily="34" charset="0"/>
                </a:rPr>
                <a:t>Phân biệt nguyên phân và giảm phân bằng cách hoàn thành nội dung bảng sau</a:t>
              </a:r>
            </a:p>
          </p:txBody>
        </p:sp>
      </p:grpSp>
      <p:graphicFrame>
        <p:nvGraphicFramePr>
          <p:cNvPr id="15" name="Table 14"/>
          <p:cNvGraphicFramePr>
            <a:graphicFrameLocks noGrp="1"/>
          </p:cNvGraphicFramePr>
          <p:nvPr>
            <p:extLst>
              <p:ext uri="{D42A27DB-BD31-4B8C-83A1-F6EECF244321}">
                <p14:modId xmlns:p14="http://schemas.microsoft.com/office/powerpoint/2010/main" val="3084988259"/>
              </p:ext>
            </p:extLst>
          </p:nvPr>
        </p:nvGraphicFramePr>
        <p:xfrm>
          <a:off x="1028700" y="2805861"/>
          <a:ext cx="16230600" cy="7205202"/>
        </p:xfrm>
        <a:graphic>
          <a:graphicData uri="http://schemas.openxmlformats.org/drawingml/2006/table">
            <a:tbl>
              <a:tblPr/>
              <a:tblGrid>
                <a:gridCol w="5600700">
                  <a:extLst>
                    <a:ext uri="{9D8B030D-6E8A-4147-A177-3AD203B41FA5}">
                      <a16:colId xmlns:a16="http://schemas.microsoft.com/office/drawing/2014/main" val="20000"/>
                    </a:ext>
                  </a:extLst>
                </a:gridCol>
                <a:gridCol w="5715000">
                  <a:extLst>
                    <a:ext uri="{9D8B030D-6E8A-4147-A177-3AD203B41FA5}">
                      <a16:colId xmlns:a16="http://schemas.microsoft.com/office/drawing/2014/main" val="20001"/>
                    </a:ext>
                  </a:extLst>
                </a:gridCol>
                <a:gridCol w="4914900">
                  <a:extLst>
                    <a:ext uri="{9D8B030D-6E8A-4147-A177-3AD203B41FA5}">
                      <a16:colId xmlns:a16="http://schemas.microsoft.com/office/drawing/2014/main" val="20002"/>
                    </a:ext>
                  </a:extLst>
                </a:gridCol>
              </a:tblGrid>
              <a:tr h="696827">
                <a:tc>
                  <a:txBody>
                    <a:bodyPr/>
                    <a:lstStyle/>
                    <a:p>
                      <a:pPr algn="ctr">
                        <a:defRPr/>
                      </a:pPr>
                      <a:r>
                        <a:rPr lang="vi-VN" sz="2800" b="1" noProof="0" dirty="0">
                          <a:solidFill>
                            <a:srgbClr val="FFFFFF"/>
                          </a:solidFill>
                          <a:latin typeface="Arial" pitchFamily="34" charset="0"/>
                        </a:rPr>
                        <a:t>Nội dung</a:t>
                      </a:r>
                      <a:endParaRPr lang="vi-VN" sz="2800" b="1" noProof="0" dirty="0">
                        <a:latin typeface="Arial" pitchFamily="34" charset="0"/>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237952"/>
                    </a:solidFill>
                  </a:tcPr>
                </a:tc>
                <a:tc>
                  <a:txBody>
                    <a:bodyPr/>
                    <a:lstStyle/>
                    <a:p>
                      <a:pPr algn="ctr">
                        <a:defRPr/>
                      </a:pPr>
                      <a:r>
                        <a:rPr lang="vi-VN" sz="2800" b="1" noProof="0" dirty="0">
                          <a:solidFill>
                            <a:srgbClr val="FFFFFF"/>
                          </a:solidFill>
                          <a:latin typeface="Arial" pitchFamily="34" charset="0"/>
                        </a:rPr>
                        <a:t>Nguyên phân</a:t>
                      </a:r>
                      <a:endParaRPr lang="vi-VN" sz="2800" b="1" noProof="0" dirty="0">
                        <a:latin typeface="Arial" pitchFamily="34" charset="0"/>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237952"/>
                    </a:solidFill>
                  </a:tcPr>
                </a:tc>
                <a:tc>
                  <a:txBody>
                    <a:bodyPr/>
                    <a:lstStyle/>
                    <a:p>
                      <a:pPr algn="ctr">
                        <a:defRPr/>
                      </a:pPr>
                      <a:r>
                        <a:rPr lang="vi-VN" sz="2800" b="1" noProof="0" dirty="0">
                          <a:solidFill>
                            <a:srgbClr val="FFFFFF"/>
                          </a:solidFill>
                          <a:latin typeface="Arial" pitchFamily="34" charset="0"/>
                        </a:rPr>
                        <a:t>Giảm phân</a:t>
                      </a:r>
                      <a:endParaRPr lang="vi-VN" sz="2800" b="1" noProof="0" dirty="0">
                        <a:latin typeface="Arial" pitchFamily="34" charset="0"/>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237952"/>
                    </a:solidFill>
                  </a:tcPr>
                </a:tc>
                <a:extLst>
                  <a:ext uri="{0D108BD9-81ED-4DB2-BD59-A6C34878D82A}">
                    <a16:rowId xmlns:a16="http://schemas.microsoft.com/office/drawing/2014/main" val="10000"/>
                  </a:ext>
                </a:extLst>
              </a:tr>
              <a:tr h="1076020">
                <a:tc>
                  <a:txBody>
                    <a:bodyPr/>
                    <a:lstStyle/>
                    <a:p>
                      <a:pPr algn="ctr">
                        <a:defRPr/>
                      </a:pPr>
                      <a:r>
                        <a:rPr lang="vi-VN" sz="2800" b="1" noProof="0" dirty="0">
                          <a:solidFill>
                            <a:srgbClr val="000000"/>
                          </a:solidFill>
                          <a:latin typeface="Arial" pitchFamily="34" charset="0"/>
                        </a:rPr>
                        <a:t>Diễn ra ở loại tế bào</a:t>
                      </a:r>
                      <a:endParaRPr lang="vi-VN" sz="2800" b="1" noProof="0" dirty="0">
                        <a:latin typeface="Arial" pitchFamily="34" charset="0"/>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algn="ctr" defTabSz="914400" rtl="0" eaLnBrk="1" latinLnBrk="0" hangingPunct="1">
                        <a:defRPr/>
                      </a:pPr>
                      <a:endParaRPr lang="vi-VN" sz="2800" b="0" i="1" kern="1200" noProof="0" dirty="0">
                        <a:solidFill>
                          <a:srgbClr val="FF0000"/>
                        </a:solidFill>
                        <a:latin typeface="Arial" pitchFamily="34" charset="0"/>
                        <a:ea typeface="+mn-ea"/>
                        <a:cs typeface="+mn-cs"/>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algn="ctr" defTabSz="914400" rtl="0" eaLnBrk="1" latinLnBrk="0" hangingPunct="1">
                        <a:defRPr/>
                      </a:pPr>
                      <a:endParaRPr lang="vi-VN" sz="2800" b="0" i="1" kern="1200" noProof="0" dirty="0">
                        <a:solidFill>
                          <a:srgbClr val="FF0000"/>
                        </a:solidFill>
                        <a:latin typeface="Arial" pitchFamily="34" charset="0"/>
                        <a:ea typeface="+mn-ea"/>
                        <a:cs typeface="+mn-cs"/>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76020">
                <a:tc>
                  <a:txBody>
                    <a:bodyPr/>
                    <a:lstStyle/>
                    <a:p>
                      <a:pPr marL="0" algn="ctr" defTabSz="914400" rtl="0" eaLnBrk="1" latinLnBrk="0" hangingPunct="1">
                        <a:defRPr/>
                      </a:pPr>
                      <a:r>
                        <a:rPr lang="vi-VN" sz="2800" b="1" kern="1200" dirty="0">
                          <a:solidFill>
                            <a:srgbClr val="000000"/>
                          </a:solidFill>
                          <a:latin typeface="Arial" pitchFamily="34" charset="0"/>
                          <a:ea typeface="+mn-ea"/>
                          <a:cs typeface="+mn-cs"/>
                        </a:rPr>
                        <a:t>Số lần phân chia bộ nhiễm sắc thể kép</a:t>
                      </a:r>
                      <a:endParaRPr lang="vi-VN" sz="2800" b="1" kern="1200" noProof="0" dirty="0">
                        <a:solidFill>
                          <a:srgbClr val="000000"/>
                        </a:solidFill>
                        <a:latin typeface="Arial" pitchFamily="34" charset="0"/>
                        <a:ea typeface="+mn-ea"/>
                        <a:cs typeface="+mn-cs"/>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defRPr/>
                      </a:pPr>
                      <a:endParaRPr lang="vi-VN" sz="2800" b="0" i="1" noProof="0" dirty="0">
                        <a:solidFill>
                          <a:srgbClr val="FF0000"/>
                        </a:solidFill>
                        <a:latin typeface="Arial" pitchFamily="34" charset="0"/>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defRPr/>
                      </a:pPr>
                      <a:endParaRPr lang="vi-VN" sz="2800" b="0" i="1" noProof="0" dirty="0">
                        <a:solidFill>
                          <a:srgbClr val="FF0000"/>
                        </a:solidFill>
                        <a:latin typeface="Arial" pitchFamily="34" charset="0"/>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561965">
                <a:tc>
                  <a:txBody>
                    <a:bodyPr/>
                    <a:lstStyle/>
                    <a:p>
                      <a:pPr marL="0" algn="ctr" defTabSz="914400" rtl="0" eaLnBrk="1" latinLnBrk="0" hangingPunct="1">
                        <a:defRPr/>
                      </a:pPr>
                      <a:r>
                        <a:rPr lang="vi-VN" sz="2800" b="1" kern="1200" dirty="0">
                          <a:solidFill>
                            <a:srgbClr val="000000"/>
                          </a:solidFill>
                          <a:latin typeface="Arial" pitchFamily="34" charset="0"/>
                          <a:ea typeface="+mn-ea"/>
                          <a:cs typeface="+mn-cs"/>
                        </a:rPr>
                        <a:t>Số lượng nhiễm sắc thể trong mỗi bộ nhiễm sắc thể sau phân chia</a:t>
                      </a:r>
                      <a:endParaRPr lang="vi-VN" sz="2800" b="1" kern="1200" noProof="0" dirty="0">
                        <a:solidFill>
                          <a:srgbClr val="000000"/>
                        </a:solidFill>
                        <a:latin typeface="Arial" pitchFamily="34" charset="0"/>
                        <a:ea typeface="+mn-ea"/>
                        <a:cs typeface="+mn-cs"/>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defRPr/>
                      </a:pPr>
                      <a:endParaRPr lang="vi-VN" sz="2800" b="0" i="1" noProof="0" dirty="0">
                        <a:solidFill>
                          <a:srgbClr val="FF0000"/>
                        </a:solidFill>
                        <a:latin typeface="Arial" pitchFamily="34" charset="0"/>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defRPr/>
                      </a:pPr>
                      <a:endParaRPr lang="vi-VN" sz="2800" b="0" i="1" noProof="0" dirty="0">
                        <a:solidFill>
                          <a:srgbClr val="FF0000"/>
                        </a:solidFill>
                        <a:latin typeface="Arial" pitchFamily="34" charset="0"/>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76020">
                <a:tc>
                  <a:txBody>
                    <a:bodyPr/>
                    <a:lstStyle/>
                    <a:p>
                      <a:pPr marL="0" algn="ctr" defTabSz="914400" rtl="0" eaLnBrk="1" latinLnBrk="0" hangingPunct="1">
                        <a:defRPr/>
                      </a:pPr>
                      <a:r>
                        <a:rPr lang="vi-VN" sz="2800" b="1" kern="1200" dirty="0">
                          <a:solidFill>
                            <a:srgbClr val="000000"/>
                          </a:solidFill>
                          <a:latin typeface="Arial" pitchFamily="34" charset="0"/>
                          <a:ea typeface="+mn-ea"/>
                          <a:cs typeface="+mn-cs"/>
                        </a:rPr>
                        <a:t>Cách xếp hàng của các nhiễm sắc thể kép ở kì giữa</a:t>
                      </a:r>
                      <a:endParaRPr lang="vi-VN" sz="2800" b="1" kern="1200" noProof="0" dirty="0">
                        <a:solidFill>
                          <a:srgbClr val="000000"/>
                        </a:solidFill>
                        <a:latin typeface="Arial" pitchFamily="34" charset="0"/>
                        <a:ea typeface="+mn-ea"/>
                        <a:cs typeface="+mn-cs"/>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defRPr/>
                      </a:pPr>
                      <a:endParaRPr lang="vi-VN" sz="2800" b="0" i="1" noProof="0" dirty="0">
                        <a:solidFill>
                          <a:srgbClr val="FF0000"/>
                        </a:solidFill>
                        <a:latin typeface="Arial" pitchFamily="34" charset="0"/>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defRPr/>
                      </a:pPr>
                      <a:endParaRPr lang="vi-VN" sz="2800" b="0" i="1" noProof="0" dirty="0">
                        <a:solidFill>
                          <a:srgbClr val="FF0000"/>
                        </a:solidFill>
                        <a:latin typeface="Arial" pitchFamily="34" charset="0"/>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859175">
                <a:tc>
                  <a:txBody>
                    <a:bodyPr/>
                    <a:lstStyle/>
                    <a:p>
                      <a:pPr marL="0" algn="ctr" defTabSz="914400" rtl="0" eaLnBrk="1" latinLnBrk="0" hangingPunct="1">
                        <a:lnSpc>
                          <a:spcPct val="120000"/>
                        </a:lnSpc>
                        <a:spcAft>
                          <a:spcPts val="800"/>
                        </a:spcAft>
                        <a:defRPr/>
                      </a:pPr>
                      <a:r>
                        <a:rPr lang="vi-VN" sz="2800" b="1" kern="1200" dirty="0">
                          <a:solidFill>
                            <a:srgbClr val="000000"/>
                          </a:solidFill>
                          <a:latin typeface="Arial" pitchFamily="34" charset="0"/>
                          <a:ea typeface="+mn-ea"/>
                          <a:cs typeface="+mn-cs"/>
                        </a:rPr>
                        <a:t>Có hiện tượng trao đổi chéo</a:t>
                      </a:r>
                    </a:p>
                  </a:txBody>
                  <a:tcPr marL="68580" marR="68580" marT="0" marB="0">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defRPr/>
                      </a:pPr>
                      <a:endParaRPr lang="vi-VN" sz="2800" b="0" i="1" noProof="0" dirty="0">
                        <a:solidFill>
                          <a:srgbClr val="FF0000"/>
                        </a:solidFill>
                        <a:latin typeface="Arial" pitchFamily="34" charset="0"/>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defRPr/>
                      </a:pPr>
                      <a:endParaRPr lang="vi-VN" sz="2800" b="0" i="1" noProof="0" dirty="0">
                        <a:solidFill>
                          <a:srgbClr val="FF0000"/>
                        </a:solidFill>
                        <a:latin typeface="Arial" pitchFamily="34" charset="0"/>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859175">
                <a:tc>
                  <a:txBody>
                    <a:bodyPr/>
                    <a:lstStyle/>
                    <a:p>
                      <a:pPr marL="0" algn="ctr" defTabSz="914400" rtl="0" eaLnBrk="1" latinLnBrk="0" hangingPunct="1">
                        <a:lnSpc>
                          <a:spcPct val="120000"/>
                        </a:lnSpc>
                        <a:spcAft>
                          <a:spcPts val="800"/>
                        </a:spcAft>
                        <a:defRPr/>
                      </a:pPr>
                      <a:r>
                        <a:rPr lang="vi-VN" sz="2800" b="1" kern="1200" dirty="0">
                          <a:solidFill>
                            <a:srgbClr val="000000"/>
                          </a:solidFill>
                          <a:latin typeface="Arial" pitchFamily="34" charset="0"/>
                          <a:ea typeface="+mn-ea"/>
                          <a:cs typeface="+mn-cs"/>
                        </a:rPr>
                        <a:t>Số tế bào con được hình thành</a:t>
                      </a:r>
                    </a:p>
                  </a:txBody>
                  <a:tcPr marL="68580" marR="68580" marT="0" marB="0">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algn="ctr" defTabSz="914400" rtl="0" eaLnBrk="1" latinLnBrk="0" hangingPunct="1">
                        <a:defRPr/>
                      </a:pPr>
                      <a:endParaRPr lang="vi-VN" sz="2800" b="0" i="1" kern="1200" noProof="0" dirty="0">
                        <a:solidFill>
                          <a:srgbClr val="FF0000"/>
                        </a:solidFill>
                        <a:latin typeface="Arial" pitchFamily="34" charset="0"/>
                        <a:ea typeface="+mn-ea"/>
                        <a:cs typeface="+mn-cs"/>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defRPr/>
                      </a:pPr>
                      <a:endParaRPr lang="vi-VN" sz="2800" b="0" i="1" noProof="0" dirty="0">
                        <a:solidFill>
                          <a:srgbClr val="FF0000"/>
                        </a:solidFill>
                        <a:latin typeface="Arial" pitchFamily="34" charset="0"/>
                      </a:endParaRP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5820681"/>
                  </a:ext>
                </a:extLst>
              </a:tr>
            </a:tbl>
          </a:graphicData>
        </a:graphic>
      </p:graphicFrame>
      <p:graphicFrame>
        <p:nvGraphicFramePr>
          <p:cNvPr id="14" name="Table 13">
            <a:extLst>
              <a:ext uri="{FF2B5EF4-FFF2-40B4-BE49-F238E27FC236}">
                <a16:creationId xmlns:a16="http://schemas.microsoft.com/office/drawing/2014/main" id="{01ED342C-C57C-704A-2C04-3EB1DD42F518}"/>
              </a:ext>
            </a:extLst>
          </p:cNvPr>
          <p:cNvGraphicFramePr>
            <a:graphicFrameLocks noGrp="1"/>
          </p:cNvGraphicFramePr>
          <p:nvPr>
            <p:extLst>
              <p:ext uri="{D42A27DB-BD31-4B8C-83A1-F6EECF244321}">
                <p14:modId xmlns:p14="http://schemas.microsoft.com/office/powerpoint/2010/main" val="134486201"/>
              </p:ext>
            </p:extLst>
          </p:nvPr>
        </p:nvGraphicFramePr>
        <p:xfrm>
          <a:off x="6647234" y="3543300"/>
          <a:ext cx="10629900" cy="6476824"/>
        </p:xfrm>
        <a:graphic>
          <a:graphicData uri="http://schemas.openxmlformats.org/drawingml/2006/table">
            <a:tbl>
              <a:tblPr/>
              <a:tblGrid>
                <a:gridCol w="5715000">
                  <a:extLst>
                    <a:ext uri="{9D8B030D-6E8A-4147-A177-3AD203B41FA5}">
                      <a16:colId xmlns:a16="http://schemas.microsoft.com/office/drawing/2014/main" val="2816374848"/>
                    </a:ext>
                  </a:extLst>
                </a:gridCol>
                <a:gridCol w="4914900">
                  <a:extLst>
                    <a:ext uri="{9D8B030D-6E8A-4147-A177-3AD203B41FA5}">
                      <a16:colId xmlns:a16="http://schemas.microsoft.com/office/drawing/2014/main" val="3358209752"/>
                    </a:ext>
                  </a:extLst>
                </a:gridCol>
              </a:tblGrid>
              <a:tr h="907449">
                <a:tc>
                  <a:txBody>
                    <a:bodyPr/>
                    <a:lstStyle/>
                    <a:p>
                      <a:pPr marL="0" algn="ctr" defTabSz="914400" rtl="0" eaLnBrk="1" latinLnBrk="0" hangingPunct="1">
                        <a:defRPr/>
                      </a:pPr>
                      <a:r>
                        <a:rPr lang="vi-VN" sz="2800" b="0" i="1" kern="1200" dirty="0">
                          <a:solidFill>
                            <a:srgbClr val="FF0000"/>
                          </a:solidFill>
                          <a:latin typeface="Arial" pitchFamily="34" charset="0"/>
                          <a:ea typeface="+mn-ea"/>
                          <a:cs typeface="+mn-cs"/>
                        </a:rPr>
                        <a:t>Tế bào sinh dưỡng và tế bào sinh dục sơ khai</a:t>
                      </a:r>
                      <a:endParaRPr lang="vi-VN" sz="2800" b="0" i="1" kern="1200" noProof="0" dirty="0">
                        <a:solidFill>
                          <a:srgbClr val="FF0000"/>
                        </a:solidFill>
                        <a:latin typeface="Arial" pitchFamily="34" charset="0"/>
                        <a:ea typeface="+mn-ea"/>
                        <a:cs typeface="+mn-cs"/>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defRPr/>
                      </a:pPr>
                      <a:r>
                        <a:rPr lang="vi-VN" sz="2800" b="0" i="1" kern="1200" dirty="0">
                          <a:solidFill>
                            <a:srgbClr val="FF0000"/>
                          </a:solidFill>
                          <a:latin typeface="Arial" pitchFamily="34" charset="0"/>
                          <a:ea typeface="+mn-ea"/>
                          <a:cs typeface="+mn-cs"/>
                        </a:rPr>
                        <a:t>Tế bào sinh dục giai đoạn chín</a:t>
                      </a:r>
                      <a:endParaRPr lang="vi-VN" sz="2800" b="0" i="1" kern="1200" noProof="0" dirty="0">
                        <a:solidFill>
                          <a:srgbClr val="FF0000"/>
                        </a:solidFill>
                        <a:latin typeface="Arial" pitchFamily="34" charset="0"/>
                        <a:ea typeface="+mn-ea"/>
                        <a:cs typeface="+mn-cs"/>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5967664"/>
                  </a:ext>
                </a:extLst>
              </a:tr>
              <a:tr h="1095746">
                <a:tc>
                  <a:txBody>
                    <a:bodyPr/>
                    <a:lstStyle/>
                    <a:p>
                      <a:pPr algn="ctr">
                        <a:defRPr/>
                      </a:pPr>
                      <a:r>
                        <a:rPr lang="vi-VN" sz="2800" b="0" i="1" noProof="0" dirty="0">
                          <a:solidFill>
                            <a:srgbClr val="FF0000"/>
                          </a:solidFill>
                          <a:latin typeface="Arial" pitchFamily="34" charset="0"/>
                        </a:rPr>
                        <a:t>1</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defRPr/>
                      </a:pPr>
                      <a:r>
                        <a:rPr lang="vi-VN" sz="2800" b="0" i="1" noProof="0" dirty="0">
                          <a:solidFill>
                            <a:srgbClr val="FF0000"/>
                          </a:solidFill>
                          <a:latin typeface="Arial" pitchFamily="34" charset="0"/>
                        </a:rPr>
                        <a:t>1</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7342014"/>
                  </a:ext>
                </a:extLst>
              </a:tr>
              <a:tr h="1590600">
                <a:tc>
                  <a:txBody>
                    <a:bodyPr/>
                    <a:lstStyle/>
                    <a:p>
                      <a:pPr algn="ctr">
                        <a:defRPr/>
                      </a:pPr>
                      <a:r>
                        <a:rPr lang="vi-VN" sz="2800" b="0" i="1" noProof="0" dirty="0">
                          <a:solidFill>
                            <a:srgbClr val="FF0000"/>
                          </a:solidFill>
                          <a:latin typeface="Arial" pitchFamily="34" charset="0"/>
                        </a:rPr>
                        <a:t>2n</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defRPr/>
                      </a:pPr>
                      <a:r>
                        <a:rPr lang="vi-VN" sz="2800" b="0" i="1" noProof="0" dirty="0">
                          <a:solidFill>
                            <a:srgbClr val="FF0000"/>
                          </a:solidFill>
                          <a:latin typeface="Arial" pitchFamily="34" charset="0"/>
                        </a:rPr>
                        <a:t>n</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76122983"/>
                  </a:ext>
                </a:extLst>
              </a:tr>
              <a:tr h="1095746">
                <a:tc>
                  <a:txBody>
                    <a:bodyPr/>
                    <a:lstStyle/>
                    <a:p>
                      <a:pPr algn="ctr">
                        <a:defRPr/>
                      </a:pPr>
                      <a:r>
                        <a:rPr lang="vi-VN" sz="2800" b="0" i="1" noProof="0" dirty="0">
                          <a:solidFill>
                            <a:srgbClr val="FF0000"/>
                          </a:solidFill>
                          <a:latin typeface="Arial" pitchFamily="34" charset="0"/>
                        </a:rPr>
                        <a:t>1 hàng</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defRPr/>
                      </a:pPr>
                      <a:r>
                        <a:rPr lang="vi-VN" sz="2800" b="0" i="1" noProof="0" dirty="0">
                          <a:solidFill>
                            <a:srgbClr val="FF0000"/>
                          </a:solidFill>
                          <a:latin typeface="Arial" pitchFamily="34" charset="0"/>
                        </a:rPr>
                        <a:t>GP1: 2 hàng</a:t>
                      </a:r>
                    </a:p>
                    <a:p>
                      <a:pPr algn="ctr">
                        <a:defRPr/>
                      </a:pPr>
                      <a:r>
                        <a:rPr lang="vi-VN" sz="2800" b="0" i="1" noProof="0" dirty="0">
                          <a:solidFill>
                            <a:srgbClr val="FF0000"/>
                          </a:solidFill>
                          <a:latin typeface="Arial" pitchFamily="34" charset="0"/>
                        </a:rPr>
                        <a:t>GP 2: 1 hàng</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32511340"/>
                  </a:ext>
                </a:extLst>
              </a:tr>
              <a:tr h="874926">
                <a:tc>
                  <a:txBody>
                    <a:bodyPr/>
                    <a:lstStyle/>
                    <a:p>
                      <a:pPr algn="ctr">
                        <a:defRPr/>
                      </a:pPr>
                      <a:r>
                        <a:rPr lang="vi-VN" sz="2800" b="0" i="1" noProof="0" dirty="0">
                          <a:solidFill>
                            <a:srgbClr val="FF0000"/>
                          </a:solidFill>
                          <a:latin typeface="Arial" pitchFamily="34" charset="0"/>
                        </a:rPr>
                        <a:t>Không</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defRPr/>
                      </a:pPr>
                      <a:r>
                        <a:rPr lang="vi-VN" sz="2800" b="0" i="1" noProof="0" dirty="0">
                          <a:solidFill>
                            <a:srgbClr val="FF0000"/>
                          </a:solidFill>
                          <a:latin typeface="Arial" pitchFamily="34" charset="0"/>
                        </a:rPr>
                        <a:t>có</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0184807"/>
                  </a:ext>
                </a:extLst>
              </a:tr>
              <a:tr h="874926">
                <a:tc>
                  <a:txBody>
                    <a:bodyPr/>
                    <a:lstStyle/>
                    <a:p>
                      <a:pPr marL="0" algn="ctr" defTabSz="914400" rtl="0" eaLnBrk="1" latinLnBrk="0" hangingPunct="1">
                        <a:defRPr/>
                      </a:pPr>
                      <a:r>
                        <a:rPr lang="vi-VN" sz="2800" b="0" i="1" kern="1200" noProof="0" dirty="0">
                          <a:solidFill>
                            <a:srgbClr val="FF0000"/>
                          </a:solidFill>
                          <a:latin typeface="Arial" pitchFamily="34" charset="0"/>
                          <a:ea typeface="+mn-ea"/>
                          <a:cs typeface="+mn-cs"/>
                        </a:rPr>
                        <a:t>2</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defRPr/>
                      </a:pPr>
                      <a:r>
                        <a:rPr lang="vi-VN" sz="2800" b="0" i="1" noProof="0" dirty="0">
                          <a:solidFill>
                            <a:srgbClr val="FF0000"/>
                          </a:solidFill>
                          <a:latin typeface="Arial" pitchFamily="34" charset="0"/>
                        </a:rPr>
                        <a:t>4</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54531179"/>
                  </a:ext>
                </a:extLst>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900" decel="100000" fill="hold"/>
                                        <p:tgtEl>
                                          <p:spTgt spid="15"/>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7" y="5"/>
            <a:ext cx="13715999" cy="10455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cxnSp>
        <p:nvCxnSpPr>
          <p:cNvPr id="3" name="Straight Connector 2"/>
          <p:cNvCxnSpPr>
            <a:endCxn id="8" idx="1"/>
          </p:cNvCxnSpPr>
          <p:nvPr/>
        </p:nvCxnSpPr>
        <p:spPr>
          <a:xfrm>
            <a:off x="2785838" y="536057"/>
            <a:ext cx="1713572" cy="4584584"/>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13791143" y="5120642"/>
            <a:ext cx="1692327" cy="4677038"/>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514850" y="1394461"/>
            <a:ext cx="9258300" cy="7452362"/>
          </a:xfrm>
          <a:prstGeom prst="rect">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0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LUYỆN TẬP</a:t>
            </a:r>
          </a:p>
        </p:txBody>
      </p:sp>
      <p:cxnSp>
        <p:nvCxnSpPr>
          <p:cNvPr id="6" name="Straight Connector 5"/>
          <p:cNvCxnSpPr>
            <a:stCxn id="8" idx="1"/>
          </p:cNvCxnSpPr>
          <p:nvPr/>
        </p:nvCxnSpPr>
        <p:spPr>
          <a:xfrm flipH="1">
            <a:off x="2787308" y="5120641"/>
            <a:ext cx="1712097" cy="4668143"/>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13791143" y="535062"/>
            <a:ext cx="1692327" cy="458557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4499410" y="1394461"/>
            <a:ext cx="294974" cy="745236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9" name="Left Bracket 8"/>
          <p:cNvSpPr/>
          <p:nvPr/>
        </p:nvSpPr>
        <p:spPr>
          <a:xfrm rot="10800000">
            <a:off x="13505909" y="1394462"/>
            <a:ext cx="285234" cy="745236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9"/>
          <p:cNvGrpSpPr/>
          <p:nvPr/>
        </p:nvGrpSpPr>
        <p:grpSpPr>
          <a:xfrm>
            <a:off x="4124808" y="4763852"/>
            <a:ext cx="763923" cy="763923"/>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3" name="Group 12"/>
          <p:cNvGrpSpPr/>
          <p:nvPr/>
        </p:nvGrpSpPr>
        <p:grpSpPr>
          <a:xfrm>
            <a:off x="13392527" y="4761746"/>
            <a:ext cx="763923" cy="763923"/>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40" name="Picture 5" descr="n3"/>
          <p:cNvPicPr>
            <a:picLocks noChangeAspect="1" noChangeArrowheads="1"/>
          </p:cNvPicPr>
          <p:nvPr/>
        </p:nvPicPr>
        <p:blipFill>
          <a:blip r:embed="rId9"/>
          <a:srcRect/>
          <a:stretch>
            <a:fillRect/>
          </a:stretch>
        </p:blipFill>
        <p:spPr bwMode="auto">
          <a:xfrm rot="10800000" flipV="1">
            <a:off x="2770388" y="458385"/>
            <a:ext cx="12713082" cy="257175"/>
          </a:xfrm>
          <a:prstGeom prst="rect">
            <a:avLst/>
          </a:prstGeom>
          <a:noFill/>
          <a:ln w="9525">
            <a:noFill/>
            <a:miter lim="800000"/>
            <a:headEnd/>
            <a:tailEnd/>
          </a:ln>
        </p:spPr>
      </p:pic>
      <p:grpSp>
        <p:nvGrpSpPr>
          <p:cNvPr id="26" name="Group 25"/>
          <p:cNvGrpSpPr/>
          <p:nvPr/>
        </p:nvGrpSpPr>
        <p:grpSpPr>
          <a:xfrm>
            <a:off x="15056538" y="175586"/>
            <a:ext cx="763923" cy="763923"/>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3" name="Group 22"/>
          <p:cNvGrpSpPr/>
          <p:nvPr/>
        </p:nvGrpSpPr>
        <p:grpSpPr>
          <a:xfrm>
            <a:off x="2457354" y="175586"/>
            <a:ext cx="763923" cy="763923"/>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41" name="Picture 5" descr="n3"/>
          <p:cNvPicPr>
            <a:picLocks noChangeAspect="1" noChangeArrowheads="1"/>
          </p:cNvPicPr>
          <p:nvPr/>
        </p:nvPicPr>
        <p:blipFill>
          <a:blip r:embed="rId9"/>
          <a:srcRect/>
          <a:stretch>
            <a:fillRect/>
          </a:stretch>
        </p:blipFill>
        <p:spPr bwMode="auto">
          <a:xfrm rot="10800000" flipV="1">
            <a:off x="2770388" y="9754878"/>
            <a:ext cx="12713082" cy="257175"/>
          </a:xfrm>
          <a:prstGeom prst="rect">
            <a:avLst/>
          </a:prstGeom>
          <a:noFill/>
          <a:ln w="9525">
            <a:noFill/>
            <a:miter lim="800000"/>
            <a:headEnd/>
            <a:tailEnd/>
          </a:ln>
        </p:spPr>
      </p:pic>
      <p:grpSp>
        <p:nvGrpSpPr>
          <p:cNvPr id="17" name="Group 16"/>
          <p:cNvGrpSpPr/>
          <p:nvPr/>
        </p:nvGrpSpPr>
        <p:grpSpPr>
          <a:xfrm>
            <a:off x="2457354" y="9506217"/>
            <a:ext cx="763923" cy="763923"/>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0" name="Group 19"/>
          <p:cNvGrpSpPr/>
          <p:nvPr/>
        </p:nvGrpSpPr>
        <p:grpSpPr>
          <a:xfrm>
            <a:off x="15056538" y="9506217"/>
            <a:ext cx="763923" cy="763923"/>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0" name="nhacnen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15316200" y="9601200"/>
            <a:ext cx="685800" cy="685800"/>
          </a:xfrm>
          <a:prstGeom prst="rect">
            <a:avLst/>
          </a:prstGeom>
        </p:spPr>
      </p:pic>
    </p:spTree>
    <p:extLst>
      <p:ext uri="{BB962C8B-B14F-4D97-AF65-F5344CB8AC3E}">
        <p14:creationId xmlns:p14="http://schemas.microsoft.com/office/powerpoint/2010/main" val="154836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par>
                          <p:cTn id="32" fill="hold">
                            <p:stCondLst>
                              <p:cond delay="500"/>
                            </p:stCondLst>
                            <p:childTnLst>
                              <p:par>
                                <p:cTn id="33" presetID="50" presetClass="entr" presetSubtype="0" decel="10000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700" fill="hold"/>
                                        <p:tgtEl>
                                          <p:spTgt spid="9"/>
                                        </p:tgtEl>
                                        <p:attrNameLst>
                                          <p:attrName>ppt_w</p:attrName>
                                        </p:attrNameLst>
                                      </p:cBhvr>
                                      <p:tavLst>
                                        <p:tav tm="0">
                                          <p:val>
                                            <p:strVal val="#ppt_w+.3"/>
                                          </p:val>
                                        </p:tav>
                                        <p:tav tm="100000">
                                          <p:val>
                                            <p:strVal val="#ppt_w"/>
                                          </p:val>
                                        </p:tav>
                                      </p:tavLst>
                                    </p:anim>
                                    <p:anim calcmode="lin" valueType="num">
                                      <p:cBhvr>
                                        <p:cTn id="36" dur="700" fill="hold"/>
                                        <p:tgtEl>
                                          <p:spTgt spid="9"/>
                                        </p:tgtEl>
                                        <p:attrNameLst>
                                          <p:attrName>ppt_h</p:attrName>
                                        </p:attrNameLst>
                                      </p:cBhvr>
                                      <p:tavLst>
                                        <p:tav tm="0">
                                          <p:val>
                                            <p:strVal val="#ppt_h"/>
                                          </p:val>
                                        </p:tav>
                                        <p:tav tm="100000">
                                          <p:val>
                                            <p:strVal val="#ppt_h"/>
                                          </p:val>
                                        </p:tav>
                                      </p:tavLst>
                                    </p:anim>
                                    <p:animEffect transition="in" filter="fade">
                                      <p:cBhvr>
                                        <p:cTn id="37" dur="700"/>
                                        <p:tgtEl>
                                          <p:spTgt spid="9"/>
                                        </p:tgtEl>
                                      </p:cBhvr>
                                    </p:animEffect>
                                  </p:childTnLst>
                                </p:cTn>
                              </p:par>
                              <p:par>
                                <p:cTn id="38" presetID="50" presetClass="entr" presetSubtype="0" decel="10000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700" fill="hold"/>
                                        <p:tgtEl>
                                          <p:spTgt spid="8"/>
                                        </p:tgtEl>
                                        <p:attrNameLst>
                                          <p:attrName>ppt_w</p:attrName>
                                        </p:attrNameLst>
                                      </p:cBhvr>
                                      <p:tavLst>
                                        <p:tav tm="0">
                                          <p:val>
                                            <p:strVal val="#ppt_w+.3"/>
                                          </p:val>
                                        </p:tav>
                                        <p:tav tm="100000">
                                          <p:val>
                                            <p:strVal val="#ppt_w"/>
                                          </p:val>
                                        </p:tav>
                                      </p:tavLst>
                                    </p:anim>
                                    <p:anim calcmode="lin" valueType="num">
                                      <p:cBhvr>
                                        <p:cTn id="41" dur="700" fill="hold"/>
                                        <p:tgtEl>
                                          <p:spTgt spid="8"/>
                                        </p:tgtEl>
                                        <p:attrNameLst>
                                          <p:attrName>ppt_h</p:attrName>
                                        </p:attrNameLst>
                                      </p:cBhvr>
                                      <p:tavLst>
                                        <p:tav tm="0">
                                          <p:val>
                                            <p:strVal val="#ppt_h"/>
                                          </p:val>
                                        </p:tav>
                                        <p:tav tm="100000">
                                          <p:val>
                                            <p:strVal val="#ppt_h"/>
                                          </p:val>
                                        </p:tav>
                                      </p:tavLst>
                                    </p:anim>
                                    <p:animEffect transition="in" filter="fade">
                                      <p:cBhvr>
                                        <p:cTn id="42" dur="7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suonho.wav"/>
                                        </p:tgtEl>
                                      </p:cMediaNode>
                                    </p:audio>
                                  </p:subTnLst>
                                </p:cTn>
                              </p:par>
                            </p:childTnLst>
                          </p:cTn>
                        </p:par>
                        <p:par>
                          <p:cTn id="43" fill="hold">
                            <p:stCondLst>
                              <p:cond delay="1500"/>
                            </p:stCondLst>
                            <p:childTnLst>
                              <p:par>
                                <p:cTn id="44" presetID="14" presetClass="entr" presetSubtype="10"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4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8" name="fins__success-2.wav"/>
                                        </p:tgtEl>
                                      </p:cMediaNode>
                                    </p:audio>
                                  </p:subTnLst>
                                </p:cTn>
                              </p:par>
                            </p:childTnLst>
                          </p:cTn>
                        </p:par>
                        <p:par>
                          <p:cTn id="47" fill="hold">
                            <p:stCondLst>
                              <p:cond delay="2000"/>
                            </p:stCondLst>
                            <p:childTnLst>
                              <p:par>
                                <p:cTn id="48" presetID="1" presetClass="mediacall" presetSubtype="0" fill="hold" nodeType="afterEffect">
                                  <p:stCondLst>
                                    <p:cond delay="0"/>
                                  </p:stCondLst>
                                  <p:childTnLst>
                                    <p:cmd type="call" cmd="playFrom(0.0)">
                                      <p:cBhvr>
                                        <p:cTn id="49" dur="9566"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0" fill="hold" display="0">
                  <p:stCondLst>
                    <p:cond delay="indefinite"/>
                  </p:stCondLst>
                  <p:endCondLst>
                    <p:cond evt="onStopAudio" delay="0">
                      <p:tgtEl>
                        <p:sldTgt/>
                      </p:tgtEl>
                    </p:cond>
                  </p:endCondLst>
                </p:cTn>
                <p:tgtEl>
                  <p:spTgt spid="30"/>
                </p:tgtEl>
              </p:cMediaNode>
            </p:audio>
          </p:childTnLst>
        </p:cTn>
      </p:par>
    </p:tnLst>
    <p:bldLst>
      <p:bldP spid="2" grpId="0"/>
      <p:bldP spid="5" grpId="0" animBg="1"/>
      <p:bldP spid="8" grpId="0" animBg="1"/>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0000"/>
          </a:stretch>
        </a:blipFill>
        <a:effectLst/>
      </p:bgPr>
    </p:bg>
    <p:spTree>
      <p:nvGrpSpPr>
        <p:cNvPr id="1" name=""/>
        <p:cNvGrpSpPr/>
        <p:nvPr/>
      </p:nvGrpSpPr>
      <p:grpSpPr>
        <a:xfrm>
          <a:off x="0" y="0"/>
          <a:ext cx="0" cy="0"/>
          <a:chOff x="0" y="0"/>
          <a:chExt cx="0" cy="0"/>
        </a:xfrm>
      </p:grpSpPr>
      <p:pic>
        <p:nvPicPr>
          <p:cNvPr id="1026" name="Picture 2" descr="C:\Users\ADMIN\Desktop\Tai nguyen thiet ke tro choi\Khi con qua song\river-landscape-clipart-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300"/>
            <a:ext cx="18288000" cy="10515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4591492" y="-743126"/>
            <a:ext cx="10429876" cy="498690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867715" y="1167482"/>
            <a:ext cx="9877430" cy="2554545"/>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VƯỢT CHƯỚNG NGẠI VẬT</a:t>
            </a:r>
          </a:p>
        </p:txBody>
      </p:sp>
      <p:pic>
        <p:nvPicPr>
          <p:cNvPr id="12" name="Picture 3" descr="C:\Users\ADMIN\Desktop\Tai nguyen thiet ke tro choi\Bảng gỗ\bat dau.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455" b="100000" l="0" r="100000"/>
                    </a14:imgEffect>
                  </a14:imgLayer>
                </a14:imgProps>
              </a:ext>
              <a:ext uri="{28A0092B-C50C-407E-A947-70E740481C1C}">
                <a14:useLocalDpi xmlns:a14="http://schemas.microsoft.com/office/drawing/2010/main" val="0"/>
              </a:ext>
            </a:extLst>
          </a:blip>
          <a:srcRect/>
          <a:stretch>
            <a:fillRect/>
          </a:stretch>
        </p:blipFill>
        <p:spPr bwMode="auto">
          <a:xfrm>
            <a:off x="13763632" y="8415289"/>
            <a:ext cx="4248148" cy="1625066"/>
          </a:xfrm>
          <a:prstGeom prst="rect">
            <a:avLst/>
          </a:prstGeom>
          <a:noFill/>
          <a:extLst>
            <a:ext uri="{909E8E84-426E-40DD-AFC4-6F175D3DCCD1}">
              <a14:hiddenFill xmlns:a14="http://schemas.microsoft.com/office/drawing/2010/main">
                <a:solidFill>
                  <a:srgbClr val="FFFFFF"/>
                </a:solidFill>
              </a14:hiddenFill>
            </a:ext>
          </a:extLst>
        </p:spPr>
      </p:pic>
      <p:pic>
        <p:nvPicPr>
          <p:cNvPr id="13" name="Loonbo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507076" y="9227820"/>
            <a:ext cx="1219200" cy="1097280"/>
          </a:xfrm>
          <a:prstGeom prst="rect">
            <a:avLst/>
          </a:prstGeom>
        </p:spPr>
      </p:pic>
      <p:pic>
        <p:nvPicPr>
          <p:cNvPr id="14" name="Picture 2" descr="Hình ảnh có liên quan"/>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16762" y1="11429" x2="65714" y2="92286"/>
                        <a14:foregroundMark x1="81143" y1="8286" x2="33143" y2="26714"/>
                        <a14:foregroundMark x1="74667" y1="3429" x2="50286" y2="32286"/>
                        <a14:foregroundMark x1="84571" y1="4000" x2="85333" y2="9571"/>
                        <a14:foregroundMark x1="46095" y1="39571" x2="19238" y2="70143"/>
                        <a14:foregroundMark x1="46095" y1="71429" x2="39619" y2="90429"/>
                        <a14:foregroundMark x1="56000" y1="21857" x2="64952" y2="53000"/>
                        <a14:foregroundMark x1="22476" y1="16857" x2="13524" y2="21143"/>
                        <a14:foregroundMark x1="46857" y1="75714" x2="40381" y2="95857"/>
                        <a14:foregroundMark x1="60000" y1="63429" x2="66476" y2="84857"/>
                        <a14:foregroundMark x1="36381" y1="72000" x2="37905" y2="84286"/>
                        <a14:foregroundMark x1="68952" y1="67143" x2="71429" y2="84286"/>
                        <a14:foregroundMark x1="59238" y1="53000" x2="75429" y2="56714"/>
                        <a14:foregroundMark x1="87810" y1="45714" x2="80381" y2="59143"/>
                        <a14:foregroundMark x1="82857" y1="16857" x2="62476" y2="18714"/>
                        <a14:foregroundMark x1="11048" y1="11429" x2="7810" y2="21143"/>
                        <a14:foregroundMark x1="68190" y1="91000" x2="68190" y2="94714"/>
                        <a14:foregroundMark x1="42286" y1="13429" x2="39048" y2="28571"/>
                        <a14:foregroundMark x1="62476" y1="15143" x2="62476" y2="35429"/>
                        <a14:foregroundMark x1="56381" y1="27714" x2="52571" y2="45286"/>
                        <a14:foregroundMark x1="53143" y1="13429" x2="49905" y2="38714"/>
                        <a14:foregroundMark x1="36381" y1="13000" x2="35238" y2="19143"/>
                        <a14:foregroundMark x1="52571" y1="12286" x2="56952" y2="15143"/>
                        <a14:backgroundMark x1="31048" y1="63714" x2="29333" y2="68000"/>
                      </a14:backgroundRemoval>
                    </a14:imgEffect>
                  </a14:imgLayer>
                </a14:imgProps>
              </a:ext>
              <a:ext uri="{28A0092B-C50C-407E-A947-70E740481C1C}">
                <a14:useLocalDpi xmlns:a14="http://schemas.microsoft.com/office/drawing/2010/main" val="0"/>
              </a:ext>
            </a:extLst>
          </a:blip>
          <a:srcRect/>
          <a:stretch>
            <a:fillRect/>
          </a:stretch>
        </p:blipFill>
        <p:spPr bwMode="auto">
          <a:xfrm>
            <a:off x="9363076" y="4276087"/>
            <a:ext cx="4248156" cy="56642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Desktop\512821722.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41684" y1="5882" x2="42505" y2="12745"/>
                        <a14:foregroundMark x1="55236" y1="3922" x2="55647" y2="12745"/>
                        <a14:foregroundMark x1="45380" y1="1634" x2="45380" y2="12418"/>
                        <a14:foregroundMark x1="35113" y1="92647" x2="36756" y2="95425"/>
                        <a14:foregroundMark x1="65914" y1="92320" x2="62218"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5638801" y="4911092"/>
            <a:ext cx="4638674" cy="5246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03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4"/>
                                        </p:tgtEl>
                                        <p:attrNameLst>
                                          <p:attrName>r</p:attrName>
                                        </p:attrNameLst>
                                      </p:cBhvr>
                                    </p:animRot>
                                    <p:animRot by="-240000">
                                      <p:cBhvr>
                                        <p:cTn id="13" dur="400" fill="hold">
                                          <p:stCondLst>
                                            <p:cond delay="400"/>
                                          </p:stCondLst>
                                        </p:cTn>
                                        <p:tgtEl>
                                          <p:spTgt spid="14"/>
                                        </p:tgtEl>
                                        <p:attrNameLst>
                                          <p:attrName>r</p:attrName>
                                        </p:attrNameLst>
                                      </p:cBhvr>
                                    </p:animRot>
                                    <p:animRot by="240000">
                                      <p:cBhvr>
                                        <p:cTn id="14" dur="400" fill="hold">
                                          <p:stCondLst>
                                            <p:cond delay="800"/>
                                          </p:stCondLst>
                                        </p:cTn>
                                        <p:tgtEl>
                                          <p:spTgt spid="14"/>
                                        </p:tgtEl>
                                        <p:attrNameLst>
                                          <p:attrName>r</p:attrName>
                                        </p:attrNameLst>
                                      </p:cBhvr>
                                    </p:animRot>
                                    <p:animRot by="-240000">
                                      <p:cBhvr>
                                        <p:cTn id="15" dur="400" fill="hold">
                                          <p:stCondLst>
                                            <p:cond delay="1200"/>
                                          </p:stCondLst>
                                        </p:cTn>
                                        <p:tgtEl>
                                          <p:spTgt spid="14"/>
                                        </p:tgtEl>
                                        <p:attrNameLst>
                                          <p:attrName>r</p:attrName>
                                        </p:attrNameLst>
                                      </p:cBhvr>
                                    </p:animRot>
                                    <p:animRot by="120000">
                                      <p:cBhvr>
                                        <p:cTn id="16" dur="400" fill="hold">
                                          <p:stCondLst>
                                            <p:cond delay="1600"/>
                                          </p:stCondLst>
                                        </p:cTn>
                                        <p:tgtEl>
                                          <p:spTgt spid="14"/>
                                        </p:tgtEl>
                                        <p:attrNameLst>
                                          <p:attrName>r</p:attrName>
                                        </p:attrNameLst>
                                      </p:cBhvr>
                                    </p:animRot>
                                  </p:childTnLst>
                                </p:cTn>
                              </p:par>
                              <p:par>
                                <p:cTn id="17" presetID="26"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80">
                                          <p:stCondLst>
                                            <p:cond delay="0"/>
                                          </p:stCondLst>
                                        </p:cTn>
                                        <p:tgtEl>
                                          <p:spTgt spid="9"/>
                                        </p:tgtEl>
                                      </p:cBhvr>
                                    </p:animEffect>
                                    <p:anim calcmode="lin" valueType="num">
                                      <p:cBhvr>
                                        <p:cTn id="2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5" dur="26">
                                          <p:stCondLst>
                                            <p:cond delay="650"/>
                                          </p:stCondLst>
                                        </p:cTn>
                                        <p:tgtEl>
                                          <p:spTgt spid="9"/>
                                        </p:tgtEl>
                                      </p:cBhvr>
                                      <p:to x="100000" y="60000"/>
                                    </p:animScale>
                                    <p:animScale>
                                      <p:cBhvr>
                                        <p:cTn id="26" dur="166" decel="50000">
                                          <p:stCondLst>
                                            <p:cond delay="676"/>
                                          </p:stCondLst>
                                        </p:cTn>
                                        <p:tgtEl>
                                          <p:spTgt spid="9"/>
                                        </p:tgtEl>
                                      </p:cBhvr>
                                      <p:to x="100000" y="100000"/>
                                    </p:animScale>
                                    <p:animScale>
                                      <p:cBhvr>
                                        <p:cTn id="27" dur="26">
                                          <p:stCondLst>
                                            <p:cond delay="1312"/>
                                          </p:stCondLst>
                                        </p:cTn>
                                        <p:tgtEl>
                                          <p:spTgt spid="9"/>
                                        </p:tgtEl>
                                      </p:cBhvr>
                                      <p:to x="100000" y="80000"/>
                                    </p:animScale>
                                    <p:animScale>
                                      <p:cBhvr>
                                        <p:cTn id="28" dur="166" decel="50000">
                                          <p:stCondLst>
                                            <p:cond delay="1338"/>
                                          </p:stCondLst>
                                        </p:cTn>
                                        <p:tgtEl>
                                          <p:spTgt spid="9"/>
                                        </p:tgtEl>
                                      </p:cBhvr>
                                      <p:to x="100000" y="100000"/>
                                    </p:animScale>
                                    <p:animScale>
                                      <p:cBhvr>
                                        <p:cTn id="29" dur="26">
                                          <p:stCondLst>
                                            <p:cond delay="1642"/>
                                          </p:stCondLst>
                                        </p:cTn>
                                        <p:tgtEl>
                                          <p:spTgt spid="9"/>
                                        </p:tgtEl>
                                      </p:cBhvr>
                                      <p:to x="100000" y="90000"/>
                                    </p:animScale>
                                    <p:animScale>
                                      <p:cBhvr>
                                        <p:cTn id="30" dur="166" decel="50000">
                                          <p:stCondLst>
                                            <p:cond delay="1668"/>
                                          </p:stCondLst>
                                        </p:cTn>
                                        <p:tgtEl>
                                          <p:spTgt spid="9"/>
                                        </p:tgtEl>
                                      </p:cBhvr>
                                      <p:to x="100000" y="100000"/>
                                    </p:animScale>
                                    <p:animScale>
                                      <p:cBhvr>
                                        <p:cTn id="31" dur="26">
                                          <p:stCondLst>
                                            <p:cond delay="1808"/>
                                          </p:stCondLst>
                                        </p:cTn>
                                        <p:tgtEl>
                                          <p:spTgt spid="9"/>
                                        </p:tgtEl>
                                      </p:cBhvr>
                                      <p:to x="100000" y="95000"/>
                                    </p:animScale>
                                    <p:animScale>
                                      <p:cBhvr>
                                        <p:cTn id="32" dur="166" decel="50000">
                                          <p:stCondLst>
                                            <p:cond delay="1834"/>
                                          </p:stCondLst>
                                        </p:cTn>
                                        <p:tgtEl>
                                          <p:spTgt spid="9"/>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80">
                                          <p:stCondLst>
                                            <p:cond delay="0"/>
                                          </p:stCondLst>
                                        </p:cTn>
                                        <p:tgtEl>
                                          <p:spTgt spid="10"/>
                                        </p:tgtEl>
                                      </p:cBhvr>
                                    </p:animEffect>
                                    <p:anim calcmode="lin" valueType="num">
                                      <p:cBhvr>
                                        <p:cTn id="3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1" dur="26">
                                          <p:stCondLst>
                                            <p:cond delay="650"/>
                                          </p:stCondLst>
                                        </p:cTn>
                                        <p:tgtEl>
                                          <p:spTgt spid="10"/>
                                        </p:tgtEl>
                                      </p:cBhvr>
                                      <p:to x="100000" y="60000"/>
                                    </p:animScale>
                                    <p:animScale>
                                      <p:cBhvr>
                                        <p:cTn id="42" dur="166" decel="50000">
                                          <p:stCondLst>
                                            <p:cond delay="676"/>
                                          </p:stCondLst>
                                        </p:cTn>
                                        <p:tgtEl>
                                          <p:spTgt spid="10"/>
                                        </p:tgtEl>
                                      </p:cBhvr>
                                      <p:to x="100000" y="100000"/>
                                    </p:animScale>
                                    <p:animScale>
                                      <p:cBhvr>
                                        <p:cTn id="43" dur="26">
                                          <p:stCondLst>
                                            <p:cond delay="1312"/>
                                          </p:stCondLst>
                                        </p:cTn>
                                        <p:tgtEl>
                                          <p:spTgt spid="10"/>
                                        </p:tgtEl>
                                      </p:cBhvr>
                                      <p:to x="100000" y="80000"/>
                                    </p:animScale>
                                    <p:animScale>
                                      <p:cBhvr>
                                        <p:cTn id="44" dur="166" decel="50000">
                                          <p:stCondLst>
                                            <p:cond delay="1338"/>
                                          </p:stCondLst>
                                        </p:cTn>
                                        <p:tgtEl>
                                          <p:spTgt spid="10"/>
                                        </p:tgtEl>
                                      </p:cBhvr>
                                      <p:to x="100000" y="100000"/>
                                    </p:animScale>
                                    <p:animScale>
                                      <p:cBhvr>
                                        <p:cTn id="45" dur="26">
                                          <p:stCondLst>
                                            <p:cond delay="1642"/>
                                          </p:stCondLst>
                                        </p:cTn>
                                        <p:tgtEl>
                                          <p:spTgt spid="10"/>
                                        </p:tgtEl>
                                      </p:cBhvr>
                                      <p:to x="100000" y="90000"/>
                                    </p:animScale>
                                    <p:animScale>
                                      <p:cBhvr>
                                        <p:cTn id="46" dur="166" decel="50000">
                                          <p:stCondLst>
                                            <p:cond delay="1668"/>
                                          </p:stCondLst>
                                        </p:cTn>
                                        <p:tgtEl>
                                          <p:spTgt spid="10"/>
                                        </p:tgtEl>
                                      </p:cBhvr>
                                      <p:to x="100000" y="100000"/>
                                    </p:animScale>
                                    <p:animScale>
                                      <p:cBhvr>
                                        <p:cTn id="47" dur="26">
                                          <p:stCondLst>
                                            <p:cond delay="1808"/>
                                          </p:stCondLst>
                                        </p:cTn>
                                        <p:tgtEl>
                                          <p:spTgt spid="10"/>
                                        </p:tgtEl>
                                      </p:cBhvr>
                                      <p:to x="100000" y="95000"/>
                                    </p:animScale>
                                    <p:animScale>
                                      <p:cBhvr>
                                        <p:cTn id="48" dur="166" decel="50000">
                                          <p:stCondLst>
                                            <p:cond delay="1834"/>
                                          </p:stCondLst>
                                        </p:cTn>
                                        <p:tgtEl>
                                          <p:spTgt spid="10"/>
                                        </p:tgtEl>
                                      </p:cBhvr>
                                      <p:to x="100000" y="100000"/>
                                    </p:animScale>
                                  </p:childTnLst>
                                </p:cTn>
                              </p:par>
                            </p:childTnLst>
                          </p:cTn>
                        </p:par>
                        <p:par>
                          <p:cTn id="49" fill="hold">
                            <p:stCondLst>
                              <p:cond delay="2000"/>
                            </p:stCondLst>
                            <p:childTnLst>
                              <p:par>
                                <p:cTn id="50" presetID="10" presetClass="entr" presetSubtype="0"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5">
                <p:cTn id="53" fill="hold" display="0">
                  <p:stCondLst>
                    <p:cond delay="indefinite"/>
                  </p:stCondLst>
                  <p:endCondLst>
                    <p:cond evt="onStopAudio" delay="0">
                      <p:tgtEl>
                        <p:sldTgt/>
                      </p:tgtEl>
                    </p:cond>
                  </p:endCondLst>
                </p:cTn>
                <p:tgtEl>
                  <p:spTgt spid="13"/>
                </p:tgtEl>
              </p:cMediaNode>
            </p:audio>
          </p:childTnLst>
        </p:cTn>
      </p:par>
    </p:tnLst>
    <p:bldLst>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4" descr="C:\Users\ADMIN\Desktop\canh22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
            <a:ext cx="18249900" cy="1021842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 descr="C:\Users\ADMIN\Desktop\11.png">
            <a:hlinkClick r:id="rId4" action="ppaction://hlinksldjump"/>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949395" y="6319422"/>
            <a:ext cx="2294470" cy="172085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C:\Users\ADMIN\Desktop\2.png">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925415" y="4936404"/>
            <a:ext cx="2122586" cy="159194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5" descr="C:\Users\ADMIN\Desktop\3.png">
            <a:hlinkClick r:id="rId10" action="ppaction://hlinksldjump"/>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3276600" y="4434840"/>
            <a:ext cx="198120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C:\Users\ADMIN\Desktop\4.png">
            <a:hlinkClick r:id="rId13" action="ppaction://hlinksldjump"/>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5486400" y="4136304"/>
            <a:ext cx="21336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7" descr="C:\Users\ADMIN\Desktop\5.png">
            <a:hlinkClick r:id="rId16" action="ppaction://hlinksldjump"/>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620000" y="3290354"/>
            <a:ext cx="2255868" cy="16919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C:\Users\ADMIN\Desktop\512821722.jpg"/>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0" b="100000" l="0" r="100000">
                        <a14:foregroundMark x1="44969" y1="5882" x2="42300" y2="10131"/>
                        <a14:foregroundMark x1="52772" y1="5065" x2="54825" y2="12908"/>
                        <a14:foregroundMark x1="57084" y1="3758" x2="56057" y2="9967"/>
                        <a14:foregroundMark x1="34021" y1="91667" x2="37629" y2="94118"/>
                        <a14:foregroundMark x1="64433" y1="92157" x2="62371"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362208" y="7551212"/>
            <a:ext cx="1644252" cy="15497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ADMIN\Desktop\11.png">
            <a:hlinkClick r:id="rId21" action="ppaction://hlinksldjump"/>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6830481" y="8240502"/>
            <a:ext cx="2294470" cy="172085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ADMIN\Desktop\2.png">
            <a:hlinkClick r:id="rId22"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9448801" y="8033257"/>
            <a:ext cx="2351186" cy="17633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3.png">
            <a:hlinkClick r:id="rId23" action="ppaction://hlinksldjump"/>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12020368" y="7164364"/>
            <a:ext cx="2317044" cy="17377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Users\ADMIN\Desktop\4.png">
            <a:hlinkClick r:id="rId24" action="ppaction://hlinksldjump"/>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12496801" y="5027565"/>
            <a:ext cx="2329470" cy="174710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ADMIN\Desktop\5.png">
            <a:hlinkClick r:id="rId25" action="ppaction://hlinksldjump"/>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08576" y="3570910"/>
            <a:ext cx="2255868" cy="16919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ết quả hình ảnh cho FIREWORK GIF"/>
          <p:cNvPicPr>
            <a:picLocks noChangeAspect="1" noChangeArrowheads="1" noCrop="1"/>
          </p:cNvPicPr>
          <p:nvPr/>
        </p:nvPicPr>
        <p:blipFill>
          <a:blip r:embed="rId26">
            <a:extLst>
              <a:ext uri="{28A0092B-C50C-407E-A947-70E740481C1C}">
                <a14:useLocalDpi xmlns:a14="http://schemas.microsoft.com/office/drawing/2010/main" val="0"/>
              </a:ext>
            </a:extLst>
          </a:blip>
          <a:srcRect/>
          <a:stretch>
            <a:fillRect/>
          </a:stretch>
        </p:blipFill>
        <p:spPr bwMode="auto">
          <a:xfrm>
            <a:off x="-620825" y="-195640"/>
            <a:ext cx="5878626" cy="513204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Kết quả hình ảnh cho FIREWORK GIF"/>
          <p:cNvPicPr>
            <a:picLocks noChangeAspect="1" noChangeArrowheads="1" noCrop="1"/>
          </p:cNvPicPr>
          <p:nvPr/>
        </p:nvPicPr>
        <p:blipFill>
          <a:blip r:embed="rId26">
            <a:extLst>
              <a:ext uri="{28A0092B-C50C-407E-A947-70E740481C1C}">
                <a14:useLocalDpi xmlns:a14="http://schemas.microsoft.com/office/drawing/2010/main" val="0"/>
              </a:ext>
            </a:extLst>
          </a:blip>
          <a:srcRect/>
          <a:stretch>
            <a:fillRect/>
          </a:stretch>
        </p:blipFill>
        <p:spPr bwMode="auto">
          <a:xfrm>
            <a:off x="-500913" y="-22910"/>
            <a:ext cx="5878626" cy="51320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ết quả hình ảnh cho bamboo cartoon 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355512">
            <a:off x="13645084" y="-800099"/>
            <a:ext cx="3099756" cy="469171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Kết quả hình ảnh cho bamboo cartoon 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194846" flipH="1">
            <a:off x="12067326" y="-1156957"/>
            <a:ext cx="3347272" cy="469171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ình ảnh có liên quan"/>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0" b="100000" l="0" r="100000">
                        <a14:foregroundMark x1="16952" y1="13286" x2="66476" y2="90571"/>
                        <a14:foregroundMark x1="80000" y1="8429" x2="37524" y2="91714"/>
                        <a14:foregroundMark x1="33905" y1="15857" x2="41714" y2="42429"/>
                        <a14:foregroundMark x1="63619" y1="11714" x2="57905" y2="40286"/>
                        <a14:foregroundMark x1="60190" y1="10571" x2="48762" y2="30714"/>
                        <a14:foregroundMark x1="46667" y1="17000" x2="54476" y2="45000"/>
                        <a14:foregroundMark x1="14857" y1="12143" x2="32571" y2="21143"/>
                        <a14:foregroundMark x1="15619" y1="11143" x2="3619" y2="17429"/>
                        <a14:foregroundMark x1="6476" y1="16429" x2="14095" y2="26000"/>
                        <a14:foregroundMark x1="80571" y1="6429" x2="61524" y2="8429"/>
                        <a14:foregroundMark x1="82667" y1="4714" x2="82095" y2="16429"/>
                        <a14:foregroundMark x1="42476" y1="39714" x2="19048" y2="69429"/>
                        <a14:foregroundMark x1="51429" y1="42714" x2="52952" y2="43286"/>
                        <a14:backgroundMark x1="55810" y1="3143" x2="67238" y2="1571"/>
                      </a14:backgroundRemoval>
                    </a14:imgEffect>
                  </a14:imgLayer>
                </a14:imgProps>
              </a:ext>
              <a:ext uri="{28A0092B-C50C-407E-A947-70E740481C1C}">
                <a14:useLocalDpi xmlns:a14="http://schemas.microsoft.com/office/drawing/2010/main" val="0"/>
              </a:ext>
            </a:extLst>
          </a:blip>
          <a:srcRect/>
          <a:stretch>
            <a:fillRect/>
          </a:stretch>
        </p:blipFill>
        <p:spPr bwMode="auto">
          <a:xfrm>
            <a:off x="3863177" y="8112781"/>
            <a:ext cx="1386430" cy="184857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Kết quả hình ảnh cho bamboo cartoon 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355512">
            <a:off x="15428844" y="-1135931"/>
            <a:ext cx="3099756" cy="469171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Kết quả hình ảnh cho bamboo cartoon 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739192">
            <a:off x="16700022" y="-551527"/>
            <a:ext cx="3099756" cy="4691714"/>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265794" y="2356576"/>
            <a:ext cx="16096792" cy="3139321"/>
          </a:xfrm>
          <a:prstGeom prst="rect">
            <a:avLst/>
          </a:prstGeom>
          <a:noFill/>
        </p:spPr>
        <p:txBody>
          <a:bodyPr wrap="square" lIns="182880" tIns="91440" rIns="182880" bIns="9144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GIỎI QUÁ!!! CẢM ƠN BẠN ĐÃ GIÚP GẤU QUA SÔNG</a:t>
            </a:r>
          </a:p>
        </p:txBody>
      </p:sp>
      <p:sp>
        <p:nvSpPr>
          <p:cNvPr id="30" name="Rectangle 29"/>
          <p:cNvSpPr/>
          <p:nvPr/>
        </p:nvSpPr>
        <p:spPr>
          <a:xfrm>
            <a:off x="969642" y="2240035"/>
            <a:ext cx="17072676" cy="3139321"/>
          </a:xfrm>
          <a:prstGeom prst="rect">
            <a:avLst/>
          </a:prstGeom>
          <a:noFill/>
        </p:spPr>
        <p:txBody>
          <a:bodyPr wrap="square" lIns="182880" tIns="91440" rIns="182880" bIns="9144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GIỎI QUÁ!!! CẢM ƠN BẠN ĐÃ GIÚP KHỈ QUA SÔNG</a:t>
            </a:r>
          </a:p>
        </p:txBody>
      </p:sp>
      <p:pic>
        <p:nvPicPr>
          <p:cNvPr id="31" name="Picture 4" descr="Hình ảnh có liên quan"/>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10782300" y="4021200"/>
            <a:ext cx="9525000" cy="840105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ình ảnh có liên quan"/>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11582648" y="2979322"/>
            <a:ext cx="9525000" cy="8401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93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8"/>
                                        </p:tgtEl>
                                        <p:attrNameLst>
                                          <p:attrName>r</p:attrName>
                                        </p:attrNameLst>
                                      </p:cBhvr>
                                    </p:animRot>
                                    <p:animRot by="-240000">
                                      <p:cBhvr>
                                        <p:cTn id="7" dur="200" fill="hold">
                                          <p:stCondLst>
                                            <p:cond delay="200"/>
                                          </p:stCondLst>
                                        </p:cTn>
                                        <p:tgtEl>
                                          <p:spTgt spid="58"/>
                                        </p:tgtEl>
                                        <p:attrNameLst>
                                          <p:attrName>r</p:attrName>
                                        </p:attrNameLst>
                                      </p:cBhvr>
                                    </p:animRot>
                                    <p:animRot by="240000">
                                      <p:cBhvr>
                                        <p:cTn id="8" dur="200" fill="hold">
                                          <p:stCondLst>
                                            <p:cond delay="400"/>
                                          </p:stCondLst>
                                        </p:cTn>
                                        <p:tgtEl>
                                          <p:spTgt spid="58"/>
                                        </p:tgtEl>
                                        <p:attrNameLst>
                                          <p:attrName>r</p:attrName>
                                        </p:attrNameLst>
                                      </p:cBhvr>
                                    </p:animRot>
                                    <p:animRot by="-240000">
                                      <p:cBhvr>
                                        <p:cTn id="9" dur="200" fill="hold">
                                          <p:stCondLst>
                                            <p:cond delay="600"/>
                                          </p:stCondLst>
                                        </p:cTn>
                                        <p:tgtEl>
                                          <p:spTgt spid="58"/>
                                        </p:tgtEl>
                                        <p:attrNameLst>
                                          <p:attrName>r</p:attrName>
                                        </p:attrNameLst>
                                      </p:cBhvr>
                                    </p:animRot>
                                    <p:animRot by="120000">
                                      <p:cBhvr>
                                        <p:cTn id="10" dur="200" fill="hold">
                                          <p:stCondLst>
                                            <p:cond delay="800"/>
                                          </p:stCondLst>
                                        </p:cTn>
                                        <p:tgtEl>
                                          <p:spTgt spid="5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26"/>
                                        </p:tgtEl>
                                        <p:attrNameLst>
                                          <p:attrName>r</p:attrName>
                                        </p:attrNameLst>
                                      </p:cBhvr>
                                    </p:animRot>
                                    <p:animRot by="-240000">
                                      <p:cBhvr>
                                        <p:cTn id="13" dur="400" fill="hold">
                                          <p:stCondLst>
                                            <p:cond delay="400"/>
                                          </p:stCondLst>
                                        </p:cTn>
                                        <p:tgtEl>
                                          <p:spTgt spid="26"/>
                                        </p:tgtEl>
                                        <p:attrNameLst>
                                          <p:attrName>r</p:attrName>
                                        </p:attrNameLst>
                                      </p:cBhvr>
                                    </p:animRot>
                                    <p:animRot by="240000">
                                      <p:cBhvr>
                                        <p:cTn id="14" dur="400" fill="hold">
                                          <p:stCondLst>
                                            <p:cond delay="800"/>
                                          </p:stCondLst>
                                        </p:cTn>
                                        <p:tgtEl>
                                          <p:spTgt spid="26"/>
                                        </p:tgtEl>
                                        <p:attrNameLst>
                                          <p:attrName>r</p:attrName>
                                        </p:attrNameLst>
                                      </p:cBhvr>
                                    </p:animRot>
                                    <p:animRot by="-240000">
                                      <p:cBhvr>
                                        <p:cTn id="15" dur="400" fill="hold">
                                          <p:stCondLst>
                                            <p:cond delay="1200"/>
                                          </p:stCondLst>
                                        </p:cTn>
                                        <p:tgtEl>
                                          <p:spTgt spid="26"/>
                                        </p:tgtEl>
                                        <p:attrNameLst>
                                          <p:attrName>r</p:attrName>
                                        </p:attrNameLst>
                                      </p:cBhvr>
                                    </p:animRot>
                                    <p:animRot by="120000">
                                      <p:cBhvr>
                                        <p:cTn id="16" dur="400" fill="hold">
                                          <p:stCondLst>
                                            <p:cond delay="16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8"/>
                    </p:tgtEl>
                  </p:cond>
                </p:stCondLst>
                <p:endSync evt="end" delay="0">
                  <p:rtn val="all"/>
                </p:endSync>
                <p:childTnLst>
                  <p:par>
                    <p:cTn id="18" fill="hold">
                      <p:stCondLst>
                        <p:cond delay="0"/>
                      </p:stCondLst>
                      <p:childTnLst>
                        <p:par>
                          <p:cTn id="19" fill="hold">
                            <p:stCondLst>
                              <p:cond delay="0"/>
                            </p:stCondLst>
                            <p:childTnLst>
                              <p:par>
                                <p:cTn id="20" presetID="44" presetClass="path" presetSubtype="0" accel="50000" decel="50000" fill="hold" nodeType="clickEffect">
                                  <p:stCondLst>
                                    <p:cond delay="0"/>
                                  </p:stCondLst>
                                  <p:childTnLst>
                                    <p:animMotion origin="layout" path="M -0.01302 -0.06513 L -0.03316 -0.11883 C -0.03715 -0.12963 -0.03576 -0.14043 -0.03108 -0.14908 C -0.02413 -0.15864 -0.01441 -0.16235 -0.00226 -0.1605 L 0.05191 -0.15679 " pathEditMode="relative" rAng="-3854564" ptsTypes="FffFF">
                                      <p:cBhvr>
                                        <p:cTn id="21" dur="500" fill="hold"/>
                                        <p:tgtEl>
                                          <p:spTgt spid="58"/>
                                        </p:tgtEl>
                                        <p:attrNameLst>
                                          <p:attrName>ppt_x</p:attrName>
                                          <p:attrName>ppt_y</p:attrName>
                                        </p:attrNameLst>
                                      </p:cBhvr>
                                      <p:rCtr x="1493" y="-6080"/>
                                    </p:animMotion>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0.05156 -0.1571 L 0.04774 -0.29599 " pathEditMode="relative" rAng="0" ptsTypes="AA">
                                      <p:cBhvr>
                                        <p:cTn id="25" dur="500" fill="hold"/>
                                        <p:tgtEl>
                                          <p:spTgt spid="58"/>
                                        </p:tgtEl>
                                        <p:attrNameLst>
                                          <p:attrName>ppt_x</p:attrName>
                                          <p:attrName>ppt_y</p:attrName>
                                        </p:attrNameLst>
                                      </p:cBhvr>
                                      <p:rCtr x="-191" y="-6944"/>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0.04774 -0.29599 L 0.17274 -0.35525 " pathEditMode="relative" rAng="0" ptsTypes="AA">
                                      <p:cBhvr>
                                        <p:cTn id="29" dur="500" fill="hold"/>
                                        <p:tgtEl>
                                          <p:spTgt spid="58"/>
                                        </p:tgtEl>
                                        <p:attrNameLst>
                                          <p:attrName>ppt_x</p:attrName>
                                          <p:attrName>ppt_y</p:attrName>
                                        </p:attrNameLst>
                                      </p:cBhvr>
                                      <p:rCtr x="6250" y="-2963"/>
                                    </p:animMotion>
                                  </p:childTnLst>
                                </p:cTn>
                              </p:par>
                            </p:childTnLst>
                          </p:cTn>
                        </p:par>
                      </p:childTnLst>
                    </p:cTn>
                  </p:par>
                  <p:par>
                    <p:cTn id="30" fill="hold">
                      <p:stCondLst>
                        <p:cond delay="indefinite"/>
                      </p:stCondLst>
                      <p:childTnLst>
                        <p:par>
                          <p:cTn id="31" fill="hold">
                            <p:stCondLst>
                              <p:cond delay="0"/>
                            </p:stCondLst>
                            <p:childTnLst>
                              <p:par>
                                <p:cTn id="32" presetID="63" presetClass="path" presetSubtype="0" accel="50000" decel="50000" fill="hold" nodeType="clickEffect">
                                  <p:stCondLst>
                                    <p:cond delay="0"/>
                                  </p:stCondLst>
                                  <p:childTnLst>
                                    <p:animMotion origin="layout" path="M 0.17274 -0.35524 L 0.29774 -0.38487 " pathEditMode="relative" rAng="0" ptsTypes="AA">
                                      <p:cBhvr>
                                        <p:cTn id="33" dur="500" fill="hold"/>
                                        <p:tgtEl>
                                          <p:spTgt spid="58"/>
                                        </p:tgtEl>
                                        <p:attrNameLst>
                                          <p:attrName>ppt_x</p:attrName>
                                          <p:attrName>ppt_y</p:attrName>
                                        </p:attrNameLst>
                                      </p:cBhvr>
                                      <p:rCtr x="6250" y="-1481"/>
                                    </p:animMotion>
                                  </p:childTnLst>
                                </p:cTn>
                              </p:par>
                            </p:childTnLst>
                          </p:cTn>
                        </p:par>
                      </p:childTnLst>
                    </p:cTn>
                  </p:par>
                  <p:par>
                    <p:cTn id="34" fill="hold">
                      <p:stCondLst>
                        <p:cond delay="indefinite"/>
                      </p:stCondLst>
                      <p:childTnLst>
                        <p:par>
                          <p:cTn id="35" fill="hold">
                            <p:stCondLst>
                              <p:cond delay="0"/>
                            </p:stCondLst>
                            <p:childTnLst>
                              <p:par>
                                <p:cTn id="36" presetID="63" presetClass="path" presetSubtype="0" accel="50000" decel="50000" fill="hold" nodeType="clickEffect">
                                  <p:stCondLst>
                                    <p:cond delay="0"/>
                                  </p:stCondLst>
                                  <p:childTnLst>
                                    <p:animMotion origin="layout" path="M 0.29774 -0.38488 L 0.41441 -0.44414 " pathEditMode="relative" rAng="0" ptsTypes="AA">
                                      <p:cBhvr>
                                        <p:cTn id="37" dur="500" fill="hold"/>
                                        <p:tgtEl>
                                          <p:spTgt spid="58"/>
                                        </p:tgtEl>
                                        <p:attrNameLst>
                                          <p:attrName>ppt_x</p:attrName>
                                          <p:attrName>ppt_y</p:attrName>
                                        </p:attrNameLst>
                                      </p:cBhvr>
                                      <p:rCtr x="5833" y="-2963"/>
                                    </p:animMotion>
                                  </p:childTnLst>
                                </p:cTn>
                              </p:par>
                            </p:childTnLst>
                          </p:cTn>
                        </p:par>
                        <p:par>
                          <p:cTn id="38" fill="hold">
                            <p:stCondLst>
                              <p:cond delay="500"/>
                            </p:stCondLst>
                            <p:childTnLst>
                              <p:par>
                                <p:cTn id="39" presetID="63" presetClass="path" presetSubtype="0" accel="50000" decel="50000" fill="hold" nodeType="afterEffect">
                                  <p:stCondLst>
                                    <p:cond delay="0"/>
                                  </p:stCondLst>
                                  <p:childTnLst>
                                    <p:animMotion origin="layout" path="M 0.41441 -0.42932 L 0.33108 -0.54784 " pathEditMode="relative" rAng="0" ptsTypes="AA">
                                      <p:cBhvr>
                                        <p:cTn id="40" dur="500" fill="hold"/>
                                        <p:tgtEl>
                                          <p:spTgt spid="58"/>
                                        </p:tgtEl>
                                        <p:attrNameLst>
                                          <p:attrName>ppt_x</p:attrName>
                                          <p:attrName>ppt_y</p:attrName>
                                        </p:attrNameLst>
                                      </p:cBhvr>
                                      <p:rCtr x="-4167" y="-5926"/>
                                    </p:animMotion>
                                  </p:childTnLst>
                                </p:cTn>
                              </p:par>
                            </p:childTnLst>
                          </p:cTn>
                        </p:par>
                        <p:par>
                          <p:cTn id="41" fill="hold">
                            <p:stCondLst>
                              <p:cond delay="1000"/>
                            </p:stCondLst>
                            <p:childTnLst>
                              <p:par>
                                <p:cTn id="42" presetID="38" presetClass="path" presetSubtype="0" accel="50000" decel="50000" fill="hold" nodeType="afterEffect">
                                  <p:stCondLst>
                                    <p:cond delay="0"/>
                                  </p:stCondLst>
                                  <p:childTnLst>
                                    <p:animMotion origin="layout" path="M 0.33941 -0.65155 L 0.33507 -0.55278 L 0.33108 -0.65155 L 0.32691 -0.55278 L 0.32274 -0.65155 L 0.31875 -0.55278 L 0.31441 -0.65155 L 0.31042 -0.55278 L 0.30608 -0.65155 L 0.30174 -0.55278 L 0.29774 -0.65155 L 0.29358 -0.55278 L 0.28958 -0.65155 L 0.28542 -0.55278 L 0.28108 -0.65155 L 0.27708 -0.55278 L 0.27274 -0.65155 " pathEditMode="relative" rAng="0" ptsTypes="FFFFFFFFFFFFFFFFF">
                                      <p:cBhvr>
                                        <p:cTn id="43" dur="3000" fill="hold"/>
                                        <p:tgtEl>
                                          <p:spTgt spid="58"/>
                                        </p:tgtEl>
                                        <p:attrNameLst>
                                          <p:attrName>ppt_x</p:attrName>
                                          <p:attrName>ppt_y</p:attrName>
                                        </p:attrNameLst>
                                      </p:cBhvr>
                                      <p:rCtr x="-3333" y="4938"/>
                                    </p:animMotion>
                                  </p:childTnLst>
                                </p:cTn>
                              </p:par>
                              <p:par>
                                <p:cTn id="44" presetID="1"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0"/>
                                          </p:stCondLst>
                                        </p:cTn>
                                        <p:tgtEl>
                                          <p:spTgt spid="31"/>
                                        </p:tgtEl>
                                        <p:attrNameLst>
                                          <p:attrName>style.visibility</p:attrName>
                                        </p:attrNameLst>
                                      </p:cBhvr>
                                      <p:to>
                                        <p:strVal val="hidden"/>
                                      </p:to>
                                    </p:set>
                                  </p:childTnLst>
                                </p:cTn>
                              </p:par>
                              <p:par>
                                <p:cTn id="52" presetID="1" presetClass="exit" presetSubtype="0" fill="hold" nodeType="withEffect">
                                  <p:stCondLst>
                                    <p:cond delay="5000"/>
                                  </p:stCondLst>
                                  <p:childTnLst>
                                    <p:set>
                                      <p:cBhvr>
                                        <p:cTn id="53" dur="1" fill="hold">
                                          <p:stCondLst>
                                            <p:cond delay="0"/>
                                          </p:stCondLst>
                                        </p:cTn>
                                        <p:tgtEl>
                                          <p:spTgt spid="18"/>
                                        </p:tgtEl>
                                        <p:attrNameLst>
                                          <p:attrName>style.visibility</p:attrName>
                                        </p:attrNameLst>
                                      </p:cBhvr>
                                      <p:to>
                                        <p:strVal val="hidden"/>
                                      </p:to>
                                    </p:set>
                                  </p:childTnLst>
                                </p:cTn>
                              </p:par>
                              <p:par>
                                <p:cTn id="54" presetID="1" presetClass="exit" presetSubtype="0" fill="hold" grpId="1" nodeType="withEffect">
                                  <p:stCondLst>
                                    <p:cond delay="5000"/>
                                  </p:stCondLst>
                                  <p:childTnLst>
                                    <p:set>
                                      <p:cBhvr>
                                        <p:cTn id="55"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56" restart="whenNotActive" fill="hold" evtFilter="cancelBubble" nodeType="interactiveSeq">
                <p:stCondLst>
                  <p:cond evt="onClick" delay="0">
                    <p:tgtEl>
                      <p:spTgt spid="26"/>
                    </p:tgtEl>
                  </p:cond>
                </p:stCondLst>
                <p:endSync evt="end" delay="0">
                  <p:rtn val="all"/>
                </p:endSync>
                <p:childTnLst>
                  <p:par>
                    <p:cTn id="57" fill="hold">
                      <p:stCondLst>
                        <p:cond delay="0"/>
                      </p:stCondLst>
                      <p:childTnLst>
                        <p:par>
                          <p:cTn id="58" fill="hold">
                            <p:stCondLst>
                              <p:cond delay="0"/>
                            </p:stCondLst>
                            <p:childTnLst>
                              <p:par>
                                <p:cTn id="59" presetID="37" presetClass="path" presetSubtype="0" accel="50000" decel="50000" fill="hold" nodeType="clickEffect">
                                  <p:stCondLst>
                                    <p:cond delay="0"/>
                                  </p:stCondLst>
                                  <p:childTnLst>
                                    <p:animMotion origin="layout" path="M 0.01823 -0.01544 L 0.04705 -0.16359 C 0.05313 -0.1963 0.06476 -0.21667 0.07847 -0.22068 C 0.09427 -0.22531 0.10834 -0.21297 0.11962 -0.1855 L 0.17518 -0.06266 " pathEditMode="relative" rAng="-577008" ptsTypes="FffFF">
                                      <p:cBhvr>
                                        <p:cTn id="60" dur="1000" fill="hold"/>
                                        <p:tgtEl>
                                          <p:spTgt spid="26"/>
                                        </p:tgtEl>
                                        <p:attrNameLst>
                                          <p:attrName>ppt_x</p:attrName>
                                          <p:attrName>ppt_y</p:attrName>
                                        </p:attrNameLst>
                                      </p:cBhvr>
                                      <p:rCtr x="6979" y="-11451"/>
                                    </p:animMotion>
                                  </p:childTnLst>
                                </p:cTn>
                              </p:par>
                            </p:childTnLst>
                          </p:cTn>
                        </p:par>
                      </p:childTnLst>
                    </p:cTn>
                  </p:par>
                  <p:par>
                    <p:cTn id="61" fill="hold">
                      <p:stCondLst>
                        <p:cond delay="indefinite"/>
                      </p:stCondLst>
                      <p:childTnLst>
                        <p:par>
                          <p:cTn id="62" fill="hold">
                            <p:stCondLst>
                              <p:cond delay="0"/>
                            </p:stCondLst>
                            <p:childTnLst>
                              <p:par>
                                <p:cTn id="63" presetID="63" presetClass="path" presetSubtype="0" accel="50000" decel="50000" fill="hold" nodeType="clickEffect">
                                  <p:stCondLst>
                                    <p:cond delay="0"/>
                                  </p:stCondLst>
                                  <p:childTnLst>
                                    <p:animMotion origin="layout" path="M 0.17517 -0.06265 L 0.32587 -0.08889 " pathEditMode="relative" rAng="0" ptsTypes="AA">
                                      <p:cBhvr>
                                        <p:cTn id="64" dur="1000" fill="hold"/>
                                        <p:tgtEl>
                                          <p:spTgt spid="26"/>
                                        </p:tgtEl>
                                        <p:attrNameLst>
                                          <p:attrName>ppt_x</p:attrName>
                                          <p:attrName>ppt_y</p:attrName>
                                        </p:attrNameLst>
                                      </p:cBhvr>
                                      <p:rCtr x="7535" y="-1327"/>
                                    </p:animMotion>
                                  </p:childTnLst>
                                </p:cTn>
                              </p:par>
                            </p:childTnLst>
                          </p:cTn>
                        </p:par>
                      </p:childTnLst>
                    </p:cTn>
                  </p:par>
                  <p:par>
                    <p:cTn id="65" fill="hold">
                      <p:stCondLst>
                        <p:cond delay="indefinite"/>
                      </p:stCondLst>
                      <p:childTnLst>
                        <p:par>
                          <p:cTn id="66" fill="hold">
                            <p:stCondLst>
                              <p:cond delay="0"/>
                            </p:stCondLst>
                            <p:childTnLst>
                              <p:par>
                                <p:cTn id="67" presetID="63" presetClass="path" presetSubtype="0" accel="50000" decel="50000" fill="hold" nodeType="clickEffect">
                                  <p:stCondLst>
                                    <p:cond delay="0"/>
                                  </p:stCondLst>
                                  <p:childTnLst>
                                    <p:animMotion origin="layout" path="M 0.32587 -0.08889 L 0.47587 -0.20741 " pathEditMode="relative" rAng="0" ptsTypes="AA">
                                      <p:cBhvr>
                                        <p:cTn id="68" dur="1000" fill="hold"/>
                                        <p:tgtEl>
                                          <p:spTgt spid="26"/>
                                        </p:tgtEl>
                                        <p:attrNameLst>
                                          <p:attrName>ppt_x</p:attrName>
                                          <p:attrName>ppt_y</p:attrName>
                                        </p:attrNameLst>
                                      </p:cBhvr>
                                      <p:rCtr x="7500" y="-5926"/>
                                    </p:animMotion>
                                  </p:childTnLst>
                                </p:cTn>
                              </p:par>
                            </p:childTnLst>
                          </p:cTn>
                        </p:par>
                      </p:childTnLst>
                    </p:cTn>
                  </p:par>
                  <p:par>
                    <p:cTn id="69" fill="hold">
                      <p:stCondLst>
                        <p:cond delay="indefinite"/>
                      </p:stCondLst>
                      <p:childTnLst>
                        <p:par>
                          <p:cTn id="70" fill="hold">
                            <p:stCondLst>
                              <p:cond delay="0"/>
                            </p:stCondLst>
                            <p:childTnLst>
                              <p:par>
                                <p:cTn id="71" presetID="63" presetClass="path" presetSubtype="0" accel="50000" decel="50000" fill="hold" nodeType="clickEffect">
                                  <p:stCondLst>
                                    <p:cond delay="0"/>
                                  </p:stCondLst>
                                  <p:childTnLst>
                                    <p:animMotion origin="layout" path="M 0.47587 -0.20741 L 0.4842 -0.40803 " pathEditMode="relative" rAng="0" ptsTypes="AA">
                                      <p:cBhvr>
                                        <p:cTn id="72" dur="1000" fill="hold"/>
                                        <p:tgtEl>
                                          <p:spTgt spid="26"/>
                                        </p:tgtEl>
                                        <p:attrNameLst>
                                          <p:attrName>ppt_x</p:attrName>
                                          <p:attrName>ppt_y</p:attrName>
                                        </p:attrNameLst>
                                      </p:cBhvr>
                                      <p:rCtr x="417" y="-10031"/>
                                    </p:animMotion>
                                  </p:childTnLst>
                                </p:cTn>
                              </p:par>
                            </p:childTnLst>
                          </p:cTn>
                        </p:par>
                      </p:childTnLst>
                    </p:cTn>
                  </p:par>
                  <p:par>
                    <p:cTn id="73" fill="hold">
                      <p:stCondLst>
                        <p:cond delay="indefinite"/>
                      </p:stCondLst>
                      <p:childTnLst>
                        <p:par>
                          <p:cTn id="74" fill="hold">
                            <p:stCondLst>
                              <p:cond delay="0"/>
                            </p:stCondLst>
                            <p:childTnLst>
                              <p:par>
                                <p:cTn id="75" presetID="63" presetClass="path" presetSubtype="0" accel="50000" decel="50000" fill="hold" nodeType="clickEffect">
                                  <p:stCondLst>
                                    <p:cond delay="0"/>
                                  </p:stCondLst>
                                  <p:childTnLst>
                                    <p:animMotion origin="layout" path="M 0.46754 -0.40802 L 0.4092 -0.55617 " pathEditMode="relative" rAng="0" ptsTypes="AA">
                                      <p:cBhvr>
                                        <p:cTn id="76" dur="1000" fill="hold"/>
                                        <p:tgtEl>
                                          <p:spTgt spid="26"/>
                                        </p:tgtEl>
                                        <p:attrNameLst>
                                          <p:attrName>ppt_x</p:attrName>
                                          <p:attrName>ppt_y</p:attrName>
                                        </p:attrNameLst>
                                      </p:cBhvr>
                                      <p:rCtr x="-2917" y="-7407"/>
                                    </p:animMotion>
                                  </p:childTnLst>
                                </p:cTn>
                              </p:par>
                            </p:childTnLst>
                          </p:cTn>
                        </p:par>
                        <p:par>
                          <p:cTn id="77" fill="hold">
                            <p:stCondLst>
                              <p:cond delay="1000"/>
                            </p:stCondLst>
                            <p:childTnLst>
                              <p:par>
                                <p:cTn id="78" presetID="45" presetClass="path" presetSubtype="0" accel="50000" decel="50000" fill="hold" nodeType="afterEffect">
                                  <p:stCondLst>
                                    <p:cond delay="0"/>
                                  </p:stCondLst>
                                  <p:childTnLst>
                                    <p:animMotion origin="layout" path="M 0.3342 -0.6213 L 0.34497 -0.6213 C 0.35 -0.6213 0.35573 -0.63612 0.36094 -0.63859 C 0.36459 -0.63859 0.3717 -0.6247 0.37483 -0.6247 C 0.37934 -0.6247 0.38368 -0.62902 0.39202 -0.62902 L 0.39775 -0.79321 L 0.40417 -0.59476 L 0.41181 -0.6213 L 0.41806 -0.62902 L 0.43351 -0.62254 C 0.44045 -0.62562 0.44618 -0.63951 0.45313 -0.64476 C 0.45573 -0.64599 0.46146 -0.64692 0.46528 -0.64476 C 0.4691 -0.6426 0.4724 -0.62778 0.47361 -0.62655 C 0.47552 -0.62254 0.47986 -0.62655 0.48247 -0.6247 L 0.48629 -0.6213 L 0.4934 -0.6213 " pathEditMode="relative" rAng="0" ptsTypes="FfffFFFFFffffFFF">
                                      <p:cBhvr>
                                        <p:cTn id="79" dur="1000" fill="hold"/>
                                        <p:tgtEl>
                                          <p:spTgt spid="26"/>
                                        </p:tgtEl>
                                        <p:attrNameLst>
                                          <p:attrName>ppt_x</p:attrName>
                                          <p:attrName>ppt_y</p:attrName>
                                        </p:attrNameLst>
                                      </p:cBhvr>
                                      <p:rCtr x="7951" y="-7284"/>
                                    </p:animMotion>
                                  </p:childTnLst>
                                </p:cTn>
                              </p:par>
                              <p:par>
                                <p:cTn id="80" presetID="1" presetClass="entr" presetSubtype="0" fill="hold" nodeType="withEffect">
                                  <p:stCondLst>
                                    <p:cond delay="0"/>
                                  </p:stCondLst>
                                  <p:childTnLst>
                                    <p:set>
                                      <p:cBhvr>
                                        <p:cTn id="81" dur="1" fill="hold">
                                          <p:stCondLst>
                                            <p:cond delay="0"/>
                                          </p:stCondLst>
                                        </p:cTn>
                                        <p:tgtEl>
                                          <p:spTgt spid="21"/>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32"/>
                                        </p:tgtEl>
                                        <p:attrNameLst>
                                          <p:attrName>style.visibility</p:attrName>
                                        </p:attrNameLst>
                                      </p:cBhvr>
                                      <p:to>
                                        <p:strVal val="visible"/>
                                      </p:to>
                                    </p:set>
                                  </p:childTnLst>
                                </p:cTn>
                              </p:par>
                              <p:par>
                                <p:cTn id="86" presetID="1" presetClass="exit" presetSubtype="0" fill="hold" nodeType="withEffect">
                                  <p:stCondLst>
                                    <p:cond delay="5000"/>
                                  </p:stCondLst>
                                  <p:childTnLst>
                                    <p:set>
                                      <p:cBhvr>
                                        <p:cTn id="87" dur="1" fill="hold">
                                          <p:stCondLst>
                                            <p:cond delay="0"/>
                                          </p:stCondLst>
                                        </p:cTn>
                                        <p:tgtEl>
                                          <p:spTgt spid="32"/>
                                        </p:tgtEl>
                                        <p:attrNameLst>
                                          <p:attrName>style.visibility</p:attrName>
                                        </p:attrNameLst>
                                      </p:cBhvr>
                                      <p:to>
                                        <p:strVal val="hidden"/>
                                      </p:to>
                                    </p:set>
                                  </p:childTnLst>
                                </p:cTn>
                              </p:par>
                              <p:par>
                                <p:cTn id="88" presetID="1" presetClass="exit" presetSubtype="0" fill="hold" grpId="1" nodeType="withEffect">
                                  <p:stCondLst>
                                    <p:cond delay="5000"/>
                                  </p:stCondLst>
                                  <p:childTnLst>
                                    <p:set>
                                      <p:cBhvr>
                                        <p:cTn id="89" dur="1" fill="hold">
                                          <p:stCondLst>
                                            <p:cond delay="0"/>
                                          </p:stCondLst>
                                        </p:cTn>
                                        <p:tgtEl>
                                          <p:spTgt spid="29"/>
                                        </p:tgtEl>
                                        <p:attrNameLst>
                                          <p:attrName>style.visibility</p:attrName>
                                        </p:attrNameLst>
                                      </p:cBhvr>
                                      <p:to>
                                        <p:strVal val="hidden"/>
                                      </p:to>
                                    </p:set>
                                  </p:childTnLst>
                                </p:cTn>
                              </p:par>
                              <p:par>
                                <p:cTn id="90" presetID="1" presetClass="exit" presetSubtype="0" fill="hold" nodeType="withEffect">
                                  <p:stCondLst>
                                    <p:cond delay="5000"/>
                                  </p:stCondLst>
                                  <p:childTnLst>
                                    <p:set>
                                      <p:cBhvr>
                                        <p:cTn id="9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9" grpId="0"/>
      <p:bldP spid="29" grpId="1"/>
      <p:bldP spid="30" grpId="0"/>
      <p:bldP spid="30" grpId="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1"/>
            <a:ext cx="18288000" cy="102527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547542"/>
            <a:ext cx="16764000" cy="60500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4511925" y="-957147"/>
            <a:ext cx="9264145" cy="649612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657600" y="6702648"/>
            <a:ext cx="8027414" cy="2554545"/>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____là cơ chế sinh sản ở sinh vật ____ và ____, từ 1 tế bào mẹ cho ____ có bộ nhiễm sắc thể ___ tế bào mẹ</a:t>
            </a:r>
            <a:endParaRPr kumimoji="0" lang="en-US" sz="40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5229983" y="1454001"/>
            <a:ext cx="7828027" cy="3313664"/>
          </a:xfrm>
          <a:prstGeom prst="rect">
            <a:avLst/>
          </a:prstGeom>
          <a:noFill/>
        </p:spPr>
        <p:txBody>
          <a:bodyPr wrap="square" rtlCol="0">
            <a:spAutoFit/>
          </a:bodyPr>
          <a:lstStyle/>
          <a:p>
            <a:pPr marL="0" marR="0" lvl="0" indent="0" algn="ctr" defTabSz="1828800" rtl="0" eaLnBrk="1" fontAlgn="auto" latinLnBrk="0" hangingPunct="1">
              <a:lnSpc>
                <a:spcPct val="15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Nguyên phân là cơ chế sinh sản ở sinh vật nhân thực và đơn bào, từ 1 tế bào mẹ cho 2 tế bào con có bộ nhiễm sắc thể giống tế bào mẹ</a:t>
            </a:r>
            <a:endParaRPr kumimoji="0" lang="en-US" sz="36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12" name="Picture 5" descr="C:\Users\ADMIN\Desktop\Tai nguyen thiet ke tro choi\Bảng gỗ\tro ve.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61472" y="-1671"/>
            <a:ext cx="3314700" cy="104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5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1"/>
            <a:ext cx="18288000" cy="102527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4604552"/>
            <a:ext cx="15650456" cy="56481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4528055" y="-1026699"/>
            <a:ext cx="9231890" cy="647351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657600" y="6787512"/>
            <a:ext cx="8382000" cy="1998176"/>
          </a:xfrm>
          <a:prstGeom prst="rect">
            <a:avLst/>
          </a:prstGeom>
          <a:noFill/>
        </p:spPr>
        <p:txBody>
          <a:bodyPr wrap="square" rtlCol="0">
            <a:spAutoFit/>
          </a:bodyPr>
          <a:lstStyle/>
          <a:p>
            <a:pPr algn="ctr" defTabSz="1828800">
              <a:lnSpc>
                <a:spcPct val="150000"/>
              </a:lnSpc>
              <a:defRPr/>
            </a:pPr>
            <a:r>
              <a:rPr lang="vi-VN" sz="4400" b="1" dirty="0">
                <a:solidFill>
                  <a:srgbClr val="008000"/>
                </a:solidFill>
                <a:latin typeface="Arial" panose="020B0604020202020204" pitchFamily="34" charset="0"/>
                <a:cs typeface="Arial" panose="020B0604020202020204" pitchFamily="34" charset="0"/>
              </a:rPr>
              <a:t>Sự giống nhau giữa nguyên phân và giảm phân là gì?</a:t>
            </a:r>
            <a:endParaRPr lang="en-US" sz="4400" b="1" dirty="0">
              <a:solidFill>
                <a:srgbClr val="008000"/>
              </a:solidFill>
              <a:latin typeface="Arial" panose="020B0604020202020204" pitchFamily="34" charset="0"/>
              <a:cs typeface="Arial" panose="020B0604020202020204" pitchFamily="34" charset="0"/>
            </a:endParaRPr>
          </a:p>
        </p:txBody>
      </p:sp>
      <p:sp>
        <p:nvSpPr>
          <p:cNvPr id="11" name="TextBox 10"/>
          <p:cNvSpPr txBox="1"/>
          <p:nvPr/>
        </p:nvSpPr>
        <p:spPr>
          <a:xfrm>
            <a:off x="5905500" y="2039586"/>
            <a:ext cx="6477000" cy="1569660"/>
          </a:xfrm>
          <a:prstGeom prst="rect">
            <a:avLst/>
          </a:prstGeom>
          <a:noFill/>
        </p:spPr>
        <p:txBody>
          <a:bodyPr wrap="square" rtlCol="0">
            <a:spAutoFit/>
          </a:bodyPr>
          <a:lstStyle/>
          <a:p>
            <a:pPr algn="ctr" defTabSz="1828800">
              <a:defRPr/>
            </a:pPr>
            <a:r>
              <a:rPr lang="vi-VN" sz="4800" dirty="0">
                <a:solidFill>
                  <a:srgbClr val="C00000"/>
                </a:solidFill>
                <a:latin typeface="Arial" panose="020B0604020202020204" pitchFamily="34" charset="0"/>
                <a:cs typeface="Arial" panose="020B0604020202020204" pitchFamily="34" charset="0"/>
              </a:rPr>
              <a:t>Kết quả đều tạo ra 4 tế bào có bộ NST 2n</a:t>
            </a:r>
            <a:endParaRPr lang="en-US" sz="4800" dirty="0">
              <a:solidFill>
                <a:srgbClr val="C00000"/>
              </a:solidFill>
              <a:latin typeface="Arial" panose="020B0604020202020204" pitchFamily="34" charset="0"/>
              <a:cs typeface="Arial" panose="020B0604020202020204" pitchFamily="34" charset="0"/>
            </a:endParaRPr>
          </a:p>
        </p:txBody>
      </p:sp>
      <p:pic>
        <p:nvPicPr>
          <p:cNvPr id="12" name="Picture 5" descr="C:\Users\ADMIN\Desktop\Tai nguyen thiet ke tro choi\Bảng gỗ\tro ve.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61472" y="-1671"/>
            <a:ext cx="3314700" cy="104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31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1"/>
            <a:ext cx="18288000" cy="102527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291971"/>
            <a:ext cx="16611600" cy="59950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5715000" y="-174299"/>
            <a:ext cx="7414777" cy="519932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819400" y="6501853"/>
            <a:ext cx="8991600" cy="1754326"/>
          </a:xfrm>
          <a:prstGeom prst="rect">
            <a:avLst/>
          </a:prstGeom>
          <a:noFill/>
        </p:spPr>
        <p:txBody>
          <a:bodyPr wrap="square" rtlCol="0">
            <a:spAutoFit/>
          </a:bodyPr>
          <a:lstStyle/>
          <a:p>
            <a:pPr algn="ctr" defTabSz="1828800">
              <a:defRPr/>
            </a:pPr>
            <a:r>
              <a:rPr lang="vi-VN" sz="5400" dirty="0">
                <a:solidFill>
                  <a:srgbClr val="008000"/>
                </a:solidFill>
                <a:latin typeface="Arial" panose="020B0604020202020204" pitchFamily="34" charset="0"/>
                <a:cs typeface="Arial" panose="020B0604020202020204" pitchFamily="34" charset="0"/>
              </a:rPr>
              <a:t>NST kép tồn tại ở những kỳ nào của nguyên phân?</a:t>
            </a:r>
            <a:endParaRPr lang="en-US" sz="5400" dirty="0">
              <a:solidFill>
                <a:srgbClr val="008000"/>
              </a:solidFill>
              <a:latin typeface="Arial" panose="020B0604020202020204" pitchFamily="34" charset="0"/>
              <a:cs typeface="Arial" panose="020B0604020202020204" pitchFamily="34" charset="0"/>
            </a:endParaRPr>
          </a:p>
        </p:txBody>
      </p:sp>
      <p:sp>
        <p:nvSpPr>
          <p:cNvPr id="11" name="TextBox 10"/>
          <p:cNvSpPr txBox="1"/>
          <p:nvPr/>
        </p:nvSpPr>
        <p:spPr>
          <a:xfrm>
            <a:off x="6298188" y="2261150"/>
            <a:ext cx="6248400" cy="1815882"/>
          </a:xfrm>
          <a:prstGeom prst="rect">
            <a:avLst/>
          </a:prstGeom>
          <a:noFill/>
        </p:spPr>
        <p:txBody>
          <a:bodyPr wrap="square" rtlCol="0">
            <a:spAutoFit/>
          </a:bodyPr>
          <a:lstStyle/>
          <a:p>
            <a:pPr algn="ctr" defTabSz="1828800">
              <a:defRPr/>
            </a:pPr>
            <a:r>
              <a:rPr lang="vi-VN" sz="5600" dirty="0">
                <a:solidFill>
                  <a:srgbClr val="C00000"/>
                </a:solidFill>
                <a:latin typeface="Arial" panose="020B0604020202020204" pitchFamily="34" charset="0"/>
                <a:cs typeface="Arial" panose="020B0604020202020204" pitchFamily="34" charset="0"/>
              </a:rPr>
              <a:t>Kỳ trung gian, kỳ đầu, kỳ giữa.</a:t>
            </a:r>
            <a:endParaRPr lang="en-US" sz="5600" dirty="0">
              <a:solidFill>
                <a:srgbClr val="C00000"/>
              </a:solidFill>
              <a:latin typeface="Arial" panose="020B0604020202020204" pitchFamily="34" charset="0"/>
              <a:cs typeface="Arial" panose="020B0604020202020204" pitchFamily="34" charset="0"/>
            </a:endParaRPr>
          </a:p>
        </p:txBody>
      </p:sp>
      <p:pic>
        <p:nvPicPr>
          <p:cNvPr id="12" name="Picture 5" descr="C:\Users\ADMIN\Desktop\Tai nguyen thiet ke tro choi\Bảng gỗ\tro ve.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61472" y="-1671"/>
            <a:ext cx="3314700" cy="104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1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7" y="5"/>
            <a:ext cx="13715999" cy="10455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cxnSp>
        <p:nvCxnSpPr>
          <p:cNvPr id="3" name="Straight Connector 2"/>
          <p:cNvCxnSpPr>
            <a:endCxn id="8" idx="1"/>
          </p:cNvCxnSpPr>
          <p:nvPr/>
        </p:nvCxnSpPr>
        <p:spPr>
          <a:xfrm>
            <a:off x="2785838" y="536057"/>
            <a:ext cx="1713572" cy="4584584"/>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13791143" y="5120642"/>
            <a:ext cx="1692327" cy="4677038"/>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514850" y="1394461"/>
            <a:ext cx="9258300" cy="7452362"/>
          </a:xfrm>
          <a:prstGeom prst="rect">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en-US" sz="10500" b="1" dirty="0">
                <a:solidFill>
                  <a:prstClr val="white"/>
                </a:solidFill>
                <a:latin typeface="Arial" panose="020B0604020202020204" pitchFamily="34" charset="0"/>
                <a:cs typeface="Arial" panose="020B0604020202020204" pitchFamily="34" charset="0"/>
              </a:rPr>
              <a:t>HÌNH THÀNH KIẾN THỨC</a:t>
            </a:r>
          </a:p>
        </p:txBody>
      </p:sp>
      <p:cxnSp>
        <p:nvCxnSpPr>
          <p:cNvPr id="6" name="Straight Connector 5"/>
          <p:cNvCxnSpPr>
            <a:stCxn id="8" idx="1"/>
          </p:cNvCxnSpPr>
          <p:nvPr/>
        </p:nvCxnSpPr>
        <p:spPr>
          <a:xfrm flipH="1">
            <a:off x="2787308" y="5120641"/>
            <a:ext cx="1712097" cy="4668143"/>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13791143" y="535062"/>
            <a:ext cx="1692327" cy="458557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4499410" y="1394461"/>
            <a:ext cx="294974" cy="745236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2700">
              <a:solidFill>
                <a:prstClr val="black"/>
              </a:solidFill>
            </a:endParaRPr>
          </a:p>
        </p:txBody>
      </p:sp>
      <p:sp>
        <p:nvSpPr>
          <p:cNvPr id="9" name="Left Bracket 8"/>
          <p:cNvSpPr/>
          <p:nvPr/>
        </p:nvSpPr>
        <p:spPr>
          <a:xfrm rot="10800000">
            <a:off x="13505909" y="1394462"/>
            <a:ext cx="285234" cy="745236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2700">
              <a:solidFill>
                <a:prstClr val="black"/>
              </a:solidFill>
            </a:endParaRPr>
          </a:p>
        </p:txBody>
      </p:sp>
      <p:grpSp>
        <p:nvGrpSpPr>
          <p:cNvPr id="10" name="Group 9"/>
          <p:cNvGrpSpPr/>
          <p:nvPr/>
        </p:nvGrpSpPr>
        <p:grpSpPr>
          <a:xfrm>
            <a:off x="4124808" y="4763852"/>
            <a:ext cx="763923" cy="763923"/>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dirty="0">
                <a:solidFill>
                  <a:prstClr val="white"/>
                </a:solidFill>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grpSp>
      <p:grpSp>
        <p:nvGrpSpPr>
          <p:cNvPr id="13" name="Group 12"/>
          <p:cNvGrpSpPr/>
          <p:nvPr/>
        </p:nvGrpSpPr>
        <p:grpSpPr>
          <a:xfrm>
            <a:off x="13392527" y="4761746"/>
            <a:ext cx="763923" cy="763923"/>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dirty="0">
                <a:solidFill>
                  <a:prstClr val="white"/>
                </a:solidFill>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grpSp>
      <p:pic>
        <p:nvPicPr>
          <p:cNvPr id="40" name="Picture 5" descr="n3"/>
          <p:cNvPicPr>
            <a:picLocks noChangeAspect="1" noChangeArrowheads="1"/>
          </p:cNvPicPr>
          <p:nvPr/>
        </p:nvPicPr>
        <p:blipFill>
          <a:blip r:embed="rId9"/>
          <a:srcRect/>
          <a:stretch>
            <a:fillRect/>
          </a:stretch>
        </p:blipFill>
        <p:spPr bwMode="auto">
          <a:xfrm rot="10800000" flipV="1">
            <a:off x="2770388" y="458385"/>
            <a:ext cx="12713082" cy="257175"/>
          </a:xfrm>
          <a:prstGeom prst="rect">
            <a:avLst/>
          </a:prstGeom>
          <a:noFill/>
          <a:ln w="9525">
            <a:noFill/>
            <a:miter lim="800000"/>
            <a:headEnd/>
            <a:tailEnd/>
          </a:ln>
        </p:spPr>
      </p:pic>
      <p:grpSp>
        <p:nvGrpSpPr>
          <p:cNvPr id="26" name="Group 25"/>
          <p:cNvGrpSpPr/>
          <p:nvPr/>
        </p:nvGrpSpPr>
        <p:grpSpPr>
          <a:xfrm>
            <a:off x="15056538" y="175586"/>
            <a:ext cx="763923" cy="763923"/>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dirty="0">
                <a:solidFill>
                  <a:prstClr val="white"/>
                </a:solidFill>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grpSp>
      <p:grpSp>
        <p:nvGrpSpPr>
          <p:cNvPr id="23" name="Group 22"/>
          <p:cNvGrpSpPr/>
          <p:nvPr/>
        </p:nvGrpSpPr>
        <p:grpSpPr>
          <a:xfrm>
            <a:off x="2457354" y="175586"/>
            <a:ext cx="763923" cy="763923"/>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dirty="0">
                <a:solidFill>
                  <a:prstClr val="white"/>
                </a:solidFill>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grpSp>
      <p:pic>
        <p:nvPicPr>
          <p:cNvPr id="41" name="Picture 5" descr="n3"/>
          <p:cNvPicPr>
            <a:picLocks noChangeAspect="1" noChangeArrowheads="1"/>
          </p:cNvPicPr>
          <p:nvPr/>
        </p:nvPicPr>
        <p:blipFill>
          <a:blip r:embed="rId9"/>
          <a:srcRect/>
          <a:stretch>
            <a:fillRect/>
          </a:stretch>
        </p:blipFill>
        <p:spPr bwMode="auto">
          <a:xfrm rot="10800000" flipV="1">
            <a:off x="2770388" y="9754878"/>
            <a:ext cx="12713082" cy="257175"/>
          </a:xfrm>
          <a:prstGeom prst="rect">
            <a:avLst/>
          </a:prstGeom>
          <a:noFill/>
          <a:ln w="9525">
            <a:noFill/>
            <a:miter lim="800000"/>
            <a:headEnd/>
            <a:tailEnd/>
          </a:ln>
        </p:spPr>
      </p:pic>
      <p:grpSp>
        <p:nvGrpSpPr>
          <p:cNvPr id="17" name="Group 16"/>
          <p:cNvGrpSpPr/>
          <p:nvPr/>
        </p:nvGrpSpPr>
        <p:grpSpPr>
          <a:xfrm>
            <a:off x="2457354" y="9506217"/>
            <a:ext cx="763923" cy="763923"/>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dirty="0">
                <a:solidFill>
                  <a:prstClr val="white"/>
                </a:solidFill>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grpSp>
      <p:grpSp>
        <p:nvGrpSpPr>
          <p:cNvPr id="20" name="Group 19"/>
          <p:cNvGrpSpPr/>
          <p:nvPr/>
        </p:nvGrpSpPr>
        <p:grpSpPr>
          <a:xfrm>
            <a:off x="15056538" y="9506217"/>
            <a:ext cx="763923" cy="763923"/>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dirty="0">
                <a:solidFill>
                  <a:prstClr val="white"/>
                </a:solidFill>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grpSp>
      <p:pic>
        <p:nvPicPr>
          <p:cNvPr id="30" name="nhacnen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15316200" y="9601200"/>
            <a:ext cx="685800" cy="685800"/>
          </a:xfrm>
          <a:prstGeom prst="rect">
            <a:avLst/>
          </a:prstGeom>
        </p:spPr>
      </p:pic>
    </p:spTree>
    <p:extLst>
      <p:ext uri="{BB962C8B-B14F-4D97-AF65-F5344CB8AC3E}">
        <p14:creationId xmlns:p14="http://schemas.microsoft.com/office/powerpoint/2010/main" val="185083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par>
                          <p:cTn id="32" fill="hold">
                            <p:stCondLst>
                              <p:cond delay="500"/>
                            </p:stCondLst>
                            <p:childTnLst>
                              <p:par>
                                <p:cTn id="33" presetID="50" presetClass="entr" presetSubtype="0" decel="10000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700" fill="hold"/>
                                        <p:tgtEl>
                                          <p:spTgt spid="9"/>
                                        </p:tgtEl>
                                        <p:attrNameLst>
                                          <p:attrName>ppt_w</p:attrName>
                                        </p:attrNameLst>
                                      </p:cBhvr>
                                      <p:tavLst>
                                        <p:tav tm="0">
                                          <p:val>
                                            <p:strVal val="#ppt_w+.3"/>
                                          </p:val>
                                        </p:tav>
                                        <p:tav tm="100000">
                                          <p:val>
                                            <p:strVal val="#ppt_w"/>
                                          </p:val>
                                        </p:tav>
                                      </p:tavLst>
                                    </p:anim>
                                    <p:anim calcmode="lin" valueType="num">
                                      <p:cBhvr>
                                        <p:cTn id="36" dur="700" fill="hold"/>
                                        <p:tgtEl>
                                          <p:spTgt spid="9"/>
                                        </p:tgtEl>
                                        <p:attrNameLst>
                                          <p:attrName>ppt_h</p:attrName>
                                        </p:attrNameLst>
                                      </p:cBhvr>
                                      <p:tavLst>
                                        <p:tav tm="0">
                                          <p:val>
                                            <p:strVal val="#ppt_h"/>
                                          </p:val>
                                        </p:tav>
                                        <p:tav tm="100000">
                                          <p:val>
                                            <p:strVal val="#ppt_h"/>
                                          </p:val>
                                        </p:tav>
                                      </p:tavLst>
                                    </p:anim>
                                    <p:animEffect transition="in" filter="fade">
                                      <p:cBhvr>
                                        <p:cTn id="37" dur="700"/>
                                        <p:tgtEl>
                                          <p:spTgt spid="9"/>
                                        </p:tgtEl>
                                      </p:cBhvr>
                                    </p:animEffect>
                                  </p:childTnLst>
                                </p:cTn>
                              </p:par>
                              <p:par>
                                <p:cTn id="38" presetID="50" presetClass="entr" presetSubtype="0" decel="10000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700" fill="hold"/>
                                        <p:tgtEl>
                                          <p:spTgt spid="8"/>
                                        </p:tgtEl>
                                        <p:attrNameLst>
                                          <p:attrName>ppt_w</p:attrName>
                                        </p:attrNameLst>
                                      </p:cBhvr>
                                      <p:tavLst>
                                        <p:tav tm="0">
                                          <p:val>
                                            <p:strVal val="#ppt_w+.3"/>
                                          </p:val>
                                        </p:tav>
                                        <p:tav tm="100000">
                                          <p:val>
                                            <p:strVal val="#ppt_w"/>
                                          </p:val>
                                        </p:tav>
                                      </p:tavLst>
                                    </p:anim>
                                    <p:anim calcmode="lin" valueType="num">
                                      <p:cBhvr>
                                        <p:cTn id="41" dur="700" fill="hold"/>
                                        <p:tgtEl>
                                          <p:spTgt spid="8"/>
                                        </p:tgtEl>
                                        <p:attrNameLst>
                                          <p:attrName>ppt_h</p:attrName>
                                        </p:attrNameLst>
                                      </p:cBhvr>
                                      <p:tavLst>
                                        <p:tav tm="0">
                                          <p:val>
                                            <p:strVal val="#ppt_h"/>
                                          </p:val>
                                        </p:tav>
                                        <p:tav tm="100000">
                                          <p:val>
                                            <p:strVal val="#ppt_h"/>
                                          </p:val>
                                        </p:tav>
                                      </p:tavLst>
                                    </p:anim>
                                    <p:animEffect transition="in" filter="fade">
                                      <p:cBhvr>
                                        <p:cTn id="42" dur="7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suonho.wav"/>
                                        </p:tgtEl>
                                      </p:cMediaNode>
                                    </p:audio>
                                  </p:subTnLst>
                                </p:cTn>
                              </p:par>
                            </p:childTnLst>
                          </p:cTn>
                        </p:par>
                        <p:par>
                          <p:cTn id="43" fill="hold">
                            <p:stCondLst>
                              <p:cond delay="1500"/>
                            </p:stCondLst>
                            <p:childTnLst>
                              <p:par>
                                <p:cTn id="44" presetID="14" presetClass="entr" presetSubtype="10"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4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8" name="fins__success-2.wav"/>
                                        </p:tgtEl>
                                      </p:cMediaNode>
                                    </p:audio>
                                  </p:subTnLst>
                                </p:cTn>
                              </p:par>
                            </p:childTnLst>
                          </p:cTn>
                        </p:par>
                        <p:par>
                          <p:cTn id="47" fill="hold">
                            <p:stCondLst>
                              <p:cond delay="1900"/>
                            </p:stCondLst>
                            <p:childTnLst>
                              <p:par>
                                <p:cTn id="48" presetID="1" presetClass="mediacall" presetSubtype="0" fill="hold" nodeType="afterEffect">
                                  <p:stCondLst>
                                    <p:cond delay="0"/>
                                  </p:stCondLst>
                                  <p:childTnLst>
                                    <p:cmd type="call" cmd="playFrom(0.0)">
                                      <p:cBhvr>
                                        <p:cTn id="49" dur="9566"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0" fill="hold" display="0">
                  <p:stCondLst>
                    <p:cond delay="indefinite"/>
                  </p:stCondLst>
                  <p:endCondLst>
                    <p:cond evt="onStopAudio" delay="0">
                      <p:tgtEl>
                        <p:sldTgt/>
                      </p:tgtEl>
                    </p:cond>
                  </p:endCondLst>
                </p:cTn>
                <p:tgtEl>
                  <p:spTgt spid="30"/>
                </p:tgtEl>
              </p:cMediaNode>
            </p:audio>
          </p:childTnLst>
        </p:cTn>
      </p:par>
    </p:tnLst>
    <p:bldLst>
      <p:bldP spid="2" grpId="0"/>
      <p:bldP spid="5" grpId="0" animBg="1"/>
      <p:bldP spid="8" grpId="0" animBg="1"/>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1"/>
            <a:ext cx="18288000" cy="102527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028" y="3817620"/>
            <a:ext cx="19636228" cy="7086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5966977" y="-907357"/>
            <a:ext cx="7227314" cy="506787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209800" y="6667500"/>
            <a:ext cx="9829800" cy="2123658"/>
          </a:xfrm>
          <a:prstGeom prst="rect">
            <a:avLst/>
          </a:prstGeom>
          <a:noFill/>
        </p:spPr>
        <p:txBody>
          <a:bodyPr wrap="square" rtlCol="0">
            <a:spAutoFit/>
          </a:bodyPr>
          <a:lstStyle/>
          <a:p>
            <a:pPr algn="ctr" defTabSz="1828800">
              <a:defRPr/>
            </a:pPr>
            <a:r>
              <a:rPr lang="vi-VN" sz="6600" dirty="0">
                <a:solidFill>
                  <a:srgbClr val="008000"/>
                </a:solidFill>
                <a:latin typeface="Arial" panose="020B0604020202020204" pitchFamily="34" charset="0"/>
                <a:cs typeface="Arial" panose="020B0604020202020204" pitchFamily="34" charset="0"/>
              </a:rPr>
              <a:t>Hoạt động nhân đôi của NST có cơ sở từ</a:t>
            </a:r>
            <a:endParaRPr lang="en-US" sz="6600" dirty="0">
              <a:solidFill>
                <a:srgbClr val="008000"/>
              </a:solidFill>
              <a:latin typeface="Arial" panose="020B0604020202020204" pitchFamily="34" charset="0"/>
              <a:cs typeface="Arial" panose="020B0604020202020204" pitchFamily="34" charset="0"/>
            </a:endParaRPr>
          </a:p>
        </p:txBody>
      </p:sp>
      <p:sp>
        <p:nvSpPr>
          <p:cNvPr id="11" name="TextBox 10"/>
          <p:cNvSpPr txBox="1"/>
          <p:nvPr/>
        </p:nvSpPr>
        <p:spPr>
          <a:xfrm>
            <a:off x="6456434" y="1289794"/>
            <a:ext cx="6248400" cy="1815882"/>
          </a:xfrm>
          <a:prstGeom prst="rect">
            <a:avLst/>
          </a:prstGeom>
          <a:noFill/>
        </p:spPr>
        <p:txBody>
          <a:bodyPr wrap="square" rtlCol="0">
            <a:spAutoFit/>
          </a:bodyPr>
          <a:lstStyle/>
          <a:p>
            <a:pPr algn="ctr" defTabSz="1828800">
              <a:defRPr/>
            </a:pPr>
            <a:r>
              <a:rPr lang="vi-VN" sz="5600" dirty="0">
                <a:solidFill>
                  <a:srgbClr val="C00000"/>
                </a:solidFill>
                <a:latin typeface="Arial" panose="020B0604020202020204" pitchFamily="34" charset="0"/>
                <a:cs typeface="Arial" panose="020B0604020202020204" pitchFamily="34" charset="0"/>
              </a:rPr>
              <a:t>Sự nhân đôi của DNA</a:t>
            </a:r>
            <a:endParaRPr lang="en-US" sz="5600" dirty="0">
              <a:solidFill>
                <a:srgbClr val="C00000"/>
              </a:solidFill>
              <a:latin typeface="Arial" panose="020B0604020202020204" pitchFamily="34" charset="0"/>
              <a:cs typeface="Arial" panose="020B0604020202020204" pitchFamily="34" charset="0"/>
            </a:endParaRPr>
          </a:p>
        </p:txBody>
      </p:sp>
      <p:pic>
        <p:nvPicPr>
          <p:cNvPr id="12" name="Picture 5" descr="C:\Users\ADMIN\Desktop\Tai nguyen thiet ke tro choi\Bảng gỗ\tro ve.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61472" y="-1671"/>
            <a:ext cx="3314700" cy="104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718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1"/>
            <a:ext cx="18288000" cy="102527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028" y="3817620"/>
            <a:ext cx="19636228" cy="7086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5966977" y="-907357"/>
            <a:ext cx="7227314" cy="506787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057400" y="6515100"/>
            <a:ext cx="10310372" cy="2585323"/>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Trong quá trình nguyên phân, có thể quan sát rõ nhất hình thái NST vào kỳ nào?</a:t>
            </a:r>
            <a:endParaRPr kumimoji="0" lang="en-US" sz="54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6456434" y="1626582"/>
            <a:ext cx="6248400" cy="1323439"/>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KỲ GIỮA</a:t>
            </a:r>
            <a:endParaRPr kumimoji="0" lang="en-US" sz="34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2" name="Picture 5" descr="C:\Users\ADMIN\Desktop\Tai nguyen thiet ke tro choi\Bảng gỗ\tro ve.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61472" y="-1671"/>
            <a:ext cx="3314700" cy="104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513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1"/>
            <a:ext cx="18288000" cy="102527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581401" y="-1384144"/>
            <a:ext cx="9711860" cy="681007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290305" y="1154330"/>
            <a:ext cx="8229600" cy="3694409"/>
          </a:xfrm>
          <a:prstGeom prst="rect">
            <a:avLst/>
          </a:prstGeom>
          <a:noFill/>
        </p:spPr>
        <p:txBody>
          <a:bodyPr wrap="square" rtlCol="0">
            <a:spAutoFit/>
          </a:bodyPr>
          <a:lstStyle/>
          <a:p>
            <a:pPr marL="0" marR="0" lvl="0" indent="0" algn="ctr" defTabSz="1828800" rtl="0" eaLnBrk="1" fontAlgn="auto" latinLnBrk="0" hangingPunct="1">
              <a:lnSpc>
                <a:spcPct val="150000"/>
              </a:lnSpc>
              <a:spcBef>
                <a:spcPts val="0"/>
              </a:spcBef>
              <a:spcAft>
                <a:spcPts val="0"/>
              </a:spcAft>
              <a:buClrTx/>
              <a:buSzTx/>
              <a:buFontTx/>
              <a:buNone/>
              <a:tabLst/>
              <a:defRPr/>
            </a:pPr>
            <a:r>
              <a:rPr kumimoji="0" lang="vi-VN" sz="3200"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Giảm phân là quá trình phân bào giảm nhiễm trong quá trình hình thành giao tử. Trong giảm phân, mỗi nhiễm sắc thể tự nhân đôi và các cặp nhiễm sắc thể tương đồng có thể tiếp hợp dẫn đến hoán vị </a:t>
            </a:r>
            <a:r>
              <a:rPr kumimoji="0" lang="vi-VN" sz="3200" b="0" i="1"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gene</a:t>
            </a:r>
            <a:endParaRPr kumimoji="0" lang="vi-VN" sz="3200"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12" name="Picture 5" descr="C:\Users\ADMIN\Desktop\Tai nguyen thiet ke tro choi\Bảng gỗ\tro ve.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61472" y="-1671"/>
            <a:ext cx="3314700" cy="10459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Desktop\Giai cuu con vat\wooden-board-theme-image-1-vector-clip-art_csp973836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129646" y="5143500"/>
            <a:ext cx="10275941" cy="544720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317622" y="6134100"/>
            <a:ext cx="7497780" cy="3890489"/>
          </a:xfrm>
          <a:prstGeom prst="rect">
            <a:avLst/>
          </a:prstGeom>
          <a:noFill/>
        </p:spPr>
        <p:txBody>
          <a:bodyPr wrap="square" rtlCol="0">
            <a:spAutoFit/>
          </a:bodyPr>
          <a:lstStyle/>
          <a:p>
            <a:pPr marL="0" marR="0" lvl="0" indent="0" algn="ctr" defTabSz="18288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___là quá trình ___trong quá trình hình thành giao tử. Trong ___, mỗi nhiễm sắc thể ____và các cặp nhiễm sắc thể tương đồng có thể tiếp hợp dẫn đến ____</a:t>
            </a:r>
          </a:p>
          <a:p>
            <a:pPr marL="0" marR="0" lvl="0" indent="0" algn="ctr" defTabSz="18288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r>
            <a:br>
              <a:rPr kumimoji="0" lang="vi-VN"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br>
            <a:endPar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pic>
        <p:nvPicPr>
          <p:cNvPr id="2" name="Picture 2" descr="Kết quả hình ảnh cho panda cartoon"/>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12268200" y="3664581"/>
            <a:ext cx="5048250" cy="666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7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dissolve">
                                      <p:cBhvr>
                                        <p:cTn id="10" dur="500"/>
                                        <p:tgtEl>
                                          <p:spTgt spid="1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80">
                                          <p:stCondLst>
                                            <p:cond delay="0"/>
                                          </p:stCondLst>
                                        </p:cTn>
                                        <p:tgtEl>
                                          <p:spTgt spid="9"/>
                                        </p:tgtEl>
                                      </p:cBhvr>
                                    </p:animEffect>
                                    <p:anim calcmode="lin" valueType="num">
                                      <p:cBhvr>
                                        <p:cTn id="1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1" dur="26">
                                          <p:stCondLst>
                                            <p:cond delay="650"/>
                                          </p:stCondLst>
                                        </p:cTn>
                                        <p:tgtEl>
                                          <p:spTgt spid="9"/>
                                        </p:tgtEl>
                                      </p:cBhvr>
                                      <p:to x="100000" y="60000"/>
                                    </p:animScale>
                                    <p:animScale>
                                      <p:cBhvr>
                                        <p:cTn id="22" dur="166" decel="50000">
                                          <p:stCondLst>
                                            <p:cond delay="676"/>
                                          </p:stCondLst>
                                        </p:cTn>
                                        <p:tgtEl>
                                          <p:spTgt spid="9"/>
                                        </p:tgtEl>
                                      </p:cBhvr>
                                      <p:to x="100000" y="100000"/>
                                    </p:animScale>
                                    <p:animScale>
                                      <p:cBhvr>
                                        <p:cTn id="23" dur="26">
                                          <p:stCondLst>
                                            <p:cond delay="1312"/>
                                          </p:stCondLst>
                                        </p:cTn>
                                        <p:tgtEl>
                                          <p:spTgt spid="9"/>
                                        </p:tgtEl>
                                      </p:cBhvr>
                                      <p:to x="100000" y="80000"/>
                                    </p:animScale>
                                    <p:animScale>
                                      <p:cBhvr>
                                        <p:cTn id="24" dur="166" decel="50000">
                                          <p:stCondLst>
                                            <p:cond delay="1338"/>
                                          </p:stCondLst>
                                        </p:cTn>
                                        <p:tgtEl>
                                          <p:spTgt spid="9"/>
                                        </p:tgtEl>
                                      </p:cBhvr>
                                      <p:to x="100000" y="100000"/>
                                    </p:animScale>
                                    <p:animScale>
                                      <p:cBhvr>
                                        <p:cTn id="25" dur="26">
                                          <p:stCondLst>
                                            <p:cond delay="1642"/>
                                          </p:stCondLst>
                                        </p:cTn>
                                        <p:tgtEl>
                                          <p:spTgt spid="9"/>
                                        </p:tgtEl>
                                      </p:cBhvr>
                                      <p:to x="100000" y="90000"/>
                                    </p:animScale>
                                    <p:animScale>
                                      <p:cBhvr>
                                        <p:cTn id="26" dur="166" decel="50000">
                                          <p:stCondLst>
                                            <p:cond delay="1668"/>
                                          </p:stCondLst>
                                        </p:cTn>
                                        <p:tgtEl>
                                          <p:spTgt spid="9"/>
                                        </p:tgtEl>
                                      </p:cBhvr>
                                      <p:to x="100000" y="100000"/>
                                    </p:animScale>
                                    <p:animScale>
                                      <p:cBhvr>
                                        <p:cTn id="27" dur="26">
                                          <p:stCondLst>
                                            <p:cond delay="1808"/>
                                          </p:stCondLst>
                                        </p:cTn>
                                        <p:tgtEl>
                                          <p:spTgt spid="9"/>
                                        </p:tgtEl>
                                      </p:cBhvr>
                                      <p:to x="100000" y="95000"/>
                                    </p:animScale>
                                    <p:animScale>
                                      <p:cBhvr>
                                        <p:cTn id="28" dur="166" decel="50000">
                                          <p:stCondLst>
                                            <p:cond delay="1834"/>
                                          </p:stCondLst>
                                        </p:cTn>
                                        <p:tgtEl>
                                          <p:spTgt spid="9"/>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80">
                                          <p:stCondLst>
                                            <p:cond delay="0"/>
                                          </p:stCondLst>
                                        </p:cTn>
                                        <p:tgtEl>
                                          <p:spTgt spid="11"/>
                                        </p:tgtEl>
                                      </p:cBhvr>
                                    </p:animEffect>
                                    <p:anim calcmode="lin" valueType="num">
                                      <p:cBhvr>
                                        <p:cTn id="3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7" dur="26">
                                          <p:stCondLst>
                                            <p:cond delay="650"/>
                                          </p:stCondLst>
                                        </p:cTn>
                                        <p:tgtEl>
                                          <p:spTgt spid="11"/>
                                        </p:tgtEl>
                                      </p:cBhvr>
                                      <p:to x="100000" y="60000"/>
                                    </p:animScale>
                                    <p:animScale>
                                      <p:cBhvr>
                                        <p:cTn id="38" dur="166" decel="50000">
                                          <p:stCondLst>
                                            <p:cond delay="676"/>
                                          </p:stCondLst>
                                        </p:cTn>
                                        <p:tgtEl>
                                          <p:spTgt spid="11"/>
                                        </p:tgtEl>
                                      </p:cBhvr>
                                      <p:to x="100000" y="100000"/>
                                    </p:animScale>
                                    <p:animScale>
                                      <p:cBhvr>
                                        <p:cTn id="39" dur="26">
                                          <p:stCondLst>
                                            <p:cond delay="1312"/>
                                          </p:stCondLst>
                                        </p:cTn>
                                        <p:tgtEl>
                                          <p:spTgt spid="11"/>
                                        </p:tgtEl>
                                      </p:cBhvr>
                                      <p:to x="100000" y="80000"/>
                                    </p:animScale>
                                    <p:animScale>
                                      <p:cBhvr>
                                        <p:cTn id="40" dur="166" decel="50000">
                                          <p:stCondLst>
                                            <p:cond delay="1338"/>
                                          </p:stCondLst>
                                        </p:cTn>
                                        <p:tgtEl>
                                          <p:spTgt spid="11"/>
                                        </p:tgtEl>
                                      </p:cBhvr>
                                      <p:to x="100000" y="100000"/>
                                    </p:animScale>
                                    <p:animScale>
                                      <p:cBhvr>
                                        <p:cTn id="41" dur="26">
                                          <p:stCondLst>
                                            <p:cond delay="1642"/>
                                          </p:stCondLst>
                                        </p:cTn>
                                        <p:tgtEl>
                                          <p:spTgt spid="11"/>
                                        </p:tgtEl>
                                      </p:cBhvr>
                                      <p:to x="100000" y="90000"/>
                                    </p:animScale>
                                    <p:animScale>
                                      <p:cBhvr>
                                        <p:cTn id="42" dur="166" decel="50000">
                                          <p:stCondLst>
                                            <p:cond delay="1668"/>
                                          </p:stCondLst>
                                        </p:cTn>
                                        <p:tgtEl>
                                          <p:spTgt spid="11"/>
                                        </p:tgtEl>
                                      </p:cBhvr>
                                      <p:to x="100000" y="100000"/>
                                    </p:animScale>
                                    <p:animScale>
                                      <p:cBhvr>
                                        <p:cTn id="43" dur="26">
                                          <p:stCondLst>
                                            <p:cond delay="1808"/>
                                          </p:stCondLst>
                                        </p:cTn>
                                        <p:tgtEl>
                                          <p:spTgt spid="11"/>
                                        </p:tgtEl>
                                      </p:cBhvr>
                                      <p:to x="100000" y="95000"/>
                                    </p:animScale>
                                    <p:animScale>
                                      <p:cBhvr>
                                        <p:cTn id="44"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1"/>
            <a:ext cx="18288000" cy="102527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939667"/>
            <a:ext cx="7174491" cy="503083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845573" y="1431489"/>
            <a:ext cx="9218144" cy="1306255"/>
          </a:xfrm>
          <a:prstGeom prst="rect">
            <a:avLst/>
          </a:prstGeom>
          <a:noFill/>
        </p:spPr>
        <p:txBody>
          <a:bodyPr wrap="square" rtlCol="0">
            <a:spAutoFit/>
          </a:bodyPr>
          <a:lstStyle/>
          <a:p>
            <a:pPr marL="0" marR="0" lvl="0" indent="0" algn="ctr" defTabSz="1828800" rtl="0" eaLnBrk="1" fontAlgn="auto" latinLnBrk="0" hangingPunct="1">
              <a:lnSpc>
                <a:spcPct val="15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28</a:t>
            </a:r>
            <a:endPar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12" name="Picture 5" descr="C:\Users\ADMIN\Desktop\Tai nguyen thiet ke tro choi\Bảng gỗ\tro ve.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61472" y="-1671"/>
            <a:ext cx="3314700" cy="10459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Desktop\Giai cuu con vat\wooden-board-theme-image-1-vector-clip-art_csp973836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03700" y="4545308"/>
            <a:ext cx="12191850" cy="646281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695985" y="5817600"/>
            <a:ext cx="7207279" cy="2862322"/>
          </a:xfrm>
          <a:prstGeom prst="rect">
            <a:avLst/>
          </a:prstGeom>
          <a:noFill/>
        </p:spPr>
        <p:txBody>
          <a:bodyPr wrap="square" rtlCol="0">
            <a:spAutoFit/>
          </a:bodyPr>
          <a:lstStyle/>
          <a:p>
            <a:pPr algn="ctr" defTabSz="1828800">
              <a:defRPr/>
            </a:pPr>
            <a:r>
              <a:rPr lang="vi-VN" sz="6000" b="1" dirty="0">
                <a:solidFill>
                  <a:srgbClr val="008000"/>
                </a:solidFill>
                <a:latin typeface="Arial" panose="020B0604020202020204" pitchFamily="34" charset="0"/>
                <a:cs typeface="Arial" panose="020B0604020202020204" pitchFamily="34" charset="0"/>
              </a:rPr>
              <a:t>Một tế bào có 2n = 14. Số NST của tế bào ở kỳ sau là</a:t>
            </a:r>
            <a:endParaRPr lang="en-US" sz="6000" b="1" dirty="0">
              <a:solidFill>
                <a:srgbClr val="008000"/>
              </a:solidFill>
              <a:latin typeface="Arial" panose="020B0604020202020204" pitchFamily="34" charset="0"/>
              <a:cs typeface="Arial" panose="020B0604020202020204" pitchFamily="34" charset="0"/>
            </a:endParaRPr>
          </a:p>
        </p:txBody>
      </p:sp>
      <p:pic>
        <p:nvPicPr>
          <p:cNvPr id="2" name="Picture 2" descr="Kết quả hình ảnh cho panda cartoon"/>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12344411" y="5441197"/>
            <a:ext cx="3536639" cy="4671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27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1"/>
            <a:ext cx="18288000" cy="102527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4800600" y="-907358"/>
            <a:ext cx="8393691" cy="588575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585967" y="1832602"/>
            <a:ext cx="6770119" cy="1184876"/>
          </a:xfrm>
          <a:prstGeom prst="rect">
            <a:avLst/>
          </a:prstGeom>
          <a:noFill/>
        </p:spPr>
        <p:txBody>
          <a:bodyPr wrap="square" rtlCol="0">
            <a:spAutoFit/>
          </a:bodyPr>
          <a:lstStyle/>
          <a:p>
            <a:pPr algn="ctr" defTabSz="1828800">
              <a:lnSpc>
                <a:spcPct val="150000"/>
              </a:lnSpc>
              <a:defRPr/>
            </a:pPr>
            <a:r>
              <a:rPr lang="vi-VN" sz="5400" dirty="0">
                <a:solidFill>
                  <a:srgbClr val="C00000"/>
                </a:solidFill>
                <a:latin typeface="Arial" panose="020B0604020202020204" pitchFamily="34" charset="0"/>
                <a:cs typeface="Arial" panose="020B0604020202020204" pitchFamily="34" charset="0"/>
              </a:rPr>
              <a:t>Phân bào</a:t>
            </a:r>
            <a:endParaRPr lang="en-US" sz="5400" dirty="0">
              <a:solidFill>
                <a:srgbClr val="C00000"/>
              </a:solidFill>
              <a:latin typeface="Arial" panose="020B0604020202020204" pitchFamily="34" charset="0"/>
              <a:cs typeface="Arial" panose="020B0604020202020204" pitchFamily="34" charset="0"/>
            </a:endParaRPr>
          </a:p>
        </p:txBody>
      </p:sp>
      <p:pic>
        <p:nvPicPr>
          <p:cNvPr id="12" name="Picture 5" descr="C:\Users\ADMIN\Desktop\Tai nguyen thiet ke tro choi\Bảng gỗ\tro ve.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61472" y="-1671"/>
            <a:ext cx="3314700" cy="10459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Desktop\Giai cuu con vat\wooden-board-theme-image-1-vector-clip-art_csp973836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33600" y="5014359"/>
            <a:ext cx="11261695" cy="596974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519915" y="6829080"/>
            <a:ext cx="8085153" cy="1938992"/>
          </a:xfrm>
          <a:prstGeom prst="rect">
            <a:avLst/>
          </a:prstGeom>
          <a:noFill/>
        </p:spPr>
        <p:txBody>
          <a:bodyPr wrap="square" rtlCol="0">
            <a:spAutoFit/>
          </a:bodyPr>
          <a:lstStyle/>
          <a:p>
            <a:pPr algn="ctr" defTabSz="1828800">
              <a:defRPr/>
            </a:pPr>
            <a:r>
              <a:rPr lang="vi-VN" sz="6000" b="1" dirty="0">
                <a:solidFill>
                  <a:srgbClr val="008000"/>
                </a:solidFill>
                <a:latin typeface="Arial" panose="020B0604020202020204" pitchFamily="34" charset="0"/>
                <a:cs typeface="Arial" panose="020B0604020202020204" pitchFamily="34" charset="0"/>
              </a:rPr>
              <a:t>Cơ thể lớn lên nhờ quá trình</a:t>
            </a:r>
            <a:endParaRPr lang="en-US" sz="6000" b="1" dirty="0">
              <a:solidFill>
                <a:srgbClr val="008000"/>
              </a:solidFill>
              <a:latin typeface="Arial" panose="020B0604020202020204" pitchFamily="34" charset="0"/>
              <a:cs typeface="Arial" panose="020B0604020202020204" pitchFamily="34" charset="0"/>
            </a:endParaRPr>
          </a:p>
        </p:txBody>
      </p:sp>
      <p:pic>
        <p:nvPicPr>
          <p:cNvPr id="2" name="Picture 2" descr="Kết quả hình ảnh cho panda cartoon"/>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12954001" y="4097020"/>
            <a:ext cx="5048250" cy="666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149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1"/>
            <a:ext cx="18288000" cy="102527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5105400" y="-907357"/>
            <a:ext cx="8088891" cy="567202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603220" y="1572792"/>
            <a:ext cx="6770119" cy="954107"/>
          </a:xfrm>
          <a:prstGeom prst="rect">
            <a:avLst/>
          </a:prstGeom>
          <a:noFill/>
        </p:spPr>
        <p:txBody>
          <a:bodyPr wrap="square" rtlCol="0">
            <a:spAutoFit/>
          </a:bodyPr>
          <a:lstStyle/>
          <a:p>
            <a:pPr lvl="0" algn="ctr" defTabSz="1828800">
              <a:defRPr/>
            </a:pPr>
            <a:r>
              <a:rPr lang="en-US" sz="5600" dirty="0" err="1">
                <a:solidFill>
                  <a:srgbClr val="C00000"/>
                </a:solidFill>
                <a:latin typeface="Arial" panose="020B0604020202020204" pitchFamily="34" charset="0"/>
                <a:cs typeface="Arial" panose="020B0604020202020204" pitchFamily="34" charset="0"/>
              </a:rPr>
              <a:t>Một</a:t>
            </a:r>
            <a:r>
              <a:rPr lang="en-US" sz="5600" dirty="0">
                <a:solidFill>
                  <a:srgbClr val="C00000"/>
                </a:solidFill>
                <a:latin typeface="Arial" panose="020B0604020202020204" pitchFamily="34" charset="0"/>
                <a:cs typeface="Arial" panose="020B0604020202020204" pitchFamily="34" charset="0"/>
              </a:rPr>
              <a:t> NST </a:t>
            </a:r>
            <a:r>
              <a:rPr lang="en-US" sz="5600" dirty="0" err="1">
                <a:solidFill>
                  <a:srgbClr val="C00000"/>
                </a:solidFill>
                <a:latin typeface="Arial" panose="020B0604020202020204" pitchFamily="34" charset="0"/>
                <a:cs typeface="Arial" panose="020B0604020202020204" pitchFamily="34" charset="0"/>
              </a:rPr>
              <a:t>đơn</a:t>
            </a:r>
            <a:endParaRPr lang="en-US" sz="5600" dirty="0">
              <a:solidFill>
                <a:srgbClr val="C00000"/>
              </a:solidFill>
              <a:latin typeface="Arial" panose="020B0604020202020204" pitchFamily="34" charset="0"/>
              <a:cs typeface="Arial" panose="020B0604020202020204" pitchFamily="34" charset="0"/>
            </a:endParaRPr>
          </a:p>
        </p:txBody>
      </p:sp>
      <p:pic>
        <p:nvPicPr>
          <p:cNvPr id="12" name="Picture 5" descr="C:\Users\ADMIN\Desktop\Tai nguyen thiet ke tro choi\Bảng gỗ\tro ve.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61472" y="-1671"/>
            <a:ext cx="3314700" cy="10459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Desktop\Giai cuu con vat\wooden-board-theme-image-1-vector-clip-art_csp973836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14401" y="4674151"/>
            <a:ext cx="13014294" cy="689878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535222" y="6820897"/>
            <a:ext cx="9772652" cy="1938992"/>
          </a:xfrm>
          <a:prstGeom prst="rect">
            <a:avLst/>
          </a:prstGeom>
          <a:noFill/>
        </p:spPr>
        <p:txBody>
          <a:bodyPr wrap="square" rtlCol="0">
            <a:spAutoFit/>
          </a:bodyPr>
          <a:lstStyle/>
          <a:p>
            <a:pPr lvl="0" algn="ctr" defTabSz="1828800">
              <a:defRPr/>
            </a:pPr>
            <a:r>
              <a:rPr lang="vi-VN" sz="6000" b="1" dirty="0">
                <a:solidFill>
                  <a:srgbClr val="008000"/>
                </a:solidFill>
                <a:cs typeface="Arial" panose="020B0604020202020204" pitchFamily="34" charset="0"/>
              </a:rPr>
              <a:t>Khi chưa nhân đôi, mỗi NST bao gồm</a:t>
            </a:r>
            <a:endParaRPr lang="en-US" sz="6000" b="1" dirty="0">
              <a:solidFill>
                <a:srgbClr val="008000"/>
              </a:solidFill>
              <a:latin typeface="Arial" panose="020B0604020202020204" pitchFamily="34" charset="0"/>
              <a:cs typeface="Arial" panose="020B0604020202020204" pitchFamily="34" charset="0"/>
            </a:endParaRPr>
          </a:p>
        </p:txBody>
      </p:sp>
      <p:pic>
        <p:nvPicPr>
          <p:cNvPr id="2" name="Picture 2" descr="Kết quả hình ảnh cho panda cartoon"/>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12954001" y="4097020"/>
            <a:ext cx="5048250" cy="666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92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1"/>
            <a:ext cx="18288000" cy="102527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5234488" y="-907357"/>
            <a:ext cx="7959803" cy="558150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019800" y="1796290"/>
            <a:ext cx="6248400" cy="1815882"/>
          </a:xfrm>
          <a:prstGeom prst="rect">
            <a:avLst/>
          </a:prstGeom>
          <a:noFill/>
        </p:spPr>
        <p:txBody>
          <a:bodyPr wrap="square" rtlCol="0">
            <a:spAutoFit/>
          </a:bodyPr>
          <a:lstStyle/>
          <a:p>
            <a:pPr algn="ctr" defTabSz="1828800">
              <a:defRPr/>
            </a:pPr>
            <a:r>
              <a:rPr lang="vi-VN" sz="5600" dirty="0">
                <a:solidFill>
                  <a:srgbClr val="C00000"/>
                </a:solidFill>
                <a:latin typeface="Arial" panose="020B0604020202020204" pitchFamily="34" charset="0"/>
                <a:cs typeface="Arial" panose="020B0604020202020204" pitchFamily="34" charset="0"/>
              </a:rPr>
              <a:t>Vì lúc này NST đóng xoắn tối đa.</a:t>
            </a:r>
            <a:endParaRPr lang="en-US" sz="5600" dirty="0">
              <a:solidFill>
                <a:srgbClr val="C00000"/>
              </a:solidFill>
              <a:latin typeface="Arial" panose="020B0604020202020204" pitchFamily="34" charset="0"/>
              <a:cs typeface="Arial" panose="020B0604020202020204" pitchFamily="34" charset="0"/>
            </a:endParaRPr>
          </a:p>
        </p:txBody>
      </p:sp>
      <p:pic>
        <p:nvPicPr>
          <p:cNvPr id="12" name="Picture 5" descr="C:\Users\ADMIN\Desktop\Tai nguyen thiet ke tro choi\Bảng gỗ\tro ve.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61472" y="-1671"/>
            <a:ext cx="3314700" cy="10459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Desktop\Giai cuu con vat\wooden-board-theme-image-1-vector-clip-art_csp973836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14401" y="4674151"/>
            <a:ext cx="13014294" cy="689878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895600" y="6362700"/>
            <a:ext cx="8991600" cy="2862322"/>
          </a:xfrm>
          <a:prstGeom prst="rect">
            <a:avLst/>
          </a:prstGeom>
          <a:noFill/>
        </p:spPr>
        <p:txBody>
          <a:bodyPr wrap="square" rtlCol="0">
            <a:spAutoFit/>
          </a:bodyPr>
          <a:lstStyle/>
          <a:p>
            <a:pPr algn="ctr" defTabSz="1828800">
              <a:defRPr/>
            </a:pPr>
            <a:r>
              <a:rPr lang="vi-VN" sz="6000" b="1" dirty="0">
                <a:solidFill>
                  <a:srgbClr val="008000"/>
                </a:solidFill>
                <a:latin typeface="Arial" panose="020B0604020202020204" pitchFamily="34" charset="0"/>
                <a:cs typeface="Arial" panose="020B0604020202020204" pitchFamily="34" charset="0"/>
              </a:rPr>
              <a:t>Tại sao NST được quan sát rõ nhất dưới kính hiển vi ở kỳ giữa?</a:t>
            </a:r>
            <a:endParaRPr lang="en-US" sz="6000" b="1" dirty="0">
              <a:solidFill>
                <a:srgbClr val="008000"/>
              </a:solidFill>
              <a:latin typeface="Arial" panose="020B0604020202020204" pitchFamily="34" charset="0"/>
              <a:cs typeface="Arial" panose="020B0604020202020204" pitchFamily="34" charset="0"/>
            </a:endParaRPr>
          </a:p>
        </p:txBody>
      </p:sp>
      <p:pic>
        <p:nvPicPr>
          <p:cNvPr id="2" name="Picture 2" descr="Kết quả hình ảnh cho panda cartoon"/>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12954001" y="4097020"/>
            <a:ext cx="5048250" cy="666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81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766" y="2683"/>
            <a:ext cx="18278477" cy="10281644"/>
          </a:xfrm>
          <a:prstGeom prst="rect">
            <a:avLst/>
          </a:prstGeom>
        </p:spPr>
      </p:pic>
      <p:pic>
        <p:nvPicPr>
          <p:cNvPr id="28" name="Picture 27"/>
          <p:cNvPicPr>
            <a:picLocks noChangeAspect="1"/>
          </p:cNvPicPr>
          <p:nvPr/>
        </p:nvPicPr>
        <p:blipFill>
          <a:blip r:embed="rId3"/>
          <a:stretch>
            <a:fillRect/>
          </a:stretch>
        </p:blipFill>
        <p:spPr>
          <a:xfrm>
            <a:off x="-279360" y="-454283"/>
            <a:ext cx="15092555" cy="10071756"/>
          </a:xfrm>
          <a:prstGeom prst="rect">
            <a:avLst/>
          </a:prstGeom>
        </p:spPr>
      </p:pic>
      <p:pic>
        <p:nvPicPr>
          <p:cNvPr id="26" name="Picture 25"/>
          <p:cNvPicPr>
            <a:picLocks noChangeAspect="1"/>
          </p:cNvPicPr>
          <p:nvPr/>
        </p:nvPicPr>
        <p:blipFill>
          <a:blip r:embed="rId4"/>
          <a:stretch>
            <a:fillRect/>
          </a:stretch>
        </p:blipFill>
        <p:spPr>
          <a:xfrm>
            <a:off x="6034767" y="446105"/>
            <a:ext cx="11940051" cy="6892188"/>
          </a:xfrm>
          <a:prstGeom prst="rect">
            <a:avLst/>
          </a:prstGeom>
        </p:spPr>
      </p:pic>
      <p:pic>
        <p:nvPicPr>
          <p:cNvPr id="7" name="Graphic 6"/>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037514" y="5462717"/>
            <a:ext cx="4060304" cy="4821611"/>
          </a:xfrm>
          <a:prstGeom prst="rect">
            <a:avLst/>
          </a:prstGeom>
        </p:spPr>
      </p:pic>
      <p:pic>
        <p:nvPicPr>
          <p:cNvPr id="11" name="Graphic 10"/>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49957" y="5069192"/>
            <a:ext cx="4563191" cy="3896820"/>
          </a:xfrm>
          <a:prstGeom prst="rect">
            <a:avLst/>
          </a:prstGeom>
        </p:spPr>
      </p:pic>
      <p:pic>
        <p:nvPicPr>
          <p:cNvPr id="9" name="Graphic 8"/>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4766" y="8950625"/>
            <a:ext cx="13094816" cy="1333703"/>
          </a:xfrm>
          <a:prstGeom prst="rect">
            <a:avLst/>
          </a:prstGeom>
        </p:spPr>
      </p:pic>
      <p:pic>
        <p:nvPicPr>
          <p:cNvPr id="23" name="Graphic 22"/>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4702025" y="8940240"/>
            <a:ext cx="1332743" cy="651885"/>
          </a:xfrm>
          <a:prstGeom prst="rect">
            <a:avLst/>
          </a:prstGeom>
        </p:spPr>
      </p:pic>
      <p:pic>
        <p:nvPicPr>
          <p:cNvPr id="13" name="Graphic 12"/>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2176216" y="2403262"/>
            <a:ext cx="3389801" cy="3071099"/>
          </a:xfrm>
          <a:prstGeom prst="rect">
            <a:avLst/>
          </a:prstGeom>
        </p:spPr>
      </p:pic>
      <p:pic>
        <p:nvPicPr>
          <p:cNvPr id="17" name="Graphic 16"/>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287394" y="5200487"/>
            <a:ext cx="2853807" cy="3795419"/>
          </a:xfrm>
          <a:prstGeom prst="rect">
            <a:avLst/>
          </a:prstGeom>
        </p:spPr>
      </p:pic>
      <p:pic>
        <p:nvPicPr>
          <p:cNvPr id="15" name="Graphic 14"/>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178366" y="7588564"/>
            <a:ext cx="782264" cy="767777"/>
          </a:xfrm>
          <a:prstGeom prst="rect">
            <a:avLst/>
          </a:prstGeom>
        </p:spPr>
      </p:pic>
      <p:pic>
        <p:nvPicPr>
          <p:cNvPr id="19" name="Graphic 18"/>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1243131" y="9299710"/>
            <a:ext cx="3071103" cy="680858"/>
          </a:xfrm>
          <a:prstGeom prst="rect">
            <a:avLst/>
          </a:prstGeom>
        </p:spPr>
      </p:pic>
      <p:pic>
        <p:nvPicPr>
          <p:cNvPr id="21" name="Graphic 20"/>
          <p:cNvPicPr>
            <a:picLocks noChangeAspect="1"/>
          </p:cNvPicPr>
          <p:nvPr/>
        </p:nvPicPr>
        <p:blipFill>
          <a:blip r:embed="rId21">
            <a:extLst>
              <a:ext uri="{96DAC541-7B7A-43D3-8B79-37D633B846F1}">
                <asvg:svgBlip xmlns:asvg="http://schemas.microsoft.com/office/drawing/2016/SVG/main" xmlns="" r:embed="rId22"/>
              </a:ext>
            </a:extLst>
          </a:blip>
          <a:stretch>
            <a:fillRect/>
          </a:stretch>
        </p:blipFill>
        <p:spPr>
          <a:xfrm>
            <a:off x="178366" y="7646853"/>
            <a:ext cx="1550036" cy="1303770"/>
          </a:xfrm>
          <a:prstGeom prst="rect">
            <a:avLst/>
          </a:prstGeom>
        </p:spPr>
      </p:pic>
      <p:sp>
        <p:nvSpPr>
          <p:cNvPr id="2" name="TextBox 1"/>
          <p:cNvSpPr txBox="1"/>
          <p:nvPr/>
        </p:nvSpPr>
        <p:spPr>
          <a:xfrm>
            <a:off x="7903954" y="1132530"/>
            <a:ext cx="8201678" cy="1107996"/>
          </a:xfrm>
          <a:prstGeom prst="rect">
            <a:avLst/>
          </a:prstGeom>
          <a:noFill/>
        </p:spPr>
        <p:txBody>
          <a:bodyPr wrap="square" rtlCol="0">
            <a:spAutoFit/>
          </a:bodyPr>
          <a:lstStyle/>
          <a:p>
            <a:pPr algn="ctr" defTabSz="1370364">
              <a:defRPr/>
            </a:pPr>
            <a:r>
              <a:rPr lang="en-US" sz="6600" b="1" dirty="0">
                <a:solidFill>
                  <a:srgbClr val="FFFCF3"/>
                </a:solidFill>
                <a:latin typeface="Arial"/>
                <a:cs typeface="#9Slide03 Arima Madurai Black" panose="00000A00000000000000" pitchFamily="2" charset="0"/>
                <a:sym typeface="Arial" panose="020B0604020202020204"/>
              </a:rPr>
              <a:t>DẶN DÒ VỀ NHÀ</a:t>
            </a:r>
          </a:p>
        </p:txBody>
      </p:sp>
      <p:sp>
        <p:nvSpPr>
          <p:cNvPr id="3" name="TextBox 2"/>
          <p:cNvSpPr txBox="1"/>
          <p:nvPr/>
        </p:nvSpPr>
        <p:spPr>
          <a:xfrm>
            <a:off x="6620809" y="2480708"/>
            <a:ext cx="10676592" cy="3970318"/>
          </a:xfrm>
          <a:prstGeom prst="rect">
            <a:avLst/>
          </a:prstGeom>
          <a:noFill/>
        </p:spPr>
        <p:txBody>
          <a:bodyPr wrap="square" rtlCol="0">
            <a:spAutoFit/>
          </a:bodyPr>
          <a:lstStyle/>
          <a:p>
            <a:pPr marL="514362" indent="-514362" defTabSz="1370364">
              <a:buFontTx/>
              <a:buAutoNum type="arabicPeriod"/>
              <a:defRPr/>
            </a:pPr>
            <a:r>
              <a:rPr lang="en-US" sz="4200" b="1" dirty="0" err="1">
                <a:solidFill>
                  <a:srgbClr val="FFFFFF"/>
                </a:solidFill>
                <a:latin typeface="Arial"/>
                <a:cs typeface="#9Slide03 Arima Madurai Black" panose="00000A00000000000000" pitchFamily="2" charset="0"/>
                <a:sym typeface="Arial" panose="020B0604020202020204"/>
              </a:rPr>
              <a:t>Đọc</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lại</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bài</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và</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hoàn</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thành</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các</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bài</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tập</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trong</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vở</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giao</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bài</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tập</a:t>
            </a:r>
            <a:endParaRPr lang="en-US" sz="4200" b="1" dirty="0">
              <a:solidFill>
                <a:srgbClr val="FFFFFF"/>
              </a:solidFill>
              <a:latin typeface="Arial"/>
              <a:cs typeface="#9Slide03 Arima Madurai Black" panose="00000A00000000000000" pitchFamily="2" charset="0"/>
              <a:sym typeface="Arial" panose="020B0604020202020204"/>
            </a:endParaRPr>
          </a:p>
          <a:p>
            <a:pPr marL="514362" indent="-514362" defTabSz="1370364">
              <a:buFontTx/>
              <a:buAutoNum type="arabicPeriod"/>
              <a:defRPr/>
            </a:pPr>
            <a:r>
              <a:rPr lang="en-US" sz="4200" b="1" dirty="0" err="1">
                <a:solidFill>
                  <a:srgbClr val="FFFFFF"/>
                </a:solidFill>
                <a:latin typeface="Arial"/>
                <a:cs typeface="#9Slide03 Arima Madurai Black" panose="00000A00000000000000" pitchFamily="2" charset="0"/>
                <a:sym typeface="Arial" panose="020B0604020202020204"/>
              </a:rPr>
              <a:t>Tìm</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hiểu</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thêm</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những</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ứng</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dụng</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của</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nguyên</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phân</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giảm</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phân</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trong</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thực</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tiễn</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đời</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sống</a:t>
            </a:r>
            <a:endParaRPr lang="en-US" sz="4200" b="1" dirty="0">
              <a:solidFill>
                <a:srgbClr val="FFFFFF"/>
              </a:solidFill>
              <a:latin typeface="Arial"/>
              <a:cs typeface="#9Slide03 Arima Madurai Black" panose="00000A00000000000000" pitchFamily="2" charset="0"/>
              <a:sym typeface="Arial" panose="020B0604020202020204"/>
            </a:endParaRPr>
          </a:p>
          <a:p>
            <a:pPr marL="514362" indent="-514362" defTabSz="1370364">
              <a:buFontTx/>
              <a:buAutoNum type="arabicPeriod"/>
              <a:defRPr/>
            </a:pPr>
            <a:r>
              <a:rPr lang="en-US" sz="4200" b="1" dirty="0" err="1">
                <a:solidFill>
                  <a:srgbClr val="FFFFFF"/>
                </a:solidFill>
                <a:latin typeface="Arial"/>
                <a:cs typeface="#9Slide03 Arima Madurai Black" panose="00000A00000000000000" pitchFamily="2" charset="0"/>
                <a:sym typeface="Arial" panose="020B0604020202020204"/>
              </a:rPr>
              <a:t>Đọc</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và</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tìm</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hiểu</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trước</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bài</a:t>
            </a:r>
            <a:r>
              <a:rPr lang="en-US" sz="4200" b="1" dirty="0">
                <a:solidFill>
                  <a:srgbClr val="FFFFFF"/>
                </a:solidFill>
                <a:latin typeface="Arial"/>
                <a:cs typeface="#9Slide03 Arima Madurai Black" panose="00000A00000000000000" pitchFamily="2" charset="0"/>
                <a:sym typeface="Arial" panose="020B0604020202020204"/>
              </a:rPr>
              <a:t> </a:t>
            </a:r>
            <a:r>
              <a:rPr lang="en-US" sz="4200" b="1" dirty="0" err="1">
                <a:solidFill>
                  <a:srgbClr val="FFFFFF"/>
                </a:solidFill>
                <a:latin typeface="Arial"/>
                <a:cs typeface="#9Slide03 Arima Madurai Black" panose="00000A00000000000000" pitchFamily="2" charset="0"/>
                <a:sym typeface="Arial" panose="020B0604020202020204"/>
              </a:rPr>
              <a:t>mới</a:t>
            </a:r>
            <a:endParaRPr lang="en-US" sz="4200" b="1" dirty="0">
              <a:solidFill>
                <a:srgbClr val="FFFFFF"/>
              </a:solidFill>
              <a:latin typeface="Arial"/>
              <a:cs typeface="#9Slide03 Arima Madurai Black" panose="00000A00000000000000" pitchFamily="2" charset="0"/>
              <a:sym typeface="Arial" panose="020B0604020202020204"/>
            </a:endParaRPr>
          </a:p>
        </p:txBody>
      </p:sp>
      <p:pic>
        <p:nvPicPr>
          <p:cNvPr id="6" name="Picture 5"/>
          <p:cNvPicPr>
            <a:picLocks noChangeAspect="1"/>
          </p:cNvPicPr>
          <p:nvPr/>
        </p:nvPicPr>
        <p:blipFill>
          <a:blip r:embed="rId23"/>
          <a:stretch>
            <a:fillRect/>
          </a:stretch>
        </p:blipFill>
        <p:spPr>
          <a:xfrm>
            <a:off x="4766" y="10593582"/>
            <a:ext cx="18278477" cy="3232583"/>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7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5BC0F7-9BAB-2ADE-CF39-13047262085B}"/>
              </a:ext>
            </a:extLst>
          </p:cNvPr>
          <p:cNvSpPr>
            <a:spLocks noGrp="1"/>
          </p:cNvSpPr>
          <p:nvPr>
            <p:ph type="title"/>
          </p:nvPr>
        </p:nvSpPr>
        <p:spPr>
          <a:xfrm>
            <a:off x="1269836" y="2528184"/>
            <a:ext cx="9415370" cy="4367883"/>
          </a:xfrm>
        </p:spPr>
        <p:txBody>
          <a:bodyPr/>
          <a:lstStyle/>
          <a:p>
            <a:pPr algn="ctr">
              <a:lnSpc>
                <a:spcPct val="120000"/>
              </a:lnSpc>
            </a:pPr>
            <a:r>
              <a:rPr lang="en-US" sz="8000" b="1" dirty="0"/>
              <a:t>CÁM ƠN CÁC EM ĐÃ THEO DÕI</a:t>
            </a:r>
          </a:p>
        </p:txBody>
      </p:sp>
      <p:sp>
        <p:nvSpPr>
          <p:cNvPr id="7" name="Slide Number Placeholder 6">
            <a:extLst>
              <a:ext uri="{FF2B5EF4-FFF2-40B4-BE49-F238E27FC236}">
                <a16:creationId xmlns:a16="http://schemas.microsoft.com/office/drawing/2014/main" id="{AA825C49-A1AB-D377-2071-D29B1E667AA9}"/>
              </a:ext>
            </a:extLst>
          </p:cNvPr>
          <p:cNvSpPr>
            <a:spLocks noGrp="1"/>
          </p:cNvSpPr>
          <p:nvPr>
            <p:ph type="sldNum" sz="quarter" idx="12"/>
          </p:nvPr>
        </p:nvSpPr>
        <p:spPr>
          <a:xfrm>
            <a:off x="5943600" y="9601356"/>
            <a:ext cx="548640" cy="370332"/>
          </a:xfrm>
        </p:spPr>
        <p:txBody>
          <a:bodyPr/>
          <a:lstStyle/>
          <a:p>
            <a:pPr defTabSz="1371600"/>
            <a:fld id="{8D0AFDD5-844D-364D-8AEC-50CF4D36D55D}" type="slidenum">
              <a:rPr lang="en-US">
                <a:solidFill>
                  <a:srgbClr val="FFFFFF"/>
                </a:solidFill>
                <a:latin typeface="Arial" panose="020B0604020202020204"/>
              </a:rPr>
              <a:pPr defTabSz="1371600"/>
              <a:t>68</a:t>
            </a:fld>
            <a:endParaRPr lang="en-US" dirty="0">
              <a:solidFill>
                <a:srgbClr val="FFFFFF"/>
              </a:solidFill>
              <a:latin typeface="Arial" panose="020B0604020202020204"/>
            </a:endParaRPr>
          </a:p>
        </p:txBody>
      </p:sp>
      <p:pic>
        <p:nvPicPr>
          <p:cNvPr id="9" name="Picture Placeholder 8" descr="A close-up of a dna network&#10;&#10;Description automatically generated">
            <a:extLst>
              <a:ext uri="{FF2B5EF4-FFF2-40B4-BE49-F238E27FC236}">
                <a16:creationId xmlns:a16="http://schemas.microsoft.com/office/drawing/2014/main" id="{AB230169-8DFD-2C80-C458-9F8E28686A5D}"/>
              </a:ext>
            </a:extLst>
          </p:cNvPr>
          <p:cNvPicPr>
            <a:picLocks noGrp="1" noChangeAspect="1"/>
          </p:cNvPicPr>
          <p:nvPr>
            <p:ph type="pic" sz="quarter" idx="13"/>
          </p:nvPr>
        </p:nvPicPr>
        <p:blipFill>
          <a:blip r:embed="rId2"/>
          <a:srcRect l="34023" r="34023"/>
          <a:stretch>
            <a:fillRect/>
          </a:stretch>
        </p:blipFill>
        <p:spPr/>
      </p:pic>
      <p:sp>
        <p:nvSpPr>
          <p:cNvPr id="12" name="TextBox 11">
            <a:extLst>
              <a:ext uri="{FF2B5EF4-FFF2-40B4-BE49-F238E27FC236}">
                <a16:creationId xmlns:a16="http://schemas.microsoft.com/office/drawing/2014/main" id="{D5A63262-EE95-A6E4-A49B-E0C4BF389BAC}"/>
              </a:ext>
            </a:extLst>
          </p:cNvPr>
          <p:cNvSpPr txBox="1"/>
          <p:nvPr/>
        </p:nvSpPr>
        <p:spPr>
          <a:xfrm>
            <a:off x="3022092" y="6539435"/>
            <a:ext cx="5843016" cy="738664"/>
          </a:xfrm>
          <a:prstGeom prst="rect">
            <a:avLst/>
          </a:prstGeom>
          <a:noFill/>
        </p:spPr>
        <p:txBody>
          <a:bodyPr wrap="square" rtlCol="0">
            <a:spAutoFit/>
          </a:bodyPr>
          <a:lstStyle/>
          <a:p>
            <a:pPr algn="ctr" defTabSz="1371600"/>
            <a:r>
              <a:rPr lang="en-US" sz="4200" b="1">
                <a:solidFill>
                  <a:srgbClr val="000000"/>
                </a:solidFill>
                <a:latin typeface="Arial" panose="020B0604020202020204"/>
              </a:rPr>
              <a:t>Khoa học tự nhiên 9</a:t>
            </a:r>
          </a:p>
        </p:txBody>
      </p:sp>
      <p:cxnSp>
        <p:nvCxnSpPr>
          <p:cNvPr id="14" name="Straight Connector 13">
            <a:extLst>
              <a:ext uri="{FF2B5EF4-FFF2-40B4-BE49-F238E27FC236}">
                <a16:creationId xmlns:a16="http://schemas.microsoft.com/office/drawing/2014/main" id="{4254AA0C-13EF-BCD5-A822-AC8785856728}"/>
              </a:ext>
            </a:extLst>
          </p:cNvPr>
          <p:cNvCxnSpPr/>
          <p:nvPr/>
        </p:nvCxnSpPr>
        <p:spPr>
          <a:xfrm>
            <a:off x="3194501" y="6256266"/>
            <a:ext cx="55660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0002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nimal cell unlabeled Vectors &amp; Illustrations for Free Download | Freepik">
            <a:extLst>
              <a:ext uri="{FF2B5EF4-FFF2-40B4-BE49-F238E27FC236}">
                <a16:creationId xmlns:a16="http://schemas.microsoft.com/office/drawing/2014/main" id="{33F06FA4-5F6F-067F-EC3F-A07937B76B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288"/>
          <a:stretch/>
        </p:blipFill>
        <p:spPr bwMode="auto">
          <a:xfrm>
            <a:off x="1250145" y="5143500"/>
            <a:ext cx="6020030" cy="5385631"/>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p:cNvSpPr/>
          <p:nvPr/>
        </p:nvSpPr>
        <p:spPr>
          <a:xfrm>
            <a:off x="4120218" y="1188011"/>
            <a:ext cx="15347836" cy="0"/>
          </a:xfrm>
          <a:prstGeom prst="line">
            <a:avLst/>
          </a:prstGeom>
          <a:ln w="142875" cap="flat">
            <a:solidFill>
              <a:srgbClr val="237952"/>
            </a:solidFill>
            <a:prstDash val="solid"/>
            <a:headEnd type="none" w="sm" len="sm"/>
            <a:tailEnd type="none" w="sm" len="sm"/>
          </a:ln>
        </p:spPr>
        <p:txBody>
          <a:bodyPr/>
          <a:lstStyle/>
          <a:p>
            <a:endParaRPr lang="vi-VN"/>
          </a:p>
        </p:txBody>
      </p:sp>
      <p:grpSp>
        <p:nvGrpSpPr>
          <p:cNvPr id="3" name="Group 3"/>
          <p:cNvGrpSpPr/>
          <p:nvPr/>
        </p:nvGrpSpPr>
        <p:grpSpPr>
          <a:xfrm>
            <a:off x="1028700" y="2028171"/>
            <a:ext cx="1670065" cy="400050"/>
            <a:chOff x="0" y="0"/>
            <a:chExt cx="2226753" cy="533400"/>
          </a:xfrm>
        </p:grpSpPr>
        <p:grpSp>
          <p:nvGrpSpPr>
            <p:cNvPr id="4" name="Group 4"/>
            <p:cNvGrpSpPr/>
            <p:nvPr/>
          </p:nvGrpSpPr>
          <p:grpSpPr>
            <a:xfrm>
              <a:off x="1693353" y="0"/>
              <a:ext cx="533400" cy="533400"/>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73204"/>
              </a:solidFill>
            </p:spPr>
            <p:txBody>
              <a:bodyPr/>
              <a:lstStyle/>
              <a:p>
                <a:endParaRPr lang="vi-VN"/>
              </a:p>
            </p:txBody>
          </p:sp>
        </p:grpSp>
        <p:grpSp>
          <p:nvGrpSpPr>
            <p:cNvPr id="6" name="Group 6"/>
            <p:cNvGrpSpPr/>
            <p:nvPr/>
          </p:nvGrpSpPr>
          <p:grpSpPr>
            <a:xfrm>
              <a:off x="846677" y="0"/>
              <a:ext cx="533400" cy="53340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73204"/>
              </a:solidFill>
            </p:spPr>
            <p:txBody>
              <a:bodyPr/>
              <a:lstStyle/>
              <a:p>
                <a:endParaRPr lang="vi-VN"/>
              </a:p>
            </p:txBody>
          </p:sp>
        </p:grpSp>
        <p:grpSp>
          <p:nvGrpSpPr>
            <p:cNvPr id="8" name="Group 8"/>
            <p:cNvGrpSpPr/>
            <p:nvPr/>
          </p:nvGrpSpPr>
          <p:grpSpPr>
            <a:xfrm>
              <a:off x="0" y="0"/>
              <a:ext cx="533400" cy="533400"/>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73204"/>
              </a:solidFill>
            </p:spPr>
            <p:txBody>
              <a:bodyPr/>
              <a:lstStyle/>
              <a:p>
                <a:endParaRPr lang="vi-VN"/>
              </a:p>
            </p:txBody>
          </p:sp>
        </p:grpSp>
      </p:grpSp>
      <p:pic>
        <p:nvPicPr>
          <p:cNvPr id="10" name="Picture 10"/>
          <p:cNvPicPr>
            <a:picLocks noChangeAspect="1"/>
          </p:cNvPicPr>
          <p:nvPr/>
        </p:nvPicPr>
        <p:blipFill>
          <a:blip r:embed="rId3"/>
          <a:srcRect/>
          <a:stretch>
            <a:fillRect/>
          </a:stretch>
        </p:blipFill>
        <p:spPr>
          <a:xfrm rot="-3783459">
            <a:off x="11659868" y="2207739"/>
            <a:ext cx="3568985" cy="3055943"/>
          </a:xfrm>
          <a:prstGeom prst="rect">
            <a:avLst/>
          </a:prstGeom>
        </p:spPr>
      </p:pic>
      <p:pic>
        <p:nvPicPr>
          <p:cNvPr id="11" name="Picture 11"/>
          <p:cNvPicPr>
            <a:picLocks noChangeAspect="1"/>
          </p:cNvPicPr>
          <p:nvPr/>
        </p:nvPicPr>
        <p:blipFill>
          <a:blip r:embed="rId4"/>
          <a:srcRect/>
          <a:stretch>
            <a:fillRect/>
          </a:stretch>
        </p:blipFill>
        <p:spPr>
          <a:xfrm rot="-5480251">
            <a:off x="15064278" y="2950360"/>
            <a:ext cx="3749222" cy="1851178"/>
          </a:xfrm>
          <a:prstGeom prst="rect">
            <a:avLst/>
          </a:prstGeom>
        </p:spPr>
      </p:pic>
      <p:grpSp>
        <p:nvGrpSpPr>
          <p:cNvPr id="12" name="Group 12"/>
          <p:cNvGrpSpPr/>
          <p:nvPr/>
        </p:nvGrpSpPr>
        <p:grpSpPr>
          <a:xfrm>
            <a:off x="12071205" y="3748055"/>
            <a:ext cx="5697226" cy="5697226"/>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9E265"/>
            </a:solidFill>
          </p:spPr>
          <p:txBody>
            <a:bodyPr/>
            <a:lstStyle/>
            <a:p>
              <a:endParaRPr lang="vi-VN"/>
            </a:p>
          </p:txBody>
        </p:sp>
      </p:grpSp>
      <p:grpSp>
        <p:nvGrpSpPr>
          <p:cNvPr id="14" name="Group 14"/>
          <p:cNvGrpSpPr>
            <a:grpSpLocks noChangeAspect="1"/>
          </p:cNvGrpSpPr>
          <p:nvPr/>
        </p:nvGrpSpPr>
        <p:grpSpPr>
          <a:xfrm>
            <a:off x="12299700" y="3976558"/>
            <a:ext cx="5117756" cy="5117735"/>
            <a:chOff x="0" y="0"/>
            <a:chExt cx="6350000" cy="6349975"/>
          </a:xfrm>
        </p:grpSpPr>
        <p:sp>
          <p:nvSpPr>
            <p:cNvPr id="15" name="Freeform 1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a:stretch>
            </a:blipFill>
          </p:spPr>
          <p:txBody>
            <a:bodyPr/>
            <a:lstStyle/>
            <a:p>
              <a:endParaRPr lang="vi-VN"/>
            </a:p>
          </p:txBody>
        </p:sp>
      </p:grpSp>
      <p:sp>
        <p:nvSpPr>
          <p:cNvPr id="18" name="TextBox 18"/>
          <p:cNvSpPr txBox="1"/>
          <p:nvPr/>
        </p:nvSpPr>
        <p:spPr>
          <a:xfrm>
            <a:off x="1028700" y="515546"/>
            <a:ext cx="2833539" cy="1258550"/>
          </a:xfrm>
          <a:prstGeom prst="rect">
            <a:avLst/>
          </a:prstGeom>
        </p:spPr>
        <p:txBody>
          <a:bodyPr lIns="0" tIns="0" rIns="0" bIns="0" rtlCol="0" anchor="t">
            <a:spAutoFit/>
          </a:bodyPr>
          <a:lstStyle/>
          <a:p>
            <a:pPr>
              <a:lnSpc>
                <a:spcPts val="10919"/>
              </a:lnSpc>
            </a:pPr>
            <a:r>
              <a:rPr lang="vi-VN" sz="7200" b="1" dirty="0">
                <a:solidFill>
                  <a:srgbClr val="C00000"/>
                </a:solidFill>
                <a:latin typeface="Arial" pitchFamily="34" charset="0"/>
              </a:rPr>
              <a:t>Bài 36</a:t>
            </a:r>
          </a:p>
        </p:txBody>
      </p:sp>
      <p:sp>
        <p:nvSpPr>
          <p:cNvPr id="19" name="TextBox 19"/>
          <p:cNvSpPr txBox="1"/>
          <p:nvPr/>
        </p:nvSpPr>
        <p:spPr>
          <a:xfrm>
            <a:off x="1028700" y="2426051"/>
            <a:ext cx="11003326" cy="3034292"/>
          </a:xfrm>
          <a:prstGeom prst="rect">
            <a:avLst/>
          </a:prstGeom>
        </p:spPr>
        <p:txBody>
          <a:bodyPr wrap="square" lIns="0" tIns="0" rIns="0" bIns="0" rtlCol="0" anchor="t">
            <a:spAutoFit/>
          </a:bodyPr>
          <a:lstStyle/>
          <a:p>
            <a:pPr algn="just">
              <a:lnSpc>
                <a:spcPct val="130000"/>
              </a:lnSpc>
              <a:spcBef>
                <a:spcPct val="0"/>
              </a:spcBef>
            </a:pPr>
            <a:r>
              <a:rPr lang="vi-VN" sz="8000" b="1" dirty="0">
                <a:solidFill>
                  <a:srgbClr val="000000"/>
                </a:solidFill>
                <a:latin typeface="Arial" pitchFamily="34" charset="0"/>
              </a:rPr>
              <a:t>NGUYÊN PHÂN </a:t>
            </a:r>
          </a:p>
          <a:p>
            <a:pPr algn="just">
              <a:lnSpc>
                <a:spcPct val="130000"/>
              </a:lnSpc>
              <a:spcBef>
                <a:spcPct val="0"/>
              </a:spcBef>
            </a:pPr>
            <a:r>
              <a:rPr lang="vi-VN" sz="8000" b="1" dirty="0">
                <a:solidFill>
                  <a:srgbClr val="000000"/>
                </a:solidFill>
                <a:latin typeface="Arial" pitchFamily="34" charset="0"/>
              </a:rPr>
              <a:t>GIẢM PHÂN</a:t>
            </a:r>
          </a:p>
        </p:txBody>
      </p:sp>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250399" flipH="1" flipV="1">
            <a:off x="7286506" y="-1041916"/>
            <a:ext cx="5221515" cy="3622426"/>
          </a:xfrm>
          <a:prstGeom prst="rect">
            <a:avLst/>
          </a:prstGeom>
        </p:spPr>
      </p:pic>
      <p:pic>
        <p:nvPicPr>
          <p:cNvPr id="21"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9918766">
            <a:off x="6498807" y="6480610"/>
            <a:ext cx="4156980" cy="3008614"/>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10509992" y="0"/>
            <a:ext cx="2953569" cy="9046509"/>
          </a:xfrm>
          <a:prstGeom prst="rect">
            <a:avLst/>
          </a:prstGeom>
          <a:solidFill>
            <a:srgbClr val="F5C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8" name="Rectangle 7"/>
          <p:cNvSpPr/>
          <p:nvPr/>
        </p:nvSpPr>
        <p:spPr>
          <a:xfrm>
            <a:off x="14086250" y="0"/>
            <a:ext cx="4201752" cy="9046509"/>
          </a:xfrm>
          <a:prstGeom prst="rect">
            <a:avLst/>
          </a:prstGeom>
          <a:solidFill>
            <a:srgbClr val="F5C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3" name="Rectangle 12"/>
          <p:cNvSpPr/>
          <p:nvPr/>
        </p:nvSpPr>
        <p:spPr>
          <a:xfrm>
            <a:off x="13463560" y="866716"/>
            <a:ext cx="880406" cy="9420284"/>
          </a:xfrm>
          <a:prstGeom prst="rect">
            <a:avLst/>
          </a:prstGeom>
          <a:solidFill>
            <a:srgbClr val="DE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5" name="Rectangle 14"/>
          <p:cNvSpPr/>
          <p:nvPr/>
        </p:nvSpPr>
        <p:spPr>
          <a:xfrm>
            <a:off x="9629587" y="866717"/>
            <a:ext cx="880406" cy="9420284"/>
          </a:xfrm>
          <a:prstGeom prst="rect">
            <a:avLst/>
          </a:prstGeom>
          <a:solidFill>
            <a:srgbClr val="DE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6" name="Rectangle 15"/>
          <p:cNvSpPr/>
          <p:nvPr/>
        </p:nvSpPr>
        <p:spPr>
          <a:xfrm>
            <a:off x="6676019" y="0"/>
            <a:ext cx="2953569" cy="9046509"/>
          </a:xfrm>
          <a:prstGeom prst="rect">
            <a:avLst/>
          </a:prstGeom>
          <a:solidFill>
            <a:srgbClr val="F5C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7" name="Rectangle 16"/>
          <p:cNvSpPr/>
          <p:nvPr/>
        </p:nvSpPr>
        <p:spPr>
          <a:xfrm>
            <a:off x="5829103" y="866717"/>
            <a:ext cx="880406" cy="9420284"/>
          </a:xfrm>
          <a:prstGeom prst="rect">
            <a:avLst/>
          </a:prstGeom>
          <a:solidFill>
            <a:srgbClr val="DE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8" name="Rectangle 17"/>
          <p:cNvSpPr/>
          <p:nvPr/>
        </p:nvSpPr>
        <p:spPr>
          <a:xfrm>
            <a:off x="606785" y="286103"/>
            <a:ext cx="17274504" cy="9286485"/>
          </a:xfrm>
          <a:prstGeom prst="rect">
            <a:avLst/>
          </a:prstGeom>
          <a:solidFill>
            <a:srgbClr val="FFFFFF"/>
          </a:solidFill>
          <a:ln w="38100">
            <a:solidFill>
              <a:srgbClr val="DE8C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28" name="Oval 27"/>
          <p:cNvSpPr/>
          <p:nvPr/>
        </p:nvSpPr>
        <p:spPr>
          <a:xfrm>
            <a:off x="879048" y="3148704"/>
            <a:ext cx="1546389" cy="154638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2" name="Rectangle 1">
            <a:extLst>
              <a:ext uri="{FF2B5EF4-FFF2-40B4-BE49-F238E27FC236}">
                <a16:creationId xmlns:a16="http://schemas.microsoft.com/office/drawing/2014/main" id="{F40E3906-5EB0-8044-AFDF-F67037B8886D}"/>
              </a:ext>
            </a:extLst>
          </p:cNvPr>
          <p:cNvSpPr/>
          <p:nvPr/>
        </p:nvSpPr>
        <p:spPr>
          <a:xfrm>
            <a:off x="1208764" y="2444439"/>
            <a:ext cx="16002000" cy="4648200"/>
          </a:xfrm>
          <a:prstGeom prst="rect">
            <a:avLst/>
          </a:prstGeom>
          <a:solidFill>
            <a:srgbClr val="FDFF99"/>
          </a:solidFill>
        </p:spPr>
        <p:style>
          <a:lnRef idx="2">
            <a:schemeClr val="accent6"/>
          </a:lnRef>
          <a:fillRef idx="1">
            <a:schemeClr val="lt1"/>
          </a:fillRef>
          <a:effectRef idx="0">
            <a:schemeClr val="accent6"/>
          </a:effectRef>
          <a:fontRef idx="minor">
            <a:schemeClr val="dk1"/>
          </a:fontRef>
        </p:style>
        <p:txBody>
          <a:bodyPr rtlCol="0" anchor="ctr"/>
          <a:lstStyle/>
          <a:p>
            <a:pPr algn="ctr" defTabSz="685800"/>
            <a:endParaRPr lang="vi-VN" sz="2700">
              <a:solidFill>
                <a:srgbClr val="000000"/>
              </a:solidFill>
            </a:endParaRPr>
          </a:p>
        </p:txBody>
      </p:sp>
      <p:sp>
        <p:nvSpPr>
          <p:cNvPr id="11" name="TextBox 10">
            <a:extLst>
              <a:ext uri="{FF2B5EF4-FFF2-40B4-BE49-F238E27FC236}">
                <a16:creationId xmlns:a16="http://schemas.microsoft.com/office/drawing/2014/main" id="{E08DA9FC-87BD-35FA-74A8-9FACCD1B00DC}"/>
              </a:ext>
            </a:extLst>
          </p:cNvPr>
          <p:cNvSpPr txBox="1"/>
          <p:nvPr/>
        </p:nvSpPr>
        <p:spPr>
          <a:xfrm>
            <a:off x="1652242" y="2749848"/>
            <a:ext cx="14983515" cy="3890489"/>
          </a:xfrm>
          <a:prstGeom prst="rect">
            <a:avLst/>
          </a:prstGeom>
          <a:noFill/>
        </p:spPr>
        <p:txBody>
          <a:bodyPr wrap="square">
            <a:spAutoFit/>
          </a:bodyPr>
          <a:lstStyle/>
          <a:p>
            <a:pPr algn="just" defTabSz="685800">
              <a:lnSpc>
                <a:spcPct val="150000"/>
              </a:lnSpc>
            </a:pPr>
            <a:r>
              <a:rPr lang="vi-VN" sz="2800" b="1" dirty="0">
                <a:solidFill>
                  <a:srgbClr val="000000"/>
                </a:solidFill>
                <a:ea typeface="Calibri" panose="020F0502020204030204" pitchFamily="34" charset="0"/>
                <a:cs typeface="Calibri" panose="020F0502020204030204" pitchFamily="34" charset="0"/>
              </a:rPr>
              <a:t>Học xong bài học này, em có thể:</a:t>
            </a:r>
          </a:p>
          <a:p>
            <a:pPr algn="just" defTabSz="685800">
              <a:lnSpc>
                <a:spcPct val="150000"/>
              </a:lnSpc>
            </a:pPr>
            <a:r>
              <a:rPr lang="vi-VN" sz="2800" dirty="0">
                <a:solidFill>
                  <a:srgbClr val="000000"/>
                </a:solidFill>
                <a:ea typeface="Calibri" panose="020F0502020204030204" pitchFamily="34" charset="0"/>
                <a:cs typeface="Calibri" panose="020F0502020204030204" pitchFamily="34" charset="0"/>
              </a:rPr>
              <a:t>• Dựa vào hình vẽ (hoặc sơ đó, học liệu điện tử) về quá trình nguyên phân nêu được khái niệm và phân biệt được nguyên phân, giảm phân. Nêu được ý nghĩa và ứng dụng của nguyên phân, giảm phân. Lấy được ví dụ trong thực tiễn.</a:t>
            </a:r>
          </a:p>
          <a:p>
            <a:pPr algn="just" defTabSz="685800">
              <a:lnSpc>
                <a:spcPct val="150000"/>
              </a:lnSpc>
            </a:pPr>
            <a:r>
              <a:rPr lang="vi-VN" sz="2800" dirty="0">
                <a:solidFill>
                  <a:srgbClr val="000000"/>
                </a:solidFill>
                <a:ea typeface="Calibri" panose="020F0502020204030204" pitchFamily="34" charset="0"/>
                <a:cs typeface="Calibri" panose="020F0502020204030204" pitchFamily="34" charset="0"/>
              </a:rPr>
              <a:t>• Nêu được nhiễm sắc thể vừa là vật chất mang thông tin di truyền vừa là đơn vị truyền đạt vật chất di truyền qua các thế hệ tế bào và cơ thể</a:t>
            </a:r>
            <a:endParaRPr lang="en-US" sz="2800" dirty="0">
              <a:solidFill>
                <a:srgbClr val="000000"/>
              </a:solidFill>
              <a:ea typeface="Calibri" panose="020F0502020204030204" pitchFamily="34" charset="0"/>
              <a:cs typeface="Calibri" panose="020F0502020204030204" pitchFamily="34" charset="0"/>
            </a:endParaRPr>
          </a:p>
        </p:txBody>
      </p:sp>
      <p:grpSp>
        <p:nvGrpSpPr>
          <p:cNvPr id="6" name="Group 5"/>
          <p:cNvGrpSpPr/>
          <p:nvPr/>
        </p:nvGrpSpPr>
        <p:grpSpPr>
          <a:xfrm>
            <a:off x="6915947" y="2003738"/>
            <a:ext cx="4635307" cy="804917"/>
            <a:chOff x="3886068" y="577810"/>
            <a:chExt cx="4824620" cy="505577"/>
          </a:xfrm>
        </p:grpSpPr>
        <p:sp>
          <p:nvSpPr>
            <p:cNvPr id="14" name="Rounded Rectangle 13"/>
            <p:cNvSpPr/>
            <p:nvPr/>
          </p:nvSpPr>
          <p:spPr>
            <a:xfrm>
              <a:off x="3886068" y="577810"/>
              <a:ext cx="4824620" cy="505577"/>
            </a:xfrm>
            <a:prstGeom prst="roundRect">
              <a:avLst>
                <a:gd name="adj" fmla="val 32838"/>
              </a:avLst>
            </a:prstGeom>
            <a:solidFill>
              <a:srgbClr val="F4835E"/>
            </a:solidFill>
            <a:ln>
              <a:solidFill>
                <a:srgbClr val="F483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solidFill>
                  <a:srgbClr val="FDFAF6"/>
                </a:solidFill>
              </a:endParaRPr>
            </a:p>
          </p:txBody>
        </p:sp>
        <p:sp>
          <p:nvSpPr>
            <p:cNvPr id="4" name="Rounded Rectangle 3"/>
            <p:cNvSpPr/>
            <p:nvPr/>
          </p:nvSpPr>
          <p:spPr>
            <a:xfrm>
              <a:off x="4023360" y="632907"/>
              <a:ext cx="4537220" cy="396490"/>
            </a:xfrm>
            <a:prstGeom prst="roundRect">
              <a:avLst>
                <a:gd name="adj" fmla="val 32838"/>
              </a:avLst>
            </a:prstGeom>
            <a:solidFill>
              <a:srgbClr val="FECB3C">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solidFill>
                  <a:srgbClr val="FDFAF6"/>
                </a:solidFill>
              </a:endParaRPr>
            </a:p>
          </p:txBody>
        </p:sp>
        <p:sp>
          <p:nvSpPr>
            <p:cNvPr id="19" name="Rounded Rectangle 18"/>
            <p:cNvSpPr/>
            <p:nvPr/>
          </p:nvSpPr>
          <p:spPr>
            <a:xfrm>
              <a:off x="4196080" y="665855"/>
              <a:ext cx="4221508" cy="325441"/>
            </a:xfrm>
            <a:prstGeom prst="roundRect">
              <a:avLst>
                <a:gd name="adj" fmla="val 35179"/>
              </a:avLst>
            </a:prstGeom>
            <a:gradFill flip="none" rotWithShape="1">
              <a:gsLst>
                <a:gs pos="0">
                  <a:srgbClr val="F19F55">
                    <a:alpha val="63000"/>
                  </a:srgbClr>
                </a:gs>
                <a:gs pos="50000">
                  <a:srgbClr val="F19F55"/>
                </a:gs>
                <a:gs pos="100000">
                  <a:srgbClr val="DB272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solidFill>
                  <a:srgbClr val="FDFAF6"/>
                </a:solidFill>
              </a:endParaRPr>
            </a:p>
          </p:txBody>
        </p:sp>
        <p:sp>
          <p:nvSpPr>
            <p:cNvPr id="3" name="TextBox 2">
              <a:extLst>
                <a:ext uri="{FF2B5EF4-FFF2-40B4-BE49-F238E27FC236}">
                  <a16:creationId xmlns:a16="http://schemas.microsoft.com/office/drawing/2014/main" id="{B9837703-FFC0-9431-4461-5070B8BCF97A}"/>
                </a:ext>
              </a:extLst>
            </p:cNvPr>
            <p:cNvSpPr txBox="1"/>
            <p:nvPr/>
          </p:nvSpPr>
          <p:spPr>
            <a:xfrm>
              <a:off x="3916700" y="651347"/>
              <a:ext cx="4556119" cy="330878"/>
            </a:xfrm>
            <a:prstGeom prst="rect">
              <a:avLst/>
            </a:prstGeom>
            <a:noFill/>
          </p:spPr>
          <p:txBody>
            <a:bodyPr wrap="square" rtlCol="0">
              <a:spAutoFit/>
            </a:bodyPr>
            <a:lstStyle/>
            <a:p>
              <a:pPr algn="ctr" defTabSz="685800"/>
              <a:r>
                <a:rPr lang="en-US" sz="3000" b="1" dirty="0">
                  <a:solidFill>
                    <a:srgbClr val="FFFFFF"/>
                  </a:solidFill>
                </a:rPr>
                <a:t>YÊU CẦU CẦN ĐẠT</a:t>
              </a:r>
              <a:endParaRPr lang="vi-VN" sz="3000" b="1" dirty="0">
                <a:solidFill>
                  <a:srgbClr val="FFFFFF"/>
                </a:solidFill>
              </a:endParaRPr>
            </a:p>
          </p:txBody>
        </p:sp>
      </p:grpSp>
    </p:spTree>
    <p:extLst>
      <p:ext uri="{BB962C8B-B14F-4D97-AF65-F5344CB8AC3E}">
        <p14:creationId xmlns:p14="http://schemas.microsoft.com/office/powerpoint/2010/main" val="287775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1000"/>
                                        <p:tgtEl>
                                          <p:spTgt spid="11">
                                            <p:txEl>
                                              <p:pRg st="0" end="0"/>
                                            </p:txEl>
                                          </p:spTgt>
                                        </p:tgtEl>
                                      </p:cBhvr>
                                    </p:animEffect>
                                    <p:anim calcmode="lin" valueType="num">
                                      <p:cBhvr>
                                        <p:cTn id="16"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fade">
                                      <p:cBhvr>
                                        <p:cTn id="22" dur="1000"/>
                                        <p:tgtEl>
                                          <p:spTgt spid="11">
                                            <p:txEl>
                                              <p:pRg st="1" end="1"/>
                                            </p:txEl>
                                          </p:spTgt>
                                        </p:tgtEl>
                                      </p:cBhvr>
                                    </p:animEffect>
                                    <p:anim calcmode="lin" valueType="num">
                                      <p:cBhvr>
                                        <p:cTn id="23"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animEffect transition="in" filter="fade">
                                      <p:cBhvr>
                                        <p:cTn id="29" dur="1000"/>
                                        <p:tgtEl>
                                          <p:spTgt spid="11">
                                            <p:txEl>
                                              <p:pRg st="2" end="2"/>
                                            </p:txEl>
                                          </p:spTgt>
                                        </p:tgtEl>
                                      </p:cBhvr>
                                    </p:animEffect>
                                    <p:anim calcmode="lin" valueType="num">
                                      <p:cBhvr>
                                        <p:cTn id="30"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495476" y="1159097"/>
            <a:ext cx="16030524" cy="2747034"/>
            <a:chOff x="1028700" y="488328"/>
            <a:chExt cx="16030524" cy="2747034"/>
          </a:xfrm>
        </p:grpSpPr>
        <p:grpSp>
          <p:nvGrpSpPr>
            <p:cNvPr id="2" name="Group 2"/>
            <p:cNvGrpSpPr/>
            <p:nvPr/>
          </p:nvGrpSpPr>
          <p:grpSpPr>
            <a:xfrm>
              <a:off x="1028700" y="488328"/>
              <a:ext cx="2411486" cy="2411486"/>
              <a:chOff x="0" y="0"/>
              <a:chExt cx="3215315" cy="3215315"/>
            </a:xfrm>
          </p:grpSpPr>
          <p:grpSp>
            <p:nvGrpSpPr>
              <p:cNvPr id="3" name="Group 3"/>
              <p:cNvGrpSpPr/>
              <p:nvPr/>
            </p:nvGrpSpPr>
            <p:grpSpPr>
              <a:xfrm>
                <a:off x="0" y="0"/>
                <a:ext cx="3215315" cy="3215315"/>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F6632"/>
                </a:solidFill>
              </p:spPr>
              <p:txBody>
                <a:bodyPr/>
                <a:lstStyle/>
                <a:p>
                  <a:endParaRPr lang="vi-VN"/>
                </a:p>
              </p:txBody>
            </p:sp>
          </p:grpSp>
          <p:grpSp>
            <p:nvGrpSpPr>
              <p:cNvPr id="5" name="Group 5"/>
              <p:cNvGrpSpPr>
                <a:grpSpLocks noChangeAspect="1"/>
              </p:cNvGrpSpPr>
              <p:nvPr/>
            </p:nvGrpSpPr>
            <p:grpSpPr>
              <a:xfrm>
                <a:off x="1012816" y="530835"/>
                <a:ext cx="1254532" cy="2040933"/>
                <a:chOff x="53308" y="-92651"/>
                <a:chExt cx="2062480" cy="3355340"/>
              </a:xfrm>
            </p:grpSpPr>
            <p:sp>
              <p:nvSpPr>
                <p:cNvPr id="6" name="Freeform 6"/>
                <p:cNvSpPr/>
                <p:nvPr/>
              </p:nvSpPr>
              <p:spPr>
                <a:xfrm>
                  <a:off x="53308" y="-92651"/>
                  <a:ext cx="2062480" cy="3355340"/>
                </a:xfrm>
                <a:custGeom>
                  <a:avLst/>
                  <a:gdLst/>
                  <a:ahLst/>
                  <a:cxnLst/>
                  <a:rect l="l" t="t" r="r" b="b"/>
                  <a:pathLst>
                    <a:path w="2062480" h="3355340">
                      <a:moveTo>
                        <a:pt x="1436370" y="0"/>
                      </a:moveTo>
                      <a:lnTo>
                        <a:pt x="1033780" y="0"/>
                      </a:lnTo>
                      <a:lnTo>
                        <a:pt x="1007110" y="17780"/>
                      </a:lnTo>
                      <a:cubicBezTo>
                        <a:pt x="941070" y="60960"/>
                        <a:pt x="866140" y="101600"/>
                        <a:pt x="786130" y="138430"/>
                      </a:cubicBezTo>
                      <a:cubicBezTo>
                        <a:pt x="704850" y="176530"/>
                        <a:pt x="621030" y="210820"/>
                        <a:pt x="537210" y="241300"/>
                      </a:cubicBezTo>
                      <a:cubicBezTo>
                        <a:pt x="454660" y="270510"/>
                        <a:pt x="373380" y="295910"/>
                        <a:pt x="295910" y="314960"/>
                      </a:cubicBezTo>
                      <a:cubicBezTo>
                        <a:pt x="219710" y="334010"/>
                        <a:pt x="151130" y="346710"/>
                        <a:pt x="93980" y="354330"/>
                      </a:cubicBezTo>
                      <a:lnTo>
                        <a:pt x="0" y="365760"/>
                      </a:lnTo>
                      <a:lnTo>
                        <a:pt x="0" y="935990"/>
                      </a:lnTo>
                      <a:lnTo>
                        <a:pt x="687070" y="935990"/>
                      </a:lnTo>
                      <a:lnTo>
                        <a:pt x="687070" y="2677160"/>
                      </a:lnTo>
                      <a:lnTo>
                        <a:pt x="3810" y="2677160"/>
                      </a:lnTo>
                      <a:lnTo>
                        <a:pt x="3810" y="3355340"/>
                      </a:lnTo>
                      <a:lnTo>
                        <a:pt x="2062480" y="3355340"/>
                      </a:lnTo>
                      <a:lnTo>
                        <a:pt x="2062480" y="2677160"/>
                      </a:lnTo>
                      <a:lnTo>
                        <a:pt x="1436370" y="2677160"/>
                      </a:lnTo>
                      <a:lnTo>
                        <a:pt x="1436370" y="0"/>
                      </a:lnTo>
                      <a:close/>
                    </a:path>
                  </a:pathLst>
                </a:custGeom>
                <a:solidFill>
                  <a:srgbClr val="FFFFFF"/>
                </a:solidFill>
              </p:spPr>
              <p:txBody>
                <a:bodyPr/>
                <a:lstStyle/>
                <a:p>
                  <a:endParaRPr lang="vi-VN" dirty="0"/>
                </a:p>
              </p:txBody>
            </p:sp>
          </p:grpSp>
        </p:grpSp>
        <p:sp>
          <p:nvSpPr>
            <p:cNvPr id="10" name="TextBox 10"/>
            <p:cNvSpPr txBox="1"/>
            <p:nvPr/>
          </p:nvSpPr>
          <p:spPr>
            <a:xfrm>
              <a:off x="4029850" y="488328"/>
              <a:ext cx="13029374" cy="2747034"/>
            </a:xfrm>
            <a:prstGeom prst="rect">
              <a:avLst/>
            </a:prstGeom>
          </p:spPr>
          <p:txBody>
            <a:bodyPr wrap="square" lIns="0" tIns="0" rIns="0" bIns="0" rtlCol="0" anchor="t">
              <a:spAutoFit/>
            </a:bodyPr>
            <a:lstStyle/>
            <a:p>
              <a:pPr algn="just">
                <a:lnSpc>
                  <a:spcPts val="11200"/>
                </a:lnSpc>
                <a:spcBef>
                  <a:spcPct val="0"/>
                </a:spcBef>
              </a:pPr>
              <a:r>
                <a:rPr lang="en-US" sz="7200" b="1" dirty="0">
                  <a:solidFill>
                    <a:srgbClr val="000000"/>
                  </a:solidFill>
                  <a:latin typeface="Arial" pitchFamily="34" charset="0"/>
                </a:rPr>
                <a:t>KHÁI NIỆM NGUYÊN PHÂN, GIẢM PHÂN</a:t>
              </a:r>
              <a:endParaRPr lang="vi-VN" sz="7200" b="1" dirty="0">
                <a:solidFill>
                  <a:srgbClr val="000000"/>
                </a:solidFill>
                <a:latin typeface="Arial" pitchFamily="34" charset="0"/>
              </a:endParaRPr>
            </a:p>
          </p:txBody>
        </p:sp>
      </p:grpSp>
      <p:grpSp>
        <p:nvGrpSpPr>
          <p:cNvPr id="7" name="Group 2">
            <a:extLst>
              <a:ext uri="{FF2B5EF4-FFF2-40B4-BE49-F238E27FC236}">
                <a16:creationId xmlns:a16="http://schemas.microsoft.com/office/drawing/2014/main" id="{48F49BDC-2103-51D0-8958-06A5E3B77D58}"/>
              </a:ext>
            </a:extLst>
          </p:cNvPr>
          <p:cNvGrpSpPr/>
          <p:nvPr/>
        </p:nvGrpSpPr>
        <p:grpSpPr>
          <a:xfrm>
            <a:off x="1500856" y="4686300"/>
            <a:ext cx="16326359" cy="2149235"/>
            <a:chOff x="0" y="0"/>
            <a:chExt cx="21768479" cy="2865647"/>
          </a:xfrm>
        </p:grpSpPr>
        <p:grpSp>
          <p:nvGrpSpPr>
            <p:cNvPr id="8" name="Group 3">
              <a:extLst>
                <a:ext uri="{FF2B5EF4-FFF2-40B4-BE49-F238E27FC236}">
                  <a16:creationId xmlns:a16="http://schemas.microsoft.com/office/drawing/2014/main" id="{617D549F-E41D-D796-602E-823F6073510A}"/>
                </a:ext>
              </a:extLst>
            </p:cNvPr>
            <p:cNvGrpSpPr/>
            <p:nvPr/>
          </p:nvGrpSpPr>
          <p:grpSpPr>
            <a:xfrm rot="-5400000">
              <a:off x="9451416" y="-9451416"/>
              <a:ext cx="2865647" cy="21768479"/>
              <a:chOff x="0" y="0"/>
              <a:chExt cx="2354580" cy="17886233"/>
            </a:xfrm>
          </p:grpSpPr>
          <p:sp>
            <p:nvSpPr>
              <p:cNvPr id="13" name="Freeform 4">
                <a:extLst>
                  <a:ext uri="{FF2B5EF4-FFF2-40B4-BE49-F238E27FC236}">
                    <a16:creationId xmlns:a16="http://schemas.microsoft.com/office/drawing/2014/main" id="{CEDB614C-7C9E-1BDB-8128-2E2A30F3E59A}"/>
                  </a:ext>
                </a:extLst>
              </p:cNvPr>
              <p:cNvSpPr/>
              <p:nvPr/>
            </p:nvSpPr>
            <p:spPr>
              <a:xfrm>
                <a:off x="0" y="0"/>
                <a:ext cx="2353310" cy="17886234"/>
              </a:xfrm>
              <a:custGeom>
                <a:avLst/>
                <a:gdLst/>
                <a:ahLst/>
                <a:cxnLst/>
                <a:rect l="l" t="t" r="r" b="b"/>
                <a:pathLst>
                  <a:path w="2353310" h="17886234">
                    <a:moveTo>
                      <a:pt x="784860" y="17818923"/>
                    </a:moveTo>
                    <a:cubicBezTo>
                      <a:pt x="905510" y="17859563"/>
                      <a:pt x="1042670" y="17886234"/>
                      <a:pt x="1177290" y="17886234"/>
                    </a:cubicBezTo>
                    <a:cubicBezTo>
                      <a:pt x="1311910" y="17886234"/>
                      <a:pt x="1441450" y="17863373"/>
                      <a:pt x="1560830" y="17822734"/>
                    </a:cubicBezTo>
                    <a:cubicBezTo>
                      <a:pt x="1563370" y="17821463"/>
                      <a:pt x="1565910" y="17821463"/>
                      <a:pt x="1568450" y="17820193"/>
                    </a:cubicBezTo>
                    <a:cubicBezTo>
                      <a:pt x="2016760" y="17657634"/>
                      <a:pt x="2346960" y="17228373"/>
                      <a:pt x="2353310" y="16680517"/>
                    </a:cubicBezTo>
                    <a:lnTo>
                      <a:pt x="2353310" y="0"/>
                    </a:lnTo>
                    <a:lnTo>
                      <a:pt x="0" y="0"/>
                    </a:lnTo>
                    <a:lnTo>
                      <a:pt x="0" y="16667694"/>
                    </a:lnTo>
                    <a:cubicBezTo>
                      <a:pt x="6350" y="17230913"/>
                      <a:pt x="331470" y="17660173"/>
                      <a:pt x="784860" y="17818923"/>
                    </a:cubicBezTo>
                    <a:close/>
                  </a:path>
                </a:pathLst>
              </a:custGeom>
              <a:solidFill>
                <a:srgbClr val="A6D95B"/>
              </a:solidFill>
            </p:spPr>
            <p:txBody>
              <a:bodyPr/>
              <a:lstStyle/>
              <a:p>
                <a:endParaRPr lang="vi-VN" sz="2000"/>
              </a:p>
            </p:txBody>
          </p:sp>
        </p:grpSp>
        <p:sp>
          <p:nvSpPr>
            <p:cNvPr id="9" name="TextBox 5">
              <a:extLst>
                <a:ext uri="{FF2B5EF4-FFF2-40B4-BE49-F238E27FC236}">
                  <a16:creationId xmlns:a16="http://schemas.microsoft.com/office/drawing/2014/main" id="{684CA7E9-A1D7-2E26-5E0E-1D75C65BE239}"/>
                </a:ext>
              </a:extLst>
            </p:cNvPr>
            <p:cNvSpPr txBox="1"/>
            <p:nvPr/>
          </p:nvSpPr>
          <p:spPr>
            <a:xfrm>
              <a:off x="330523" y="693968"/>
              <a:ext cx="2354704" cy="1341564"/>
            </a:xfrm>
            <a:prstGeom prst="rect">
              <a:avLst/>
            </a:prstGeom>
          </p:spPr>
          <p:txBody>
            <a:bodyPr wrap="square" lIns="0" tIns="0" rIns="0" bIns="0" rtlCol="0" anchor="t">
              <a:spAutoFit/>
            </a:bodyPr>
            <a:lstStyle/>
            <a:p>
              <a:pPr>
                <a:lnSpc>
                  <a:spcPct val="120000"/>
                </a:lnSpc>
              </a:pPr>
              <a:r>
                <a:rPr lang="en-US" sz="6000" b="1" dirty="0">
                  <a:solidFill>
                    <a:srgbClr val="FFFFFF"/>
                  </a:solidFill>
                  <a:latin typeface="Arial" pitchFamily="34" charset="0"/>
                </a:rPr>
                <a:t>1.</a:t>
              </a:r>
              <a:endParaRPr lang="vi-VN" sz="6000" b="1" dirty="0">
                <a:solidFill>
                  <a:srgbClr val="FFFFFF"/>
                </a:solidFill>
                <a:latin typeface="Arial" pitchFamily="34" charset="0"/>
              </a:endParaRPr>
            </a:p>
          </p:txBody>
        </p:sp>
        <p:sp>
          <p:nvSpPr>
            <p:cNvPr id="12" name="TextBox 6">
              <a:extLst>
                <a:ext uri="{FF2B5EF4-FFF2-40B4-BE49-F238E27FC236}">
                  <a16:creationId xmlns:a16="http://schemas.microsoft.com/office/drawing/2014/main" id="{8532906C-6D7A-EA7E-E158-4AC3FDE37F95}"/>
                </a:ext>
              </a:extLst>
            </p:cNvPr>
            <p:cNvSpPr txBox="1"/>
            <p:nvPr/>
          </p:nvSpPr>
          <p:spPr>
            <a:xfrm>
              <a:off x="2227749" y="875427"/>
              <a:ext cx="18491555" cy="1073200"/>
            </a:xfrm>
            <a:prstGeom prst="rect">
              <a:avLst/>
            </a:prstGeom>
          </p:spPr>
          <p:txBody>
            <a:bodyPr wrap="square" lIns="0" tIns="0" rIns="0" bIns="0" rtlCol="0" anchor="t">
              <a:spAutoFit/>
            </a:bodyPr>
            <a:lstStyle/>
            <a:p>
              <a:pPr algn="just">
                <a:lnSpc>
                  <a:spcPct val="120000"/>
                </a:lnSpc>
                <a:spcBef>
                  <a:spcPct val="0"/>
                </a:spcBef>
              </a:pPr>
              <a:r>
                <a:rPr lang="en-US" sz="4800" b="1" dirty="0" err="1">
                  <a:solidFill>
                    <a:srgbClr val="000000"/>
                  </a:solidFill>
                  <a:latin typeface="Arial" pitchFamily="34" charset="0"/>
                </a:rPr>
                <a:t>Khái</a:t>
              </a:r>
              <a:r>
                <a:rPr lang="en-US" sz="4800" b="1" dirty="0">
                  <a:solidFill>
                    <a:srgbClr val="000000"/>
                  </a:solidFill>
                  <a:latin typeface="Arial" pitchFamily="34" charset="0"/>
                </a:rPr>
                <a:t> </a:t>
              </a:r>
              <a:r>
                <a:rPr lang="en-US" sz="4800" b="1" dirty="0" err="1">
                  <a:solidFill>
                    <a:srgbClr val="000000"/>
                  </a:solidFill>
                  <a:latin typeface="Arial" pitchFamily="34" charset="0"/>
                </a:rPr>
                <a:t>niệm</a:t>
              </a:r>
              <a:r>
                <a:rPr lang="en-US" sz="4800" b="1" dirty="0">
                  <a:solidFill>
                    <a:srgbClr val="000000"/>
                  </a:solidFill>
                  <a:latin typeface="Arial" pitchFamily="34" charset="0"/>
                </a:rPr>
                <a:t> </a:t>
              </a:r>
              <a:r>
                <a:rPr lang="en-US" sz="4800" b="1" dirty="0" err="1">
                  <a:solidFill>
                    <a:srgbClr val="000000"/>
                  </a:solidFill>
                  <a:latin typeface="Arial" pitchFamily="34" charset="0"/>
                </a:rPr>
                <a:t>nguyên</a:t>
              </a:r>
              <a:r>
                <a:rPr lang="en-US" sz="4800" b="1" dirty="0">
                  <a:solidFill>
                    <a:srgbClr val="000000"/>
                  </a:solidFill>
                  <a:latin typeface="Arial" pitchFamily="34" charset="0"/>
                </a:rPr>
                <a:t> </a:t>
              </a:r>
              <a:r>
                <a:rPr lang="en-US" sz="4800" b="1" dirty="0" err="1">
                  <a:solidFill>
                    <a:srgbClr val="000000"/>
                  </a:solidFill>
                  <a:latin typeface="Arial" pitchFamily="34" charset="0"/>
                </a:rPr>
                <a:t>phân</a:t>
              </a:r>
              <a:endParaRPr lang="vi-VN" sz="4800" b="1" dirty="0">
                <a:solidFill>
                  <a:srgbClr val="000000"/>
                </a:solidFill>
                <a:latin typeface="Arial" pitchFamily="34" charset="0"/>
              </a:endParaRPr>
            </a:p>
          </p:txBody>
        </p:sp>
      </p:grpSp>
      <p:grpSp>
        <p:nvGrpSpPr>
          <p:cNvPr id="14" name="Group 15">
            <a:extLst>
              <a:ext uri="{FF2B5EF4-FFF2-40B4-BE49-F238E27FC236}">
                <a16:creationId xmlns:a16="http://schemas.microsoft.com/office/drawing/2014/main" id="{38244710-6C63-F158-DB6A-81CEC14A2E26}"/>
              </a:ext>
            </a:extLst>
          </p:cNvPr>
          <p:cNvGrpSpPr/>
          <p:nvPr/>
        </p:nvGrpSpPr>
        <p:grpSpPr>
          <a:xfrm>
            <a:off x="1785695" y="7540581"/>
            <a:ext cx="15067213" cy="983090"/>
            <a:chOff x="0" y="-171450"/>
            <a:chExt cx="20089615" cy="1310786"/>
          </a:xfrm>
        </p:grpSpPr>
        <p:sp>
          <p:nvSpPr>
            <p:cNvPr id="15" name="TextBox 16">
              <a:extLst>
                <a:ext uri="{FF2B5EF4-FFF2-40B4-BE49-F238E27FC236}">
                  <a16:creationId xmlns:a16="http://schemas.microsoft.com/office/drawing/2014/main" id="{206230F4-9248-1BAB-E056-3587DD5357F7}"/>
                </a:ext>
              </a:extLst>
            </p:cNvPr>
            <p:cNvSpPr txBox="1"/>
            <p:nvPr/>
          </p:nvSpPr>
          <p:spPr>
            <a:xfrm>
              <a:off x="0" y="-171450"/>
              <a:ext cx="2227749" cy="1310786"/>
            </a:xfrm>
            <a:prstGeom prst="rect">
              <a:avLst/>
            </a:prstGeom>
          </p:spPr>
          <p:txBody>
            <a:bodyPr wrap="square" lIns="0" tIns="0" rIns="0" bIns="0" rtlCol="0" anchor="t">
              <a:spAutoFit/>
            </a:bodyPr>
            <a:lstStyle/>
            <a:p>
              <a:pPr>
                <a:lnSpc>
                  <a:spcPts val="8399"/>
                </a:lnSpc>
              </a:pPr>
              <a:r>
                <a:rPr lang="en-US" sz="6000" b="1" dirty="0">
                  <a:solidFill>
                    <a:srgbClr val="3B758C"/>
                  </a:solidFill>
                  <a:latin typeface="Arial" pitchFamily="34" charset="0"/>
                </a:rPr>
                <a:t>2.</a:t>
              </a:r>
              <a:endParaRPr lang="vi-VN" sz="6000" b="1" dirty="0">
                <a:solidFill>
                  <a:srgbClr val="3B758C"/>
                </a:solidFill>
                <a:latin typeface="Arial" pitchFamily="34" charset="0"/>
              </a:endParaRPr>
            </a:p>
          </p:txBody>
        </p:sp>
        <p:sp>
          <p:nvSpPr>
            <p:cNvPr id="16" name="TextBox 17">
              <a:extLst>
                <a:ext uri="{FF2B5EF4-FFF2-40B4-BE49-F238E27FC236}">
                  <a16:creationId xmlns:a16="http://schemas.microsoft.com/office/drawing/2014/main" id="{4367B1E3-EB69-6FAC-0316-B0889CAD43D4}"/>
                </a:ext>
              </a:extLst>
            </p:cNvPr>
            <p:cNvSpPr txBox="1"/>
            <p:nvPr/>
          </p:nvSpPr>
          <p:spPr>
            <a:xfrm>
              <a:off x="2258540" y="10094"/>
              <a:ext cx="17831075" cy="1073201"/>
            </a:xfrm>
            <a:prstGeom prst="rect">
              <a:avLst/>
            </a:prstGeom>
          </p:spPr>
          <p:txBody>
            <a:bodyPr wrap="square" lIns="0" tIns="0" rIns="0" bIns="0" rtlCol="0" anchor="t">
              <a:spAutoFit/>
            </a:bodyPr>
            <a:lstStyle/>
            <a:p>
              <a:pPr algn="just">
                <a:lnSpc>
                  <a:spcPct val="120000"/>
                </a:lnSpc>
                <a:spcBef>
                  <a:spcPct val="0"/>
                </a:spcBef>
              </a:pPr>
              <a:r>
                <a:rPr lang="en-US" sz="4800" b="1" dirty="0" err="1">
                  <a:solidFill>
                    <a:srgbClr val="000000"/>
                  </a:solidFill>
                  <a:latin typeface="Arial" pitchFamily="34" charset="0"/>
                </a:rPr>
                <a:t>Khái</a:t>
              </a:r>
              <a:r>
                <a:rPr lang="en-US" sz="4800" b="1" dirty="0">
                  <a:solidFill>
                    <a:srgbClr val="000000"/>
                  </a:solidFill>
                  <a:latin typeface="Arial" pitchFamily="34" charset="0"/>
                </a:rPr>
                <a:t> </a:t>
              </a:r>
              <a:r>
                <a:rPr lang="en-US" sz="4800" b="1" dirty="0" err="1">
                  <a:solidFill>
                    <a:srgbClr val="000000"/>
                  </a:solidFill>
                  <a:latin typeface="Arial" pitchFamily="34" charset="0"/>
                </a:rPr>
                <a:t>niệm</a:t>
              </a:r>
              <a:r>
                <a:rPr lang="en-US" sz="4800" b="1" dirty="0">
                  <a:solidFill>
                    <a:srgbClr val="000000"/>
                  </a:solidFill>
                  <a:latin typeface="Arial" pitchFamily="34" charset="0"/>
                </a:rPr>
                <a:t> </a:t>
              </a:r>
              <a:r>
                <a:rPr lang="en-US" sz="4800" b="1" dirty="0" err="1">
                  <a:solidFill>
                    <a:srgbClr val="000000"/>
                  </a:solidFill>
                  <a:latin typeface="Arial" pitchFamily="34" charset="0"/>
                </a:rPr>
                <a:t>giảm</a:t>
              </a:r>
              <a:r>
                <a:rPr lang="en-US" sz="4800" b="1" dirty="0">
                  <a:solidFill>
                    <a:srgbClr val="000000"/>
                  </a:solidFill>
                  <a:latin typeface="Arial" pitchFamily="34" charset="0"/>
                </a:rPr>
                <a:t> </a:t>
              </a:r>
              <a:r>
                <a:rPr lang="en-US" sz="4800" b="1" dirty="0" err="1">
                  <a:solidFill>
                    <a:srgbClr val="000000"/>
                  </a:solidFill>
                  <a:latin typeface="Arial" pitchFamily="34" charset="0"/>
                </a:rPr>
                <a:t>phân</a:t>
              </a:r>
              <a:endParaRPr lang="vi-VN" sz="4800" b="1" dirty="0">
                <a:solidFill>
                  <a:srgbClr val="000000"/>
                </a:solidFill>
              </a:endParaRPr>
            </a:p>
          </p:txBody>
        </p:sp>
      </p:grpSp>
    </p:spTree>
    <p:extLst>
      <p:ext uri="{BB962C8B-B14F-4D97-AF65-F5344CB8AC3E}">
        <p14:creationId xmlns:p14="http://schemas.microsoft.com/office/powerpoint/2010/main" val="1399181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InterweaveVTI">
  <a:themeElements>
    <a:clrScheme name="AnalogousFromLightSeed_2SEEDS">
      <a:dk1>
        <a:srgbClr val="000000"/>
      </a:dk1>
      <a:lt1>
        <a:srgbClr val="FFFFFF"/>
      </a:lt1>
      <a:dk2>
        <a:srgbClr val="22363C"/>
      </a:dk2>
      <a:lt2>
        <a:srgbClr val="E2E8E8"/>
      </a:lt2>
      <a:accent1>
        <a:srgbClr val="EB4E4E"/>
      </a:accent1>
      <a:accent2>
        <a:srgbClr val="EE6EA4"/>
      </a:accent2>
      <a:accent3>
        <a:srgbClr val="EA8C49"/>
      </a:accent3>
      <a:accent4>
        <a:srgbClr val="36B59E"/>
      </a:accent4>
      <a:accent5>
        <a:srgbClr val="25B1DB"/>
      </a:accent5>
      <a:accent6>
        <a:srgbClr val="4E85EB"/>
      </a:accent6>
      <a:hlink>
        <a:srgbClr val="568D8D"/>
      </a:hlink>
      <a:folHlink>
        <a:srgbClr val="7F7F7F"/>
      </a:folHlink>
    </a:clrScheme>
    <a:fontScheme name="Interweave">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terweaveVTI" id="{2A5AE21D-FC75-4AD0-BC12-FA563BC24905}" vid="{9A4A41B8-EB69-44BB-8E15-B517E25CF8C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Save the Elephant Day by Slidesgo">
  <a:themeElements>
    <a:clrScheme name="Simple Light">
      <a:dk1>
        <a:srgbClr val="5CBFC2"/>
      </a:dk1>
      <a:lt1>
        <a:srgbClr val="FFFCF3"/>
      </a:lt1>
      <a:dk2>
        <a:srgbClr val="4D4848"/>
      </a:dk2>
      <a:lt2>
        <a:srgbClr val="EEEEEE"/>
      </a:lt2>
      <a:accent1>
        <a:srgbClr val="578CCF"/>
      </a:accent1>
      <a:accent2>
        <a:srgbClr val="F58A28"/>
      </a:accent2>
      <a:accent3>
        <a:srgbClr val="E8E0D1"/>
      </a:accent3>
      <a:accent4>
        <a:srgbClr val="9BD5CA"/>
      </a:accent4>
      <a:accent5>
        <a:srgbClr val="C0B1BC"/>
      </a:accent5>
      <a:accent6>
        <a:srgbClr val="FACF74"/>
      </a:accent6>
      <a:hlink>
        <a:srgbClr val="5CBFC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Custom 30">
      <a:dk1>
        <a:srgbClr val="000000"/>
      </a:dk1>
      <a:lt1>
        <a:srgbClr val="FFFFFF"/>
      </a:lt1>
      <a:dk2>
        <a:srgbClr val="264653"/>
      </a:dk2>
      <a:lt2>
        <a:srgbClr val="E7E6E6"/>
      </a:lt2>
      <a:accent1>
        <a:srgbClr val="F3EBE8"/>
      </a:accent1>
      <a:accent2>
        <a:srgbClr val="E9C369"/>
      </a:accent2>
      <a:accent3>
        <a:srgbClr val="2A9D8F"/>
      </a:accent3>
      <a:accent4>
        <a:srgbClr val="F3D6CD"/>
      </a:accent4>
      <a:accent5>
        <a:srgbClr val="F3EBE8"/>
      </a:accent5>
      <a:accent6>
        <a:srgbClr val="60717C"/>
      </a:accent6>
      <a:hlink>
        <a:srgbClr val="828683"/>
      </a:hlink>
      <a:folHlink>
        <a:srgbClr val="D08A5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ern-Angles_Win32_CP_v11" id="{557BB2FF-F1F4-4776-80DE-DC11FC14475E}" vid="{E0321167-E0D5-4285-8F17-B2BAD920F1BD}"/>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2651</TotalTime>
  <Words>2736</Words>
  <Application>Microsoft Office PowerPoint</Application>
  <PresentationFormat>Custom</PresentationFormat>
  <Paragraphs>297</Paragraphs>
  <Slides>68</Slides>
  <Notes>30</Notes>
  <HiddenSlides>0</HiddenSlides>
  <MMClips>3</MMClips>
  <ScaleCrop>false</ScaleCrop>
  <HeadingPairs>
    <vt:vector size="6" baseType="variant">
      <vt:variant>
        <vt:lpstr>Fonts Used</vt:lpstr>
      </vt:variant>
      <vt:variant>
        <vt:i4>20</vt:i4>
      </vt:variant>
      <vt:variant>
        <vt:lpstr>Theme</vt:lpstr>
      </vt:variant>
      <vt:variant>
        <vt:i4>9</vt:i4>
      </vt:variant>
      <vt:variant>
        <vt:lpstr>Slide Titles</vt:lpstr>
      </vt:variant>
      <vt:variant>
        <vt:i4>68</vt:i4>
      </vt:variant>
    </vt:vector>
  </HeadingPairs>
  <TitlesOfParts>
    <vt:vector size="97" baseType="lpstr">
      <vt:lpstr>Neue Haas Grotesk Text Pro</vt:lpstr>
      <vt:lpstr>Aptos Display</vt:lpstr>
      <vt:lpstr>Wingdings</vt:lpstr>
      <vt:lpstr>Times</vt:lpstr>
      <vt:lpstr>Titan One</vt:lpstr>
      <vt:lpstr>Bebas Neue</vt:lpstr>
      <vt:lpstr>Symbol</vt:lpstr>
      <vt:lpstr>Nunito</vt:lpstr>
      <vt:lpstr>Aptos Black</vt:lpstr>
      <vt:lpstr>Aptos</vt:lpstr>
      <vt:lpstr>Calibri Light</vt:lpstr>
      <vt:lpstr>#9Slide03 Arima Madurai Black</vt:lpstr>
      <vt:lpstr>Times New Roman</vt:lpstr>
      <vt:lpstr>Cambria Math</vt:lpstr>
      <vt:lpstr>Century Gothic</vt:lpstr>
      <vt:lpstr>Arial</vt:lpstr>
      <vt:lpstr>ADLaM Display</vt:lpstr>
      <vt:lpstr>#9Slide03 Maven Pro Black</vt:lpstr>
      <vt:lpstr>Karla</vt:lpstr>
      <vt:lpstr>Calibri</vt:lpstr>
      <vt:lpstr>Office Theme</vt:lpstr>
      <vt:lpstr>2_Office Theme</vt:lpstr>
      <vt:lpstr>5_Office Theme</vt:lpstr>
      <vt:lpstr>6_Office Theme</vt:lpstr>
      <vt:lpstr>InterweaveVTI</vt:lpstr>
      <vt:lpstr>7_Office Theme</vt:lpstr>
      <vt:lpstr>2_Save the Elephant Day by Slidesgo</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CÁM ƠN CÁC EM ĐÃ THEO DÕI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25</dc:title>
  <dc:creator>NET HUYNH CHAN</dc:creator>
  <cp:lastModifiedBy>ADMIN</cp:lastModifiedBy>
  <cp:revision>210</cp:revision>
  <dcterms:created xsi:type="dcterms:W3CDTF">2006-08-16T00:00:00Z</dcterms:created>
  <dcterms:modified xsi:type="dcterms:W3CDTF">2025-01-15T16:04:52Z</dcterms:modified>
  <dc:identifier>DAE_kfLquj0</dc:identifier>
</cp:coreProperties>
</file>